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39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  <a:srgbClr val="4BACC6"/>
    <a:srgbClr val="C3B996"/>
    <a:srgbClr val="D9D9D9"/>
    <a:srgbClr val="FFFFFF"/>
    <a:srgbClr val="D99694"/>
    <a:srgbClr val="9BBB59"/>
    <a:srgbClr val="8064A2"/>
    <a:srgbClr val="BFBFBF"/>
    <a:srgbClr val="F5B9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362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Kaufman County TX Growth: </a:t>
            </a:r>
            <a:br>
              <a:rPr lang="en-US" altLang="zh-CN" dirty="0"/>
            </a:br>
            <a:r>
              <a:rPr lang="en-US" altLang="zh-CN" dirty="0"/>
              <a:t>The Blueprint of the Dallas Exurban Boom</a:t>
            </a:r>
          </a:p>
        </p:txBody>
      </p:sp>
      <p:sp>
        <p:nvSpPr>
          <p:cNvPr id="305" name="Freeform 20">
            <a:extLst>
              <a:ext uri="{FF2B5EF4-FFF2-40B4-BE49-F238E27FC236}">
                <a16:creationId xmlns:a16="http://schemas.microsoft.com/office/drawing/2014/main" id="{E64C04B7-5431-7E5D-FC95-17AD221B9745}"/>
              </a:ext>
            </a:extLst>
          </p:cNvPr>
          <p:cNvSpPr>
            <a:spLocks/>
          </p:cNvSpPr>
          <p:nvPr/>
        </p:nvSpPr>
        <p:spPr bwMode="auto">
          <a:xfrm>
            <a:off x="2411760" y="1419622"/>
            <a:ext cx="2654300" cy="3390900"/>
          </a:xfrm>
          <a:custGeom>
            <a:avLst/>
            <a:gdLst>
              <a:gd name="T0" fmla="*/ 1669 w 1672"/>
              <a:gd name="T1" fmla="*/ 138 h 2136"/>
              <a:gd name="T2" fmla="*/ 1669 w 1672"/>
              <a:gd name="T3" fmla="*/ 384 h 2136"/>
              <a:gd name="T4" fmla="*/ 1670 w 1672"/>
              <a:gd name="T5" fmla="*/ 561 h 2136"/>
              <a:gd name="T6" fmla="*/ 1671 w 1672"/>
              <a:gd name="T7" fmla="*/ 821 h 2136"/>
              <a:gd name="T8" fmla="*/ 1671 w 1672"/>
              <a:gd name="T9" fmla="*/ 1020 h 2136"/>
              <a:gd name="T10" fmla="*/ 1672 w 1672"/>
              <a:gd name="T11" fmla="*/ 1310 h 2136"/>
              <a:gd name="T12" fmla="*/ 1670 w 1672"/>
              <a:gd name="T13" fmla="*/ 1564 h 2136"/>
              <a:gd name="T14" fmla="*/ 1671 w 1672"/>
              <a:gd name="T15" fmla="*/ 1771 h 2136"/>
              <a:gd name="T16" fmla="*/ 1671 w 1672"/>
              <a:gd name="T17" fmla="*/ 1975 h 2136"/>
              <a:gd name="T18" fmla="*/ 1671 w 1672"/>
              <a:gd name="T19" fmla="*/ 2076 h 2136"/>
              <a:gd name="T20" fmla="*/ 1608 w 1672"/>
              <a:gd name="T21" fmla="*/ 2124 h 2136"/>
              <a:gd name="T22" fmla="*/ 1488 w 1672"/>
              <a:gd name="T23" fmla="*/ 2123 h 2136"/>
              <a:gd name="T24" fmla="*/ 1227 w 1672"/>
              <a:gd name="T25" fmla="*/ 2136 h 2136"/>
              <a:gd name="T26" fmla="*/ 1167 w 1672"/>
              <a:gd name="T27" fmla="*/ 2134 h 2136"/>
              <a:gd name="T28" fmla="*/ 1059 w 1672"/>
              <a:gd name="T29" fmla="*/ 2135 h 2136"/>
              <a:gd name="T30" fmla="*/ 998 w 1672"/>
              <a:gd name="T31" fmla="*/ 2118 h 2136"/>
              <a:gd name="T32" fmla="*/ 778 w 1672"/>
              <a:gd name="T33" fmla="*/ 2118 h 2136"/>
              <a:gd name="T34" fmla="*/ 285 w 1672"/>
              <a:gd name="T35" fmla="*/ 2118 h 2136"/>
              <a:gd name="T36" fmla="*/ 282 w 1672"/>
              <a:gd name="T37" fmla="*/ 2084 h 2136"/>
              <a:gd name="T38" fmla="*/ 289 w 1672"/>
              <a:gd name="T39" fmla="*/ 2072 h 2136"/>
              <a:gd name="T40" fmla="*/ 299 w 1672"/>
              <a:gd name="T41" fmla="*/ 2067 h 2136"/>
              <a:gd name="T42" fmla="*/ 306 w 1672"/>
              <a:gd name="T43" fmla="*/ 2060 h 2136"/>
              <a:gd name="T44" fmla="*/ 313 w 1672"/>
              <a:gd name="T45" fmla="*/ 2035 h 2136"/>
              <a:gd name="T46" fmla="*/ 337 w 1672"/>
              <a:gd name="T47" fmla="*/ 2021 h 2136"/>
              <a:gd name="T48" fmla="*/ 336 w 1672"/>
              <a:gd name="T49" fmla="*/ 1989 h 2136"/>
              <a:gd name="T50" fmla="*/ 335 w 1672"/>
              <a:gd name="T51" fmla="*/ 1943 h 2136"/>
              <a:gd name="T52" fmla="*/ 344 w 1672"/>
              <a:gd name="T53" fmla="*/ 1903 h 2136"/>
              <a:gd name="T54" fmla="*/ 327 w 1672"/>
              <a:gd name="T55" fmla="*/ 1868 h 2136"/>
              <a:gd name="T56" fmla="*/ 261 w 1672"/>
              <a:gd name="T57" fmla="*/ 1827 h 2136"/>
              <a:gd name="T58" fmla="*/ 209 w 1672"/>
              <a:gd name="T59" fmla="*/ 1795 h 2136"/>
              <a:gd name="T60" fmla="*/ 168 w 1672"/>
              <a:gd name="T61" fmla="*/ 1744 h 2136"/>
              <a:gd name="T62" fmla="*/ 127 w 1672"/>
              <a:gd name="T63" fmla="*/ 1705 h 2136"/>
              <a:gd name="T64" fmla="*/ 131 w 1672"/>
              <a:gd name="T65" fmla="*/ 1681 h 2136"/>
              <a:gd name="T66" fmla="*/ 112 w 1672"/>
              <a:gd name="T67" fmla="*/ 1635 h 2136"/>
              <a:gd name="T68" fmla="*/ 89 w 1672"/>
              <a:gd name="T69" fmla="*/ 1592 h 2136"/>
              <a:gd name="T70" fmla="*/ 77 w 1672"/>
              <a:gd name="T71" fmla="*/ 1569 h 2136"/>
              <a:gd name="T72" fmla="*/ 101 w 1672"/>
              <a:gd name="T73" fmla="*/ 1545 h 2136"/>
              <a:gd name="T74" fmla="*/ 79 w 1672"/>
              <a:gd name="T75" fmla="*/ 1522 h 2136"/>
              <a:gd name="T76" fmla="*/ 93 w 1672"/>
              <a:gd name="T77" fmla="*/ 1520 h 2136"/>
              <a:gd name="T78" fmla="*/ 99 w 1672"/>
              <a:gd name="T79" fmla="*/ 1504 h 2136"/>
              <a:gd name="T80" fmla="*/ 75 w 1672"/>
              <a:gd name="T81" fmla="*/ 1481 h 2136"/>
              <a:gd name="T82" fmla="*/ 72 w 1672"/>
              <a:gd name="T83" fmla="*/ 1449 h 2136"/>
              <a:gd name="T84" fmla="*/ 103 w 1672"/>
              <a:gd name="T85" fmla="*/ 1443 h 2136"/>
              <a:gd name="T86" fmla="*/ 90 w 1672"/>
              <a:gd name="T87" fmla="*/ 1422 h 2136"/>
              <a:gd name="T88" fmla="*/ 94 w 1672"/>
              <a:gd name="T89" fmla="*/ 1381 h 2136"/>
              <a:gd name="T90" fmla="*/ 72 w 1672"/>
              <a:gd name="T91" fmla="*/ 1367 h 2136"/>
              <a:gd name="T92" fmla="*/ 66 w 1672"/>
              <a:gd name="T93" fmla="*/ 1343 h 2136"/>
              <a:gd name="T94" fmla="*/ 35 w 1672"/>
              <a:gd name="T95" fmla="*/ 1356 h 2136"/>
              <a:gd name="T96" fmla="*/ 22 w 1672"/>
              <a:gd name="T97" fmla="*/ 1318 h 2136"/>
              <a:gd name="T98" fmla="*/ 1 w 1672"/>
              <a:gd name="T99" fmla="*/ 1304 h 2136"/>
              <a:gd name="T100" fmla="*/ 26 w 1672"/>
              <a:gd name="T101" fmla="*/ 1191 h 2136"/>
              <a:gd name="T102" fmla="*/ 28 w 1672"/>
              <a:gd name="T103" fmla="*/ 1034 h 2136"/>
              <a:gd name="T104" fmla="*/ 32 w 1672"/>
              <a:gd name="T105" fmla="*/ 789 h 2136"/>
              <a:gd name="T106" fmla="*/ 34 w 1672"/>
              <a:gd name="T107" fmla="*/ 672 h 2136"/>
              <a:gd name="T108" fmla="*/ 37 w 1672"/>
              <a:gd name="T109" fmla="*/ 393 h 2136"/>
              <a:gd name="T110" fmla="*/ 39 w 1672"/>
              <a:gd name="T111" fmla="*/ 201 h 2136"/>
              <a:gd name="T112" fmla="*/ 244 w 1672"/>
              <a:gd name="T113" fmla="*/ 124 h 2136"/>
              <a:gd name="T114" fmla="*/ 569 w 1672"/>
              <a:gd name="T115" fmla="*/ 122 h 2136"/>
              <a:gd name="T116" fmla="*/ 765 w 1672"/>
              <a:gd name="T117" fmla="*/ 120 h 2136"/>
              <a:gd name="T118" fmla="*/ 940 w 1672"/>
              <a:gd name="T119" fmla="*/ 1 h 2136"/>
              <a:gd name="T120" fmla="*/ 1126 w 1672"/>
              <a:gd name="T121" fmla="*/ 3 h 2136"/>
              <a:gd name="T122" fmla="*/ 1457 w 1672"/>
              <a:gd name="T123" fmla="*/ 9 h 2136"/>
              <a:gd name="T124" fmla="*/ 1615 w 1672"/>
              <a:gd name="T125" fmla="*/ 12 h 2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72" h="2136">
                <a:moveTo>
                  <a:pt x="1667" y="13"/>
                </a:moveTo>
                <a:lnTo>
                  <a:pt x="1667" y="14"/>
                </a:lnTo>
                <a:lnTo>
                  <a:pt x="1667" y="19"/>
                </a:lnTo>
                <a:lnTo>
                  <a:pt x="1669" y="20"/>
                </a:lnTo>
                <a:lnTo>
                  <a:pt x="1667" y="21"/>
                </a:lnTo>
                <a:lnTo>
                  <a:pt x="1667" y="36"/>
                </a:lnTo>
                <a:lnTo>
                  <a:pt x="1667" y="45"/>
                </a:lnTo>
                <a:lnTo>
                  <a:pt x="1667" y="53"/>
                </a:lnTo>
                <a:lnTo>
                  <a:pt x="1667" y="54"/>
                </a:lnTo>
                <a:lnTo>
                  <a:pt x="1669" y="70"/>
                </a:lnTo>
                <a:lnTo>
                  <a:pt x="1669" y="74"/>
                </a:lnTo>
                <a:lnTo>
                  <a:pt x="1669" y="79"/>
                </a:lnTo>
                <a:lnTo>
                  <a:pt x="1669" y="91"/>
                </a:lnTo>
                <a:lnTo>
                  <a:pt x="1669" y="111"/>
                </a:lnTo>
                <a:lnTo>
                  <a:pt x="1669" y="112"/>
                </a:lnTo>
                <a:lnTo>
                  <a:pt x="1669" y="113"/>
                </a:lnTo>
                <a:lnTo>
                  <a:pt x="1669" y="115"/>
                </a:lnTo>
                <a:lnTo>
                  <a:pt x="1669" y="116"/>
                </a:lnTo>
                <a:lnTo>
                  <a:pt x="1669" y="118"/>
                </a:lnTo>
                <a:lnTo>
                  <a:pt x="1669" y="119"/>
                </a:lnTo>
                <a:lnTo>
                  <a:pt x="1669" y="120"/>
                </a:lnTo>
                <a:lnTo>
                  <a:pt x="1669" y="131"/>
                </a:lnTo>
                <a:lnTo>
                  <a:pt x="1669" y="137"/>
                </a:lnTo>
                <a:lnTo>
                  <a:pt x="1669" y="138"/>
                </a:lnTo>
                <a:lnTo>
                  <a:pt x="1669" y="145"/>
                </a:lnTo>
                <a:lnTo>
                  <a:pt x="1669" y="149"/>
                </a:lnTo>
                <a:lnTo>
                  <a:pt x="1669" y="152"/>
                </a:lnTo>
                <a:lnTo>
                  <a:pt x="1669" y="165"/>
                </a:lnTo>
                <a:lnTo>
                  <a:pt x="1669" y="166"/>
                </a:lnTo>
                <a:lnTo>
                  <a:pt x="1669" y="173"/>
                </a:lnTo>
                <a:lnTo>
                  <a:pt x="1669" y="184"/>
                </a:lnTo>
                <a:lnTo>
                  <a:pt x="1669" y="200"/>
                </a:lnTo>
                <a:lnTo>
                  <a:pt x="1669" y="206"/>
                </a:lnTo>
                <a:lnTo>
                  <a:pt x="1669" y="212"/>
                </a:lnTo>
                <a:lnTo>
                  <a:pt x="1669" y="219"/>
                </a:lnTo>
                <a:lnTo>
                  <a:pt x="1669" y="226"/>
                </a:lnTo>
                <a:lnTo>
                  <a:pt x="1669" y="230"/>
                </a:lnTo>
                <a:lnTo>
                  <a:pt x="1669" y="232"/>
                </a:lnTo>
                <a:lnTo>
                  <a:pt x="1669" y="247"/>
                </a:lnTo>
                <a:lnTo>
                  <a:pt x="1669" y="248"/>
                </a:lnTo>
                <a:lnTo>
                  <a:pt x="1669" y="265"/>
                </a:lnTo>
                <a:lnTo>
                  <a:pt x="1669" y="266"/>
                </a:lnTo>
                <a:lnTo>
                  <a:pt x="1669" y="272"/>
                </a:lnTo>
                <a:lnTo>
                  <a:pt x="1669" y="284"/>
                </a:lnTo>
                <a:lnTo>
                  <a:pt x="1669" y="291"/>
                </a:lnTo>
                <a:lnTo>
                  <a:pt x="1669" y="315"/>
                </a:lnTo>
                <a:lnTo>
                  <a:pt x="1669" y="374"/>
                </a:lnTo>
                <a:lnTo>
                  <a:pt x="1669" y="384"/>
                </a:lnTo>
                <a:lnTo>
                  <a:pt x="1669" y="390"/>
                </a:lnTo>
                <a:lnTo>
                  <a:pt x="1669" y="391"/>
                </a:lnTo>
                <a:lnTo>
                  <a:pt x="1669" y="395"/>
                </a:lnTo>
                <a:lnTo>
                  <a:pt x="1669" y="397"/>
                </a:lnTo>
                <a:lnTo>
                  <a:pt x="1669" y="398"/>
                </a:lnTo>
                <a:lnTo>
                  <a:pt x="1669" y="402"/>
                </a:lnTo>
                <a:lnTo>
                  <a:pt x="1669" y="407"/>
                </a:lnTo>
                <a:lnTo>
                  <a:pt x="1669" y="416"/>
                </a:lnTo>
                <a:lnTo>
                  <a:pt x="1669" y="417"/>
                </a:lnTo>
                <a:lnTo>
                  <a:pt x="1669" y="418"/>
                </a:lnTo>
                <a:lnTo>
                  <a:pt x="1670" y="467"/>
                </a:lnTo>
                <a:lnTo>
                  <a:pt x="1670" y="470"/>
                </a:lnTo>
                <a:lnTo>
                  <a:pt x="1670" y="471"/>
                </a:lnTo>
                <a:lnTo>
                  <a:pt x="1670" y="498"/>
                </a:lnTo>
                <a:lnTo>
                  <a:pt x="1670" y="512"/>
                </a:lnTo>
                <a:lnTo>
                  <a:pt x="1670" y="514"/>
                </a:lnTo>
                <a:lnTo>
                  <a:pt x="1670" y="515"/>
                </a:lnTo>
                <a:lnTo>
                  <a:pt x="1670" y="522"/>
                </a:lnTo>
                <a:lnTo>
                  <a:pt x="1670" y="523"/>
                </a:lnTo>
                <a:lnTo>
                  <a:pt x="1670" y="542"/>
                </a:lnTo>
                <a:lnTo>
                  <a:pt x="1670" y="543"/>
                </a:lnTo>
                <a:lnTo>
                  <a:pt x="1670" y="544"/>
                </a:lnTo>
                <a:lnTo>
                  <a:pt x="1670" y="548"/>
                </a:lnTo>
                <a:lnTo>
                  <a:pt x="1670" y="561"/>
                </a:lnTo>
                <a:lnTo>
                  <a:pt x="1670" y="562"/>
                </a:lnTo>
                <a:lnTo>
                  <a:pt x="1670" y="564"/>
                </a:lnTo>
                <a:lnTo>
                  <a:pt x="1670" y="567"/>
                </a:lnTo>
                <a:lnTo>
                  <a:pt x="1670" y="568"/>
                </a:lnTo>
                <a:lnTo>
                  <a:pt x="1670" y="580"/>
                </a:lnTo>
                <a:lnTo>
                  <a:pt x="1670" y="581"/>
                </a:lnTo>
                <a:lnTo>
                  <a:pt x="1670" y="582"/>
                </a:lnTo>
                <a:lnTo>
                  <a:pt x="1670" y="591"/>
                </a:lnTo>
                <a:lnTo>
                  <a:pt x="1670" y="607"/>
                </a:lnTo>
                <a:lnTo>
                  <a:pt x="1670" y="608"/>
                </a:lnTo>
                <a:lnTo>
                  <a:pt x="1670" y="619"/>
                </a:lnTo>
                <a:lnTo>
                  <a:pt x="1670" y="622"/>
                </a:lnTo>
                <a:lnTo>
                  <a:pt x="1670" y="642"/>
                </a:lnTo>
                <a:lnTo>
                  <a:pt x="1670" y="657"/>
                </a:lnTo>
                <a:lnTo>
                  <a:pt x="1670" y="671"/>
                </a:lnTo>
                <a:lnTo>
                  <a:pt x="1670" y="690"/>
                </a:lnTo>
                <a:lnTo>
                  <a:pt x="1670" y="704"/>
                </a:lnTo>
                <a:lnTo>
                  <a:pt x="1670" y="718"/>
                </a:lnTo>
                <a:lnTo>
                  <a:pt x="1670" y="724"/>
                </a:lnTo>
                <a:lnTo>
                  <a:pt x="1670" y="747"/>
                </a:lnTo>
                <a:lnTo>
                  <a:pt x="1670" y="752"/>
                </a:lnTo>
                <a:lnTo>
                  <a:pt x="1671" y="769"/>
                </a:lnTo>
                <a:lnTo>
                  <a:pt x="1671" y="771"/>
                </a:lnTo>
                <a:lnTo>
                  <a:pt x="1671" y="821"/>
                </a:lnTo>
                <a:lnTo>
                  <a:pt x="1671" y="822"/>
                </a:lnTo>
                <a:lnTo>
                  <a:pt x="1671" y="823"/>
                </a:lnTo>
                <a:lnTo>
                  <a:pt x="1671" y="839"/>
                </a:lnTo>
                <a:lnTo>
                  <a:pt x="1671" y="840"/>
                </a:lnTo>
                <a:lnTo>
                  <a:pt x="1671" y="841"/>
                </a:lnTo>
                <a:lnTo>
                  <a:pt x="1671" y="842"/>
                </a:lnTo>
                <a:lnTo>
                  <a:pt x="1671" y="843"/>
                </a:lnTo>
                <a:lnTo>
                  <a:pt x="1671" y="844"/>
                </a:lnTo>
                <a:lnTo>
                  <a:pt x="1671" y="847"/>
                </a:lnTo>
                <a:lnTo>
                  <a:pt x="1671" y="857"/>
                </a:lnTo>
                <a:lnTo>
                  <a:pt x="1671" y="868"/>
                </a:lnTo>
                <a:lnTo>
                  <a:pt x="1670" y="870"/>
                </a:lnTo>
                <a:lnTo>
                  <a:pt x="1671" y="899"/>
                </a:lnTo>
                <a:lnTo>
                  <a:pt x="1671" y="901"/>
                </a:lnTo>
                <a:lnTo>
                  <a:pt x="1671" y="902"/>
                </a:lnTo>
                <a:lnTo>
                  <a:pt x="1671" y="903"/>
                </a:lnTo>
                <a:lnTo>
                  <a:pt x="1671" y="911"/>
                </a:lnTo>
                <a:lnTo>
                  <a:pt x="1671" y="993"/>
                </a:lnTo>
                <a:lnTo>
                  <a:pt x="1671" y="1007"/>
                </a:lnTo>
                <a:lnTo>
                  <a:pt x="1671" y="1009"/>
                </a:lnTo>
                <a:lnTo>
                  <a:pt x="1671" y="1011"/>
                </a:lnTo>
                <a:lnTo>
                  <a:pt x="1671" y="1013"/>
                </a:lnTo>
                <a:lnTo>
                  <a:pt x="1671" y="1014"/>
                </a:lnTo>
                <a:lnTo>
                  <a:pt x="1671" y="1020"/>
                </a:lnTo>
                <a:lnTo>
                  <a:pt x="1671" y="1021"/>
                </a:lnTo>
                <a:lnTo>
                  <a:pt x="1671" y="1027"/>
                </a:lnTo>
                <a:lnTo>
                  <a:pt x="1671" y="1028"/>
                </a:lnTo>
                <a:lnTo>
                  <a:pt x="1671" y="1036"/>
                </a:lnTo>
                <a:lnTo>
                  <a:pt x="1671" y="1051"/>
                </a:lnTo>
                <a:lnTo>
                  <a:pt x="1671" y="1066"/>
                </a:lnTo>
                <a:lnTo>
                  <a:pt x="1671" y="1067"/>
                </a:lnTo>
                <a:lnTo>
                  <a:pt x="1671" y="1073"/>
                </a:lnTo>
                <a:lnTo>
                  <a:pt x="1671" y="1083"/>
                </a:lnTo>
                <a:lnTo>
                  <a:pt x="1671" y="1101"/>
                </a:lnTo>
                <a:lnTo>
                  <a:pt x="1671" y="1106"/>
                </a:lnTo>
                <a:lnTo>
                  <a:pt x="1671" y="1110"/>
                </a:lnTo>
                <a:lnTo>
                  <a:pt x="1671" y="1141"/>
                </a:lnTo>
                <a:lnTo>
                  <a:pt x="1671" y="1197"/>
                </a:lnTo>
                <a:lnTo>
                  <a:pt x="1671" y="1212"/>
                </a:lnTo>
                <a:lnTo>
                  <a:pt x="1671" y="1214"/>
                </a:lnTo>
                <a:lnTo>
                  <a:pt x="1671" y="1219"/>
                </a:lnTo>
                <a:lnTo>
                  <a:pt x="1671" y="1220"/>
                </a:lnTo>
                <a:lnTo>
                  <a:pt x="1671" y="1221"/>
                </a:lnTo>
                <a:lnTo>
                  <a:pt x="1671" y="1249"/>
                </a:lnTo>
                <a:lnTo>
                  <a:pt x="1671" y="1259"/>
                </a:lnTo>
                <a:lnTo>
                  <a:pt x="1671" y="1287"/>
                </a:lnTo>
                <a:lnTo>
                  <a:pt x="1672" y="1292"/>
                </a:lnTo>
                <a:lnTo>
                  <a:pt x="1672" y="1310"/>
                </a:lnTo>
                <a:lnTo>
                  <a:pt x="1672" y="1331"/>
                </a:lnTo>
                <a:lnTo>
                  <a:pt x="1672" y="1336"/>
                </a:lnTo>
                <a:lnTo>
                  <a:pt x="1672" y="1338"/>
                </a:lnTo>
                <a:lnTo>
                  <a:pt x="1672" y="1339"/>
                </a:lnTo>
                <a:lnTo>
                  <a:pt x="1672" y="1341"/>
                </a:lnTo>
                <a:lnTo>
                  <a:pt x="1672" y="1343"/>
                </a:lnTo>
                <a:lnTo>
                  <a:pt x="1672" y="1354"/>
                </a:lnTo>
                <a:lnTo>
                  <a:pt x="1672" y="1376"/>
                </a:lnTo>
                <a:lnTo>
                  <a:pt x="1672" y="1393"/>
                </a:lnTo>
                <a:lnTo>
                  <a:pt x="1672" y="1427"/>
                </a:lnTo>
                <a:lnTo>
                  <a:pt x="1672" y="1440"/>
                </a:lnTo>
                <a:lnTo>
                  <a:pt x="1672" y="1447"/>
                </a:lnTo>
                <a:lnTo>
                  <a:pt x="1672" y="1458"/>
                </a:lnTo>
                <a:lnTo>
                  <a:pt x="1672" y="1459"/>
                </a:lnTo>
                <a:lnTo>
                  <a:pt x="1672" y="1461"/>
                </a:lnTo>
                <a:lnTo>
                  <a:pt x="1672" y="1462"/>
                </a:lnTo>
                <a:lnTo>
                  <a:pt x="1672" y="1467"/>
                </a:lnTo>
                <a:lnTo>
                  <a:pt x="1672" y="1470"/>
                </a:lnTo>
                <a:lnTo>
                  <a:pt x="1672" y="1481"/>
                </a:lnTo>
                <a:lnTo>
                  <a:pt x="1671" y="1500"/>
                </a:lnTo>
                <a:lnTo>
                  <a:pt x="1671" y="1529"/>
                </a:lnTo>
                <a:lnTo>
                  <a:pt x="1670" y="1530"/>
                </a:lnTo>
                <a:lnTo>
                  <a:pt x="1670" y="1560"/>
                </a:lnTo>
                <a:lnTo>
                  <a:pt x="1670" y="1564"/>
                </a:lnTo>
                <a:lnTo>
                  <a:pt x="1671" y="1584"/>
                </a:lnTo>
                <a:lnTo>
                  <a:pt x="1671" y="1585"/>
                </a:lnTo>
                <a:lnTo>
                  <a:pt x="1671" y="1589"/>
                </a:lnTo>
                <a:lnTo>
                  <a:pt x="1671" y="1602"/>
                </a:lnTo>
                <a:lnTo>
                  <a:pt x="1671" y="1616"/>
                </a:lnTo>
                <a:lnTo>
                  <a:pt x="1671" y="1648"/>
                </a:lnTo>
                <a:lnTo>
                  <a:pt x="1671" y="1655"/>
                </a:lnTo>
                <a:lnTo>
                  <a:pt x="1671" y="1674"/>
                </a:lnTo>
                <a:lnTo>
                  <a:pt x="1671" y="1675"/>
                </a:lnTo>
                <a:lnTo>
                  <a:pt x="1671" y="1677"/>
                </a:lnTo>
                <a:lnTo>
                  <a:pt x="1671" y="1687"/>
                </a:lnTo>
                <a:lnTo>
                  <a:pt x="1671" y="1696"/>
                </a:lnTo>
                <a:lnTo>
                  <a:pt x="1671" y="1700"/>
                </a:lnTo>
                <a:lnTo>
                  <a:pt x="1671" y="1708"/>
                </a:lnTo>
                <a:lnTo>
                  <a:pt x="1671" y="1709"/>
                </a:lnTo>
                <a:lnTo>
                  <a:pt x="1671" y="1716"/>
                </a:lnTo>
                <a:lnTo>
                  <a:pt x="1671" y="1724"/>
                </a:lnTo>
                <a:lnTo>
                  <a:pt x="1671" y="1725"/>
                </a:lnTo>
                <a:lnTo>
                  <a:pt x="1671" y="1750"/>
                </a:lnTo>
                <a:lnTo>
                  <a:pt x="1671" y="1753"/>
                </a:lnTo>
                <a:lnTo>
                  <a:pt x="1671" y="1760"/>
                </a:lnTo>
                <a:lnTo>
                  <a:pt x="1671" y="1766"/>
                </a:lnTo>
                <a:lnTo>
                  <a:pt x="1671" y="1770"/>
                </a:lnTo>
                <a:lnTo>
                  <a:pt x="1671" y="1771"/>
                </a:lnTo>
                <a:lnTo>
                  <a:pt x="1671" y="1782"/>
                </a:lnTo>
                <a:lnTo>
                  <a:pt x="1671" y="1795"/>
                </a:lnTo>
                <a:lnTo>
                  <a:pt x="1671" y="1841"/>
                </a:lnTo>
                <a:lnTo>
                  <a:pt x="1671" y="1851"/>
                </a:lnTo>
                <a:lnTo>
                  <a:pt x="1671" y="1852"/>
                </a:lnTo>
                <a:lnTo>
                  <a:pt x="1671" y="1894"/>
                </a:lnTo>
                <a:lnTo>
                  <a:pt x="1671" y="1907"/>
                </a:lnTo>
                <a:lnTo>
                  <a:pt x="1671" y="1927"/>
                </a:lnTo>
                <a:lnTo>
                  <a:pt x="1671" y="1928"/>
                </a:lnTo>
                <a:lnTo>
                  <a:pt x="1671" y="1932"/>
                </a:lnTo>
                <a:lnTo>
                  <a:pt x="1671" y="1933"/>
                </a:lnTo>
                <a:lnTo>
                  <a:pt x="1671" y="1934"/>
                </a:lnTo>
                <a:lnTo>
                  <a:pt x="1671" y="1935"/>
                </a:lnTo>
                <a:lnTo>
                  <a:pt x="1671" y="1936"/>
                </a:lnTo>
                <a:lnTo>
                  <a:pt x="1671" y="1943"/>
                </a:lnTo>
                <a:lnTo>
                  <a:pt x="1671" y="1944"/>
                </a:lnTo>
                <a:lnTo>
                  <a:pt x="1671" y="1952"/>
                </a:lnTo>
                <a:lnTo>
                  <a:pt x="1671" y="1957"/>
                </a:lnTo>
                <a:lnTo>
                  <a:pt x="1671" y="1958"/>
                </a:lnTo>
                <a:lnTo>
                  <a:pt x="1671" y="1959"/>
                </a:lnTo>
                <a:lnTo>
                  <a:pt x="1671" y="1962"/>
                </a:lnTo>
                <a:lnTo>
                  <a:pt x="1671" y="1963"/>
                </a:lnTo>
                <a:lnTo>
                  <a:pt x="1671" y="1966"/>
                </a:lnTo>
                <a:lnTo>
                  <a:pt x="1671" y="1975"/>
                </a:lnTo>
                <a:lnTo>
                  <a:pt x="1671" y="1976"/>
                </a:lnTo>
                <a:lnTo>
                  <a:pt x="1671" y="1977"/>
                </a:lnTo>
                <a:lnTo>
                  <a:pt x="1671" y="1978"/>
                </a:lnTo>
                <a:lnTo>
                  <a:pt x="1671" y="1979"/>
                </a:lnTo>
                <a:lnTo>
                  <a:pt x="1671" y="1981"/>
                </a:lnTo>
                <a:lnTo>
                  <a:pt x="1671" y="1994"/>
                </a:lnTo>
                <a:lnTo>
                  <a:pt x="1671" y="1996"/>
                </a:lnTo>
                <a:lnTo>
                  <a:pt x="1671" y="1997"/>
                </a:lnTo>
                <a:lnTo>
                  <a:pt x="1671" y="1998"/>
                </a:lnTo>
                <a:lnTo>
                  <a:pt x="1671" y="2007"/>
                </a:lnTo>
                <a:lnTo>
                  <a:pt x="1671" y="2011"/>
                </a:lnTo>
                <a:lnTo>
                  <a:pt x="1671" y="2021"/>
                </a:lnTo>
                <a:lnTo>
                  <a:pt x="1671" y="2022"/>
                </a:lnTo>
                <a:lnTo>
                  <a:pt x="1671" y="2025"/>
                </a:lnTo>
                <a:lnTo>
                  <a:pt x="1671" y="2026"/>
                </a:lnTo>
                <a:lnTo>
                  <a:pt x="1671" y="2027"/>
                </a:lnTo>
                <a:lnTo>
                  <a:pt x="1671" y="2030"/>
                </a:lnTo>
                <a:lnTo>
                  <a:pt x="1671" y="2031"/>
                </a:lnTo>
                <a:lnTo>
                  <a:pt x="1671" y="2046"/>
                </a:lnTo>
                <a:lnTo>
                  <a:pt x="1671" y="2060"/>
                </a:lnTo>
                <a:lnTo>
                  <a:pt x="1671" y="2061"/>
                </a:lnTo>
                <a:lnTo>
                  <a:pt x="1671" y="2072"/>
                </a:lnTo>
                <a:lnTo>
                  <a:pt x="1671" y="2075"/>
                </a:lnTo>
                <a:lnTo>
                  <a:pt x="1671" y="2076"/>
                </a:lnTo>
                <a:lnTo>
                  <a:pt x="1671" y="2081"/>
                </a:lnTo>
                <a:lnTo>
                  <a:pt x="1671" y="2090"/>
                </a:lnTo>
                <a:lnTo>
                  <a:pt x="1671" y="2091"/>
                </a:lnTo>
                <a:lnTo>
                  <a:pt x="1671" y="2093"/>
                </a:lnTo>
                <a:lnTo>
                  <a:pt x="1671" y="2095"/>
                </a:lnTo>
                <a:lnTo>
                  <a:pt x="1671" y="2096"/>
                </a:lnTo>
                <a:lnTo>
                  <a:pt x="1671" y="2102"/>
                </a:lnTo>
                <a:lnTo>
                  <a:pt x="1671" y="2103"/>
                </a:lnTo>
                <a:lnTo>
                  <a:pt x="1671" y="2124"/>
                </a:lnTo>
                <a:lnTo>
                  <a:pt x="1667" y="2124"/>
                </a:lnTo>
                <a:lnTo>
                  <a:pt x="1661" y="2124"/>
                </a:lnTo>
                <a:lnTo>
                  <a:pt x="1651" y="2124"/>
                </a:lnTo>
                <a:lnTo>
                  <a:pt x="1647" y="2124"/>
                </a:lnTo>
                <a:lnTo>
                  <a:pt x="1645" y="2124"/>
                </a:lnTo>
                <a:lnTo>
                  <a:pt x="1641" y="2124"/>
                </a:lnTo>
                <a:lnTo>
                  <a:pt x="1640" y="2124"/>
                </a:lnTo>
                <a:lnTo>
                  <a:pt x="1637" y="2124"/>
                </a:lnTo>
                <a:lnTo>
                  <a:pt x="1636" y="2124"/>
                </a:lnTo>
                <a:lnTo>
                  <a:pt x="1635" y="2124"/>
                </a:lnTo>
                <a:lnTo>
                  <a:pt x="1634" y="2124"/>
                </a:lnTo>
                <a:lnTo>
                  <a:pt x="1628" y="2124"/>
                </a:lnTo>
                <a:lnTo>
                  <a:pt x="1626" y="2124"/>
                </a:lnTo>
                <a:lnTo>
                  <a:pt x="1609" y="2124"/>
                </a:lnTo>
                <a:lnTo>
                  <a:pt x="1608" y="2124"/>
                </a:lnTo>
                <a:lnTo>
                  <a:pt x="1600" y="2124"/>
                </a:lnTo>
                <a:lnTo>
                  <a:pt x="1589" y="2124"/>
                </a:lnTo>
                <a:lnTo>
                  <a:pt x="1577" y="2124"/>
                </a:lnTo>
                <a:lnTo>
                  <a:pt x="1576" y="2124"/>
                </a:lnTo>
                <a:lnTo>
                  <a:pt x="1568" y="2124"/>
                </a:lnTo>
                <a:lnTo>
                  <a:pt x="1562" y="2124"/>
                </a:lnTo>
                <a:lnTo>
                  <a:pt x="1560" y="2124"/>
                </a:lnTo>
                <a:lnTo>
                  <a:pt x="1548" y="2124"/>
                </a:lnTo>
                <a:lnTo>
                  <a:pt x="1543" y="2124"/>
                </a:lnTo>
                <a:lnTo>
                  <a:pt x="1541" y="2124"/>
                </a:lnTo>
                <a:lnTo>
                  <a:pt x="1536" y="2124"/>
                </a:lnTo>
                <a:lnTo>
                  <a:pt x="1535" y="2124"/>
                </a:lnTo>
                <a:lnTo>
                  <a:pt x="1533" y="2124"/>
                </a:lnTo>
                <a:lnTo>
                  <a:pt x="1531" y="2124"/>
                </a:lnTo>
                <a:lnTo>
                  <a:pt x="1528" y="2124"/>
                </a:lnTo>
                <a:lnTo>
                  <a:pt x="1526" y="2124"/>
                </a:lnTo>
                <a:lnTo>
                  <a:pt x="1523" y="2124"/>
                </a:lnTo>
                <a:lnTo>
                  <a:pt x="1514" y="2124"/>
                </a:lnTo>
                <a:lnTo>
                  <a:pt x="1512" y="2124"/>
                </a:lnTo>
                <a:lnTo>
                  <a:pt x="1511" y="2124"/>
                </a:lnTo>
                <a:lnTo>
                  <a:pt x="1507" y="2124"/>
                </a:lnTo>
                <a:lnTo>
                  <a:pt x="1506" y="2124"/>
                </a:lnTo>
                <a:lnTo>
                  <a:pt x="1505" y="2124"/>
                </a:lnTo>
                <a:lnTo>
                  <a:pt x="1488" y="2123"/>
                </a:lnTo>
                <a:lnTo>
                  <a:pt x="1476" y="2123"/>
                </a:lnTo>
                <a:lnTo>
                  <a:pt x="1448" y="2123"/>
                </a:lnTo>
                <a:lnTo>
                  <a:pt x="1417" y="2123"/>
                </a:lnTo>
                <a:lnTo>
                  <a:pt x="1412" y="2123"/>
                </a:lnTo>
                <a:lnTo>
                  <a:pt x="1409" y="2123"/>
                </a:lnTo>
                <a:lnTo>
                  <a:pt x="1407" y="2123"/>
                </a:lnTo>
                <a:lnTo>
                  <a:pt x="1401" y="2123"/>
                </a:lnTo>
                <a:lnTo>
                  <a:pt x="1399" y="2123"/>
                </a:lnTo>
                <a:lnTo>
                  <a:pt x="1398" y="2123"/>
                </a:lnTo>
                <a:lnTo>
                  <a:pt x="1397" y="2123"/>
                </a:lnTo>
                <a:lnTo>
                  <a:pt x="1389" y="2123"/>
                </a:lnTo>
                <a:lnTo>
                  <a:pt x="1388" y="2122"/>
                </a:lnTo>
                <a:lnTo>
                  <a:pt x="1386" y="2122"/>
                </a:lnTo>
                <a:lnTo>
                  <a:pt x="1379" y="2122"/>
                </a:lnTo>
                <a:lnTo>
                  <a:pt x="1346" y="2122"/>
                </a:lnTo>
                <a:lnTo>
                  <a:pt x="1333" y="2122"/>
                </a:lnTo>
                <a:lnTo>
                  <a:pt x="1329" y="2122"/>
                </a:lnTo>
                <a:lnTo>
                  <a:pt x="1328" y="2122"/>
                </a:lnTo>
                <a:lnTo>
                  <a:pt x="1271" y="2122"/>
                </a:lnTo>
                <a:lnTo>
                  <a:pt x="1230" y="2121"/>
                </a:lnTo>
                <a:lnTo>
                  <a:pt x="1230" y="2131"/>
                </a:lnTo>
                <a:lnTo>
                  <a:pt x="1230" y="2133"/>
                </a:lnTo>
                <a:lnTo>
                  <a:pt x="1229" y="2136"/>
                </a:lnTo>
                <a:lnTo>
                  <a:pt x="1227" y="2136"/>
                </a:lnTo>
                <a:lnTo>
                  <a:pt x="1226" y="2136"/>
                </a:lnTo>
                <a:lnTo>
                  <a:pt x="1225" y="2135"/>
                </a:lnTo>
                <a:lnTo>
                  <a:pt x="1225" y="2136"/>
                </a:lnTo>
                <a:lnTo>
                  <a:pt x="1222" y="2136"/>
                </a:lnTo>
                <a:lnTo>
                  <a:pt x="1221" y="2136"/>
                </a:lnTo>
                <a:lnTo>
                  <a:pt x="1214" y="2135"/>
                </a:lnTo>
                <a:lnTo>
                  <a:pt x="1213" y="2135"/>
                </a:lnTo>
                <a:lnTo>
                  <a:pt x="1212" y="2135"/>
                </a:lnTo>
                <a:lnTo>
                  <a:pt x="1207" y="2135"/>
                </a:lnTo>
                <a:lnTo>
                  <a:pt x="1203" y="2135"/>
                </a:lnTo>
                <a:lnTo>
                  <a:pt x="1202" y="2135"/>
                </a:lnTo>
                <a:lnTo>
                  <a:pt x="1199" y="2135"/>
                </a:lnTo>
                <a:lnTo>
                  <a:pt x="1198" y="2135"/>
                </a:lnTo>
                <a:lnTo>
                  <a:pt x="1195" y="2135"/>
                </a:lnTo>
                <a:lnTo>
                  <a:pt x="1186" y="2134"/>
                </a:lnTo>
                <a:lnTo>
                  <a:pt x="1185" y="2134"/>
                </a:lnTo>
                <a:lnTo>
                  <a:pt x="1182" y="2134"/>
                </a:lnTo>
                <a:lnTo>
                  <a:pt x="1179" y="2134"/>
                </a:lnTo>
                <a:lnTo>
                  <a:pt x="1178" y="2134"/>
                </a:lnTo>
                <a:lnTo>
                  <a:pt x="1174" y="2134"/>
                </a:lnTo>
                <a:lnTo>
                  <a:pt x="1170" y="2134"/>
                </a:lnTo>
                <a:lnTo>
                  <a:pt x="1169" y="2134"/>
                </a:lnTo>
                <a:lnTo>
                  <a:pt x="1168" y="2134"/>
                </a:lnTo>
                <a:lnTo>
                  <a:pt x="1167" y="2134"/>
                </a:lnTo>
                <a:lnTo>
                  <a:pt x="1167" y="2135"/>
                </a:lnTo>
                <a:lnTo>
                  <a:pt x="1166" y="2135"/>
                </a:lnTo>
                <a:lnTo>
                  <a:pt x="1165" y="2135"/>
                </a:lnTo>
                <a:lnTo>
                  <a:pt x="1164" y="2135"/>
                </a:lnTo>
                <a:lnTo>
                  <a:pt x="1161" y="2135"/>
                </a:lnTo>
                <a:lnTo>
                  <a:pt x="1160" y="2135"/>
                </a:lnTo>
                <a:lnTo>
                  <a:pt x="1159" y="2135"/>
                </a:lnTo>
                <a:lnTo>
                  <a:pt x="1156" y="2135"/>
                </a:lnTo>
                <a:lnTo>
                  <a:pt x="1148" y="2135"/>
                </a:lnTo>
                <a:lnTo>
                  <a:pt x="1146" y="2135"/>
                </a:lnTo>
                <a:lnTo>
                  <a:pt x="1137" y="2135"/>
                </a:lnTo>
                <a:lnTo>
                  <a:pt x="1108" y="2136"/>
                </a:lnTo>
                <a:lnTo>
                  <a:pt x="1098" y="2136"/>
                </a:lnTo>
                <a:lnTo>
                  <a:pt x="1093" y="2136"/>
                </a:lnTo>
                <a:lnTo>
                  <a:pt x="1076" y="2135"/>
                </a:lnTo>
                <a:lnTo>
                  <a:pt x="1071" y="2135"/>
                </a:lnTo>
                <a:lnTo>
                  <a:pt x="1070" y="2135"/>
                </a:lnTo>
                <a:lnTo>
                  <a:pt x="1068" y="2135"/>
                </a:lnTo>
                <a:lnTo>
                  <a:pt x="1067" y="2135"/>
                </a:lnTo>
                <a:lnTo>
                  <a:pt x="1065" y="2135"/>
                </a:lnTo>
                <a:lnTo>
                  <a:pt x="1064" y="2135"/>
                </a:lnTo>
                <a:lnTo>
                  <a:pt x="1063" y="2135"/>
                </a:lnTo>
                <a:lnTo>
                  <a:pt x="1061" y="2135"/>
                </a:lnTo>
                <a:lnTo>
                  <a:pt x="1059" y="2135"/>
                </a:lnTo>
                <a:lnTo>
                  <a:pt x="1055" y="2135"/>
                </a:lnTo>
                <a:lnTo>
                  <a:pt x="1042" y="2135"/>
                </a:lnTo>
                <a:lnTo>
                  <a:pt x="1037" y="2135"/>
                </a:lnTo>
                <a:lnTo>
                  <a:pt x="1036" y="2135"/>
                </a:lnTo>
                <a:lnTo>
                  <a:pt x="1033" y="2135"/>
                </a:lnTo>
                <a:lnTo>
                  <a:pt x="1031" y="2135"/>
                </a:lnTo>
                <a:lnTo>
                  <a:pt x="1030" y="2135"/>
                </a:lnTo>
                <a:lnTo>
                  <a:pt x="1031" y="2123"/>
                </a:lnTo>
                <a:lnTo>
                  <a:pt x="1031" y="2118"/>
                </a:lnTo>
                <a:lnTo>
                  <a:pt x="1030" y="2118"/>
                </a:lnTo>
                <a:lnTo>
                  <a:pt x="1029" y="2118"/>
                </a:lnTo>
                <a:lnTo>
                  <a:pt x="1028" y="2118"/>
                </a:lnTo>
                <a:lnTo>
                  <a:pt x="1027" y="2118"/>
                </a:lnTo>
                <a:lnTo>
                  <a:pt x="1025" y="2118"/>
                </a:lnTo>
                <a:lnTo>
                  <a:pt x="1018" y="2118"/>
                </a:lnTo>
                <a:lnTo>
                  <a:pt x="1017" y="2118"/>
                </a:lnTo>
                <a:lnTo>
                  <a:pt x="1016" y="2118"/>
                </a:lnTo>
                <a:lnTo>
                  <a:pt x="1015" y="2118"/>
                </a:lnTo>
                <a:lnTo>
                  <a:pt x="1011" y="2118"/>
                </a:lnTo>
                <a:lnTo>
                  <a:pt x="1010" y="2118"/>
                </a:lnTo>
                <a:lnTo>
                  <a:pt x="1009" y="2118"/>
                </a:lnTo>
                <a:lnTo>
                  <a:pt x="1007" y="2118"/>
                </a:lnTo>
                <a:lnTo>
                  <a:pt x="1002" y="2118"/>
                </a:lnTo>
                <a:lnTo>
                  <a:pt x="998" y="2118"/>
                </a:lnTo>
                <a:lnTo>
                  <a:pt x="989" y="2118"/>
                </a:lnTo>
                <a:lnTo>
                  <a:pt x="970" y="2120"/>
                </a:lnTo>
                <a:lnTo>
                  <a:pt x="969" y="2120"/>
                </a:lnTo>
                <a:lnTo>
                  <a:pt x="965" y="2120"/>
                </a:lnTo>
                <a:lnTo>
                  <a:pt x="964" y="2120"/>
                </a:lnTo>
                <a:lnTo>
                  <a:pt x="962" y="2120"/>
                </a:lnTo>
                <a:lnTo>
                  <a:pt x="961" y="2120"/>
                </a:lnTo>
                <a:lnTo>
                  <a:pt x="960" y="2120"/>
                </a:lnTo>
                <a:lnTo>
                  <a:pt x="955" y="2120"/>
                </a:lnTo>
                <a:lnTo>
                  <a:pt x="954" y="2118"/>
                </a:lnTo>
                <a:lnTo>
                  <a:pt x="953" y="2118"/>
                </a:lnTo>
                <a:lnTo>
                  <a:pt x="952" y="2118"/>
                </a:lnTo>
                <a:lnTo>
                  <a:pt x="949" y="2118"/>
                </a:lnTo>
                <a:lnTo>
                  <a:pt x="937" y="2118"/>
                </a:lnTo>
                <a:lnTo>
                  <a:pt x="875" y="2118"/>
                </a:lnTo>
                <a:lnTo>
                  <a:pt x="842" y="2118"/>
                </a:lnTo>
                <a:lnTo>
                  <a:pt x="840" y="2117"/>
                </a:lnTo>
                <a:lnTo>
                  <a:pt x="832" y="2117"/>
                </a:lnTo>
                <a:lnTo>
                  <a:pt x="824" y="2118"/>
                </a:lnTo>
                <a:lnTo>
                  <a:pt x="804" y="2118"/>
                </a:lnTo>
                <a:lnTo>
                  <a:pt x="789" y="2118"/>
                </a:lnTo>
                <a:lnTo>
                  <a:pt x="785" y="2118"/>
                </a:lnTo>
                <a:lnTo>
                  <a:pt x="782" y="2118"/>
                </a:lnTo>
                <a:lnTo>
                  <a:pt x="778" y="2118"/>
                </a:lnTo>
                <a:lnTo>
                  <a:pt x="739" y="2118"/>
                </a:lnTo>
                <a:lnTo>
                  <a:pt x="735" y="2118"/>
                </a:lnTo>
                <a:lnTo>
                  <a:pt x="734" y="2118"/>
                </a:lnTo>
                <a:lnTo>
                  <a:pt x="733" y="2118"/>
                </a:lnTo>
                <a:lnTo>
                  <a:pt x="728" y="2118"/>
                </a:lnTo>
                <a:lnTo>
                  <a:pt x="717" y="2118"/>
                </a:lnTo>
                <a:lnTo>
                  <a:pt x="710" y="2118"/>
                </a:lnTo>
                <a:lnTo>
                  <a:pt x="696" y="2118"/>
                </a:lnTo>
                <a:lnTo>
                  <a:pt x="689" y="2118"/>
                </a:lnTo>
                <a:lnTo>
                  <a:pt x="650" y="2118"/>
                </a:lnTo>
                <a:lnTo>
                  <a:pt x="641" y="2118"/>
                </a:lnTo>
                <a:lnTo>
                  <a:pt x="569" y="2118"/>
                </a:lnTo>
                <a:lnTo>
                  <a:pt x="562" y="2118"/>
                </a:lnTo>
                <a:lnTo>
                  <a:pt x="546" y="2118"/>
                </a:lnTo>
                <a:lnTo>
                  <a:pt x="544" y="2118"/>
                </a:lnTo>
                <a:lnTo>
                  <a:pt x="539" y="2118"/>
                </a:lnTo>
                <a:lnTo>
                  <a:pt x="493" y="2120"/>
                </a:lnTo>
                <a:lnTo>
                  <a:pt x="492" y="2120"/>
                </a:lnTo>
                <a:lnTo>
                  <a:pt x="445" y="2120"/>
                </a:lnTo>
                <a:lnTo>
                  <a:pt x="352" y="2120"/>
                </a:lnTo>
                <a:lnTo>
                  <a:pt x="292" y="2120"/>
                </a:lnTo>
                <a:lnTo>
                  <a:pt x="291" y="2120"/>
                </a:lnTo>
                <a:lnTo>
                  <a:pt x="287" y="2120"/>
                </a:lnTo>
                <a:lnTo>
                  <a:pt x="285" y="2118"/>
                </a:lnTo>
                <a:lnTo>
                  <a:pt x="286" y="2118"/>
                </a:lnTo>
                <a:lnTo>
                  <a:pt x="286" y="2117"/>
                </a:lnTo>
                <a:lnTo>
                  <a:pt x="285" y="2116"/>
                </a:lnTo>
                <a:lnTo>
                  <a:pt x="282" y="2113"/>
                </a:lnTo>
                <a:lnTo>
                  <a:pt x="279" y="2111"/>
                </a:lnTo>
                <a:lnTo>
                  <a:pt x="277" y="2108"/>
                </a:lnTo>
                <a:lnTo>
                  <a:pt x="277" y="2106"/>
                </a:lnTo>
                <a:lnTo>
                  <a:pt x="278" y="2105"/>
                </a:lnTo>
                <a:lnTo>
                  <a:pt x="280" y="2103"/>
                </a:lnTo>
                <a:lnTo>
                  <a:pt x="282" y="2100"/>
                </a:lnTo>
                <a:lnTo>
                  <a:pt x="286" y="2100"/>
                </a:lnTo>
                <a:lnTo>
                  <a:pt x="289" y="2099"/>
                </a:lnTo>
                <a:lnTo>
                  <a:pt x="292" y="2097"/>
                </a:lnTo>
                <a:lnTo>
                  <a:pt x="294" y="2095"/>
                </a:lnTo>
                <a:lnTo>
                  <a:pt x="294" y="2094"/>
                </a:lnTo>
                <a:lnTo>
                  <a:pt x="294" y="2091"/>
                </a:lnTo>
                <a:lnTo>
                  <a:pt x="292" y="2089"/>
                </a:lnTo>
                <a:lnTo>
                  <a:pt x="290" y="2087"/>
                </a:lnTo>
                <a:lnTo>
                  <a:pt x="289" y="2086"/>
                </a:lnTo>
                <a:lnTo>
                  <a:pt x="288" y="2086"/>
                </a:lnTo>
                <a:lnTo>
                  <a:pt x="288" y="2085"/>
                </a:lnTo>
                <a:lnTo>
                  <a:pt x="286" y="2085"/>
                </a:lnTo>
                <a:lnTo>
                  <a:pt x="284" y="2085"/>
                </a:lnTo>
                <a:lnTo>
                  <a:pt x="282" y="2084"/>
                </a:lnTo>
                <a:lnTo>
                  <a:pt x="280" y="2082"/>
                </a:lnTo>
                <a:lnTo>
                  <a:pt x="279" y="2081"/>
                </a:lnTo>
                <a:lnTo>
                  <a:pt x="280" y="2078"/>
                </a:lnTo>
                <a:lnTo>
                  <a:pt x="280" y="2077"/>
                </a:lnTo>
                <a:lnTo>
                  <a:pt x="281" y="2076"/>
                </a:lnTo>
                <a:lnTo>
                  <a:pt x="282" y="2075"/>
                </a:lnTo>
                <a:lnTo>
                  <a:pt x="282" y="2073"/>
                </a:lnTo>
                <a:lnTo>
                  <a:pt x="284" y="2072"/>
                </a:lnTo>
                <a:lnTo>
                  <a:pt x="285" y="2071"/>
                </a:lnTo>
                <a:lnTo>
                  <a:pt x="285" y="2070"/>
                </a:lnTo>
                <a:lnTo>
                  <a:pt x="285" y="2069"/>
                </a:lnTo>
                <a:lnTo>
                  <a:pt x="286" y="2067"/>
                </a:lnTo>
                <a:lnTo>
                  <a:pt x="286" y="2066"/>
                </a:lnTo>
                <a:lnTo>
                  <a:pt x="287" y="2066"/>
                </a:lnTo>
                <a:lnTo>
                  <a:pt x="288" y="2064"/>
                </a:lnTo>
                <a:lnTo>
                  <a:pt x="289" y="2064"/>
                </a:lnTo>
                <a:lnTo>
                  <a:pt x="290" y="2066"/>
                </a:lnTo>
                <a:lnTo>
                  <a:pt x="290" y="2067"/>
                </a:lnTo>
                <a:lnTo>
                  <a:pt x="291" y="2067"/>
                </a:lnTo>
                <a:lnTo>
                  <a:pt x="291" y="2068"/>
                </a:lnTo>
                <a:lnTo>
                  <a:pt x="292" y="2068"/>
                </a:lnTo>
                <a:lnTo>
                  <a:pt x="292" y="2069"/>
                </a:lnTo>
                <a:lnTo>
                  <a:pt x="291" y="2071"/>
                </a:lnTo>
                <a:lnTo>
                  <a:pt x="289" y="2072"/>
                </a:lnTo>
                <a:lnTo>
                  <a:pt x="288" y="2075"/>
                </a:lnTo>
                <a:lnTo>
                  <a:pt x="288" y="2076"/>
                </a:lnTo>
                <a:lnTo>
                  <a:pt x="290" y="2078"/>
                </a:lnTo>
                <a:lnTo>
                  <a:pt x="291" y="2078"/>
                </a:lnTo>
                <a:lnTo>
                  <a:pt x="291" y="2079"/>
                </a:lnTo>
                <a:lnTo>
                  <a:pt x="292" y="2080"/>
                </a:lnTo>
                <a:lnTo>
                  <a:pt x="292" y="2081"/>
                </a:lnTo>
                <a:lnTo>
                  <a:pt x="294" y="2082"/>
                </a:lnTo>
                <a:lnTo>
                  <a:pt x="296" y="2084"/>
                </a:lnTo>
                <a:lnTo>
                  <a:pt x="299" y="2085"/>
                </a:lnTo>
                <a:lnTo>
                  <a:pt x="301" y="2085"/>
                </a:lnTo>
                <a:lnTo>
                  <a:pt x="303" y="2084"/>
                </a:lnTo>
                <a:lnTo>
                  <a:pt x="304" y="2082"/>
                </a:lnTo>
                <a:lnTo>
                  <a:pt x="304" y="2081"/>
                </a:lnTo>
                <a:lnTo>
                  <a:pt x="305" y="2079"/>
                </a:lnTo>
                <a:lnTo>
                  <a:pt x="305" y="2078"/>
                </a:lnTo>
                <a:lnTo>
                  <a:pt x="305" y="2077"/>
                </a:lnTo>
                <a:lnTo>
                  <a:pt x="304" y="2075"/>
                </a:lnTo>
                <a:lnTo>
                  <a:pt x="303" y="2073"/>
                </a:lnTo>
                <a:lnTo>
                  <a:pt x="301" y="2073"/>
                </a:lnTo>
                <a:lnTo>
                  <a:pt x="301" y="2071"/>
                </a:lnTo>
                <a:lnTo>
                  <a:pt x="300" y="2070"/>
                </a:lnTo>
                <a:lnTo>
                  <a:pt x="300" y="2069"/>
                </a:lnTo>
                <a:lnTo>
                  <a:pt x="299" y="2067"/>
                </a:lnTo>
                <a:lnTo>
                  <a:pt x="300" y="2066"/>
                </a:lnTo>
                <a:lnTo>
                  <a:pt x="303" y="2067"/>
                </a:lnTo>
                <a:lnTo>
                  <a:pt x="303" y="2068"/>
                </a:lnTo>
                <a:lnTo>
                  <a:pt x="303" y="2070"/>
                </a:lnTo>
                <a:lnTo>
                  <a:pt x="305" y="2072"/>
                </a:lnTo>
                <a:lnTo>
                  <a:pt x="306" y="2072"/>
                </a:lnTo>
                <a:lnTo>
                  <a:pt x="307" y="2073"/>
                </a:lnTo>
                <a:lnTo>
                  <a:pt x="309" y="2073"/>
                </a:lnTo>
                <a:lnTo>
                  <a:pt x="312" y="2075"/>
                </a:lnTo>
                <a:lnTo>
                  <a:pt x="313" y="2073"/>
                </a:lnTo>
                <a:lnTo>
                  <a:pt x="314" y="2073"/>
                </a:lnTo>
                <a:lnTo>
                  <a:pt x="316" y="2072"/>
                </a:lnTo>
                <a:lnTo>
                  <a:pt x="316" y="2071"/>
                </a:lnTo>
                <a:lnTo>
                  <a:pt x="317" y="2069"/>
                </a:lnTo>
                <a:lnTo>
                  <a:pt x="317" y="2067"/>
                </a:lnTo>
                <a:lnTo>
                  <a:pt x="316" y="2066"/>
                </a:lnTo>
                <a:lnTo>
                  <a:pt x="315" y="2064"/>
                </a:lnTo>
                <a:lnTo>
                  <a:pt x="314" y="2063"/>
                </a:lnTo>
                <a:lnTo>
                  <a:pt x="312" y="2062"/>
                </a:lnTo>
                <a:lnTo>
                  <a:pt x="310" y="2062"/>
                </a:lnTo>
                <a:lnTo>
                  <a:pt x="309" y="2061"/>
                </a:lnTo>
                <a:lnTo>
                  <a:pt x="308" y="2061"/>
                </a:lnTo>
                <a:lnTo>
                  <a:pt x="307" y="2061"/>
                </a:lnTo>
                <a:lnTo>
                  <a:pt x="306" y="2060"/>
                </a:lnTo>
                <a:lnTo>
                  <a:pt x="305" y="2059"/>
                </a:lnTo>
                <a:lnTo>
                  <a:pt x="304" y="2059"/>
                </a:lnTo>
                <a:lnTo>
                  <a:pt x="304" y="2058"/>
                </a:lnTo>
                <a:lnTo>
                  <a:pt x="303" y="2055"/>
                </a:lnTo>
                <a:lnTo>
                  <a:pt x="303" y="2054"/>
                </a:lnTo>
                <a:lnTo>
                  <a:pt x="301" y="2049"/>
                </a:lnTo>
                <a:lnTo>
                  <a:pt x="300" y="2048"/>
                </a:lnTo>
                <a:lnTo>
                  <a:pt x="299" y="2048"/>
                </a:lnTo>
                <a:lnTo>
                  <a:pt x="299" y="2045"/>
                </a:lnTo>
                <a:lnTo>
                  <a:pt x="299" y="2044"/>
                </a:lnTo>
                <a:lnTo>
                  <a:pt x="299" y="2043"/>
                </a:lnTo>
                <a:lnTo>
                  <a:pt x="300" y="2043"/>
                </a:lnTo>
                <a:lnTo>
                  <a:pt x="301" y="2042"/>
                </a:lnTo>
                <a:lnTo>
                  <a:pt x="304" y="2044"/>
                </a:lnTo>
                <a:lnTo>
                  <a:pt x="305" y="2045"/>
                </a:lnTo>
                <a:lnTo>
                  <a:pt x="306" y="2046"/>
                </a:lnTo>
                <a:lnTo>
                  <a:pt x="308" y="2048"/>
                </a:lnTo>
                <a:lnTo>
                  <a:pt x="310" y="2046"/>
                </a:lnTo>
                <a:lnTo>
                  <a:pt x="313" y="2045"/>
                </a:lnTo>
                <a:lnTo>
                  <a:pt x="314" y="2042"/>
                </a:lnTo>
                <a:lnTo>
                  <a:pt x="313" y="2040"/>
                </a:lnTo>
                <a:lnTo>
                  <a:pt x="312" y="2037"/>
                </a:lnTo>
                <a:lnTo>
                  <a:pt x="312" y="2035"/>
                </a:lnTo>
                <a:lnTo>
                  <a:pt x="313" y="2035"/>
                </a:lnTo>
                <a:lnTo>
                  <a:pt x="314" y="2033"/>
                </a:lnTo>
                <a:lnTo>
                  <a:pt x="315" y="2033"/>
                </a:lnTo>
                <a:lnTo>
                  <a:pt x="316" y="2033"/>
                </a:lnTo>
                <a:lnTo>
                  <a:pt x="317" y="2033"/>
                </a:lnTo>
                <a:lnTo>
                  <a:pt x="318" y="2032"/>
                </a:lnTo>
                <a:lnTo>
                  <a:pt x="319" y="2032"/>
                </a:lnTo>
                <a:lnTo>
                  <a:pt x="320" y="2032"/>
                </a:lnTo>
                <a:lnTo>
                  <a:pt x="324" y="2031"/>
                </a:lnTo>
                <a:lnTo>
                  <a:pt x="326" y="2031"/>
                </a:lnTo>
                <a:lnTo>
                  <a:pt x="328" y="2032"/>
                </a:lnTo>
                <a:lnTo>
                  <a:pt x="329" y="2033"/>
                </a:lnTo>
                <a:lnTo>
                  <a:pt x="331" y="2033"/>
                </a:lnTo>
                <a:lnTo>
                  <a:pt x="332" y="2033"/>
                </a:lnTo>
                <a:lnTo>
                  <a:pt x="334" y="2034"/>
                </a:lnTo>
                <a:lnTo>
                  <a:pt x="337" y="2033"/>
                </a:lnTo>
                <a:lnTo>
                  <a:pt x="338" y="2033"/>
                </a:lnTo>
                <a:lnTo>
                  <a:pt x="340" y="2033"/>
                </a:lnTo>
                <a:lnTo>
                  <a:pt x="341" y="2032"/>
                </a:lnTo>
                <a:lnTo>
                  <a:pt x="341" y="2030"/>
                </a:lnTo>
                <a:lnTo>
                  <a:pt x="341" y="2028"/>
                </a:lnTo>
                <a:lnTo>
                  <a:pt x="340" y="2024"/>
                </a:lnTo>
                <a:lnTo>
                  <a:pt x="340" y="2023"/>
                </a:lnTo>
                <a:lnTo>
                  <a:pt x="338" y="2023"/>
                </a:lnTo>
                <a:lnTo>
                  <a:pt x="337" y="2021"/>
                </a:lnTo>
                <a:lnTo>
                  <a:pt x="337" y="2018"/>
                </a:lnTo>
                <a:lnTo>
                  <a:pt x="336" y="2017"/>
                </a:lnTo>
                <a:lnTo>
                  <a:pt x="335" y="2016"/>
                </a:lnTo>
                <a:lnTo>
                  <a:pt x="335" y="2014"/>
                </a:lnTo>
                <a:lnTo>
                  <a:pt x="335" y="2013"/>
                </a:lnTo>
                <a:lnTo>
                  <a:pt x="335" y="2012"/>
                </a:lnTo>
                <a:lnTo>
                  <a:pt x="335" y="2011"/>
                </a:lnTo>
                <a:lnTo>
                  <a:pt x="336" y="2008"/>
                </a:lnTo>
                <a:lnTo>
                  <a:pt x="337" y="2007"/>
                </a:lnTo>
                <a:lnTo>
                  <a:pt x="338" y="2006"/>
                </a:lnTo>
                <a:lnTo>
                  <a:pt x="338" y="2005"/>
                </a:lnTo>
                <a:lnTo>
                  <a:pt x="341" y="2004"/>
                </a:lnTo>
                <a:lnTo>
                  <a:pt x="343" y="2003"/>
                </a:lnTo>
                <a:lnTo>
                  <a:pt x="344" y="2002"/>
                </a:lnTo>
                <a:lnTo>
                  <a:pt x="346" y="1999"/>
                </a:lnTo>
                <a:lnTo>
                  <a:pt x="346" y="1997"/>
                </a:lnTo>
                <a:lnTo>
                  <a:pt x="346" y="1996"/>
                </a:lnTo>
                <a:lnTo>
                  <a:pt x="346" y="1995"/>
                </a:lnTo>
                <a:lnTo>
                  <a:pt x="343" y="1993"/>
                </a:lnTo>
                <a:lnTo>
                  <a:pt x="342" y="1991"/>
                </a:lnTo>
                <a:lnTo>
                  <a:pt x="341" y="1991"/>
                </a:lnTo>
                <a:lnTo>
                  <a:pt x="338" y="1990"/>
                </a:lnTo>
                <a:lnTo>
                  <a:pt x="337" y="1990"/>
                </a:lnTo>
                <a:lnTo>
                  <a:pt x="336" y="1989"/>
                </a:lnTo>
                <a:lnTo>
                  <a:pt x="335" y="1987"/>
                </a:lnTo>
                <a:lnTo>
                  <a:pt x="335" y="1986"/>
                </a:lnTo>
                <a:lnTo>
                  <a:pt x="335" y="1985"/>
                </a:lnTo>
                <a:lnTo>
                  <a:pt x="338" y="1984"/>
                </a:lnTo>
                <a:lnTo>
                  <a:pt x="340" y="1985"/>
                </a:lnTo>
                <a:lnTo>
                  <a:pt x="342" y="1986"/>
                </a:lnTo>
                <a:lnTo>
                  <a:pt x="347" y="1990"/>
                </a:lnTo>
                <a:lnTo>
                  <a:pt x="350" y="1989"/>
                </a:lnTo>
                <a:lnTo>
                  <a:pt x="351" y="1987"/>
                </a:lnTo>
                <a:lnTo>
                  <a:pt x="351" y="1986"/>
                </a:lnTo>
                <a:lnTo>
                  <a:pt x="350" y="1980"/>
                </a:lnTo>
                <a:lnTo>
                  <a:pt x="347" y="1973"/>
                </a:lnTo>
                <a:lnTo>
                  <a:pt x="345" y="1971"/>
                </a:lnTo>
                <a:lnTo>
                  <a:pt x="343" y="1969"/>
                </a:lnTo>
                <a:lnTo>
                  <a:pt x="342" y="1968"/>
                </a:lnTo>
                <a:lnTo>
                  <a:pt x="341" y="1967"/>
                </a:lnTo>
                <a:lnTo>
                  <a:pt x="340" y="1966"/>
                </a:lnTo>
                <a:lnTo>
                  <a:pt x="340" y="1961"/>
                </a:lnTo>
                <a:lnTo>
                  <a:pt x="338" y="1960"/>
                </a:lnTo>
                <a:lnTo>
                  <a:pt x="338" y="1957"/>
                </a:lnTo>
                <a:lnTo>
                  <a:pt x="338" y="1955"/>
                </a:lnTo>
                <a:lnTo>
                  <a:pt x="337" y="1950"/>
                </a:lnTo>
                <a:lnTo>
                  <a:pt x="336" y="1946"/>
                </a:lnTo>
                <a:lnTo>
                  <a:pt x="335" y="1943"/>
                </a:lnTo>
                <a:lnTo>
                  <a:pt x="333" y="1941"/>
                </a:lnTo>
                <a:lnTo>
                  <a:pt x="333" y="1940"/>
                </a:lnTo>
                <a:lnTo>
                  <a:pt x="332" y="1937"/>
                </a:lnTo>
                <a:lnTo>
                  <a:pt x="332" y="1935"/>
                </a:lnTo>
                <a:lnTo>
                  <a:pt x="334" y="1932"/>
                </a:lnTo>
                <a:lnTo>
                  <a:pt x="335" y="1931"/>
                </a:lnTo>
                <a:lnTo>
                  <a:pt x="336" y="1930"/>
                </a:lnTo>
                <a:lnTo>
                  <a:pt x="340" y="1926"/>
                </a:lnTo>
                <a:lnTo>
                  <a:pt x="342" y="1924"/>
                </a:lnTo>
                <a:lnTo>
                  <a:pt x="343" y="1922"/>
                </a:lnTo>
                <a:lnTo>
                  <a:pt x="344" y="1921"/>
                </a:lnTo>
                <a:lnTo>
                  <a:pt x="344" y="1919"/>
                </a:lnTo>
                <a:lnTo>
                  <a:pt x="344" y="1917"/>
                </a:lnTo>
                <a:lnTo>
                  <a:pt x="344" y="1915"/>
                </a:lnTo>
                <a:lnTo>
                  <a:pt x="344" y="1914"/>
                </a:lnTo>
                <a:lnTo>
                  <a:pt x="342" y="1912"/>
                </a:lnTo>
                <a:lnTo>
                  <a:pt x="341" y="1910"/>
                </a:lnTo>
                <a:lnTo>
                  <a:pt x="340" y="1909"/>
                </a:lnTo>
                <a:lnTo>
                  <a:pt x="338" y="1908"/>
                </a:lnTo>
                <a:lnTo>
                  <a:pt x="338" y="1907"/>
                </a:lnTo>
                <a:lnTo>
                  <a:pt x="340" y="1905"/>
                </a:lnTo>
                <a:lnTo>
                  <a:pt x="341" y="1904"/>
                </a:lnTo>
                <a:lnTo>
                  <a:pt x="342" y="1903"/>
                </a:lnTo>
                <a:lnTo>
                  <a:pt x="344" y="1903"/>
                </a:lnTo>
                <a:lnTo>
                  <a:pt x="346" y="1900"/>
                </a:lnTo>
                <a:lnTo>
                  <a:pt x="348" y="1899"/>
                </a:lnTo>
                <a:lnTo>
                  <a:pt x="351" y="1896"/>
                </a:lnTo>
                <a:lnTo>
                  <a:pt x="352" y="1892"/>
                </a:lnTo>
                <a:lnTo>
                  <a:pt x="352" y="1890"/>
                </a:lnTo>
                <a:lnTo>
                  <a:pt x="352" y="1889"/>
                </a:lnTo>
                <a:lnTo>
                  <a:pt x="351" y="1888"/>
                </a:lnTo>
                <a:lnTo>
                  <a:pt x="350" y="1887"/>
                </a:lnTo>
                <a:lnTo>
                  <a:pt x="348" y="1887"/>
                </a:lnTo>
                <a:lnTo>
                  <a:pt x="347" y="1887"/>
                </a:lnTo>
                <a:lnTo>
                  <a:pt x="345" y="1887"/>
                </a:lnTo>
                <a:lnTo>
                  <a:pt x="343" y="1887"/>
                </a:lnTo>
                <a:lnTo>
                  <a:pt x="342" y="1887"/>
                </a:lnTo>
                <a:lnTo>
                  <a:pt x="341" y="1887"/>
                </a:lnTo>
                <a:lnTo>
                  <a:pt x="341" y="1886"/>
                </a:lnTo>
                <a:lnTo>
                  <a:pt x="338" y="1886"/>
                </a:lnTo>
                <a:lnTo>
                  <a:pt x="337" y="1885"/>
                </a:lnTo>
                <a:lnTo>
                  <a:pt x="335" y="1883"/>
                </a:lnTo>
                <a:lnTo>
                  <a:pt x="333" y="1880"/>
                </a:lnTo>
                <a:lnTo>
                  <a:pt x="332" y="1879"/>
                </a:lnTo>
                <a:lnTo>
                  <a:pt x="331" y="1876"/>
                </a:lnTo>
                <a:lnTo>
                  <a:pt x="329" y="1871"/>
                </a:lnTo>
                <a:lnTo>
                  <a:pt x="328" y="1869"/>
                </a:lnTo>
                <a:lnTo>
                  <a:pt x="327" y="1868"/>
                </a:lnTo>
                <a:lnTo>
                  <a:pt x="326" y="1865"/>
                </a:lnTo>
                <a:lnTo>
                  <a:pt x="324" y="1864"/>
                </a:lnTo>
                <a:lnTo>
                  <a:pt x="322" y="1862"/>
                </a:lnTo>
                <a:lnTo>
                  <a:pt x="319" y="1861"/>
                </a:lnTo>
                <a:lnTo>
                  <a:pt x="310" y="1853"/>
                </a:lnTo>
                <a:lnTo>
                  <a:pt x="307" y="1851"/>
                </a:lnTo>
                <a:lnTo>
                  <a:pt x="307" y="1850"/>
                </a:lnTo>
                <a:lnTo>
                  <a:pt x="300" y="1845"/>
                </a:lnTo>
                <a:lnTo>
                  <a:pt x="297" y="1842"/>
                </a:lnTo>
                <a:lnTo>
                  <a:pt x="296" y="1841"/>
                </a:lnTo>
                <a:lnTo>
                  <a:pt x="296" y="1840"/>
                </a:lnTo>
                <a:lnTo>
                  <a:pt x="296" y="1838"/>
                </a:lnTo>
                <a:lnTo>
                  <a:pt x="295" y="1835"/>
                </a:lnTo>
                <a:lnTo>
                  <a:pt x="295" y="1833"/>
                </a:lnTo>
                <a:lnTo>
                  <a:pt x="292" y="1831"/>
                </a:lnTo>
                <a:lnTo>
                  <a:pt x="291" y="1831"/>
                </a:lnTo>
                <a:lnTo>
                  <a:pt x="288" y="1831"/>
                </a:lnTo>
                <a:lnTo>
                  <a:pt x="286" y="1833"/>
                </a:lnTo>
                <a:lnTo>
                  <a:pt x="282" y="1834"/>
                </a:lnTo>
                <a:lnTo>
                  <a:pt x="280" y="1834"/>
                </a:lnTo>
                <a:lnTo>
                  <a:pt x="275" y="1833"/>
                </a:lnTo>
                <a:lnTo>
                  <a:pt x="269" y="1832"/>
                </a:lnTo>
                <a:lnTo>
                  <a:pt x="268" y="1832"/>
                </a:lnTo>
                <a:lnTo>
                  <a:pt x="261" y="1827"/>
                </a:lnTo>
                <a:lnTo>
                  <a:pt x="258" y="1825"/>
                </a:lnTo>
                <a:lnTo>
                  <a:pt x="254" y="1824"/>
                </a:lnTo>
                <a:lnTo>
                  <a:pt x="252" y="1823"/>
                </a:lnTo>
                <a:lnTo>
                  <a:pt x="250" y="1823"/>
                </a:lnTo>
                <a:lnTo>
                  <a:pt x="247" y="1822"/>
                </a:lnTo>
                <a:lnTo>
                  <a:pt x="245" y="1820"/>
                </a:lnTo>
                <a:lnTo>
                  <a:pt x="244" y="1819"/>
                </a:lnTo>
                <a:lnTo>
                  <a:pt x="241" y="1817"/>
                </a:lnTo>
                <a:lnTo>
                  <a:pt x="238" y="1815"/>
                </a:lnTo>
                <a:lnTo>
                  <a:pt x="236" y="1814"/>
                </a:lnTo>
                <a:lnTo>
                  <a:pt x="233" y="1811"/>
                </a:lnTo>
                <a:lnTo>
                  <a:pt x="230" y="1809"/>
                </a:lnTo>
                <a:lnTo>
                  <a:pt x="226" y="1806"/>
                </a:lnTo>
                <a:lnTo>
                  <a:pt x="224" y="1805"/>
                </a:lnTo>
                <a:lnTo>
                  <a:pt x="223" y="1804"/>
                </a:lnTo>
                <a:lnTo>
                  <a:pt x="221" y="1801"/>
                </a:lnTo>
                <a:lnTo>
                  <a:pt x="220" y="1801"/>
                </a:lnTo>
                <a:lnTo>
                  <a:pt x="220" y="1800"/>
                </a:lnTo>
                <a:lnTo>
                  <a:pt x="219" y="1800"/>
                </a:lnTo>
                <a:lnTo>
                  <a:pt x="219" y="1799"/>
                </a:lnTo>
                <a:lnTo>
                  <a:pt x="217" y="1799"/>
                </a:lnTo>
                <a:lnTo>
                  <a:pt x="216" y="1799"/>
                </a:lnTo>
                <a:lnTo>
                  <a:pt x="212" y="1796"/>
                </a:lnTo>
                <a:lnTo>
                  <a:pt x="209" y="1795"/>
                </a:lnTo>
                <a:lnTo>
                  <a:pt x="206" y="1793"/>
                </a:lnTo>
                <a:lnTo>
                  <a:pt x="198" y="1790"/>
                </a:lnTo>
                <a:lnTo>
                  <a:pt x="194" y="1789"/>
                </a:lnTo>
                <a:lnTo>
                  <a:pt x="193" y="1788"/>
                </a:lnTo>
                <a:lnTo>
                  <a:pt x="193" y="1787"/>
                </a:lnTo>
                <a:lnTo>
                  <a:pt x="189" y="1783"/>
                </a:lnTo>
                <a:lnTo>
                  <a:pt x="188" y="1781"/>
                </a:lnTo>
                <a:lnTo>
                  <a:pt x="185" y="1779"/>
                </a:lnTo>
                <a:lnTo>
                  <a:pt x="185" y="1778"/>
                </a:lnTo>
                <a:lnTo>
                  <a:pt x="184" y="1775"/>
                </a:lnTo>
                <a:lnTo>
                  <a:pt x="183" y="1774"/>
                </a:lnTo>
                <a:lnTo>
                  <a:pt x="182" y="1769"/>
                </a:lnTo>
                <a:lnTo>
                  <a:pt x="181" y="1765"/>
                </a:lnTo>
                <a:lnTo>
                  <a:pt x="179" y="1763"/>
                </a:lnTo>
                <a:lnTo>
                  <a:pt x="178" y="1761"/>
                </a:lnTo>
                <a:lnTo>
                  <a:pt x="177" y="1759"/>
                </a:lnTo>
                <a:lnTo>
                  <a:pt x="174" y="1755"/>
                </a:lnTo>
                <a:lnTo>
                  <a:pt x="172" y="1752"/>
                </a:lnTo>
                <a:lnTo>
                  <a:pt x="170" y="1751"/>
                </a:lnTo>
                <a:lnTo>
                  <a:pt x="169" y="1750"/>
                </a:lnTo>
                <a:lnTo>
                  <a:pt x="168" y="1748"/>
                </a:lnTo>
                <a:lnTo>
                  <a:pt x="168" y="1746"/>
                </a:lnTo>
                <a:lnTo>
                  <a:pt x="168" y="1745"/>
                </a:lnTo>
                <a:lnTo>
                  <a:pt x="168" y="1744"/>
                </a:lnTo>
                <a:lnTo>
                  <a:pt x="169" y="1742"/>
                </a:lnTo>
                <a:lnTo>
                  <a:pt x="170" y="1739"/>
                </a:lnTo>
                <a:lnTo>
                  <a:pt x="172" y="1735"/>
                </a:lnTo>
                <a:lnTo>
                  <a:pt x="172" y="1729"/>
                </a:lnTo>
                <a:lnTo>
                  <a:pt x="172" y="1725"/>
                </a:lnTo>
                <a:lnTo>
                  <a:pt x="170" y="1721"/>
                </a:lnTo>
                <a:lnTo>
                  <a:pt x="170" y="1717"/>
                </a:lnTo>
                <a:lnTo>
                  <a:pt x="167" y="1713"/>
                </a:lnTo>
                <a:lnTo>
                  <a:pt x="165" y="1710"/>
                </a:lnTo>
                <a:lnTo>
                  <a:pt x="161" y="1710"/>
                </a:lnTo>
                <a:lnTo>
                  <a:pt x="158" y="1711"/>
                </a:lnTo>
                <a:lnTo>
                  <a:pt x="157" y="1713"/>
                </a:lnTo>
                <a:lnTo>
                  <a:pt x="156" y="1715"/>
                </a:lnTo>
                <a:lnTo>
                  <a:pt x="155" y="1715"/>
                </a:lnTo>
                <a:lnTo>
                  <a:pt x="153" y="1714"/>
                </a:lnTo>
                <a:lnTo>
                  <a:pt x="150" y="1711"/>
                </a:lnTo>
                <a:lnTo>
                  <a:pt x="148" y="1710"/>
                </a:lnTo>
                <a:lnTo>
                  <a:pt x="146" y="1710"/>
                </a:lnTo>
                <a:lnTo>
                  <a:pt x="142" y="1709"/>
                </a:lnTo>
                <a:lnTo>
                  <a:pt x="140" y="1708"/>
                </a:lnTo>
                <a:lnTo>
                  <a:pt x="138" y="1707"/>
                </a:lnTo>
                <a:lnTo>
                  <a:pt x="135" y="1706"/>
                </a:lnTo>
                <a:lnTo>
                  <a:pt x="131" y="1705"/>
                </a:lnTo>
                <a:lnTo>
                  <a:pt x="127" y="1705"/>
                </a:lnTo>
                <a:lnTo>
                  <a:pt x="123" y="1705"/>
                </a:lnTo>
                <a:lnTo>
                  <a:pt x="121" y="1705"/>
                </a:lnTo>
                <a:lnTo>
                  <a:pt x="120" y="1706"/>
                </a:lnTo>
                <a:lnTo>
                  <a:pt x="118" y="1706"/>
                </a:lnTo>
                <a:lnTo>
                  <a:pt x="118" y="1705"/>
                </a:lnTo>
                <a:lnTo>
                  <a:pt x="117" y="1705"/>
                </a:lnTo>
                <a:lnTo>
                  <a:pt x="117" y="1702"/>
                </a:lnTo>
                <a:lnTo>
                  <a:pt x="117" y="1701"/>
                </a:lnTo>
                <a:lnTo>
                  <a:pt x="118" y="1700"/>
                </a:lnTo>
                <a:lnTo>
                  <a:pt x="119" y="1699"/>
                </a:lnTo>
                <a:lnTo>
                  <a:pt x="120" y="1698"/>
                </a:lnTo>
                <a:lnTo>
                  <a:pt x="121" y="1697"/>
                </a:lnTo>
                <a:lnTo>
                  <a:pt x="122" y="1696"/>
                </a:lnTo>
                <a:lnTo>
                  <a:pt x="125" y="1696"/>
                </a:lnTo>
                <a:lnTo>
                  <a:pt x="128" y="1693"/>
                </a:lnTo>
                <a:lnTo>
                  <a:pt x="131" y="1692"/>
                </a:lnTo>
                <a:lnTo>
                  <a:pt x="132" y="1691"/>
                </a:lnTo>
                <a:lnTo>
                  <a:pt x="133" y="1690"/>
                </a:lnTo>
                <a:lnTo>
                  <a:pt x="135" y="1688"/>
                </a:lnTo>
                <a:lnTo>
                  <a:pt x="135" y="1687"/>
                </a:lnTo>
                <a:lnTo>
                  <a:pt x="135" y="1684"/>
                </a:lnTo>
                <a:lnTo>
                  <a:pt x="133" y="1682"/>
                </a:lnTo>
                <a:lnTo>
                  <a:pt x="132" y="1681"/>
                </a:lnTo>
                <a:lnTo>
                  <a:pt x="131" y="1681"/>
                </a:lnTo>
                <a:lnTo>
                  <a:pt x="131" y="1680"/>
                </a:lnTo>
                <a:lnTo>
                  <a:pt x="130" y="1678"/>
                </a:lnTo>
                <a:lnTo>
                  <a:pt x="129" y="1675"/>
                </a:lnTo>
                <a:lnTo>
                  <a:pt x="129" y="1674"/>
                </a:lnTo>
                <a:lnTo>
                  <a:pt x="128" y="1673"/>
                </a:lnTo>
                <a:lnTo>
                  <a:pt x="128" y="1672"/>
                </a:lnTo>
                <a:lnTo>
                  <a:pt x="129" y="1669"/>
                </a:lnTo>
                <a:lnTo>
                  <a:pt x="129" y="1664"/>
                </a:lnTo>
                <a:lnTo>
                  <a:pt x="130" y="1661"/>
                </a:lnTo>
                <a:lnTo>
                  <a:pt x="132" y="1659"/>
                </a:lnTo>
                <a:lnTo>
                  <a:pt x="132" y="1657"/>
                </a:lnTo>
                <a:lnTo>
                  <a:pt x="135" y="1655"/>
                </a:lnTo>
                <a:lnTo>
                  <a:pt x="136" y="1653"/>
                </a:lnTo>
                <a:lnTo>
                  <a:pt x="137" y="1651"/>
                </a:lnTo>
                <a:lnTo>
                  <a:pt x="136" y="1648"/>
                </a:lnTo>
                <a:lnTo>
                  <a:pt x="135" y="1646"/>
                </a:lnTo>
                <a:lnTo>
                  <a:pt x="133" y="1644"/>
                </a:lnTo>
                <a:lnTo>
                  <a:pt x="131" y="1643"/>
                </a:lnTo>
                <a:lnTo>
                  <a:pt x="130" y="1642"/>
                </a:lnTo>
                <a:lnTo>
                  <a:pt x="126" y="1639"/>
                </a:lnTo>
                <a:lnTo>
                  <a:pt x="123" y="1638"/>
                </a:lnTo>
                <a:lnTo>
                  <a:pt x="120" y="1636"/>
                </a:lnTo>
                <a:lnTo>
                  <a:pt x="117" y="1635"/>
                </a:lnTo>
                <a:lnTo>
                  <a:pt x="112" y="1635"/>
                </a:lnTo>
                <a:lnTo>
                  <a:pt x="110" y="1635"/>
                </a:lnTo>
                <a:lnTo>
                  <a:pt x="109" y="1634"/>
                </a:lnTo>
                <a:lnTo>
                  <a:pt x="107" y="1632"/>
                </a:lnTo>
                <a:lnTo>
                  <a:pt x="105" y="1632"/>
                </a:lnTo>
                <a:lnTo>
                  <a:pt x="103" y="1628"/>
                </a:lnTo>
                <a:lnTo>
                  <a:pt x="102" y="1627"/>
                </a:lnTo>
                <a:lnTo>
                  <a:pt x="101" y="1625"/>
                </a:lnTo>
                <a:lnTo>
                  <a:pt x="100" y="1621"/>
                </a:lnTo>
                <a:lnTo>
                  <a:pt x="98" y="1615"/>
                </a:lnTo>
                <a:lnTo>
                  <a:pt x="97" y="1612"/>
                </a:lnTo>
                <a:lnTo>
                  <a:pt x="95" y="1611"/>
                </a:lnTo>
                <a:lnTo>
                  <a:pt x="95" y="1608"/>
                </a:lnTo>
                <a:lnTo>
                  <a:pt x="95" y="1605"/>
                </a:lnTo>
                <a:lnTo>
                  <a:pt x="94" y="1603"/>
                </a:lnTo>
                <a:lnTo>
                  <a:pt x="94" y="1600"/>
                </a:lnTo>
                <a:lnTo>
                  <a:pt x="93" y="1598"/>
                </a:lnTo>
                <a:lnTo>
                  <a:pt x="93" y="1597"/>
                </a:lnTo>
                <a:lnTo>
                  <a:pt x="92" y="1597"/>
                </a:lnTo>
                <a:lnTo>
                  <a:pt x="92" y="1596"/>
                </a:lnTo>
                <a:lnTo>
                  <a:pt x="91" y="1596"/>
                </a:lnTo>
                <a:lnTo>
                  <a:pt x="91" y="1594"/>
                </a:lnTo>
                <a:lnTo>
                  <a:pt x="90" y="1594"/>
                </a:lnTo>
                <a:lnTo>
                  <a:pt x="90" y="1593"/>
                </a:lnTo>
                <a:lnTo>
                  <a:pt x="89" y="1592"/>
                </a:lnTo>
                <a:lnTo>
                  <a:pt x="88" y="1592"/>
                </a:lnTo>
                <a:lnTo>
                  <a:pt x="88" y="1591"/>
                </a:lnTo>
                <a:lnTo>
                  <a:pt x="85" y="1589"/>
                </a:lnTo>
                <a:lnTo>
                  <a:pt x="84" y="1588"/>
                </a:lnTo>
                <a:lnTo>
                  <a:pt x="83" y="1588"/>
                </a:lnTo>
                <a:lnTo>
                  <a:pt x="81" y="1587"/>
                </a:lnTo>
                <a:lnTo>
                  <a:pt x="80" y="1585"/>
                </a:lnTo>
                <a:lnTo>
                  <a:pt x="79" y="1585"/>
                </a:lnTo>
                <a:lnTo>
                  <a:pt x="77" y="1585"/>
                </a:lnTo>
                <a:lnTo>
                  <a:pt x="76" y="1584"/>
                </a:lnTo>
                <a:lnTo>
                  <a:pt x="76" y="1583"/>
                </a:lnTo>
                <a:lnTo>
                  <a:pt x="75" y="1583"/>
                </a:lnTo>
                <a:lnTo>
                  <a:pt x="74" y="1582"/>
                </a:lnTo>
                <a:lnTo>
                  <a:pt x="74" y="1581"/>
                </a:lnTo>
                <a:lnTo>
                  <a:pt x="73" y="1581"/>
                </a:lnTo>
                <a:lnTo>
                  <a:pt x="72" y="1579"/>
                </a:lnTo>
                <a:lnTo>
                  <a:pt x="72" y="1578"/>
                </a:lnTo>
                <a:lnTo>
                  <a:pt x="72" y="1576"/>
                </a:lnTo>
                <a:lnTo>
                  <a:pt x="72" y="1575"/>
                </a:lnTo>
                <a:lnTo>
                  <a:pt x="72" y="1574"/>
                </a:lnTo>
                <a:lnTo>
                  <a:pt x="72" y="1573"/>
                </a:lnTo>
                <a:lnTo>
                  <a:pt x="73" y="1572"/>
                </a:lnTo>
                <a:lnTo>
                  <a:pt x="74" y="1571"/>
                </a:lnTo>
                <a:lnTo>
                  <a:pt x="77" y="1569"/>
                </a:lnTo>
                <a:lnTo>
                  <a:pt x="79" y="1567"/>
                </a:lnTo>
                <a:lnTo>
                  <a:pt x="80" y="1566"/>
                </a:lnTo>
                <a:lnTo>
                  <a:pt x="82" y="1564"/>
                </a:lnTo>
                <a:lnTo>
                  <a:pt x="83" y="1563"/>
                </a:lnTo>
                <a:lnTo>
                  <a:pt x="84" y="1562"/>
                </a:lnTo>
                <a:lnTo>
                  <a:pt x="85" y="1562"/>
                </a:lnTo>
                <a:lnTo>
                  <a:pt x="86" y="1560"/>
                </a:lnTo>
                <a:lnTo>
                  <a:pt x="90" y="1557"/>
                </a:lnTo>
                <a:lnTo>
                  <a:pt x="92" y="1557"/>
                </a:lnTo>
                <a:lnTo>
                  <a:pt x="94" y="1557"/>
                </a:lnTo>
                <a:lnTo>
                  <a:pt x="95" y="1557"/>
                </a:lnTo>
                <a:lnTo>
                  <a:pt x="97" y="1557"/>
                </a:lnTo>
                <a:lnTo>
                  <a:pt x="98" y="1557"/>
                </a:lnTo>
                <a:lnTo>
                  <a:pt x="99" y="1557"/>
                </a:lnTo>
                <a:lnTo>
                  <a:pt x="100" y="1556"/>
                </a:lnTo>
                <a:lnTo>
                  <a:pt x="101" y="1555"/>
                </a:lnTo>
                <a:lnTo>
                  <a:pt x="102" y="1555"/>
                </a:lnTo>
                <a:lnTo>
                  <a:pt x="103" y="1552"/>
                </a:lnTo>
                <a:lnTo>
                  <a:pt x="103" y="1551"/>
                </a:lnTo>
                <a:lnTo>
                  <a:pt x="103" y="1549"/>
                </a:lnTo>
                <a:lnTo>
                  <a:pt x="103" y="1548"/>
                </a:lnTo>
                <a:lnTo>
                  <a:pt x="102" y="1547"/>
                </a:lnTo>
                <a:lnTo>
                  <a:pt x="102" y="1546"/>
                </a:lnTo>
                <a:lnTo>
                  <a:pt x="101" y="1545"/>
                </a:lnTo>
                <a:lnTo>
                  <a:pt x="100" y="1545"/>
                </a:lnTo>
                <a:lnTo>
                  <a:pt x="97" y="1544"/>
                </a:lnTo>
                <a:lnTo>
                  <a:pt x="95" y="1544"/>
                </a:lnTo>
                <a:lnTo>
                  <a:pt x="93" y="1544"/>
                </a:lnTo>
                <a:lnTo>
                  <a:pt x="92" y="1544"/>
                </a:lnTo>
                <a:lnTo>
                  <a:pt x="91" y="1544"/>
                </a:lnTo>
                <a:lnTo>
                  <a:pt x="90" y="1544"/>
                </a:lnTo>
                <a:lnTo>
                  <a:pt x="89" y="1544"/>
                </a:lnTo>
                <a:lnTo>
                  <a:pt x="86" y="1544"/>
                </a:lnTo>
                <a:lnTo>
                  <a:pt x="85" y="1543"/>
                </a:lnTo>
                <a:lnTo>
                  <a:pt x="82" y="1540"/>
                </a:lnTo>
                <a:lnTo>
                  <a:pt x="80" y="1538"/>
                </a:lnTo>
                <a:lnTo>
                  <a:pt x="79" y="1537"/>
                </a:lnTo>
                <a:lnTo>
                  <a:pt x="77" y="1536"/>
                </a:lnTo>
                <a:lnTo>
                  <a:pt x="77" y="1535"/>
                </a:lnTo>
                <a:lnTo>
                  <a:pt x="77" y="1534"/>
                </a:lnTo>
                <a:lnTo>
                  <a:pt x="77" y="1533"/>
                </a:lnTo>
                <a:lnTo>
                  <a:pt x="76" y="1530"/>
                </a:lnTo>
                <a:lnTo>
                  <a:pt x="77" y="1529"/>
                </a:lnTo>
                <a:lnTo>
                  <a:pt x="77" y="1528"/>
                </a:lnTo>
                <a:lnTo>
                  <a:pt x="77" y="1526"/>
                </a:lnTo>
                <a:lnTo>
                  <a:pt x="77" y="1525"/>
                </a:lnTo>
                <a:lnTo>
                  <a:pt x="77" y="1524"/>
                </a:lnTo>
                <a:lnTo>
                  <a:pt x="79" y="1522"/>
                </a:lnTo>
                <a:lnTo>
                  <a:pt x="79" y="1521"/>
                </a:lnTo>
                <a:lnTo>
                  <a:pt x="80" y="1521"/>
                </a:lnTo>
                <a:lnTo>
                  <a:pt x="80" y="1519"/>
                </a:lnTo>
                <a:lnTo>
                  <a:pt x="81" y="1518"/>
                </a:lnTo>
                <a:lnTo>
                  <a:pt x="82" y="1518"/>
                </a:lnTo>
                <a:lnTo>
                  <a:pt x="82" y="1517"/>
                </a:lnTo>
                <a:lnTo>
                  <a:pt x="83" y="1517"/>
                </a:lnTo>
                <a:lnTo>
                  <a:pt x="84" y="1515"/>
                </a:lnTo>
                <a:lnTo>
                  <a:pt x="84" y="1513"/>
                </a:lnTo>
                <a:lnTo>
                  <a:pt x="85" y="1511"/>
                </a:lnTo>
                <a:lnTo>
                  <a:pt x="85" y="1510"/>
                </a:lnTo>
                <a:lnTo>
                  <a:pt x="89" y="1509"/>
                </a:lnTo>
                <a:lnTo>
                  <a:pt x="90" y="1509"/>
                </a:lnTo>
                <a:lnTo>
                  <a:pt x="92" y="1509"/>
                </a:lnTo>
                <a:lnTo>
                  <a:pt x="93" y="1509"/>
                </a:lnTo>
                <a:lnTo>
                  <a:pt x="93" y="1511"/>
                </a:lnTo>
                <a:lnTo>
                  <a:pt x="93" y="1512"/>
                </a:lnTo>
                <a:lnTo>
                  <a:pt x="92" y="1513"/>
                </a:lnTo>
                <a:lnTo>
                  <a:pt x="92" y="1515"/>
                </a:lnTo>
                <a:lnTo>
                  <a:pt x="92" y="1516"/>
                </a:lnTo>
                <a:lnTo>
                  <a:pt x="92" y="1518"/>
                </a:lnTo>
                <a:lnTo>
                  <a:pt x="92" y="1519"/>
                </a:lnTo>
                <a:lnTo>
                  <a:pt x="93" y="1519"/>
                </a:lnTo>
                <a:lnTo>
                  <a:pt x="93" y="1520"/>
                </a:lnTo>
                <a:lnTo>
                  <a:pt x="95" y="1524"/>
                </a:lnTo>
                <a:lnTo>
                  <a:pt x="95" y="1525"/>
                </a:lnTo>
                <a:lnTo>
                  <a:pt x="98" y="1527"/>
                </a:lnTo>
                <a:lnTo>
                  <a:pt x="99" y="1528"/>
                </a:lnTo>
                <a:lnTo>
                  <a:pt x="100" y="1528"/>
                </a:lnTo>
                <a:lnTo>
                  <a:pt x="101" y="1528"/>
                </a:lnTo>
                <a:lnTo>
                  <a:pt x="102" y="1528"/>
                </a:lnTo>
                <a:lnTo>
                  <a:pt x="104" y="1527"/>
                </a:lnTo>
                <a:lnTo>
                  <a:pt x="107" y="1525"/>
                </a:lnTo>
                <a:lnTo>
                  <a:pt x="108" y="1524"/>
                </a:lnTo>
                <a:lnTo>
                  <a:pt x="108" y="1521"/>
                </a:lnTo>
                <a:lnTo>
                  <a:pt x="108" y="1520"/>
                </a:lnTo>
                <a:lnTo>
                  <a:pt x="107" y="1516"/>
                </a:lnTo>
                <a:lnTo>
                  <a:pt x="107" y="1515"/>
                </a:lnTo>
                <a:lnTo>
                  <a:pt x="107" y="1513"/>
                </a:lnTo>
                <a:lnTo>
                  <a:pt x="105" y="1513"/>
                </a:lnTo>
                <a:lnTo>
                  <a:pt x="105" y="1512"/>
                </a:lnTo>
                <a:lnTo>
                  <a:pt x="104" y="1511"/>
                </a:lnTo>
                <a:lnTo>
                  <a:pt x="103" y="1510"/>
                </a:lnTo>
                <a:lnTo>
                  <a:pt x="103" y="1509"/>
                </a:lnTo>
                <a:lnTo>
                  <a:pt x="102" y="1509"/>
                </a:lnTo>
                <a:lnTo>
                  <a:pt x="101" y="1507"/>
                </a:lnTo>
                <a:lnTo>
                  <a:pt x="100" y="1506"/>
                </a:lnTo>
                <a:lnTo>
                  <a:pt x="99" y="1504"/>
                </a:lnTo>
                <a:lnTo>
                  <a:pt x="99" y="1503"/>
                </a:lnTo>
                <a:lnTo>
                  <a:pt x="98" y="1502"/>
                </a:lnTo>
                <a:lnTo>
                  <a:pt x="97" y="1501"/>
                </a:lnTo>
                <a:lnTo>
                  <a:pt x="97" y="1500"/>
                </a:lnTo>
                <a:lnTo>
                  <a:pt x="97" y="1499"/>
                </a:lnTo>
                <a:lnTo>
                  <a:pt x="97" y="1498"/>
                </a:lnTo>
                <a:lnTo>
                  <a:pt x="95" y="1495"/>
                </a:lnTo>
                <a:lnTo>
                  <a:pt x="94" y="1495"/>
                </a:lnTo>
                <a:lnTo>
                  <a:pt x="94" y="1494"/>
                </a:lnTo>
                <a:lnTo>
                  <a:pt x="93" y="1492"/>
                </a:lnTo>
                <a:lnTo>
                  <a:pt x="92" y="1492"/>
                </a:lnTo>
                <a:lnTo>
                  <a:pt x="90" y="1491"/>
                </a:lnTo>
                <a:lnTo>
                  <a:pt x="88" y="1490"/>
                </a:lnTo>
                <a:lnTo>
                  <a:pt x="86" y="1490"/>
                </a:lnTo>
                <a:lnTo>
                  <a:pt x="84" y="1492"/>
                </a:lnTo>
                <a:lnTo>
                  <a:pt x="82" y="1494"/>
                </a:lnTo>
                <a:lnTo>
                  <a:pt x="81" y="1494"/>
                </a:lnTo>
                <a:lnTo>
                  <a:pt x="80" y="1495"/>
                </a:lnTo>
                <a:lnTo>
                  <a:pt x="79" y="1494"/>
                </a:lnTo>
                <a:lnTo>
                  <a:pt x="76" y="1493"/>
                </a:lnTo>
                <a:lnTo>
                  <a:pt x="76" y="1491"/>
                </a:lnTo>
                <a:lnTo>
                  <a:pt x="76" y="1486"/>
                </a:lnTo>
                <a:lnTo>
                  <a:pt x="75" y="1484"/>
                </a:lnTo>
                <a:lnTo>
                  <a:pt x="75" y="1481"/>
                </a:lnTo>
                <a:lnTo>
                  <a:pt x="74" y="1480"/>
                </a:lnTo>
                <a:lnTo>
                  <a:pt x="74" y="1477"/>
                </a:lnTo>
                <a:lnTo>
                  <a:pt x="73" y="1476"/>
                </a:lnTo>
                <a:lnTo>
                  <a:pt x="73" y="1475"/>
                </a:lnTo>
                <a:lnTo>
                  <a:pt x="73" y="1474"/>
                </a:lnTo>
                <a:lnTo>
                  <a:pt x="72" y="1473"/>
                </a:lnTo>
                <a:lnTo>
                  <a:pt x="71" y="1471"/>
                </a:lnTo>
                <a:lnTo>
                  <a:pt x="71" y="1470"/>
                </a:lnTo>
                <a:lnTo>
                  <a:pt x="70" y="1468"/>
                </a:lnTo>
                <a:lnTo>
                  <a:pt x="70" y="1466"/>
                </a:lnTo>
                <a:lnTo>
                  <a:pt x="69" y="1462"/>
                </a:lnTo>
                <a:lnTo>
                  <a:pt x="69" y="1459"/>
                </a:lnTo>
                <a:lnTo>
                  <a:pt x="67" y="1457"/>
                </a:lnTo>
                <a:lnTo>
                  <a:pt x="66" y="1455"/>
                </a:lnTo>
                <a:lnTo>
                  <a:pt x="62" y="1450"/>
                </a:lnTo>
                <a:lnTo>
                  <a:pt x="61" y="1449"/>
                </a:lnTo>
                <a:lnTo>
                  <a:pt x="61" y="1447"/>
                </a:lnTo>
                <a:lnTo>
                  <a:pt x="61" y="1445"/>
                </a:lnTo>
                <a:lnTo>
                  <a:pt x="62" y="1443"/>
                </a:lnTo>
                <a:lnTo>
                  <a:pt x="62" y="1441"/>
                </a:lnTo>
                <a:lnTo>
                  <a:pt x="64" y="1441"/>
                </a:lnTo>
                <a:lnTo>
                  <a:pt x="65" y="1443"/>
                </a:lnTo>
                <a:lnTo>
                  <a:pt x="66" y="1444"/>
                </a:lnTo>
                <a:lnTo>
                  <a:pt x="72" y="1449"/>
                </a:lnTo>
                <a:lnTo>
                  <a:pt x="73" y="1450"/>
                </a:lnTo>
                <a:lnTo>
                  <a:pt x="75" y="1450"/>
                </a:lnTo>
                <a:lnTo>
                  <a:pt x="76" y="1450"/>
                </a:lnTo>
                <a:lnTo>
                  <a:pt x="77" y="1450"/>
                </a:lnTo>
                <a:lnTo>
                  <a:pt x="79" y="1448"/>
                </a:lnTo>
                <a:lnTo>
                  <a:pt x="81" y="1446"/>
                </a:lnTo>
                <a:lnTo>
                  <a:pt x="81" y="1444"/>
                </a:lnTo>
                <a:lnTo>
                  <a:pt x="82" y="1443"/>
                </a:lnTo>
                <a:lnTo>
                  <a:pt x="84" y="1441"/>
                </a:lnTo>
                <a:lnTo>
                  <a:pt x="86" y="1441"/>
                </a:lnTo>
                <a:lnTo>
                  <a:pt x="88" y="1443"/>
                </a:lnTo>
                <a:lnTo>
                  <a:pt x="89" y="1443"/>
                </a:lnTo>
                <a:lnTo>
                  <a:pt x="89" y="1445"/>
                </a:lnTo>
                <a:lnTo>
                  <a:pt x="90" y="1446"/>
                </a:lnTo>
                <a:lnTo>
                  <a:pt x="91" y="1447"/>
                </a:lnTo>
                <a:lnTo>
                  <a:pt x="95" y="1449"/>
                </a:lnTo>
                <a:lnTo>
                  <a:pt x="99" y="1449"/>
                </a:lnTo>
                <a:lnTo>
                  <a:pt x="100" y="1449"/>
                </a:lnTo>
                <a:lnTo>
                  <a:pt x="102" y="1449"/>
                </a:lnTo>
                <a:lnTo>
                  <a:pt x="103" y="1448"/>
                </a:lnTo>
                <a:lnTo>
                  <a:pt x="104" y="1446"/>
                </a:lnTo>
                <a:lnTo>
                  <a:pt x="104" y="1445"/>
                </a:lnTo>
                <a:lnTo>
                  <a:pt x="104" y="1444"/>
                </a:lnTo>
                <a:lnTo>
                  <a:pt x="103" y="1443"/>
                </a:lnTo>
                <a:lnTo>
                  <a:pt x="103" y="1441"/>
                </a:lnTo>
                <a:lnTo>
                  <a:pt x="102" y="1440"/>
                </a:lnTo>
                <a:lnTo>
                  <a:pt x="100" y="1438"/>
                </a:lnTo>
                <a:lnTo>
                  <a:pt x="98" y="1432"/>
                </a:lnTo>
                <a:lnTo>
                  <a:pt x="95" y="1431"/>
                </a:lnTo>
                <a:lnTo>
                  <a:pt x="94" y="1431"/>
                </a:lnTo>
                <a:lnTo>
                  <a:pt x="93" y="1430"/>
                </a:lnTo>
                <a:lnTo>
                  <a:pt x="92" y="1430"/>
                </a:lnTo>
                <a:lnTo>
                  <a:pt x="91" y="1430"/>
                </a:lnTo>
                <a:lnTo>
                  <a:pt x="89" y="1430"/>
                </a:lnTo>
                <a:lnTo>
                  <a:pt x="88" y="1430"/>
                </a:lnTo>
                <a:lnTo>
                  <a:pt x="84" y="1428"/>
                </a:lnTo>
                <a:lnTo>
                  <a:pt x="83" y="1427"/>
                </a:lnTo>
                <a:lnTo>
                  <a:pt x="82" y="1426"/>
                </a:lnTo>
                <a:lnTo>
                  <a:pt x="82" y="1425"/>
                </a:lnTo>
                <a:lnTo>
                  <a:pt x="82" y="1424"/>
                </a:lnTo>
                <a:lnTo>
                  <a:pt x="82" y="1422"/>
                </a:lnTo>
                <a:lnTo>
                  <a:pt x="83" y="1422"/>
                </a:lnTo>
                <a:lnTo>
                  <a:pt x="84" y="1421"/>
                </a:lnTo>
                <a:lnTo>
                  <a:pt x="85" y="1421"/>
                </a:lnTo>
                <a:lnTo>
                  <a:pt x="86" y="1421"/>
                </a:lnTo>
                <a:lnTo>
                  <a:pt x="86" y="1422"/>
                </a:lnTo>
                <a:lnTo>
                  <a:pt x="88" y="1422"/>
                </a:lnTo>
                <a:lnTo>
                  <a:pt x="90" y="1422"/>
                </a:lnTo>
                <a:lnTo>
                  <a:pt x="91" y="1421"/>
                </a:lnTo>
                <a:lnTo>
                  <a:pt x="91" y="1420"/>
                </a:lnTo>
                <a:lnTo>
                  <a:pt x="91" y="1419"/>
                </a:lnTo>
                <a:lnTo>
                  <a:pt x="91" y="1416"/>
                </a:lnTo>
                <a:lnTo>
                  <a:pt x="91" y="1413"/>
                </a:lnTo>
                <a:lnTo>
                  <a:pt x="92" y="1410"/>
                </a:lnTo>
                <a:lnTo>
                  <a:pt x="93" y="1409"/>
                </a:lnTo>
                <a:lnTo>
                  <a:pt x="93" y="1407"/>
                </a:lnTo>
                <a:lnTo>
                  <a:pt x="94" y="1406"/>
                </a:lnTo>
                <a:lnTo>
                  <a:pt x="94" y="1404"/>
                </a:lnTo>
                <a:lnTo>
                  <a:pt x="94" y="1403"/>
                </a:lnTo>
                <a:lnTo>
                  <a:pt x="94" y="1399"/>
                </a:lnTo>
                <a:lnTo>
                  <a:pt x="94" y="1398"/>
                </a:lnTo>
                <a:lnTo>
                  <a:pt x="94" y="1397"/>
                </a:lnTo>
                <a:lnTo>
                  <a:pt x="94" y="1395"/>
                </a:lnTo>
                <a:lnTo>
                  <a:pt x="95" y="1394"/>
                </a:lnTo>
                <a:lnTo>
                  <a:pt x="99" y="1392"/>
                </a:lnTo>
                <a:lnTo>
                  <a:pt x="99" y="1390"/>
                </a:lnTo>
                <a:lnTo>
                  <a:pt x="99" y="1388"/>
                </a:lnTo>
                <a:lnTo>
                  <a:pt x="99" y="1386"/>
                </a:lnTo>
                <a:lnTo>
                  <a:pt x="98" y="1383"/>
                </a:lnTo>
                <a:lnTo>
                  <a:pt x="97" y="1383"/>
                </a:lnTo>
                <a:lnTo>
                  <a:pt x="95" y="1382"/>
                </a:lnTo>
                <a:lnTo>
                  <a:pt x="94" y="1381"/>
                </a:lnTo>
                <a:lnTo>
                  <a:pt x="93" y="1381"/>
                </a:lnTo>
                <a:lnTo>
                  <a:pt x="92" y="1381"/>
                </a:lnTo>
                <a:lnTo>
                  <a:pt x="91" y="1382"/>
                </a:lnTo>
                <a:lnTo>
                  <a:pt x="90" y="1384"/>
                </a:lnTo>
                <a:lnTo>
                  <a:pt x="91" y="1386"/>
                </a:lnTo>
                <a:lnTo>
                  <a:pt x="90" y="1389"/>
                </a:lnTo>
                <a:lnTo>
                  <a:pt x="89" y="1390"/>
                </a:lnTo>
                <a:lnTo>
                  <a:pt x="86" y="1390"/>
                </a:lnTo>
                <a:lnTo>
                  <a:pt x="85" y="1389"/>
                </a:lnTo>
                <a:lnTo>
                  <a:pt x="84" y="1389"/>
                </a:lnTo>
                <a:lnTo>
                  <a:pt x="84" y="1388"/>
                </a:lnTo>
                <a:lnTo>
                  <a:pt x="82" y="1385"/>
                </a:lnTo>
                <a:lnTo>
                  <a:pt x="79" y="1385"/>
                </a:lnTo>
                <a:lnTo>
                  <a:pt x="77" y="1385"/>
                </a:lnTo>
                <a:lnTo>
                  <a:pt x="76" y="1384"/>
                </a:lnTo>
                <a:lnTo>
                  <a:pt x="75" y="1384"/>
                </a:lnTo>
                <a:lnTo>
                  <a:pt x="74" y="1382"/>
                </a:lnTo>
                <a:lnTo>
                  <a:pt x="74" y="1381"/>
                </a:lnTo>
                <a:lnTo>
                  <a:pt x="73" y="1379"/>
                </a:lnTo>
                <a:lnTo>
                  <a:pt x="73" y="1376"/>
                </a:lnTo>
                <a:lnTo>
                  <a:pt x="72" y="1373"/>
                </a:lnTo>
                <a:lnTo>
                  <a:pt x="72" y="1372"/>
                </a:lnTo>
                <a:lnTo>
                  <a:pt x="72" y="1368"/>
                </a:lnTo>
                <a:lnTo>
                  <a:pt x="72" y="1367"/>
                </a:lnTo>
                <a:lnTo>
                  <a:pt x="73" y="1365"/>
                </a:lnTo>
                <a:lnTo>
                  <a:pt x="73" y="1364"/>
                </a:lnTo>
                <a:lnTo>
                  <a:pt x="74" y="1364"/>
                </a:lnTo>
                <a:lnTo>
                  <a:pt x="75" y="1364"/>
                </a:lnTo>
                <a:lnTo>
                  <a:pt x="77" y="1364"/>
                </a:lnTo>
                <a:lnTo>
                  <a:pt x="80" y="1365"/>
                </a:lnTo>
                <a:lnTo>
                  <a:pt x="81" y="1364"/>
                </a:lnTo>
                <a:lnTo>
                  <a:pt x="82" y="1363"/>
                </a:lnTo>
                <a:lnTo>
                  <a:pt x="83" y="1362"/>
                </a:lnTo>
                <a:lnTo>
                  <a:pt x="83" y="1358"/>
                </a:lnTo>
                <a:lnTo>
                  <a:pt x="83" y="1357"/>
                </a:lnTo>
                <a:lnTo>
                  <a:pt x="83" y="1356"/>
                </a:lnTo>
                <a:lnTo>
                  <a:pt x="82" y="1356"/>
                </a:lnTo>
                <a:lnTo>
                  <a:pt x="81" y="1355"/>
                </a:lnTo>
                <a:lnTo>
                  <a:pt x="79" y="1353"/>
                </a:lnTo>
                <a:lnTo>
                  <a:pt x="75" y="1350"/>
                </a:lnTo>
                <a:lnTo>
                  <a:pt x="74" y="1349"/>
                </a:lnTo>
                <a:lnTo>
                  <a:pt x="73" y="1349"/>
                </a:lnTo>
                <a:lnTo>
                  <a:pt x="72" y="1348"/>
                </a:lnTo>
                <a:lnTo>
                  <a:pt x="71" y="1347"/>
                </a:lnTo>
                <a:lnTo>
                  <a:pt x="71" y="1345"/>
                </a:lnTo>
                <a:lnTo>
                  <a:pt x="70" y="1344"/>
                </a:lnTo>
                <a:lnTo>
                  <a:pt x="67" y="1343"/>
                </a:lnTo>
                <a:lnTo>
                  <a:pt x="66" y="1343"/>
                </a:lnTo>
                <a:lnTo>
                  <a:pt x="65" y="1341"/>
                </a:lnTo>
                <a:lnTo>
                  <a:pt x="62" y="1340"/>
                </a:lnTo>
                <a:lnTo>
                  <a:pt x="61" y="1340"/>
                </a:lnTo>
                <a:lnTo>
                  <a:pt x="58" y="1340"/>
                </a:lnTo>
                <a:lnTo>
                  <a:pt x="56" y="1343"/>
                </a:lnTo>
                <a:lnTo>
                  <a:pt x="57" y="1346"/>
                </a:lnTo>
                <a:lnTo>
                  <a:pt x="56" y="1348"/>
                </a:lnTo>
                <a:lnTo>
                  <a:pt x="56" y="1349"/>
                </a:lnTo>
                <a:lnTo>
                  <a:pt x="55" y="1352"/>
                </a:lnTo>
                <a:lnTo>
                  <a:pt x="55" y="1353"/>
                </a:lnTo>
                <a:lnTo>
                  <a:pt x="54" y="1354"/>
                </a:lnTo>
                <a:lnTo>
                  <a:pt x="54" y="1357"/>
                </a:lnTo>
                <a:lnTo>
                  <a:pt x="54" y="1358"/>
                </a:lnTo>
                <a:lnTo>
                  <a:pt x="53" y="1359"/>
                </a:lnTo>
                <a:lnTo>
                  <a:pt x="51" y="1361"/>
                </a:lnTo>
                <a:lnTo>
                  <a:pt x="48" y="1361"/>
                </a:lnTo>
                <a:lnTo>
                  <a:pt x="46" y="1361"/>
                </a:lnTo>
                <a:lnTo>
                  <a:pt x="43" y="1362"/>
                </a:lnTo>
                <a:lnTo>
                  <a:pt x="39" y="1362"/>
                </a:lnTo>
                <a:lnTo>
                  <a:pt x="38" y="1362"/>
                </a:lnTo>
                <a:lnTo>
                  <a:pt x="37" y="1361"/>
                </a:lnTo>
                <a:lnTo>
                  <a:pt x="36" y="1359"/>
                </a:lnTo>
                <a:lnTo>
                  <a:pt x="35" y="1358"/>
                </a:lnTo>
                <a:lnTo>
                  <a:pt x="35" y="1356"/>
                </a:lnTo>
                <a:lnTo>
                  <a:pt x="35" y="1355"/>
                </a:lnTo>
                <a:lnTo>
                  <a:pt x="35" y="1352"/>
                </a:lnTo>
                <a:lnTo>
                  <a:pt x="35" y="1349"/>
                </a:lnTo>
                <a:lnTo>
                  <a:pt x="35" y="1347"/>
                </a:lnTo>
                <a:lnTo>
                  <a:pt x="35" y="1346"/>
                </a:lnTo>
                <a:lnTo>
                  <a:pt x="35" y="1345"/>
                </a:lnTo>
                <a:lnTo>
                  <a:pt x="33" y="1345"/>
                </a:lnTo>
                <a:lnTo>
                  <a:pt x="29" y="1344"/>
                </a:lnTo>
                <a:lnTo>
                  <a:pt x="27" y="1344"/>
                </a:lnTo>
                <a:lnTo>
                  <a:pt x="24" y="1343"/>
                </a:lnTo>
                <a:lnTo>
                  <a:pt x="24" y="1341"/>
                </a:lnTo>
                <a:lnTo>
                  <a:pt x="23" y="1340"/>
                </a:lnTo>
                <a:lnTo>
                  <a:pt x="22" y="1340"/>
                </a:lnTo>
                <a:lnTo>
                  <a:pt x="20" y="1339"/>
                </a:lnTo>
                <a:lnTo>
                  <a:pt x="20" y="1338"/>
                </a:lnTo>
                <a:lnTo>
                  <a:pt x="20" y="1336"/>
                </a:lnTo>
                <a:lnTo>
                  <a:pt x="19" y="1335"/>
                </a:lnTo>
                <a:lnTo>
                  <a:pt x="20" y="1332"/>
                </a:lnTo>
                <a:lnTo>
                  <a:pt x="20" y="1329"/>
                </a:lnTo>
                <a:lnTo>
                  <a:pt x="23" y="1326"/>
                </a:lnTo>
                <a:lnTo>
                  <a:pt x="24" y="1323"/>
                </a:lnTo>
                <a:lnTo>
                  <a:pt x="23" y="1321"/>
                </a:lnTo>
                <a:lnTo>
                  <a:pt x="23" y="1320"/>
                </a:lnTo>
                <a:lnTo>
                  <a:pt x="22" y="1318"/>
                </a:lnTo>
                <a:lnTo>
                  <a:pt x="19" y="1318"/>
                </a:lnTo>
                <a:lnTo>
                  <a:pt x="18" y="1318"/>
                </a:lnTo>
                <a:lnTo>
                  <a:pt x="17" y="1318"/>
                </a:lnTo>
                <a:lnTo>
                  <a:pt x="15" y="1319"/>
                </a:lnTo>
                <a:lnTo>
                  <a:pt x="14" y="1320"/>
                </a:lnTo>
                <a:lnTo>
                  <a:pt x="14" y="1321"/>
                </a:lnTo>
                <a:lnTo>
                  <a:pt x="14" y="1322"/>
                </a:lnTo>
                <a:lnTo>
                  <a:pt x="14" y="1323"/>
                </a:lnTo>
                <a:lnTo>
                  <a:pt x="13" y="1325"/>
                </a:lnTo>
                <a:lnTo>
                  <a:pt x="11" y="1326"/>
                </a:lnTo>
                <a:lnTo>
                  <a:pt x="9" y="1327"/>
                </a:lnTo>
                <a:lnTo>
                  <a:pt x="8" y="1327"/>
                </a:lnTo>
                <a:lnTo>
                  <a:pt x="6" y="1327"/>
                </a:lnTo>
                <a:lnTo>
                  <a:pt x="4" y="1326"/>
                </a:lnTo>
                <a:lnTo>
                  <a:pt x="2" y="1325"/>
                </a:lnTo>
                <a:lnTo>
                  <a:pt x="2" y="1322"/>
                </a:lnTo>
                <a:lnTo>
                  <a:pt x="2" y="1317"/>
                </a:lnTo>
                <a:lnTo>
                  <a:pt x="4" y="1316"/>
                </a:lnTo>
                <a:lnTo>
                  <a:pt x="4" y="1314"/>
                </a:lnTo>
                <a:lnTo>
                  <a:pt x="2" y="1311"/>
                </a:lnTo>
                <a:lnTo>
                  <a:pt x="1" y="1308"/>
                </a:lnTo>
                <a:lnTo>
                  <a:pt x="2" y="1307"/>
                </a:lnTo>
                <a:lnTo>
                  <a:pt x="1" y="1305"/>
                </a:lnTo>
                <a:lnTo>
                  <a:pt x="1" y="1304"/>
                </a:lnTo>
                <a:lnTo>
                  <a:pt x="1" y="1303"/>
                </a:lnTo>
                <a:lnTo>
                  <a:pt x="0" y="1301"/>
                </a:lnTo>
                <a:lnTo>
                  <a:pt x="1" y="1301"/>
                </a:lnTo>
                <a:lnTo>
                  <a:pt x="2" y="1301"/>
                </a:lnTo>
                <a:lnTo>
                  <a:pt x="4" y="1302"/>
                </a:lnTo>
                <a:lnTo>
                  <a:pt x="23" y="1302"/>
                </a:lnTo>
                <a:lnTo>
                  <a:pt x="25" y="1302"/>
                </a:lnTo>
                <a:lnTo>
                  <a:pt x="25" y="1300"/>
                </a:lnTo>
                <a:lnTo>
                  <a:pt x="25" y="1257"/>
                </a:lnTo>
                <a:lnTo>
                  <a:pt x="25" y="1256"/>
                </a:lnTo>
                <a:lnTo>
                  <a:pt x="25" y="1255"/>
                </a:lnTo>
                <a:lnTo>
                  <a:pt x="25" y="1253"/>
                </a:lnTo>
                <a:lnTo>
                  <a:pt x="25" y="1246"/>
                </a:lnTo>
                <a:lnTo>
                  <a:pt x="25" y="1242"/>
                </a:lnTo>
                <a:lnTo>
                  <a:pt x="25" y="1239"/>
                </a:lnTo>
                <a:lnTo>
                  <a:pt x="26" y="1217"/>
                </a:lnTo>
                <a:lnTo>
                  <a:pt x="26" y="1215"/>
                </a:lnTo>
                <a:lnTo>
                  <a:pt x="26" y="1213"/>
                </a:lnTo>
                <a:lnTo>
                  <a:pt x="26" y="1212"/>
                </a:lnTo>
                <a:lnTo>
                  <a:pt x="26" y="1209"/>
                </a:lnTo>
                <a:lnTo>
                  <a:pt x="26" y="1208"/>
                </a:lnTo>
                <a:lnTo>
                  <a:pt x="26" y="1205"/>
                </a:lnTo>
                <a:lnTo>
                  <a:pt x="26" y="1194"/>
                </a:lnTo>
                <a:lnTo>
                  <a:pt x="26" y="1191"/>
                </a:lnTo>
                <a:lnTo>
                  <a:pt x="26" y="1190"/>
                </a:lnTo>
                <a:lnTo>
                  <a:pt x="26" y="1187"/>
                </a:lnTo>
                <a:lnTo>
                  <a:pt x="26" y="1179"/>
                </a:lnTo>
                <a:lnTo>
                  <a:pt x="26" y="1178"/>
                </a:lnTo>
                <a:lnTo>
                  <a:pt x="26" y="1177"/>
                </a:lnTo>
                <a:lnTo>
                  <a:pt x="26" y="1175"/>
                </a:lnTo>
                <a:lnTo>
                  <a:pt x="26" y="1161"/>
                </a:lnTo>
                <a:lnTo>
                  <a:pt x="27" y="1157"/>
                </a:lnTo>
                <a:lnTo>
                  <a:pt x="27" y="1156"/>
                </a:lnTo>
                <a:lnTo>
                  <a:pt x="27" y="1131"/>
                </a:lnTo>
                <a:lnTo>
                  <a:pt x="27" y="1130"/>
                </a:lnTo>
                <a:lnTo>
                  <a:pt x="27" y="1110"/>
                </a:lnTo>
                <a:lnTo>
                  <a:pt x="27" y="1100"/>
                </a:lnTo>
                <a:lnTo>
                  <a:pt x="27" y="1096"/>
                </a:lnTo>
                <a:lnTo>
                  <a:pt x="27" y="1088"/>
                </a:lnTo>
                <a:lnTo>
                  <a:pt x="28" y="1068"/>
                </a:lnTo>
                <a:lnTo>
                  <a:pt x="28" y="1067"/>
                </a:lnTo>
                <a:lnTo>
                  <a:pt x="28" y="1059"/>
                </a:lnTo>
                <a:lnTo>
                  <a:pt x="28" y="1050"/>
                </a:lnTo>
                <a:lnTo>
                  <a:pt x="28" y="1048"/>
                </a:lnTo>
                <a:lnTo>
                  <a:pt x="28" y="1038"/>
                </a:lnTo>
                <a:lnTo>
                  <a:pt x="28" y="1037"/>
                </a:lnTo>
                <a:lnTo>
                  <a:pt x="28" y="1036"/>
                </a:lnTo>
                <a:lnTo>
                  <a:pt x="28" y="1034"/>
                </a:lnTo>
                <a:lnTo>
                  <a:pt x="28" y="1022"/>
                </a:lnTo>
                <a:lnTo>
                  <a:pt x="28" y="1020"/>
                </a:lnTo>
                <a:lnTo>
                  <a:pt x="28" y="1018"/>
                </a:lnTo>
                <a:lnTo>
                  <a:pt x="28" y="1016"/>
                </a:lnTo>
                <a:lnTo>
                  <a:pt x="28" y="1014"/>
                </a:lnTo>
                <a:lnTo>
                  <a:pt x="28" y="989"/>
                </a:lnTo>
                <a:lnTo>
                  <a:pt x="28" y="986"/>
                </a:lnTo>
                <a:lnTo>
                  <a:pt x="28" y="984"/>
                </a:lnTo>
                <a:lnTo>
                  <a:pt x="29" y="937"/>
                </a:lnTo>
                <a:lnTo>
                  <a:pt x="29" y="935"/>
                </a:lnTo>
                <a:lnTo>
                  <a:pt x="29" y="934"/>
                </a:lnTo>
                <a:lnTo>
                  <a:pt x="30" y="871"/>
                </a:lnTo>
                <a:lnTo>
                  <a:pt x="30" y="866"/>
                </a:lnTo>
                <a:lnTo>
                  <a:pt x="30" y="865"/>
                </a:lnTo>
                <a:lnTo>
                  <a:pt x="30" y="863"/>
                </a:lnTo>
                <a:lnTo>
                  <a:pt x="30" y="862"/>
                </a:lnTo>
                <a:lnTo>
                  <a:pt x="30" y="850"/>
                </a:lnTo>
                <a:lnTo>
                  <a:pt x="32" y="825"/>
                </a:lnTo>
                <a:lnTo>
                  <a:pt x="32" y="822"/>
                </a:lnTo>
                <a:lnTo>
                  <a:pt x="32" y="821"/>
                </a:lnTo>
                <a:lnTo>
                  <a:pt x="32" y="814"/>
                </a:lnTo>
                <a:lnTo>
                  <a:pt x="32" y="793"/>
                </a:lnTo>
                <a:lnTo>
                  <a:pt x="32" y="790"/>
                </a:lnTo>
                <a:lnTo>
                  <a:pt x="32" y="789"/>
                </a:lnTo>
                <a:lnTo>
                  <a:pt x="32" y="787"/>
                </a:lnTo>
                <a:lnTo>
                  <a:pt x="32" y="786"/>
                </a:lnTo>
                <a:lnTo>
                  <a:pt x="33" y="771"/>
                </a:lnTo>
                <a:lnTo>
                  <a:pt x="33" y="767"/>
                </a:lnTo>
                <a:lnTo>
                  <a:pt x="33" y="765"/>
                </a:lnTo>
                <a:lnTo>
                  <a:pt x="33" y="763"/>
                </a:lnTo>
                <a:lnTo>
                  <a:pt x="33" y="761"/>
                </a:lnTo>
                <a:lnTo>
                  <a:pt x="33" y="752"/>
                </a:lnTo>
                <a:lnTo>
                  <a:pt x="33" y="741"/>
                </a:lnTo>
                <a:lnTo>
                  <a:pt x="34" y="720"/>
                </a:lnTo>
                <a:lnTo>
                  <a:pt x="34" y="718"/>
                </a:lnTo>
                <a:lnTo>
                  <a:pt x="33" y="715"/>
                </a:lnTo>
                <a:lnTo>
                  <a:pt x="33" y="714"/>
                </a:lnTo>
                <a:lnTo>
                  <a:pt x="33" y="706"/>
                </a:lnTo>
                <a:lnTo>
                  <a:pt x="33" y="705"/>
                </a:lnTo>
                <a:lnTo>
                  <a:pt x="33" y="704"/>
                </a:lnTo>
                <a:lnTo>
                  <a:pt x="34" y="703"/>
                </a:lnTo>
                <a:lnTo>
                  <a:pt x="34" y="696"/>
                </a:lnTo>
                <a:lnTo>
                  <a:pt x="34" y="695"/>
                </a:lnTo>
                <a:lnTo>
                  <a:pt x="34" y="691"/>
                </a:lnTo>
                <a:lnTo>
                  <a:pt x="34" y="689"/>
                </a:lnTo>
                <a:lnTo>
                  <a:pt x="34" y="681"/>
                </a:lnTo>
                <a:lnTo>
                  <a:pt x="34" y="678"/>
                </a:lnTo>
                <a:lnTo>
                  <a:pt x="34" y="672"/>
                </a:lnTo>
                <a:lnTo>
                  <a:pt x="34" y="658"/>
                </a:lnTo>
                <a:lnTo>
                  <a:pt x="34" y="657"/>
                </a:lnTo>
                <a:lnTo>
                  <a:pt x="34" y="650"/>
                </a:lnTo>
                <a:lnTo>
                  <a:pt x="34" y="649"/>
                </a:lnTo>
                <a:lnTo>
                  <a:pt x="34" y="634"/>
                </a:lnTo>
                <a:lnTo>
                  <a:pt x="34" y="632"/>
                </a:lnTo>
                <a:lnTo>
                  <a:pt x="34" y="630"/>
                </a:lnTo>
                <a:lnTo>
                  <a:pt x="34" y="622"/>
                </a:lnTo>
                <a:lnTo>
                  <a:pt x="34" y="621"/>
                </a:lnTo>
                <a:lnTo>
                  <a:pt x="34" y="614"/>
                </a:lnTo>
                <a:lnTo>
                  <a:pt x="34" y="581"/>
                </a:lnTo>
                <a:lnTo>
                  <a:pt x="34" y="579"/>
                </a:lnTo>
                <a:lnTo>
                  <a:pt x="35" y="572"/>
                </a:lnTo>
                <a:lnTo>
                  <a:pt x="36" y="483"/>
                </a:lnTo>
                <a:lnTo>
                  <a:pt x="37" y="424"/>
                </a:lnTo>
                <a:lnTo>
                  <a:pt x="37" y="422"/>
                </a:lnTo>
                <a:lnTo>
                  <a:pt x="37" y="420"/>
                </a:lnTo>
                <a:lnTo>
                  <a:pt x="37" y="417"/>
                </a:lnTo>
                <a:lnTo>
                  <a:pt x="37" y="410"/>
                </a:lnTo>
                <a:lnTo>
                  <a:pt x="37" y="408"/>
                </a:lnTo>
                <a:lnTo>
                  <a:pt x="37" y="399"/>
                </a:lnTo>
                <a:lnTo>
                  <a:pt x="37" y="398"/>
                </a:lnTo>
                <a:lnTo>
                  <a:pt x="37" y="396"/>
                </a:lnTo>
                <a:lnTo>
                  <a:pt x="37" y="393"/>
                </a:lnTo>
                <a:lnTo>
                  <a:pt x="37" y="391"/>
                </a:lnTo>
                <a:lnTo>
                  <a:pt x="37" y="384"/>
                </a:lnTo>
                <a:lnTo>
                  <a:pt x="37" y="383"/>
                </a:lnTo>
                <a:lnTo>
                  <a:pt x="37" y="379"/>
                </a:lnTo>
                <a:lnTo>
                  <a:pt x="37" y="371"/>
                </a:lnTo>
                <a:lnTo>
                  <a:pt x="38" y="352"/>
                </a:lnTo>
                <a:lnTo>
                  <a:pt x="38" y="330"/>
                </a:lnTo>
                <a:lnTo>
                  <a:pt x="38" y="310"/>
                </a:lnTo>
                <a:lnTo>
                  <a:pt x="38" y="290"/>
                </a:lnTo>
                <a:lnTo>
                  <a:pt x="38" y="283"/>
                </a:lnTo>
                <a:lnTo>
                  <a:pt x="38" y="282"/>
                </a:lnTo>
                <a:lnTo>
                  <a:pt x="38" y="281"/>
                </a:lnTo>
                <a:lnTo>
                  <a:pt x="38" y="280"/>
                </a:lnTo>
                <a:lnTo>
                  <a:pt x="38" y="279"/>
                </a:lnTo>
                <a:lnTo>
                  <a:pt x="38" y="269"/>
                </a:lnTo>
                <a:lnTo>
                  <a:pt x="38" y="244"/>
                </a:lnTo>
                <a:lnTo>
                  <a:pt x="38" y="237"/>
                </a:lnTo>
                <a:lnTo>
                  <a:pt x="38" y="232"/>
                </a:lnTo>
                <a:lnTo>
                  <a:pt x="38" y="230"/>
                </a:lnTo>
                <a:lnTo>
                  <a:pt x="38" y="228"/>
                </a:lnTo>
                <a:lnTo>
                  <a:pt x="38" y="216"/>
                </a:lnTo>
                <a:lnTo>
                  <a:pt x="38" y="214"/>
                </a:lnTo>
                <a:lnTo>
                  <a:pt x="39" y="206"/>
                </a:lnTo>
                <a:lnTo>
                  <a:pt x="39" y="201"/>
                </a:lnTo>
                <a:lnTo>
                  <a:pt x="39" y="200"/>
                </a:lnTo>
                <a:lnTo>
                  <a:pt x="39" y="163"/>
                </a:lnTo>
                <a:lnTo>
                  <a:pt x="39" y="162"/>
                </a:lnTo>
                <a:lnTo>
                  <a:pt x="39" y="154"/>
                </a:lnTo>
                <a:lnTo>
                  <a:pt x="39" y="124"/>
                </a:lnTo>
                <a:lnTo>
                  <a:pt x="90" y="124"/>
                </a:lnTo>
                <a:lnTo>
                  <a:pt x="129" y="124"/>
                </a:lnTo>
                <a:lnTo>
                  <a:pt x="144" y="125"/>
                </a:lnTo>
                <a:lnTo>
                  <a:pt x="145" y="125"/>
                </a:lnTo>
                <a:lnTo>
                  <a:pt x="147" y="125"/>
                </a:lnTo>
                <a:lnTo>
                  <a:pt x="149" y="125"/>
                </a:lnTo>
                <a:lnTo>
                  <a:pt x="151" y="125"/>
                </a:lnTo>
                <a:lnTo>
                  <a:pt x="153" y="125"/>
                </a:lnTo>
                <a:lnTo>
                  <a:pt x="157" y="125"/>
                </a:lnTo>
                <a:lnTo>
                  <a:pt x="158" y="125"/>
                </a:lnTo>
                <a:lnTo>
                  <a:pt x="170" y="125"/>
                </a:lnTo>
                <a:lnTo>
                  <a:pt x="172" y="125"/>
                </a:lnTo>
                <a:lnTo>
                  <a:pt x="177" y="125"/>
                </a:lnTo>
                <a:lnTo>
                  <a:pt x="178" y="125"/>
                </a:lnTo>
                <a:lnTo>
                  <a:pt x="179" y="125"/>
                </a:lnTo>
                <a:lnTo>
                  <a:pt x="233" y="124"/>
                </a:lnTo>
                <a:lnTo>
                  <a:pt x="240" y="124"/>
                </a:lnTo>
                <a:lnTo>
                  <a:pt x="241" y="124"/>
                </a:lnTo>
                <a:lnTo>
                  <a:pt x="244" y="124"/>
                </a:lnTo>
                <a:lnTo>
                  <a:pt x="281" y="124"/>
                </a:lnTo>
                <a:lnTo>
                  <a:pt x="292" y="124"/>
                </a:lnTo>
                <a:lnTo>
                  <a:pt x="299" y="124"/>
                </a:lnTo>
                <a:lnTo>
                  <a:pt x="320" y="122"/>
                </a:lnTo>
                <a:lnTo>
                  <a:pt x="329" y="122"/>
                </a:lnTo>
                <a:lnTo>
                  <a:pt x="331" y="122"/>
                </a:lnTo>
                <a:lnTo>
                  <a:pt x="332" y="122"/>
                </a:lnTo>
                <a:lnTo>
                  <a:pt x="337" y="122"/>
                </a:lnTo>
                <a:lnTo>
                  <a:pt x="344" y="122"/>
                </a:lnTo>
                <a:lnTo>
                  <a:pt x="345" y="122"/>
                </a:lnTo>
                <a:lnTo>
                  <a:pt x="347" y="122"/>
                </a:lnTo>
                <a:lnTo>
                  <a:pt x="351" y="122"/>
                </a:lnTo>
                <a:lnTo>
                  <a:pt x="357" y="122"/>
                </a:lnTo>
                <a:lnTo>
                  <a:pt x="375" y="122"/>
                </a:lnTo>
                <a:lnTo>
                  <a:pt x="384" y="122"/>
                </a:lnTo>
                <a:lnTo>
                  <a:pt x="409" y="122"/>
                </a:lnTo>
                <a:lnTo>
                  <a:pt x="441" y="121"/>
                </a:lnTo>
                <a:lnTo>
                  <a:pt x="481" y="121"/>
                </a:lnTo>
                <a:lnTo>
                  <a:pt x="503" y="121"/>
                </a:lnTo>
                <a:lnTo>
                  <a:pt x="533" y="120"/>
                </a:lnTo>
                <a:lnTo>
                  <a:pt x="549" y="122"/>
                </a:lnTo>
                <a:lnTo>
                  <a:pt x="552" y="122"/>
                </a:lnTo>
                <a:lnTo>
                  <a:pt x="556" y="122"/>
                </a:lnTo>
                <a:lnTo>
                  <a:pt x="569" y="122"/>
                </a:lnTo>
                <a:lnTo>
                  <a:pt x="575" y="121"/>
                </a:lnTo>
                <a:lnTo>
                  <a:pt x="589" y="121"/>
                </a:lnTo>
                <a:lnTo>
                  <a:pt x="628" y="121"/>
                </a:lnTo>
                <a:lnTo>
                  <a:pt x="638" y="121"/>
                </a:lnTo>
                <a:lnTo>
                  <a:pt x="640" y="121"/>
                </a:lnTo>
                <a:lnTo>
                  <a:pt x="641" y="121"/>
                </a:lnTo>
                <a:lnTo>
                  <a:pt x="649" y="121"/>
                </a:lnTo>
                <a:lnTo>
                  <a:pt x="650" y="121"/>
                </a:lnTo>
                <a:lnTo>
                  <a:pt x="652" y="121"/>
                </a:lnTo>
                <a:lnTo>
                  <a:pt x="660" y="121"/>
                </a:lnTo>
                <a:lnTo>
                  <a:pt x="673" y="121"/>
                </a:lnTo>
                <a:lnTo>
                  <a:pt x="684" y="121"/>
                </a:lnTo>
                <a:lnTo>
                  <a:pt x="687" y="121"/>
                </a:lnTo>
                <a:lnTo>
                  <a:pt x="697" y="121"/>
                </a:lnTo>
                <a:lnTo>
                  <a:pt x="698" y="121"/>
                </a:lnTo>
                <a:lnTo>
                  <a:pt x="706" y="121"/>
                </a:lnTo>
                <a:lnTo>
                  <a:pt x="713" y="121"/>
                </a:lnTo>
                <a:lnTo>
                  <a:pt x="718" y="121"/>
                </a:lnTo>
                <a:lnTo>
                  <a:pt x="719" y="121"/>
                </a:lnTo>
                <a:lnTo>
                  <a:pt x="720" y="121"/>
                </a:lnTo>
                <a:lnTo>
                  <a:pt x="744" y="121"/>
                </a:lnTo>
                <a:lnTo>
                  <a:pt x="757" y="120"/>
                </a:lnTo>
                <a:lnTo>
                  <a:pt x="758" y="120"/>
                </a:lnTo>
                <a:lnTo>
                  <a:pt x="765" y="120"/>
                </a:lnTo>
                <a:lnTo>
                  <a:pt x="772" y="120"/>
                </a:lnTo>
                <a:lnTo>
                  <a:pt x="777" y="120"/>
                </a:lnTo>
                <a:lnTo>
                  <a:pt x="802" y="120"/>
                </a:lnTo>
                <a:lnTo>
                  <a:pt x="815" y="120"/>
                </a:lnTo>
                <a:lnTo>
                  <a:pt x="818" y="120"/>
                </a:lnTo>
                <a:lnTo>
                  <a:pt x="833" y="120"/>
                </a:lnTo>
                <a:lnTo>
                  <a:pt x="856" y="120"/>
                </a:lnTo>
                <a:lnTo>
                  <a:pt x="856" y="100"/>
                </a:lnTo>
                <a:lnTo>
                  <a:pt x="856" y="81"/>
                </a:lnTo>
                <a:lnTo>
                  <a:pt x="856" y="74"/>
                </a:lnTo>
                <a:lnTo>
                  <a:pt x="856" y="47"/>
                </a:lnTo>
                <a:lnTo>
                  <a:pt x="856" y="39"/>
                </a:lnTo>
                <a:lnTo>
                  <a:pt x="856" y="21"/>
                </a:lnTo>
                <a:lnTo>
                  <a:pt x="856" y="0"/>
                </a:lnTo>
                <a:lnTo>
                  <a:pt x="870" y="0"/>
                </a:lnTo>
                <a:lnTo>
                  <a:pt x="875" y="0"/>
                </a:lnTo>
                <a:lnTo>
                  <a:pt x="892" y="0"/>
                </a:lnTo>
                <a:lnTo>
                  <a:pt x="908" y="0"/>
                </a:lnTo>
                <a:lnTo>
                  <a:pt x="911" y="0"/>
                </a:lnTo>
                <a:lnTo>
                  <a:pt x="918" y="1"/>
                </a:lnTo>
                <a:lnTo>
                  <a:pt x="923" y="1"/>
                </a:lnTo>
                <a:lnTo>
                  <a:pt x="927" y="1"/>
                </a:lnTo>
                <a:lnTo>
                  <a:pt x="936" y="1"/>
                </a:lnTo>
                <a:lnTo>
                  <a:pt x="940" y="1"/>
                </a:lnTo>
                <a:lnTo>
                  <a:pt x="955" y="1"/>
                </a:lnTo>
                <a:lnTo>
                  <a:pt x="967" y="2"/>
                </a:lnTo>
                <a:lnTo>
                  <a:pt x="974" y="2"/>
                </a:lnTo>
                <a:lnTo>
                  <a:pt x="984" y="2"/>
                </a:lnTo>
                <a:lnTo>
                  <a:pt x="986" y="2"/>
                </a:lnTo>
                <a:lnTo>
                  <a:pt x="989" y="2"/>
                </a:lnTo>
                <a:lnTo>
                  <a:pt x="990" y="2"/>
                </a:lnTo>
                <a:lnTo>
                  <a:pt x="991" y="2"/>
                </a:lnTo>
                <a:lnTo>
                  <a:pt x="992" y="2"/>
                </a:lnTo>
                <a:lnTo>
                  <a:pt x="993" y="2"/>
                </a:lnTo>
                <a:lnTo>
                  <a:pt x="997" y="2"/>
                </a:lnTo>
                <a:lnTo>
                  <a:pt x="1009" y="2"/>
                </a:lnTo>
                <a:lnTo>
                  <a:pt x="1014" y="2"/>
                </a:lnTo>
                <a:lnTo>
                  <a:pt x="1018" y="3"/>
                </a:lnTo>
                <a:lnTo>
                  <a:pt x="1028" y="3"/>
                </a:lnTo>
                <a:lnTo>
                  <a:pt x="1029" y="2"/>
                </a:lnTo>
                <a:lnTo>
                  <a:pt x="1086" y="2"/>
                </a:lnTo>
                <a:lnTo>
                  <a:pt x="1089" y="2"/>
                </a:lnTo>
                <a:lnTo>
                  <a:pt x="1094" y="2"/>
                </a:lnTo>
                <a:lnTo>
                  <a:pt x="1095" y="2"/>
                </a:lnTo>
                <a:lnTo>
                  <a:pt x="1113" y="2"/>
                </a:lnTo>
                <a:lnTo>
                  <a:pt x="1119" y="2"/>
                </a:lnTo>
                <a:lnTo>
                  <a:pt x="1120" y="2"/>
                </a:lnTo>
                <a:lnTo>
                  <a:pt x="1126" y="3"/>
                </a:lnTo>
                <a:lnTo>
                  <a:pt x="1139" y="3"/>
                </a:lnTo>
                <a:lnTo>
                  <a:pt x="1192" y="4"/>
                </a:lnTo>
                <a:lnTo>
                  <a:pt x="1202" y="4"/>
                </a:lnTo>
                <a:lnTo>
                  <a:pt x="1213" y="4"/>
                </a:lnTo>
                <a:lnTo>
                  <a:pt x="1218" y="4"/>
                </a:lnTo>
                <a:lnTo>
                  <a:pt x="1234" y="4"/>
                </a:lnTo>
                <a:lnTo>
                  <a:pt x="1248" y="5"/>
                </a:lnTo>
                <a:lnTo>
                  <a:pt x="1261" y="5"/>
                </a:lnTo>
                <a:lnTo>
                  <a:pt x="1297" y="5"/>
                </a:lnTo>
                <a:lnTo>
                  <a:pt x="1310" y="5"/>
                </a:lnTo>
                <a:lnTo>
                  <a:pt x="1333" y="7"/>
                </a:lnTo>
                <a:lnTo>
                  <a:pt x="1343" y="7"/>
                </a:lnTo>
                <a:lnTo>
                  <a:pt x="1348" y="7"/>
                </a:lnTo>
                <a:lnTo>
                  <a:pt x="1363" y="7"/>
                </a:lnTo>
                <a:lnTo>
                  <a:pt x="1372" y="7"/>
                </a:lnTo>
                <a:lnTo>
                  <a:pt x="1390" y="8"/>
                </a:lnTo>
                <a:lnTo>
                  <a:pt x="1419" y="9"/>
                </a:lnTo>
                <a:lnTo>
                  <a:pt x="1426" y="9"/>
                </a:lnTo>
                <a:lnTo>
                  <a:pt x="1430" y="9"/>
                </a:lnTo>
                <a:lnTo>
                  <a:pt x="1431" y="9"/>
                </a:lnTo>
                <a:lnTo>
                  <a:pt x="1432" y="9"/>
                </a:lnTo>
                <a:lnTo>
                  <a:pt x="1437" y="9"/>
                </a:lnTo>
                <a:lnTo>
                  <a:pt x="1442" y="9"/>
                </a:lnTo>
                <a:lnTo>
                  <a:pt x="1457" y="9"/>
                </a:lnTo>
                <a:lnTo>
                  <a:pt x="1469" y="10"/>
                </a:lnTo>
                <a:lnTo>
                  <a:pt x="1483" y="10"/>
                </a:lnTo>
                <a:lnTo>
                  <a:pt x="1489" y="10"/>
                </a:lnTo>
                <a:lnTo>
                  <a:pt x="1520" y="11"/>
                </a:lnTo>
                <a:lnTo>
                  <a:pt x="1523" y="11"/>
                </a:lnTo>
                <a:lnTo>
                  <a:pt x="1525" y="11"/>
                </a:lnTo>
                <a:lnTo>
                  <a:pt x="1532" y="11"/>
                </a:lnTo>
                <a:lnTo>
                  <a:pt x="1554" y="11"/>
                </a:lnTo>
                <a:lnTo>
                  <a:pt x="1569" y="11"/>
                </a:lnTo>
                <a:lnTo>
                  <a:pt x="1579" y="11"/>
                </a:lnTo>
                <a:lnTo>
                  <a:pt x="1580" y="11"/>
                </a:lnTo>
                <a:lnTo>
                  <a:pt x="1589" y="12"/>
                </a:lnTo>
                <a:lnTo>
                  <a:pt x="1590" y="12"/>
                </a:lnTo>
                <a:lnTo>
                  <a:pt x="1595" y="12"/>
                </a:lnTo>
                <a:lnTo>
                  <a:pt x="1596" y="12"/>
                </a:lnTo>
                <a:lnTo>
                  <a:pt x="1597" y="12"/>
                </a:lnTo>
                <a:lnTo>
                  <a:pt x="1599" y="12"/>
                </a:lnTo>
                <a:lnTo>
                  <a:pt x="1604" y="12"/>
                </a:lnTo>
                <a:lnTo>
                  <a:pt x="1606" y="12"/>
                </a:lnTo>
                <a:lnTo>
                  <a:pt x="1607" y="12"/>
                </a:lnTo>
                <a:lnTo>
                  <a:pt x="1608" y="12"/>
                </a:lnTo>
                <a:lnTo>
                  <a:pt x="1613" y="12"/>
                </a:lnTo>
                <a:lnTo>
                  <a:pt x="1614" y="12"/>
                </a:lnTo>
                <a:lnTo>
                  <a:pt x="1615" y="12"/>
                </a:lnTo>
                <a:lnTo>
                  <a:pt x="1619" y="12"/>
                </a:lnTo>
                <a:lnTo>
                  <a:pt x="1622" y="12"/>
                </a:lnTo>
                <a:lnTo>
                  <a:pt x="1623" y="12"/>
                </a:lnTo>
                <a:lnTo>
                  <a:pt x="1636" y="12"/>
                </a:lnTo>
                <a:lnTo>
                  <a:pt x="1643" y="13"/>
                </a:lnTo>
                <a:lnTo>
                  <a:pt x="1650" y="13"/>
                </a:lnTo>
                <a:lnTo>
                  <a:pt x="1653" y="13"/>
                </a:lnTo>
                <a:lnTo>
                  <a:pt x="1656" y="13"/>
                </a:lnTo>
                <a:lnTo>
                  <a:pt x="1661" y="13"/>
                </a:lnTo>
                <a:lnTo>
                  <a:pt x="1662" y="13"/>
                </a:lnTo>
                <a:lnTo>
                  <a:pt x="1665" y="13"/>
                </a:lnTo>
                <a:lnTo>
                  <a:pt x="1667" y="1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9" name="Freeform 154">
            <a:extLst>
              <a:ext uri="{FF2B5EF4-FFF2-40B4-BE49-F238E27FC236}">
                <a16:creationId xmlns:a16="http://schemas.microsoft.com/office/drawing/2014/main" id="{E4C4CA3C-6964-A7E7-2849-BB7592020B04}"/>
              </a:ext>
            </a:extLst>
          </p:cNvPr>
          <p:cNvSpPr>
            <a:spLocks noEditPoints="1"/>
          </p:cNvSpPr>
          <p:nvPr/>
        </p:nvSpPr>
        <p:spPr bwMode="auto">
          <a:xfrm>
            <a:off x="2607023" y="1802209"/>
            <a:ext cx="636588" cy="566738"/>
          </a:xfrm>
          <a:custGeom>
            <a:avLst/>
            <a:gdLst>
              <a:gd name="T0" fmla="*/ 18 w 401"/>
              <a:gd name="T1" fmla="*/ 91 h 357"/>
              <a:gd name="T2" fmla="*/ 6 w 401"/>
              <a:gd name="T3" fmla="*/ 76 h 357"/>
              <a:gd name="T4" fmla="*/ 42 w 401"/>
              <a:gd name="T5" fmla="*/ 64 h 357"/>
              <a:gd name="T6" fmla="*/ 71 w 401"/>
              <a:gd name="T7" fmla="*/ 60 h 357"/>
              <a:gd name="T8" fmla="*/ 74 w 401"/>
              <a:gd name="T9" fmla="*/ 51 h 357"/>
              <a:gd name="T10" fmla="*/ 86 w 401"/>
              <a:gd name="T11" fmla="*/ 39 h 357"/>
              <a:gd name="T12" fmla="*/ 71 w 401"/>
              <a:gd name="T13" fmla="*/ 20 h 357"/>
              <a:gd name="T14" fmla="*/ 72 w 401"/>
              <a:gd name="T15" fmla="*/ 1 h 357"/>
              <a:gd name="T16" fmla="*/ 73 w 401"/>
              <a:gd name="T17" fmla="*/ 23 h 357"/>
              <a:gd name="T18" fmla="*/ 119 w 401"/>
              <a:gd name="T19" fmla="*/ 33 h 357"/>
              <a:gd name="T20" fmla="*/ 167 w 401"/>
              <a:gd name="T21" fmla="*/ 43 h 357"/>
              <a:gd name="T22" fmla="*/ 193 w 401"/>
              <a:gd name="T23" fmla="*/ 94 h 357"/>
              <a:gd name="T24" fmla="*/ 242 w 401"/>
              <a:gd name="T25" fmla="*/ 134 h 357"/>
              <a:gd name="T26" fmla="*/ 280 w 401"/>
              <a:gd name="T27" fmla="*/ 156 h 357"/>
              <a:gd name="T28" fmla="*/ 352 w 401"/>
              <a:gd name="T29" fmla="*/ 204 h 357"/>
              <a:gd name="T30" fmla="*/ 378 w 401"/>
              <a:gd name="T31" fmla="*/ 230 h 357"/>
              <a:gd name="T32" fmla="*/ 362 w 401"/>
              <a:gd name="T33" fmla="*/ 260 h 357"/>
              <a:gd name="T34" fmla="*/ 354 w 401"/>
              <a:gd name="T35" fmla="*/ 244 h 357"/>
              <a:gd name="T36" fmla="*/ 314 w 401"/>
              <a:gd name="T37" fmla="*/ 257 h 357"/>
              <a:gd name="T38" fmla="*/ 325 w 401"/>
              <a:gd name="T39" fmla="*/ 298 h 357"/>
              <a:gd name="T40" fmla="*/ 297 w 401"/>
              <a:gd name="T41" fmla="*/ 294 h 357"/>
              <a:gd name="T42" fmla="*/ 286 w 401"/>
              <a:gd name="T43" fmla="*/ 318 h 357"/>
              <a:gd name="T44" fmla="*/ 259 w 401"/>
              <a:gd name="T45" fmla="*/ 323 h 357"/>
              <a:gd name="T46" fmla="*/ 217 w 401"/>
              <a:gd name="T47" fmla="*/ 280 h 357"/>
              <a:gd name="T48" fmla="*/ 196 w 401"/>
              <a:gd name="T49" fmla="*/ 263 h 357"/>
              <a:gd name="T50" fmla="*/ 183 w 401"/>
              <a:gd name="T51" fmla="*/ 301 h 357"/>
              <a:gd name="T52" fmla="*/ 171 w 401"/>
              <a:gd name="T53" fmla="*/ 320 h 357"/>
              <a:gd name="T54" fmla="*/ 182 w 401"/>
              <a:gd name="T55" fmla="*/ 350 h 357"/>
              <a:gd name="T56" fmla="*/ 166 w 401"/>
              <a:gd name="T57" fmla="*/ 326 h 357"/>
              <a:gd name="T58" fmla="*/ 117 w 401"/>
              <a:gd name="T59" fmla="*/ 283 h 357"/>
              <a:gd name="T60" fmla="*/ 93 w 401"/>
              <a:gd name="T61" fmla="*/ 267 h 357"/>
              <a:gd name="T62" fmla="*/ 80 w 401"/>
              <a:gd name="T63" fmla="*/ 253 h 357"/>
              <a:gd name="T64" fmla="*/ 64 w 401"/>
              <a:gd name="T65" fmla="*/ 237 h 357"/>
              <a:gd name="T66" fmla="*/ 51 w 401"/>
              <a:gd name="T67" fmla="*/ 236 h 357"/>
              <a:gd name="T68" fmla="*/ 63 w 401"/>
              <a:gd name="T69" fmla="*/ 257 h 357"/>
              <a:gd name="T70" fmla="*/ 83 w 401"/>
              <a:gd name="T71" fmla="*/ 276 h 357"/>
              <a:gd name="T72" fmla="*/ 102 w 401"/>
              <a:gd name="T73" fmla="*/ 301 h 357"/>
              <a:gd name="T74" fmla="*/ 110 w 401"/>
              <a:gd name="T75" fmla="*/ 331 h 357"/>
              <a:gd name="T76" fmla="*/ 107 w 401"/>
              <a:gd name="T77" fmla="*/ 345 h 357"/>
              <a:gd name="T78" fmla="*/ 88 w 401"/>
              <a:gd name="T79" fmla="*/ 342 h 357"/>
              <a:gd name="T80" fmla="*/ 61 w 401"/>
              <a:gd name="T81" fmla="*/ 311 h 357"/>
              <a:gd name="T82" fmla="*/ 28 w 401"/>
              <a:gd name="T83" fmla="*/ 275 h 357"/>
              <a:gd name="T84" fmla="*/ 44 w 401"/>
              <a:gd name="T85" fmla="*/ 263 h 357"/>
              <a:gd name="T86" fmla="*/ 50 w 401"/>
              <a:gd name="T87" fmla="*/ 235 h 357"/>
              <a:gd name="T88" fmla="*/ 56 w 401"/>
              <a:gd name="T89" fmla="*/ 215 h 357"/>
              <a:gd name="T90" fmla="*/ 19 w 401"/>
              <a:gd name="T91" fmla="*/ 169 h 357"/>
              <a:gd name="T92" fmla="*/ 21 w 401"/>
              <a:gd name="T93" fmla="*/ 147 h 357"/>
              <a:gd name="T94" fmla="*/ 12 w 401"/>
              <a:gd name="T95" fmla="*/ 134 h 357"/>
              <a:gd name="T96" fmla="*/ 70 w 401"/>
              <a:gd name="T97" fmla="*/ 298 h 357"/>
              <a:gd name="T98" fmla="*/ 218 w 401"/>
              <a:gd name="T99" fmla="*/ 254 h 357"/>
              <a:gd name="T100" fmla="*/ 241 w 401"/>
              <a:gd name="T101" fmla="*/ 278 h 357"/>
              <a:gd name="T102" fmla="*/ 250 w 401"/>
              <a:gd name="T103" fmla="*/ 265 h 357"/>
              <a:gd name="T104" fmla="*/ 253 w 401"/>
              <a:gd name="T105" fmla="*/ 238 h 357"/>
              <a:gd name="T106" fmla="*/ 248 w 401"/>
              <a:gd name="T107" fmla="*/ 236 h 357"/>
              <a:gd name="T108" fmla="*/ 203 w 401"/>
              <a:gd name="T109" fmla="*/ 228 h 357"/>
              <a:gd name="T110" fmla="*/ 255 w 401"/>
              <a:gd name="T111" fmla="*/ 209 h 357"/>
              <a:gd name="T112" fmla="*/ 255 w 401"/>
              <a:gd name="T113" fmla="*/ 285 h 357"/>
              <a:gd name="T114" fmla="*/ 283 w 401"/>
              <a:gd name="T115" fmla="*/ 238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1" h="357">
                <a:moveTo>
                  <a:pt x="0" y="100"/>
                </a:moveTo>
                <a:lnTo>
                  <a:pt x="17" y="101"/>
                </a:lnTo>
                <a:lnTo>
                  <a:pt x="19" y="101"/>
                </a:lnTo>
                <a:lnTo>
                  <a:pt x="18" y="98"/>
                </a:lnTo>
                <a:lnTo>
                  <a:pt x="19" y="97"/>
                </a:lnTo>
                <a:lnTo>
                  <a:pt x="19" y="96"/>
                </a:lnTo>
                <a:lnTo>
                  <a:pt x="21" y="96"/>
                </a:lnTo>
                <a:lnTo>
                  <a:pt x="22" y="95"/>
                </a:lnTo>
                <a:lnTo>
                  <a:pt x="22" y="94"/>
                </a:lnTo>
                <a:lnTo>
                  <a:pt x="21" y="93"/>
                </a:lnTo>
                <a:lnTo>
                  <a:pt x="19" y="92"/>
                </a:lnTo>
                <a:lnTo>
                  <a:pt x="18" y="91"/>
                </a:lnTo>
                <a:lnTo>
                  <a:pt x="18" y="89"/>
                </a:lnTo>
                <a:lnTo>
                  <a:pt x="17" y="89"/>
                </a:lnTo>
                <a:lnTo>
                  <a:pt x="17" y="88"/>
                </a:lnTo>
                <a:lnTo>
                  <a:pt x="17" y="85"/>
                </a:lnTo>
                <a:lnTo>
                  <a:pt x="17" y="83"/>
                </a:lnTo>
                <a:lnTo>
                  <a:pt x="17" y="82"/>
                </a:lnTo>
                <a:lnTo>
                  <a:pt x="15" y="80"/>
                </a:lnTo>
                <a:lnTo>
                  <a:pt x="4" y="80"/>
                </a:lnTo>
                <a:lnTo>
                  <a:pt x="2" y="80"/>
                </a:lnTo>
                <a:lnTo>
                  <a:pt x="0" y="80"/>
                </a:lnTo>
                <a:lnTo>
                  <a:pt x="2" y="76"/>
                </a:lnTo>
                <a:lnTo>
                  <a:pt x="6" y="76"/>
                </a:lnTo>
                <a:lnTo>
                  <a:pt x="7" y="76"/>
                </a:lnTo>
                <a:lnTo>
                  <a:pt x="10" y="68"/>
                </a:lnTo>
                <a:lnTo>
                  <a:pt x="14" y="69"/>
                </a:lnTo>
                <a:lnTo>
                  <a:pt x="18" y="74"/>
                </a:lnTo>
                <a:lnTo>
                  <a:pt x="19" y="71"/>
                </a:lnTo>
                <a:lnTo>
                  <a:pt x="19" y="70"/>
                </a:lnTo>
                <a:lnTo>
                  <a:pt x="21" y="68"/>
                </a:lnTo>
                <a:lnTo>
                  <a:pt x="21" y="67"/>
                </a:lnTo>
                <a:lnTo>
                  <a:pt x="21" y="66"/>
                </a:lnTo>
                <a:lnTo>
                  <a:pt x="21" y="65"/>
                </a:lnTo>
                <a:lnTo>
                  <a:pt x="41" y="65"/>
                </a:lnTo>
                <a:lnTo>
                  <a:pt x="42" y="64"/>
                </a:lnTo>
                <a:lnTo>
                  <a:pt x="44" y="65"/>
                </a:lnTo>
                <a:lnTo>
                  <a:pt x="45" y="65"/>
                </a:lnTo>
                <a:lnTo>
                  <a:pt x="43" y="62"/>
                </a:lnTo>
                <a:lnTo>
                  <a:pt x="44" y="61"/>
                </a:lnTo>
                <a:lnTo>
                  <a:pt x="49" y="57"/>
                </a:lnTo>
                <a:lnTo>
                  <a:pt x="52" y="52"/>
                </a:lnTo>
                <a:lnTo>
                  <a:pt x="55" y="49"/>
                </a:lnTo>
                <a:lnTo>
                  <a:pt x="56" y="48"/>
                </a:lnTo>
                <a:lnTo>
                  <a:pt x="62" y="53"/>
                </a:lnTo>
                <a:lnTo>
                  <a:pt x="69" y="60"/>
                </a:lnTo>
                <a:lnTo>
                  <a:pt x="70" y="60"/>
                </a:lnTo>
                <a:lnTo>
                  <a:pt x="71" y="60"/>
                </a:lnTo>
                <a:lnTo>
                  <a:pt x="71" y="59"/>
                </a:lnTo>
                <a:lnTo>
                  <a:pt x="72" y="59"/>
                </a:lnTo>
                <a:lnTo>
                  <a:pt x="71" y="59"/>
                </a:lnTo>
                <a:lnTo>
                  <a:pt x="71" y="58"/>
                </a:lnTo>
                <a:lnTo>
                  <a:pt x="71" y="57"/>
                </a:lnTo>
                <a:lnTo>
                  <a:pt x="71" y="56"/>
                </a:lnTo>
                <a:lnTo>
                  <a:pt x="71" y="55"/>
                </a:lnTo>
                <a:lnTo>
                  <a:pt x="71" y="53"/>
                </a:lnTo>
                <a:lnTo>
                  <a:pt x="72" y="53"/>
                </a:lnTo>
                <a:lnTo>
                  <a:pt x="73" y="52"/>
                </a:lnTo>
                <a:lnTo>
                  <a:pt x="74" y="52"/>
                </a:lnTo>
                <a:lnTo>
                  <a:pt x="74" y="51"/>
                </a:lnTo>
                <a:lnTo>
                  <a:pt x="74" y="50"/>
                </a:lnTo>
                <a:lnTo>
                  <a:pt x="78" y="49"/>
                </a:lnTo>
                <a:lnTo>
                  <a:pt x="79" y="48"/>
                </a:lnTo>
                <a:lnTo>
                  <a:pt x="79" y="47"/>
                </a:lnTo>
                <a:lnTo>
                  <a:pt x="79" y="46"/>
                </a:lnTo>
                <a:lnTo>
                  <a:pt x="80" y="46"/>
                </a:lnTo>
                <a:lnTo>
                  <a:pt x="81" y="44"/>
                </a:lnTo>
                <a:lnTo>
                  <a:pt x="82" y="43"/>
                </a:lnTo>
                <a:lnTo>
                  <a:pt x="82" y="42"/>
                </a:lnTo>
                <a:lnTo>
                  <a:pt x="83" y="41"/>
                </a:lnTo>
                <a:lnTo>
                  <a:pt x="83" y="40"/>
                </a:lnTo>
                <a:lnTo>
                  <a:pt x="86" y="39"/>
                </a:lnTo>
                <a:lnTo>
                  <a:pt x="86" y="38"/>
                </a:lnTo>
                <a:lnTo>
                  <a:pt x="84" y="37"/>
                </a:lnTo>
                <a:lnTo>
                  <a:pt x="82" y="34"/>
                </a:lnTo>
                <a:lnTo>
                  <a:pt x="78" y="29"/>
                </a:lnTo>
                <a:lnTo>
                  <a:pt x="77" y="28"/>
                </a:lnTo>
                <a:lnTo>
                  <a:pt x="75" y="28"/>
                </a:lnTo>
                <a:lnTo>
                  <a:pt x="74" y="25"/>
                </a:lnTo>
                <a:lnTo>
                  <a:pt x="73" y="24"/>
                </a:lnTo>
                <a:lnTo>
                  <a:pt x="72" y="23"/>
                </a:lnTo>
                <a:lnTo>
                  <a:pt x="72" y="22"/>
                </a:lnTo>
                <a:lnTo>
                  <a:pt x="72" y="21"/>
                </a:lnTo>
                <a:lnTo>
                  <a:pt x="71" y="20"/>
                </a:lnTo>
                <a:lnTo>
                  <a:pt x="71" y="19"/>
                </a:lnTo>
                <a:lnTo>
                  <a:pt x="71" y="18"/>
                </a:lnTo>
                <a:lnTo>
                  <a:pt x="70" y="16"/>
                </a:lnTo>
                <a:lnTo>
                  <a:pt x="70" y="15"/>
                </a:lnTo>
                <a:lnTo>
                  <a:pt x="70" y="14"/>
                </a:lnTo>
                <a:lnTo>
                  <a:pt x="70" y="13"/>
                </a:lnTo>
                <a:lnTo>
                  <a:pt x="71" y="9"/>
                </a:lnTo>
                <a:lnTo>
                  <a:pt x="71" y="7"/>
                </a:lnTo>
                <a:lnTo>
                  <a:pt x="72" y="1"/>
                </a:lnTo>
                <a:lnTo>
                  <a:pt x="72" y="0"/>
                </a:lnTo>
                <a:lnTo>
                  <a:pt x="73" y="0"/>
                </a:lnTo>
                <a:lnTo>
                  <a:pt x="72" y="1"/>
                </a:lnTo>
                <a:lnTo>
                  <a:pt x="72" y="7"/>
                </a:lnTo>
                <a:lnTo>
                  <a:pt x="72" y="9"/>
                </a:lnTo>
                <a:lnTo>
                  <a:pt x="71" y="9"/>
                </a:lnTo>
                <a:lnTo>
                  <a:pt x="71" y="12"/>
                </a:lnTo>
                <a:lnTo>
                  <a:pt x="71" y="14"/>
                </a:lnTo>
                <a:lnTo>
                  <a:pt x="71" y="15"/>
                </a:lnTo>
                <a:lnTo>
                  <a:pt x="71" y="16"/>
                </a:lnTo>
                <a:lnTo>
                  <a:pt x="71" y="18"/>
                </a:lnTo>
                <a:lnTo>
                  <a:pt x="71" y="19"/>
                </a:lnTo>
                <a:lnTo>
                  <a:pt x="72" y="21"/>
                </a:lnTo>
                <a:lnTo>
                  <a:pt x="73" y="22"/>
                </a:lnTo>
                <a:lnTo>
                  <a:pt x="73" y="23"/>
                </a:lnTo>
                <a:lnTo>
                  <a:pt x="74" y="24"/>
                </a:lnTo>
                <a:lnTo>
                  <a:pt x="77" y="27"/>
                </a:lnTo>
                <a:lnTo>
                  <a:pt x="78" y="29"/>
                </a:lnTo>
                <a:lnTo>
                  <a:pt x="80" y="30"/>
                </a:lnTo>
                <a:lnTo>
                  <a:pt x="83" y="33"/>
                </a:lnTo>
                <a:lnTo>
                  <a:pt x="84" y="35"/>
                </a:lnTo>
                <a:lnTo>
                  <a:pt x="87" y="38"/>
                </a:lnTo>
                <a:lnTo>
                  <a:pt x="89" y="40"/>
                </a:lnTo>
                <a:lnTo>
                  <a:pt x="99" y="29"/>
                </a:lnTo>
                <a:lnTo>
                  <a:pt x="109" y="39"/>
                </a:lnTo>
                <a:lnTo>
                  <a:pt x="118" y="31"/>
                </a:lnTo>
                <a:lnTo>
                  <a:pt x="119" y="33"/>
                </a:lnTo>
                <a:lnTo>
                  <a:pt x="121" y="34"/>
                </a:lnTo>
                <a:lnTo>
                  <a:pt x="130" y="43"/>
                </a:lnTo>
                <a:lnTo>
                  <a:pt x="149" y="24"/>
                </a:lnTo>
                <a:lnTo>
                  <a:pt x="150" y="23"/>
                </a:lnTo>
                <a:lnTo>
                  <a:pt x="153" y="27"/>
                </a:lnTo>
                <a:lnTo>
                  <a:pt x="154" y="28"/>
                </a:lnTo>
                <a:lnTo>
                  <a:pt x="158" y="32"/>
                </a:lnTo>
                <a:lnTo>
                  <a:pt x="159" y="33"/>
                </a:lnTo>
                <a:lnTo>
                  <a:pt x="162" y="35"/>
                </a:lnTo>
                <a:lnTo>
                  <a:pt x="166" y="41"/>
                </a:lnTo>
                <a:lnTo>
                  <a:pt x="167" y="41"/>
                </a:lnTo>
                <a:lnTo>
                  <a:pt x="167" y="43"/>
                </a:lnTo>
                <a:lnTo>
                  <a:pt x="166" y="44"/>
                </a:lnTo>
                <a:lnTo>
                  <a:pt x="182" y="60"/>
                </a:lnTo>
                <a:lnTo>
                  <a:pt x="183" y="60"/>
                </a:lnTo>
                <a:lnTo>
                  <a:pt x="182" y="61"/>
                </a:lnTo>
                <a:lnTo>
                  <a:pt x="180" y="62"/>
                </a:lnTo>
                <a:lnTo>
                  <a:pt x="178" y="65"/>
                </a:lnTo>
                <a:lnTo>
                  <a:pt x="177" y="65"/>
                </a:lnTo>
                <a:lnTo>
                  <a:pt x="175" y="68"/>
                </a:lnTo>
                <a:lnTo>
                  <a:pt x="173" y="69"/>
                </a:lnTo>
                <a:lnTo>
                  <a:pt x="172" y="71"/>
                </a:lnTo>
                <a:lnTo>
                  <a:pt x="171" y="71"/>
                </a:lnTo>
                <a:lnTo>
                  <a:pt x="193" y="94"/>
                </a:lnTo>
                <a:lnTo>
                  <a:pt x="208" y="109"/>
                </a:lnTo>
                <a:lnTo>
                  <a:pt x="219" y="121"/>
                </a:lnTo>
                <a:lnTo>
                  <a:pt x="221" y="123"/>
                </a:lnTo>
                <a:lnTo>
                  <a:pt x="220" y="124"/>
                </a:lnTo>
                <a:lnTo>
                  <a:pt x="220" y="125"/>
                </a:lnTo>
                <a:lnTo>
                  <a:pt x="223" y="129"/>
                </a:lnTo>
                <a:lnTo>
                  <a:pt x="224" y="129"/>
                </a:lnTo>
                <a:lnTo>
                  <a:pt x="227" y="125"/>
                </a:lnTo>
                <a:lnTo>
                  <a:pt x="231" y="130"/>
                </a:lnTo>
                <a:lnTo>
                  <a:pt x="234" y="127"/>
                </a:lnTo>
                <a:lnTo>
                  <a:pt x="241" y="132"/>
                </a:lnTo>
                <a:lnTo>
                  <a:pt x="242" y="134"/>
                </a:lnTo>
                <a:lnTo>
                  <a:pt x="245" y="137"/>
                </a:lnTo>
                <a:lnTo>
                  <a:pt x="249" y="142"/>
                </a:lnTo>
                <a:lnTo>
                  <a:pt x="255" y="148"/>
                </a:lnTo>
                <a:lnTo>
                  <a:pt x="261" y="155"/>
                </a:lnTo>
                <a:lnTo>
                  <a:pt x="265" y="159"/>
                </a:lnTo>
                <a:lnTo>
                  <a:pt x="267" y="157"/>
                </a:lnTo>
                <a:lnTo>
                  <a:pt x="271" y="152"/>
                </a:lnTo>
                <a:lnTo>
                  <a:pt x="272" y="151"/>
                </a:lnTo>
                <a:lnTo>
                  <a:pt x="274" y="150"/>
                </a:lnTo>
                <a:lnTo>
                  <a:pt x="275" y="150"/>
                </a:lnTo>
                <a:lnTo>
                  <a:pt x="279" y="156"/>
                </a:lnTo>
                <a:lnTo>
                  <a:pt x="280" y="156"/>
                </a:lnTo>
                <a:lnTo>
                  <a:pt x="281" y="158"/>
                </a:lnTo>
                <a:lnTo>
                  <a:pt x="284" y="159"/>
                </a:lnTo>
                <a:lnTo>
                  <a:pt x="285" y="161"/>
                </a:lnTo>
                <a:lnTo>
                  <a:pt x="287" y="163"/>
                </a:lnTo>
                <a:lnTo>
                  <a:pt x="287" y="164"/>
                </a:lnTo>
                <a:lnTo>
                  <a:pt x="298" y="175"/>
                </a:lnTo>
                <a:lnTo>
                  <a:pt x="322" y="199"/>
                </a:lnTo>
                <a:lnTo>
                  <a:pt x="324" y="201"/>
                </a:lnTo>
                <a:lnTo>
                  <a:pt x="332" y="192"/>
                </a:lnTo>
                <a:lnTo>
                  <a:pt x="336" y="188"/>
                </a:lnTo>
                <a:lnTo>
                  <a:pt x="345" y="197"/>
                </a:lnTo>
                <a:lnTo>
                  <a:pt x="352" y="204"/>
                </a:lnTo>
                <a:lnTo>
                  <a:pt x="353" y="205"/>
                </a:lnTo>
                <a:lnTo>
                  <a:pt x="354" y="205"/>
                </a:lnTo>
                <a:lnTo>
                  <a:pt x="354" y="206"/>
                </a:lnTo>
                <a:lnTo>
                  <a:pt x="355" y="208"/>
                </a:lnTo>
                <a:lnTo>
                  <a:pt x="358" y="210"/>
                </a:lnTo>
                <a:lnTo>
                  <a:pt x="359" y="211"/>
                </a:lnTo>
                <a:lnTo>
                  <a:pt x="362" y="213"/>
                </a:lnTo>
                <a:lnTo>
                  <a:pt x="368" y="220"/>
                </a:lnTo>
                <a:lnTo>
                  <a:pt x="370" y="222"/>
                </a:lnTo>
                <a:lnTo>
                  <a:pt x="373" y="227"/>
                </a:lnTo>
                <a:lnTo>
                  <a:pt x="376" y="228"/>
                </a:lnTo>
                <a:lnTo>
                  <a:pt x="378" y="230"/>
                </a:lnTo>
                <a:lnTo>
                  <a:pt x="384" y="237"/>
                </a:lnTo>
                <a:lnTo>
                  <a:pt x="384" y="238"/>
                </a:lnTo>
                <a:lnTo>
                  <a:pt x="386" y="237"/>
                </a:lnTo>
                <a:lnTo>
                  <a:pt x="386" y="238"/>
                </a:lnTo>
                <a:lnTo>
                  <a:pt x="395" y="247"/>
                </a:lnTo>
                <a:lnTo>
                  <a:pt x="401" y="254"/>
                </a:lnTo>
                <a:lnTo>
                  <a:pt x="395" y="260"/>
                </a:lnTo>
                <a:lnTo>
                  <a:pt x="378" y="277"/>
                </a:lnTo>
                <a:lnTo>
                  <a:pt x="364" y="264"/>
                </a:lnTo>
                <a:lnTo>
                  <a:pt x="362" y="260"/>
                </a:lnTo>
                <a:lnTo>
                  <a:pt x="361" y="260"/>
                </a:lnTo>
                <a:lnTo>
                  <a:pt x="362" y="260"/>
                </a:lnTo>
                <a:lnTo>
                  <a:pt x="363" y="259"/>
                </a:lnTo>
                <a:lnTo>
                  <a:pt x="363" y="258"/>
                </a:lnTo>
                <a:lnTo>
                  <a:pt x="364" y="258"/>
                </a:lnTo>
                <a:lnTo>
                  <a:pt x="367" y="256"/>
                </a:lnTo>
                <a:lnTo>
                  <a:pt x="363" y="253"/>
                </a:lnTo>
                <a:lnTo>
                  <a:pt x="362" y="251"/>
                </a:lnTo>
                <a:lnTo>
                  <a:pt x="360" y="249"/>
                </a:lnTo>
                <a:lnTo>
                  <a:pt x="359" y="248"/>
                </a:lnTo>
                <a:lnTo>
                  <a:pt x="358" y="247"/>
                </a:lnTo>
                <a:lnTo>
                  <a:pt x="356" y="246"/>
                </a:lnTo>
                <a:lnTo>
                  <a:pt x="355" y="245"/>
                </a:lnTo>
                <a:lnTo>
                  <a:pt x="354" y="244"/>
                </a:lnTo>
                <a:lnTo>
                  <a:pt x="354" y="242"/>
                </a:lnTo>
                <a:lnTo>
                  <a:pt x="353" y="242"/>
                </a:lnTo>
                <a:lnTo>
                  <a:pt x="351" y="245"/>
                </a:lnTo>
                <a:lnTo>
                  <a:pt x="351" y="246"/>
                </a:lnTo>
                <a:lnTo>
                  <a:pt x="349" y="248"/>
                </a:lnTo>
                <a:lnTo>
                  <a:pt x="348" y="248"/>
                </a:lnTo>
                <a:lnTo>
                  <a:pt x="346" y="249"/>
                </a:lnTo>
                <a:lnTo>
                  <a:pt x="345" y="250"/>
                </a:lnTo>
                <a:lnTo>
                  <a:pt x="345" y="251"/>
                </a:lnTo>
                <a:lnTo>
                  <a:pt x="342" y="253"/>
                </a:lnTo>
                <a:lnTo>
                  <a:pt x="318" y="253"/>
                </a:lnTo>
                <a:lnTo>
                  <a:pt x="314" y="257"/>
                </a:lnTo>
                <a:lnTo>
                  <a:pt x="316" y="260"/>
                </a:lnTo>
                <a:lnTo>
                  <a:pt x="313" y="264"/>
                </a:lnTo>
                <a:lnTo>
                  <a:pt x="318" y="271"/>
                </a:lnTo>
                <a:lnTo>
                  <a:pt x="321" y="273"/>
                </a:lnTo>
                <a:lnTo>
                  <a:pt x="320" y="274"/>
                </a:lnTo>
                <a:lnTo>
                  <a:pt x="320" y="275"/>
                </a:lnTo>
                <a:lnTo>
                  <a:pt x="321" y="276"/>
                </a:lnTo>
                <a:lnTo>
                  <a:pt x="333" y="289"/>
                </a:lnTo>
                <a:lnTo>
                  <a:pt x="333" y="290"/>
                </a:lnTo>
                <a:lnTo>
                  <a:pt x="332" y="291"/>
                </a:lnTo>
                <a:lnTo>
                  <a:pt x="327" y="295"/>
                </a:lnTo>
                <a:lnTo>
                  <a:pt x="325" y="298"/>
                </a:lnTo>
                <a:lnTo>
                  <a:pt x="324" y="299"/>
                </a:lnTo>
                <a:lnTo>
                  <a:pt x="318" y="304"/>
                </a:lnTo>
                <a:lnTo>
                  <a:pt x="317" y="305"/>
                </a:lnTo>
                <a:lnTo>
                  <a:pt x="305" y="292"/>
                </a:lnTo>
                <a:lnTo>
                  <a:pt x="304" y="291"/>
                </a:lnTo>
                <a:lnTo>
                  <a:pt x="303" y="292"/>
                </a:lnTo>
                <a:lnTo>
                  <a:pt x="302" y="293"/>
                </a:lnTo>
                <a:lnTo>
                  <a:pt x="300" y="293"/>
                </a:lnTo>
                <a:lnTo>
                  <a:pt x="299" y="292"/>
                </a:lnTo>
                <a:lnTo>
                  <a:pt x="299" y="293"/>
                </a:lnTo>
                <a:lnTo>
                  <a:pt x="298" y="294"/>
                </a:lnTo>
                <a:lnTo>
                  <a:pt x="297" y="294"/>
                </a:lnTo>
                <a:lnTo>
                  <a:pt x="297" y="295"/>
                </a:lnTo>
                <a:lnTo>
                  <a:pt x="295" y="298"/>
                </a:lnTo>
                <a:lnTo>
                  <a:pt x="294" y="299"/>
                </a:lnTo>
                <a:lnTo>
                  <a:pt x="293" y="300"/>
                </a:lnTo>
                <a:lnTo>
                  <a:pt x="293" y="301"/>
                </a:lnTo>
                <a:lnTo>
                  <a:pt x="290" y="302"/>
                </a:lnTo>
                <a:lnTo>
                  <a:pt x="289" y="303"/>
                </a:lnTo>
                <a:lnTo>
                  <a:pt x="288" y="304"/>
                </a:lnTo>
                <a:lnTo>
                  <a:pt x="286" y="305"/>
                </a:lnTo>
                <a:lnTo>
                  <a:pt x="286" y="307"/>
                </a:lnTo>
                <a:lnTo>
                  <a:pt x="286" y="309"/>
                </a:lnTo>
                <a:lnTo>
                  <a:pt x="286" y="318"/>
                </a:lnTo>
                <a:lnTo>
                  <a:pt x="285" y="323"/>
                </a:lnTo>
                <a:lnTo>
                  <a:pt x="284" y="322"/>
                </a:lnTo>
                <a:lnTo>
                  <a:pt x="283" y="321"/>
                </a:lnTo>
                <a:lnTo>
                  <a:pt x="279" y="318"/>
                </a:lnTo>
                <a:lnTo>
                  <a:pt x="277" y="316"/>
                </a:lnTo>
                <a:lnTo>
                  <a:pt x="276" y="316"/>
                </a:lnTo>
                <a:lnTo>
                  <a:pt x="272" y="319"/>
                </a:lnTo>
                <a:lnTo>
                  <a:pt x="269" y="321"/>
                </a:lnTo>
                <a:lnTo>
                  <a:pt x="265" y="323"/>
                </a:lnTo>
                <a:lnTo>
                  <a:pt x="264" y="322"/>
                </a:lnTo>
                <a:lnTo>
                  <a:pt x="262" y="320"/>
                </a:lnTo>
                <a:lnTo>
                  <a:pt x="259" y="323"/>
                </a:lnTo>
                <a:lnTo>
                  <a:pt x="257" y="322"/>
                </a:lnTo>
                <a:lnTo>
                  <a:pt x="245" y="309"/>
                </a:lnTo>
                <a:lnTo>
                  <a:pt x="233" y="296"/>
                </a:lnTo>
                <a:lnTo>
                  <a:pt x="231" y="295"/>
                </a:lnTo>
                <a:lnTo>
                  <a:pt x="230" y="293"/>
                </a:lnTo>
                <a:lnTo>
                  <a:pt x="225" y="289"/>
                </a:lnTo>
                <a:lnTo>
                  <a:pt x="224" y="289"/>
                </a:lnTo>
                <a:lnTo>
                  <a:pt x="223" y="286"/>
                </a:lnTo>
                <a:lnTo>
                  <a:pt x="221" y="284"/>
                </a:lnTo>
                <a:lnTo>
                  <a:pt x="220" y="283"/>
                </a:lnTo>
                <a:lnTo>
                  <a:pt x="219" y="282"/>
                </a:lnTo>
                <a:lnTo>
                  <a:pt x="217" y="280"/>
                </a:lnTo>
                <a:lnTo>
                  <a:pt x="214" y="278"/>
                </a:lnTo>
                <a:lnTo>
                  <a:pt x="213" y="276"/>
                </a:lnTo>
                <a:lnTo>
                  <a:pt x="211" y="274"/>
                </a:lnTo>
                <a:lnTo>
                  <a:pt x="210" y="273"/>
                </a:lnTo>
                <a:lnTo>
                  <a:pt x="209" y="272"/>
                </a:lnTo>
                <a:lnTo>
                  <a:pt x="208" y="272"/>
                </a:lnTo>
                <a:lnTo>
                  <a:pt x="205" y="268"/>
                </a:lnTo>
                <a:lnTo>
                  <a:pt x="204" y="267"/>
                </a:lnTo>
                <a:lnTo>
                  <a:pt x="203" y="266"/>
                </a:lnTo>
                <a:lnTo>
                  <a:pt x="202" y="265"/>
                </a:lnTo>
                <a:lnTo>
                  <a:pt x="199" y="262"/>
                </a:lnTo>
                <a:lnTo>
                  <a:pt x="196" y="263"/>
                </a:lnTo>
                <a:lnTo>
                  <a:pt x="176" y="284"/>
                </a:lnTo>
                <a:lnTo>
                  <a:pt x="174" y="282"/>
                </a:lnTo>
                <a:lnTo>
                  <a:pt x="171" y="285"/>
                </a:lnTo>
                <a:lnTo>
                  <a:pt x="175" y="291"/>
                </a:lnTo>
                <a:lnTo>
                  <a:pt x="177" y="292"/>
                </a:lnTo>
                <a:lnTo>
                  <a:pt x="178" y="294"/>
                </a:lnTo>
                <a:lnTo>
                  <a:pt x="180" y="294"/>
                </a:lnTo>
                <a:lnTo>
                  <a:pt x="181" y="296"/>
                </a:lnTo>
                <a:lnTo>
                  <a:pt x="182" y="298"/>
                </a:lnTo>
                <a:lnTo>
                  <a:pt x="182" y="299"/>
                </a:lnTo>
                <a:lnTo>
                  <a:pt x="182" y="300"/>
                </a:lnTo>
                <a:lnTo>
                  <a:pt x="183" y="301"/>
                </a:lnTo>
                <a:lnTo>
                  <a:pt x="183" y="302"/>
                </a:lnTo>
                <a:lnTo>
                  <a:pt x="183" y="304"/>
                </a:lnTo>
                <a:lnTo>
                  <a:pt x="182" y="305"/>
                </a:lnTo>
                <a:lnTo>
                  <a:pt x="182" y="307"/>
                </a:lnTo>
                <a:lnTo>
                  <a:pt x="182" y="308"/>
                </a:lnTo>
                <a:lnTo>
                  <a:pt x="181" y="308"/>
                </a:lnTo>
                <a:lnTo>
                  <a:pt x="181" y="309"/>
                </a:lnTo>
                <a:lnTo>
                  <a:pt x="178" y="311"/>
                </a:lnTo>
                <a:lnTo>
                  <a:pt x="175" y="314"/>
                </a:lnTo>
                <a:lnTo>
                  <a:pt x="172" y="318"/>
                </a:lnTo>
                <a:lnTo>
                  <a:pt x="169" y="320"/>
                </a:lnTo>
                <a:lnTo>
                  <a:pt x="171" y="320"/>
                </a:lnTo>
                <a:lnTo>
                  <a:pt x="173" y="323"/>
                </a:lnTo>
                <a:lnTo>
                  <a:pt x="176" y="327"/>
                </a:lnTo>
                <a:lnTo>
                  <a:pt x="176" y="328"/>
                </a:lnTo>
                <a:lnTo>
                  <a:pt x="181" y="323"/>
                </a:lnTo>
                <a:lnTo>
                  <a:pt x="177" y="320"/>
                </a:lnTo>
                <a:lnTo>
                  <a:pt x="182" y="316"/>
                </a:lnTo>
                <a:lnTo>
                  <a:pt x="185" y="319"/>
                </a:lnTo>
                <a:lnTo>
                  <a:pt x="197" y="332"/>
                </a:lnTo>
                <a:lnTo>
                  <a:pt x="194" y="336"/>
                </a:lnTo>
                <a:lnTo>
                  <a:pt x="197" y="340"/>
                </a:lnTo>
                <a:lnTo>
                  <a:pt x="185" y="353"/>
                </a:lnTo>
                <a:lnTo>
                  <a:pt x="182" y="350"/>
                </a:lnTo>
                <a:lnTo>
                  <a:pt x="177" y="346"/>
                </a:lnTo>
                <a:lnTo>
                  <a:pt x="171" y="339"/>
                </a:lnTo>
                <a:lnTo>
                  <a:pt x="171" y="338"/>
                </a:lnTo>
                <a:lnTo>
                  <a:pt x="168" y="337"/>
                </a:lnTo>
                <a:lnTo>
                  <a:pt x="168" y="336"/>
                </a:lnTo>
                <a:lnTo>
                  <a:pt x="167" y="335"/>
                </a:lnTo>
                <a:lnTo>
                  <a:pt x="166" y="332"/>
                </a:lnTo>
                <a:lnTo>
                  <a:pt x="166" y="331"/>
                </a:lnTo>
                <a:lnTo>
                  <a:pt x="166" y="330"/>
                </a:lnTo>
                <a:lnTo>
                  <a:pt x="166" y="329"/>
                </a:lnTo>
                <a:lnTo>
                  <a:pt x="166" y="328"/>
                </a:lnTo>
                <a:lnTo>
                  <a:pt x="166" y="326"/>
                </a:lnTo>
                <a:lnTo>
                  <a:pt x="166" y="324"/>
                </a:lnTo>
                <a:lnTo>
                  <a:pt x="167" y="323"/>
                </a:lnTo>
                <a:lnTo>
                  <a:pt x="168" y="321"/>
                </a:lnTo>
                <a:lnTo>
                  <a:pt x="164" y="327"/>
                </a:lnTo>
                <a:lnTo>
                  <a:pt x="163" y="327"/>
                </a:lnTo>
                <a:lnTo>
                  <a:pt x="137" y="301"/>
                </a:lnTo>
                <a:lnTo>
                  <a:pt x="133" y="296"/>
                </a:lnTo>
                <a:lnTo>
                  <a:pt x="131" y="298"/>
                </a:lnTo>
                <a:lnTo>
                  <a:pt x="125" y="292"/>
                </a:lnTo>
                <a:lnTo>
                  <a:pt x="120" y="286"/>
                </a:lnTo>
                <a:lnTo>
                  <a:pt x="119" y="285"/>
                </a:lnTo>
                <a:lnTo>
                  <a:pt x="117" y="283"/>
                </a:lnTo>
                <a:lnTo>
                  <a:pt x="116" y="282"/>
                </a:lnTo>
                <a:lnTo>
                  <a:pt x="112" y="278"/>
                </a:lnTo>
                <a:lnTo>
                  <a:pt x="105" y="271"/>
                </a:lnTo>
                <a:lnTo>
                  <a:pt x="101" y="267"/>
                </a:lnTo>
                <a:lnTo>
                  <a:pt x="100" y="267"/>
                </a:lnTo>
                <a:lnTo>
                  <a:pt x="99" y="268"/>
                </a:lnTo>
                <a:lnTo>
                  <a:pt x="99" y="269"/>
                </a:lnTo>
                <a:lnTo>
                  <a:pt x="98" y="269"/>
                </a:lnTo>
                <a:lnTo>
                  <a:pt x="97" y="271"/>
                </a:lnTo>
                <a:lnTo>
                  <a:pt x="97" y="269"/>
                </a:lnTo>
                <a:lnTo>
                  <a:pt x="94" y="268"/>
                </a:lnTo>
                <a:lnTo>
                  <a:pt x="93" y="267"/>
                </a:lnTo>
                <a:lnTo>
                  <a:pt x="92" y="265"/>
                </a:lnTo>
                <a:lnTo>
                  <a:pt x="91" y="264"/>
                </a:lnTo>
                <a:lnTo>
                  <a:pt x="90" y="263"/>
                </a:lnTo>
                <a:lnTo>
                  <a:pt x="89" y="262"/>
                </a:lnTo>
                <a:lnTo>
                  <a:pt x="87" y="259"/>
                </a:lnTo>
                <a:lnTo>
                  <a:pt x="86" y="259"/>
                </a:lnTo>
                <a:lnTo>
                  <a:pt x="86" y="258"/>
                </a:lnTo>
                <a:lnTo>
                  <a:pt x="84" y="258"/>
                </a:lnTo>
                <a:lnTo>
                  <a:pt x="83" y="256"/>
                </a:lnTo>
                <a:lnTo>
                  <a:pt x="82" y="255"/>
                </a:lnTo>
                <a:lnTo>
                  <a:pt x="81" y="254"/>
                </a:lnTo>
                <a:lnTo>
                  <a:pt x="80" y="253"/>
                </a:lnTo>
                <a:lnTo>
                  <a:pt x="79" y="251"/>
                </a:lnTo>
                <a:lnTo>
                  <a:pt x="78" y="250"/>
                </a:lnTo>
                <a:lnTo>
                  <a:pt x="77" y="249"/>
                </a:lnTo>
                <a:lnTo>
                  <a:pt x="75" y="249"/>
                </a:lnTo>
                <a:lnTo>
                  <a:pt x="74" y="247"/>
                </a:lnTo>
                <a:lnTo>
                  <a:pt x="72" y="246"/>
                </a:lnTo>
                <a:lnTo>
                  <a:pt x="72" y="245"/>
                </a:lnTo>
                <a:lnTo>
                  <a:pt x="71" y="244"/>
                </a:lnTo>
                <a:lnTo>
                  <a:pt x="69" y="242"/>
                </a:lnTo>
                <a:lnTo>
                  <a:pt x="68" y="240"/>
                </a:lnTo>
                <a:lnTo>
                  <a:pt x="65" y="239"/>
                </a:lnTo>
                <a:lnTo>
                  <a:pt x="64" y="237"/>
                </a:lnTo>
                <a:lnTo>
                  <a:pt x="62" y="236"/>
                </a:lnTo>
                <a:lnTo>
                  <a:pt x="61" y="235"/>
                </a:lnTo>
                <a:lnTo>
                  <a:pt x="60" y="233"/>
                </a:lnTo>
                <a:lnTo>
                  <a:pt x="59" y="232"/>
                </a:lnTo>
                <a:lnTo>
                  <a:pt x="58" y="231"/>
                </a:lnTo>
                <a:lnTo>
                  <a:pt x="56" y="230"/>
                </a:lnTo>
                <a:lnTo>
                  <a:pt x="54" y="229"/>
                </a:lnTo>
                <a:lnTo>
                  <a:pt x="53" y="228"/>
                </a:lnTo>
                <a:lnTo>
                  <a:pt x="53" y="229"/>
                </a:lnTo>
                <a:lnTo>
                  <a:pt x="52" y="230"/>
                </a:lnTo>
                <a:lnTo>
                  <a:pt x="51" y="232"/>
                </a:lnTo>
                <a:lnTo>
                  <a:pt x="51" y="236"/>
                </a:lnTo>
                <a:lnTo>
                  <a:pt x="51" y="237"/>
                </a:lnTo>
                <a:lnTo>
                  <a:pt x="50" y="238"/>
                </a:lnTo>
                <a:lnTo>
                  <a:pt x="49" y="242"/>
                </a:lnTo>
                <a:lnTo>
                  <a:pt x="50" y="242"/>
                </a:lnTo>
                <a:lnTo>
                  <a:pt x="50" y="244"/>
                </a:lnTo>
                <a:lnTo>
                  <a:pt x="53" y="247"/>
                </a:lnTo>
                <a:lnTo>
                  <a:pt x="54" y="247"/>
                </a:lnTo>
                <a:lnTo>
                  <a:pt x="56" y="250"/>
                </a:lnTo>
                <a:lnTo>
                  <a:pt x="60" y="253"/>
                </a:lnTo>
                <a:lnTo>
                  <a:pt x="60" y="254"/>
                </a:lnTo>
                <a:lnTo>
                  <a:pt x="62" y="256"/>
                </a:lnTo>
                <a:lnTo>
                  <a:pt x="63" y="257"/>
                </a:lnTo>
                <a:lnTo>
                  <a:pt x="64" y="258"/>
                </a:lnTo>
                <a:lnTo>
                  <a:pt x="65" y="259"/>
                </a:lnTo>
                <a:lnTo>
                  <a:pt x="66" y="260"/>
                </a:lnTo>
                <a:lnTo>
                  <a:pt x="68" y="262"/>
                </a:lnTo>
                <a:lnTo>
                  <a:pt x="70" y="263"/>
                </a:lnTo>
                <a:lnTo>
                  <a:pt x="71" y="264"/>
                </a:lnTo>
                <a:lnTo>
                  <a:pt x="71" y="265"/>
                </a:lnTo>
                <a:lnTo>
                  <a:pt x="75" y="269"/>
                </a:lnTo>
                <a:lnTo>
                  <a:pt x="77" y="271"/>
                </a:lnTo>
                <a:lnTo>
                  <a:pt x="78" y="272"/>
                </a:lnTo>
                <a:lnTo>
                  <a:pt x="79" y="273"/>
                </a:lnTo>
                <a:lnTo>
                  <a:pt x="83" y="276"/>
                </a:lnTo>
                <a:lnTo>
                  <a:pt x="83" y="277"/>
                </a:lnTo>
                <a:lnTo>
                  <a:pt x="84" y="278"/>
                </a:lnTo>
                <a:lnTo>
                  <a:pt x="87" y="281"/>
                </a:lnTo>
                <a:lnTo>
                  <a:pt x="84" y="283"/>
                </a:lnTo>
                <a:lnTo>
                  <a:pt x="84" y="284"/>
                </a:lnTo>
                <a:lnTo>
                  <a:pt x="88" y="286"/>
                </a:lnTo>
                <a:lnTo>
                  <a:pt x="89" y="287"/>
                </a:lnTo>
                <a:lnTo>
                  <a:pt x="90" y="290"/>
                </a:lnTo>
                <a:lnTo>
                  <a:pt x="93" y="293"/>
                </a:lnTo>
                <a:lnTo>
                  <a:pt x="97" y="295"/>
                </a:lnTo>
                <a:lnTo>
                  <a:pt x="100" y="299"/>
                </a:lnTo>
                <a:lnTo>
                  <a:pt x="102" y="301"/>
                </a:lnTo>
                <a:lnTo>
                  <a:pt x="105" y="303"/>
                </a:lnTo>
                <a:lnTo>
                  <a:pt x="116" y="314"/>
                </a:lnTo>
                <a:lnTo>
                  <a:pt x="111" y="320"/>
                </a:lnTo>
                <a:lnTo>
                  <a:pt x="110" y="320"/>
                </a:lnTo>
                <a:lnTo>
                  <a:pt x="109" y="321"/>
                </a:lnTo>
                <a:lnTo>
                  <a:pt x="108" y="322"/>
                </a:lnTo>
                <a:lnTo>
                  <a:pt x="109" y="322"/>
                </a:lnTo>
                <a:lnTo>
                  <a:pt x="113" y="328"/>
                </a:lnTo>
                <a:lnTo>
                  <a:pt x="115" y="329"/>
                </a:lnTo>
                <a:lnTo>
                  <a:pt x="113" y="330"/>
                </a:lnTo>
                <a:lnTo>
                  <a:pt x="111" y="330"/>
                </a:lnTo>
                <a:lnTo>
                  <a:pt x="110" y="331"/>
                </a:lnTo>
                <a:lnTo>
                  <a:pt x="110" y="332"/>
                </a:lnTo>
                <a:lnTo>
                  <a:pt x="109" y="333"/>
                </a:lnTo>
                <a:lnTo>
                  <a:pt x="109" y="335"/>
                </a:lnTo>
                <a:lnTo>
                  <a:pt x="108" y="337"/>
                </a:lnTo>
                <a:lnTo>
                  <a:pt x="107" y="337"/>
                </a:lnTo>
                <a:lnTo>
                  <a:pt x="107" y="338"/>
                </a:lnTo>
                <a:lnTo>
                  <a:pt x="107" y="339"/>
                </a:lnTo>
                <a:lnTo>
                  <a:pt x="106" y="340"/>
                </a:lnTo>
                <a:lnTo>
                  <a:pt x="106" y="342"/>
                </a:lnTo>
                <a:lnTo>
                  <a:pt x="107" y="342"/>
                </a:lnTo>
                <a:lnTo>
                  <a:pt x="107" y="344"/>
                </a:lnTo>
                <a:lnTo>
                  <a:pt x="107" y="345"/>
                </a:lnTo>
                <a:lnTo>
                  <a:pt x="106" y="345"/>
                </a:lnTo>
                <a:lnTo>
                  <a:pt x="106" y="346"/>
                </a:lnTo>
                <a:lnTo>
                  <a:pt x="105" y="347"/>
                </a:lnTo>
                <a:lnTo>
                  <a:pt x="103" y="348"/>
                </a:lnTo>
                <a:lnTo>
                  <a:pt x="103" y="349"/>
                </a:lnTo>
                <a:lnTo>
                  <a:pt x="102" y="350"/>
                </a:lnTo>
                <a:lnTo>
                  <a:pt x="102" y="353"/>
                </a:lnTo>
                <a:lnTo>
                  <a:pt x="102" y="354"/>
                </a:lnTo>
                <a:lnTo>
                  <a:pt x="101" y="356"/>
                </a:lnTo>
                <a:lnTo>
                  <a:pt x="101" y="357"/>
                </a:lnTo>
                <a:lnTo>
                  <a:pt x="100" y="356"/>
                </a:lnTo>
                <a:lnTo>
                  <a:pt x="88" y="342"/>
                </a:lnTo>
                <a:lnTo>
                  <a:pt x="89" y="341"/>
                </a:lnTo>
                <a:lnTo>
                  <a:pt x="90" y="340"/>
                </a:lnTo>
                <a:lnTo>
                  <a:pt x="89" y="340"/>
                </a:lnTo>
                <a:lnTo>
                  <a:pt x="88" y="339"/>
                </a:lnTo>
                <a:lnTo>
                  <a:pt x="87" y="338"/>
                </a:lnTo>
                <a:lnTo>
                  <a:pt x="86" y="336"/>
                </a:lnTo>
                <a:lnTo>
                  <a:pt x="84" y="336"/>
                </a:lnTo>
                <a:lnTo>
                  <a:pt x="75" y="326"/>
                </a:lnTo>
                <a:lnTo>
                  <a:pt x="68" y="318"/>
                </a:lnTo>
                <a:lnTo>
                  <a:pt x="66" y="317"/>
                </a:lnTo>
                <a:lnTo>
                  <a:pt x="63" y="313"/>
                </a:lnTo>
                <a:lnTo>
                  <a:pt x="61" y="311"/>
                </a:lnTo>
                <a:lnTo>
                  <a:pt x="60" y="310"/>
                </a:lnTo>
                <a:lnTo>
                  <a:pt x="59" y="309"/>
                </a:lnTo>
                <a:lnTo>
                  <a:pt x="56" y="311"/>
                </a:lnTo>
                <a:lnTo>
                  <a:pt x="53" y="314"/>
                </a:lnTo>
                <a:lnTo>
                  <a:pt x="51" y="311"/>
                </a:lnTo>
                <a:lnTo>
                  <a:pt x="46" y="308"/>
                </a:lnTo>
                <a:lnTo>
                  <a:pt x="23" y="284"/>
                </a:lnTo>
                <a:lnTo>
                  <a:pt x="21" y="286"/>
                </a:lnTo>
                <a:lnTo>
                  <a:pt x="21" y="285"/>
                </a:lnTo>
                <a:lnTo>
                  <a:pt x="22" y="283"/>
                </a:lnTo>
                <a:lnTo>
                  <a:pt x="26" y="278"/>
                </a:lnTo>
                <a:lnTo>
                  <a:pt x="28" y="275"/>
                </a:lnTo>
                <a:lnTo>
                  <a:pt x="30" y="275"/>
                </a:lnTo>
                <a:lnTo>
                  <a:pt x="33" y="269"/>
                </a:lnTo>
                <a:lnTo>
                  <a:pt x="34" y="268"/>
                </a:lnTo>
                <a:lnTo>
                  <a:pt x="35" y="267"/>
                </a:lnTo>
                <a:lnTo>
                  <a:pt x="36" y="267"/>
                </a:lnTo>
                <a:lnTo>
                  <a:pt x="37" y="266"/>
                </a:lnTo>
                <a:lnTo>
                  <a:pt x="38" y="266"/>
                </a:lnTo>
                <a:lnTo>
                  <a:pt x="40" y="266"/>
                </a:lnTo>
                <a:lnTo>
                  <a:pt x="41" y="266"/>
                </a:lnTo>
                <a:lnTo>
                  <a:pt x="42" y="265"/>
                </a:lnTo>
                <a:lnTo>
                  <a:pt x="43" y="265"/>
                </a:lnTo>
                <a:lnTo>
                  <a:pt x="44" y="263"/>
                </a:lnTo>
                <a:lnTo>
                  <a:pt x="44" y="262"/>
                </a:lnTo>
                <a:lnTo>
                  <a:pt x="45" y="256"/>
                </a:lnTo>
                <a:lnTo>
                  <a:pt x="46" y="254"/>
                </a:lnTo>
                <a:lnTo>
                  <a:pt x="46" y="253"/>
                </a:lnTo>
                <a:lnTo>
                  <a:pt x="46" y="251"/>
                </a:lnTo>
                <a:lnTo>
                  <a:pt x="46" y="250"/>
                </a:lnTo>
                <a:lnTo>
                  <a:pt x="47" y="245"/>
                </a:lnTo>
                <a:lnTo>
                  <a:pt x="49" y="242"/>
                </a:lnTo>
                <a:lnTo>
                  <a:pt x="49" y="241"/>
                </a:lnTo>
                <a:lnTo>
                  <a:pt x="50" y="237"/>
                </a:lnTo>
                <a:lnTo>
                  <a:pt x="50" y="236"/>
                </a:lnTo>
                <a:lnTo>
                  <a:pt x="50" y="235"/>
                </a:lnTo>
                <a:lnTo>
                  <a:pt x="51" y="233"/>
                </a:lnTo>
                <a:lnTo>
                  <a:pt x="51" y="232"/>
                </a:lnTo>
                <a:lnTo>
                  <a:pt x="51" y="231"/>
                </a:lnTo>
                <a:lnTo>
                  <a:pt x="51" y="230"/>
                </a:lnTo>
                <a:lnTo>
                  <a:pt x="52" y="230"/>
                </a:lnTo>
                <a:lnTo>
                  <a:pt x="52" y="229"/>
                </a:lnTo>
                <a:lnTo>
                  <a:pt x="53" y="227"/>
                </a:lnTo>
                <a:lnTo>
                  <a:pt x="53" y="226"/>
                </a:lnTo>
                <a:lnTo>
                  <a:pt x="55" y="221"/>
                </a:lnTo>
                <a:lnTo>
                  <a:pt x="55" y="219"/>
                </a:lnTo>
                <a:lnTo>
                  <a:pt x="56" y="217"/>
                </a:lnTo>
                <a:lnTo>
                  <a:pt x="56" y="215"/>
                </a:lnTo>
                <a:lnTo>
                  <a:pt x="58" y="214"/>
                </a:lnTo>
                <a:lnTo>
                  <a:pt x="59" y="213"/>
                </a:lnTo>
                <a:lnTo>
                  <a:pt x="56" y="211"/>
                </a:lnTo>
                <a:lnTo>
                  <a:pt x="53" y="210"/>
                </a:lnTo>
                <a:lnTo>
                  <a:pt x="51" y="210"/>
                </a:lnTo>
                <a:lnTo>
                  <a:pt x="41" y="200"/>
                </a:lnTo>
                <a:lnTo>
                  <a:pt x="35" y="194"/>
                </a:lnTo>
                <a:lnTo>
                  <a:pt x="42" y="191"/>
                </a:lnTo>
                <a:lnTo>
                  <a:pt x="27" y="176"/>
                </a:lnTo>
                <a:lnTo>
                  <a:pt x="22" y="181"/>
                </a:lnTo>
                <a:lnTo>
                  <a:pt x="17" y="177"/>
                </a:lnTo>
                <a:lnTo>
                  <a:pt x="19" y="169"/>
                </a:lnTo>
                <a:lnTo>
                  <a:pt x="21" y="165"/>
                </a:lnTo>
                <a:lnTo>
                  <a:pt x="22" y="159"/>
                </a:lnTo>
                <a:lnTo>
                  <a:pt x="19" y="157"/>
                </a:lnTo>
                <a:lnTo>
                  <a:pt x="19" y="156"/>
                </a:lnTo>
                <a:lnTo>
                  <a:pt x="23" y="154"/>
                </a:lnTo>
                <a:lnTo>
                  <a:pt x="22" y="150"/>
                </a:lnTo>
                <a:lnTo>
                  <a:pt x="18" y="151"/>
                </a:lnTo>
                <a:lnTo>
                  <a:pt x="18" y="150"/>
                </a:lnTo>
                <a:lnTo>
                  <a:pt x="19" y="150"/>
                </a:lnTo>
                <a:lnTo>
                  <a:pt x="19" y="149"/>
                </a:lnTo>
                <a:lnTo>
                  <a:pt x="19" y="148"/>
                </a:lnTo>
                <a:lnTo>
                  <a:pt x="21" y="147"/>
                </a:lnTo>
                <a:lnTo>
                  <a:pt x="18" y="148"/>
                </a:lnTo>
                <a:lnTo>
                  <a:pt x="16" y="149"/>
                </a:lnTo>
                <a:lnTo>
                  <a:pt x="15" y="148"/>
                </a:lnTo>
                <a:lnTo>
                  <a:pt x="12" y="143"/>
                </a:lnTo>
                <a:lnTo>
                  <a:pt x="12" y="142"/>
                </a:lnTo>
                <a:lnTo>
                  <a:pt x="13" y="141"/>
                </a:lnTo>
                <a:lnTo>
                  <a:pt x="13" y="140"/>
                </a:lnTo>
                <a:lnTo>
                  <a:pt x="14" y="140"/>
                </a:lnTo>
                <a:lnTo>
                  <a:pt x="13" y="139"/>
                </a:lnTo>
                <a:lnTo>
                  <a:pt x="13" y="138"/>
                </a:lnTo>
                <a:lnTo>
                  <a:pt x="13" y="137"/>
                </a:lnTo>
                <a:lnTo>
                  <a:pt x="12" y="134"/>
                </a:lnTo>
                <a:lnTo>
                  <a:pt x="12" y="133"/>
                </a:lnTo>
                <a:lnTo>
                  <a:pt x="12" y="130"/>
                </a:lnTo>
                <a:lnTo>
                  <a:pt x="10" y="123"/>
                </a:lnTo>
                <a:lnTo>
                  <a:pt x="5" y="118"/>
                </a:lnTo>
                <a:lnTo>
                  <a:pt x="8" y="114"/>
                </a:lnTo>
                <a:lnTo>
                  <a:pt x="0" y="105"/>
                </a:lnTo>
                <a:lnTo>
                  <a:pt x="0" y="100"/>
                </a:lnTo>
                <a:close/>
                <a:moveTo>
                  <a:pt x="69" y="299"/>
                </a:moveTo>
                <a:lnTo>
                  <a:pt x="78" y="308"/>
                </a:lnTo>
                <a:lnTo>
                  <a:pt x="80" y="307"/>
                </a:lnTo>
                <a:lnTo>
                  <a:pt x="71" y="296"/>
                </a:lnTo>
                <a:lnTo>
                  <a:pt x="70" y="298"/>
                </a:lnTo>
                <a:lnTo>
                  <a:pt x="69" y="299"/>
                </a:lnTo>
                <a:close/>
                <a:moveTo>
                  <a:pt x="200" y="236"/>
                </a:moveTo>
                <a:lnTo>
                  <a:pt x="202" y="238"/>
                </a:lnTo>
                <a:lnTo>
                  <a:pt x="203" y="238"/>
                </a:lnTo>
                <a:lnTo>
                  <a:pt x="205" y="241"/>
                </a:lnTo>
                <a:lnTo>
                  <a:pt x="208" y="244"/>
                </a:lnTo>
                <a:lnTo>
                  <a:pt x="209" y="245"/>
                </a:lnTo>
                <a:lnTo>
                  <a:pt x="210" y="246"/>
                </a:lnTo>
                <a:lnTo>
                  <a:pt x="211" y="247"/>
                </a:lnTo>
                <a:lnTo>
                  <a:pt x="215" y="251"/>
                </a:lnTo>
                <a:lnTo>
                  <a:pt x="215" y="253"/>
                </a:lnTo>
                <a:lnTo>
                  <a:pt x="218" y="254"/>
                </a:lnTo>
                <a:lnTo>
                  <a:pt x="219" y="255"/>
                </a:lnTo>
                <a:lnTo>
                  <a:pt x="220" y="257"/>
                </a:lnTo>
                <a:lnTo>
                  <a:pt x="223" y="260"/>
                </a:lnTo>
                <a:lnTo>
                  <a:pt x="228" y="265"/>
                </a:lnTo>
                <a:lnTo>
                  <a:pt x="230" y="267"/>
                </a:lnTo>
                <a:lnTo>
                  <a:pt x="231" y="269"/>
                </a:lnTo>
                <a:lnTo>
                  <a:pt x="233" y="271"/>
                </a:lnTo>
                <a:lnTo>
                  <a:pt x="236" y="273"/>
                </a:lnTo>
                <a:lnTo>
                  <a:pt x="237" y="275"/>
                </a:lnTo>
                <a:lnTo>
                  <a:pt x="238" y="275"/>
                </a:lnTo>
                <a:lnTo>
                  <a:pt x="238" y="276"/>
                </a:lnTo>
                <a:lnTo>
                  <a:pt x="241" y="278"/>
                </a:lnTo>
                <a:lnTo>
                  <a:pt x="246" y="275"/>
                </a:lnTo>
                <a:lnTo>
                  <a:pt x="247" y="273"/>
                </a:lnTo>
                <a:lnTo>
                  <a:pt x="249" y="271"/>
                </a:lnTo>
                <a:lnTo>
                  <a:pt x="250" y="271"/>
                </a:lnTo>
                <a:lnTo>
                  <a:pt x="261" y="259"/>
                </a:lnTo>
                <a:lnTo>
                  <a:pt x="268" y="254"/>
                </a:lnTo>
                <a:lnTo>
                  <a:pt x="268" y="253"/>
                </a:lnTo>
                <a:lnTo>
                  <a:pt x="266" y="250"/>
                </a:lnTo>
                <a:lnTo>
                  <a:pt x="247" y="269"/>
                </a:lnTo>
                <a:lnTo>
                  <a:pt x="247" y="268"/>
                </a:lnTo>
                <a:lnTo>
                  <a:pt x="249" y="266"/>
                </a:lnTo>
                <a:lnTo>
                  <a:pt x="250" y="265"/>
                </a:lnTo>
                <a:lnTo>
                  <a:pt x="249" y="264"/>
                </a:lnTo>
                <a:lnTo>
                  <a:pt x="247" y="262"/>
                </a:lnTo>
                <a:lnTo>
                  <a:pt x="247" y="260"/>
                </a:lnTo>
                <a:lnTo>
                  <a:pt x="246" y="262"/>
                </a:lnTo>
                <a:lnTo>
                  <a:pt x="246" y="260"/>
                </a:lnTo>
                <a:lnTo>
                  <a:pt x="246" y="259"/>
                </a:lnTo>
                <a:lnTo>
                  <a:pt x="246" y="258"/>
                </a:lnTo>
                <a:lnTo>
                  <a:pt x="246" y="256"/>
                </a:lnTo>
                <a:lnTo>
                  <a:pt x="246" y="253"/>
                </a:lnTo>
                <a:lnTo>
                  <a:pt x="250" y="248"/>
                </a:lnTo>
                <a:lnTo>
                  <a:pt x="257" y="242"/>
                </a:lnTo>
                <a:lnTo>
                  <a:pt x="253" y="238"/>
                </a:lnTo>
                <a:lnTo>
                  <a:pt x="259" y="233"/>
                </a:lnTo>
                <a:lnTo>
                  <a:pt x="260" y="236"/>
                </a:lnTo>
                <a:lnTo>
                  <a:pt x="262" y="233"/>
                </a:lnTo>
                <a:lnTo>
                  <a:pt x="270" y="226"/>
                </a:lnTo>
                <a:lnTo>
                  <a:pt x="270" y="224"/>
                </a:lnTo>
                <a:lnTo>
                  <a:pt x="266" y="221"/>
                </a:lnTo>
                <a:lnTo>
                  <a:pt x="265" y="219"/>
                </a:lnTo>
                <a:lnTo>
                  <a:pt x="260" y="223"/>
                </a:lnTo>
                <a:lnTo>
                  <a:pt x="252" y="230"/>
                </a:lnTo>
                <a:lnTo>
                  <a:pt x="249" y="233"/>
                </a:lnTo>
                <a:lnTo>
                  <a:pt x="250" y="235"/>
                </a:lnTo>
                <a:lnTo>
                  <a:pt x="248" y="236"/>
                </a:lnTo>
                <a:lnTo>
                  <a:pt x="247" y="235"/>
                </a:lnTo>
                <a:lnTo>
                  <a:pt x="245" y="233"/>
                </a:lnTo>
                <a:lnTo>
                  <a:pt x="242" y="230"/>
                </a:lnTo>
                <a:lnTo>
                  <a:pt x="238" y="233"/>
                </a:lnTo>
                <a:lnTo>
                  <a:pt x="233" y="239"/>
                </a:lnTo>
                <a:lnTo>
                  <a:pt x="229" y="242"/>
                </a:lnTo>
                <a:lnTo>
                  <a:pt x="222" y="237"/>
                </a:lnTo>
                <a:lnTo>
                  <a:pt x="221" y="236"/>
                </a:lnTo>
                <a:lnTo>
                  <a:pt x="211" y="224"/>
                </a:lnTo>
                <a:lnTo>
                  <a:pt x="206" y="229"/>
                </a:lnTo>
                <a:lnTo>
                  <a:pt x="204" y="227"/>
                </a:lnTo>
                <a:lnTo>
                  <a:pt x="203" y="228"/>
                </a:lnTo>
                <a:lnTo>
                  <a:pt x="202" y="229"/>
                </a:lnTo>
                <a:lnTo>
                  <a:pt x="202" y="230"/>
                </a:lnTo>
                <a:lnTo>
                  <a:pt x="204" y="232"/>
                </a:lnTo>
                <a:lnTo>
                  <a:pt x="203" y="233"/>
                </a:lnTo>
                <a:lnTo>
                  <a:pt x="202" y="232"/>
                </a:lnTo>
                <a:lnTo>
                  <a:pt x="200" y="235"/>
                </a:lnTo>
                <a:lnTo>
                  <a:pt x="200" y="236"/>
                </a:lnTo>
                <a:close/>
                <a:moveTo>
                  <a:pt x="248" y="210"/>
                </a:moveTo>
                <a:lnTo>
                  <a:pt x="249" y="211"/>
                </a:lnTo>
                <a:lnTo>
                  <a:pt x="251" y="210"/>
                </a:lnTo>
                <a:lnTo>
                  <a:pt x="252" y="211"/>
                </a:lnTo>
                <a:lnTo>
                  <a:pt x="255" y="209"/>
                </a:lnTo>
                <a:lnTo>
                  <a:pt x="252" y="208"/>
                </a:lnTo>
                <a:lnTo>
                  <a:pt x="252" y="206"/>
                </a:lnTo>
                <a:lnTo>
                  <a:pt x="251" y="205"/>
                </a:lnTo>
                <a:lnTo>
                  <a:pt x="251" y="206"/>
                </a:lnTo>
                <a:lnTo>
                  <a:pt x="249" y="209"/>
                </a:lnTo>
                <a:lnTo>
                  <a:pt x="248" y="210"/>
                </a:lnTo>
                <a:close/>
                <a:moveTo>
                  <a:pt x="251" y="290"/>
                </a:moveTo>
                <a:lnTo>
                  <a:pt x="252" y="291"/>
                </a:lnTo>
                <a:lnTo>
                  <a:pt x="253" y="291"/>
                </a:lnTo>
                <a:lnTo>
                  <a:pt x="257" y="287"/>
                </a:lnTo>
                <a:lnTo>
                  <a:pt x="256" y="285"/>
                </a:lnTo>
                <a:lnTo>
                  <a:pt x="255" y="285"/>
                </a:lnTo>
                <a:lnTo>
                  <a:pt x="252" y="287"/>
                </a:lnTo>
                <a:lnTo>
                  <a:pt x="251" y="289"/>
                </a:lnTo>
                <a:lnTo>
                  <a:pt x="251" y="290"/>
                </a:lnTo>
                <a:close/>
                <a:moveTo>
                  <a:pt x="280" y="239"/>
                </a:moveTo>
                <a:lnTo>
                  <a:pt x="286" y="245"/>
                </a:lnTo>
                <a:lnTo>
                  <a:pt x="288" y="247"/>
                </a:lnTo>
                <a:lnTo>
                  <a:pt x="290" y="249"/>
                </a:lnTo>
                <a:lnTo>
                  <a:pt x="292" y="248"/>
                </a:lnTo>
                <a:lnTo>
                  <a:pt x="293" y="247"/>
                </a:lnTo>
                <a:lnTo>
                  <a:pt x="292" y="246"/>
                </a:lnTo>
                <a:lnTo>
                  <a:pt x="287" y="241"/>
                </a:lnTo>
                <a:lnTo>
                  <a:pt x="283" y="238"/>
                </a:lnTo>
                <a:lnTo>
                  <a:pt x="280" y="239"/>
                </a:lnTo>
                <a:close/>
                <a:moveTo>
                  <a:pt x="293" y="251"/>
                </a:moveTo>
                <a:lnTo>
                  <a:pt x="295" y="250"/>
                </a:lnTo>
                <a:lnTo>
                  <a:pt x="294" y="249"/>
                </a:lnTo>
                <a:lnTo>
                  <a:pt x="294" y="248"/>
                </a:lnTo>
                <a:lnTo>
                  <a:pt x="293" y="248"/>
                </a:lnTo>
                <a:lnTo>
                  <a:pt x="292" y="250"/>
                </a:lnTo>
                <a:lnTo>
                  <a:pt x="293" y="251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Freeform 227">
            <a:extLst>
              <a:ext uri="{FF2B5EF4-FFF2-40B4-BE49-F238E27FC236}">
                <a16:creationId xmlns:a16="http://schemas.microsoft.com/office/drawing/2014/main" id="{9D40F296-2531-2DE6-20A6-182985F97E11}"/>
              </a:ext>
            </a:extLst>
          </p:cNvPr>
          <p:cNvSpPr>
            <a:spLocks noEditPoints="1"/>
          </p:cNvSpPr>
          <p:nvPr/>
        </p:nvSpPr>
        <p:spPr bwMode="auto">
          <a:xfrm>
            <a:off x="3164235" y="2994422"/>
            <a:ext cx="752475" cy="622300"/>
          </a:xfrm>
          <a:custGeom>
            <a:avLst/>
            <a:gdLst>
              <a:gd name="T0" fmla="*/ 32 w 474"/>
              <a:gd name="T1" fmla="*/ 11 h 392"/>
              <a:gd name="T2" fmla="*/ 58 w 474"/>
              <a:gd name="T3" fmla="*/ 24 h 392"/>
              <a:gd name="T4" fmla="*/ 57 w 474"/>
              <a:gd name="T5" fmla="*/ 47 h 392"/>
              <a:gd name="T6" fmla="*/ 93 w 474"/>
              <a:gd name="T7" fmla="*/ 84 h 392"/>
              <a:gd name="T8" fmla="*/ 119 w 474"/>
              <a:gd name="T9" fmla="*/ 82 h 392"/>
              <a:gd name="T10" fmla="*/ 219 w 474"/>
              <a:gd name="T11" fmla="*/ 91 h 392"/>
              <a:gd name="T12" fmla="*/ 288 w 474"/>
              <a:gd name="T13" fmla="*/ 89 h 392"/>
              <a:gd name="T14" fmla="*/ 292 w 474"/>
              <a:gd name="T15" fmla="*/ 51 h 392"/>
              <a:gd name="T16" fmla="*/ 308 w 474"/>
              <a:gd name="T17" fmla="*/ 76 h 392"/>
              <a:gd name="T18" fmla="*/ 338 w 474"/>
              <a:gd name="T19" fmla="*/ 84 h 392"/>
              <a:gd name="T20" fmla="*/ 363 w 474"/>
              <a:gd name="T21" fmla="*/ 78 h 392"/>
              <a:gd name="T22" fmla="*/ 383 w 474"/>
              <a:gd name="T23" fmla="*/ 84 h 392"/>
              <a:gd name="T24" fmla="*/ 404 w 474"/>
              <a:gd name="T25" fmla="*/ 86 h 392"/>
              <a:gd name="T26" fmla="*/ 435 w 474"/>
              <a:gd name="T27" fmla="*/ 76 h 392"/>
              <a:gd name="T28" fmla="*/ 466 w 474"/>
              <a:gd name="T29" fmla="*/ 53 h 392"/>
              <a:gd name="T30" fmla="*/ 459 w 474"/>
              <a:gd name="T31" fmla="*/ 76 h 392"/>
              <a:gd name="T32" fmla="*/ 459 w 474"/>
              <a:gd name="T33" fmla="*/ 123 h 392"/>
              <a:gd name="T34" fmla="*/ 429 w 474"/>
              <a:gd name="T35" fmla="*/ 126 h 392"/>
              <a:gd name="T36" fmla="*/ 443 w 474"/>
              <a:gd name="T37" fmla="*/ 180 h 392"/>
              <a:gd name="T38" fmla="*/ 435 w 474"/>
              <a:gd name="T39" fmla="*/ 201 h 392"/>
              <a:gd name="T40" fmla="*/ 409 w 474"/>
              <a:gd name="T41" fmla="*/ 208 h 392"/>
              <a:gd name="T42" fmla="*/ 425 w 474"/>
              <a:gd name="T43" fmla="*/ 263 h 392"/>
              <a:gd name="T44" fmla="*/ 432 w 474"/>
              <a:gd name="T45" fmla="*/ 283 h 392"/>
              <a:gd name="T46" fmla="*/ 440 w 474"/>
              <a:gd name="T47" fmla="*/ 299 h 392"/>
              <a:gd name="T48" fmla="*/ 421 w 474"/>
              <a:gd name="T49" fmla="*/ 322 h 392"/>
              <a:gd name="T50" fmla="*/ 423 w 474"/>
              <a:gd name="T51" fmla="*/ 293 h 392"/>
              <a:gd name="T52" fmla="*/ 384 w 474"/>
              <a:gd name="T53" fmla="*/ 270 h 392"/>
              <a:gd name="T54" fmla="*/ 344 w 474"/>
              <a:gd name="T55" fmla="*/ 248 h 392"/>
              <a:gd name="T56" fmla="*/ 290 w 474"/>
              <a:gd name="T57" fmla="*/ 257 h 392"/>
              <a:gd name="T58" fmla="*/ 280 w 474"/>
              <a:gd name="T59" fmla="*/ 252 h 392"/>
              <a:gd name="T60" fmla="*/ 255 w 474"/>
              <a:gd name="T61" fmla="*/ 249 h 392"/>
              <a:gd name="T62" fmla="*/ 242 w 474"/>
              <a:gd name="T63" fmla="*/ 254 h 392"/>
              <a:gd name="T64" fmla="*/ 213 w 474"/>
              <a:gd name="T65" fmla="*/ 267 h 392"/>
              <a:gd name="T66" fmla="*/ 189 w 474"/>
              <a:gd name="T67" fmla="*/ 289 h 392"/>
              <a:gd name="T68" fmla="*/ 113 w 474"/>
              <a:gd name="T69" fmla="*/ 379 h 392"/>
              <a:gd name="T70" fmla="*/ 116 w 474"/>
              <a:gd name="T71" fmla="*/ 356 h 392"/>
              <a:gd name="T72" fmla="*/ 225 w 474"/>
              <a:gd name="T73" fmla="*/ 248 h 392"/>
              <a:gd name="T74" fmla="*/ 245 w 474"/>
              <a:gd name="T75" fmla="*/ 177 h 392"/>
              <a:gd name="T76" fmla="*/ 270 w 474"/>
              <a:gd name="T77" fmla="*/ 137 h 392"/>
              <a:gd name="T78" fmla="*/ 260 w 474"/>
              <a:gd name="T79" fmla="*/ 122 h 392"/>
              <a:gd name="T80" fmla="*/ 246 w 474"/>
              <a:gd name="T81" fmla="*/ 114 h 392"/>
              <a:gd name="T82" fmla="*/ 214 w 474"/>
              <a:gd name="T83" fmla="*/ 112 h 392"/>
              <a:gd name="T84" fmla="*/ 159 w 474"/>
              <a:gd name="T85" fmla="*/ 119 h 392"/>
              <a:gd name="T86" fmla="*/ 154 w 474"/>
              <a:gd name="T87" fmla="*/ 105 h 392"/>
              <a:gd name="T88" fmla="*/ 129 w 474"/>
              <a:gd name="T89" fmla="*/ 111 h 392"/>
              <a:gd name="T90" fmla="*/ 111 w 474"/>
              <a:gd name="T91" fmla="*/ 94 h 392"/>
              <a:gd name="T92" fmla="*/ 87 w 474"/>
              <a:gd name="T93" fmla="*/ 87 h 392"/>
              <a:gd name="T94" fmla="*/ 41 w 474"/>
              <a:gd name="T95" fmla="*/ 37 h 392"/>
              <a:gd name="T96" fmla="*/ 35 w 474"/>
              <a:gd name="T97" fmla="*/ 20 h 392"/>
              <a:gd name="T98" fmla="*/ 1 w 474"/>
              <a:gd name="T99" fmla="*/ 13 h 392"/>
              <a:gd name="T100" fmla="*/ 48 w 474"/>
              <a:gd name="T101" fmla="*/ 31 h 392"/>
              <a:gd name="T102" fmla="*/ 64 w 474"/>
              <a:gd name="T103" fmla="*/ 38 h 392"/>
              <a:gd name="T104" fmla="*/ 46 w 474"/>
              <a:gd name="T105" fmla="*/ 20 h 392"/>
              <a:gd name="T106" fmla="*/ 405 w 474"/>
              <a:gd name="T107" fmla="*/ 141 h 392"/>
              <a:gd name="T108" fmla="*/ 401 w 474"/>
              <a:gd name="T109" fmla="*/ 116 h 392"/>
              <a:gd name="T110" fmla="*/ 403 w 474"/>
              <a:gd name="T111" fmla="*/ 126 h 392"/>
              <a:gd name="T112" fmla="*/ 416 w 474"/>
              <a:gd name="T113" fmla="*/ 126 h 392"/>
              <a:gd name="T114" fmla="*/ 416 w 474"/>
              <a:gd name="T115" fmla="*/ 120 h 392"/>
              <a:gd name="T116" fmla="*/ 412 w 474"/>
              <a:gd name="T117" fmla="*/ 100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74" h="392">
                <a:moveTo>
                  <a:pt x="0" y="13"/>
                </a:moveTo>
                <a:lnTo>
                  <a:pt x="2" y="11"/>
                </a:lnTo>
                <a:lnTo>
                  <a:pt x="3" y="11"/>
                </a:lnTo>
                <a:lnTo>
                  <a:pt x="3" y="10"/>
                </a:lnTo>
                <a:lnTo>
                  <a:pt x="4" y="9"/>
                </a:lnTo>
                <a:lnTo>
                  <a:pt x="11" y="2"/>
                </a:lnTo>
                <a:lnTo>
                  <a:pt x="12" y="1"/>
                </a:lnTo>
                <a:lnTo>
                  <a:pt x="13" y="0"/>
                </a:lnTo>
                <a:lnTo>
                  <a:pt x="18" y="5"/>
                </a:lnTo>
                <a:lnTo>
                  <a:pt x="22" y="6"/>
                </a:lnTo>
                <a:lnTo>
                  <a:pt x="25" y="8"/>
                </a:lnTo>
                <a:lnTo>
                  <a:pt x="29" y="9"/>
                </a:lnTo>
                <a:lnTo>
                  <a:pt x="32" y="11"/>
                </a:lnTo>
                <a:lnTo>
                  <a:pt x="33" y="10"/>
                </a:lnTo>
                <a:lnTo>
                  <a:pt x="35" y="10"/>
                </a:lnTo>
                <a:lnTo>
                  <a:pt x="36" y="9"/>
                </a:lnTo>
                <a:lnTo>
                  <a:pt x="37" y="10"/>
                </a:lnTo>
                <a:lnTo>
                  <a:pt x="39" y="12"/>
                </a:lnTo>
                <a:lnTo>
                  <a:pt x="39" y="13"/>
                </a:lnTo>
                <a:lnTo>
                  <a:pt x="40" y="13"/>
                </a:lnTo>
                <a:lnTo>
                  <a:pt x="44" y="18"/>
                </a:lnTo>
                <a:lnTo>
                  <a:pt x="46" y="20"/>
                </a:lnTo>
                <a:lnTo>
                  <a:pt x="50" y="23"/>
                </a:lnTo>
                <a:lnTo>
                  <a:pt x="53" y="27"/>
                </a:lnTo>
                <a:lnTo>
                  <a:pt x="55" y="28"/>
                </a:lnTo>
                <a:lnTo>
                  <a:pt x="58" y="24"/>
                </a:lnTo>
                <a:lnTo>
                  <a:pt x="60" y="27"/>
                </a:lnTo>
                <a:lnTo>
                  <a:pt x="57" y="31"/>
                </a:lnTo>
                <a:lnTo>
                  <a:pt x="59" y="32"/>
                </a:lnTo>
                <a:lnTo>
                  <a:pt x="60" y="33"/>
                </a:lnTo>
                <a:lnTo>
                  <a:pt x="60" y="35"/>
                </a:lnTo>
                <a:lnTo>
                  <a:pt x="64" y="38"/>
                </a:lnTo>
                <a:lnTo>
                  <a:pt x="65" y="38"/>
                </a:lnTo>
                <a:lnTo>
                  <a:pt x="64" y="39"/>
                </a:lnTo>
                <a:lnTo>
                  <a:pt x="63" y="40"/>
                </a:lnTo>
                <a:lnTo>
                  <a:pt x="59" y="44"/>
                </a:lnTo>
                <a:lnTo>
                  <a:pt x="58" y="45"/>
                </a:lnTo>
                <a:lnTo>
                  <a:pt x="58" y="46"/>
                </a:lnTo>
                <a:lnTo>
                  <a:pt x="57" y="47"/>
                </a:lnTo>
                <a:lnTo>
                  <a:pt x="59" y="50"/>
                </a:lnTo>
                <a:lnTo>
                  <a:pt x="64" y="57"/>
                </a:lnTo>
                <a:lnTo>
                  <a:pt x="66" y="62"/>
                </a:lnTo>
                <a:lnTo>
                  <a:pt x="69" y="68"/>
                </a:lnTo>
                <a:lnTo>
                  <a:pt x="74" y="74"/>
                </a:lnTo>
                <a:lnTo>
                  <a:pt x="77" y="77"/>
                </a:lnTo>
                <a:lnTo>
                  <a:pt x="78" y="78"/>
                </a:lnTo>
                <a:lnTo>
                  <a:pt x="84" y="82"/>
                </a:lnTo>
                <a:lnTo>
                  <a:pt x="86" y="83"/>
                </a:lnTo>
                <a:lnTo>
                  <a:pt x="91" y="84"/>
                </a:lnTo>
                <a:lnTo>
                  <a:pt x="92" y="85"/>
                </a:lnTo>
                <a:lnTo>
                  <a:pt x="93" y="85"/>
                </a:lnTo>
                <a:lnTo>
                  <a:pt x="93" y="84"/>
                </a:lnTo>
                <a:lnTo>
                  <a:pt x="98" y="82"/>
                </a:lnTo>
                <a:lnTo>
                  <a:pt x="100" y="82"/>
                </a:lnTo>
                <a:lnTo>
                  <a:pt x="103" y="83"/>
                </a:lnTo>
                <a:lnTo>
                  <a:pt x="105" y="83"/>
                </a:lnTo>
                <a:lnTo>
                  <a:pt x="111" y="87"/>
                </a:lnTo>
                <a:lnTo>
                  <a:pt x="113" y="89"/>
                </a:lnTo>
                <a:lnTo>
                  <a:pt x="114" y="89"/>
                </a:lnTo>
                <a:lnTo>
                  <a:pt x="115" y="86"/>
                </a:lnTo>
                <a:lnTo>
                  <a:pt x="116" y="85"/>
                </a:lnTo>
                <a:lnTo>
                  <a:pt x="116" y="84"/>
                </a:lnTo>
                <a:lnTo>
                  <a:pt x="117" y="83"/>
                </a:lnTo>
                <a:lnTo>
                  <a:pt x="119" y="83"/>
                </a:lnTo>
                <a:lnTo>
                  <a:pt x="119" y="82"/>
                </a:lnTo>
                <a:lnTo>
                  <a:pt x="119" y="78"/>
                </a:lnTo>
                <a:lnTo>
                  <a:pt x="142" y="83"/>
                </a:lnTo>
                <a:lnTo>
                  <a:pt x="157" y="85"/>
                </a:lnTo>
                <a:lnTo>
                  <a:pt x="167" y="87"/>
                </a:lnTo>
                <a:lnTo>
                  <a:pt x="168" y="85"/>
                </a:lnTo>
                <a:lnTo>
                  <a:pt x="171" y="83"/>
                </a:lnTo>
                <a:lnTo>
                  <a:pt x="172" y="84"/>
                </a:lnTo>
                <a:lnTo>
                  <a:pt x="173" y="84"/>
                </a:lnTo>
                <a:lnTo>
                  <a:pt x="175" y="84"/>
                </a:lnTo>
                <a:lnTo>
                  <a:pt x="176" y="85"/>
                </a:lnTo>
                <a:lnTo>
                  <a:pt x="201" y="89"/>
                </a:lnTo>
                <a:lnTo>
                  <a:pt x="212" y="90"/>
                </a:lnTo>
                <a:lnTo>
                  <a:pt x="219" y="91"/>
                </a:lnTo>
                <a:lnTo>
                  <a:pt x="223" y="91"/>
                </a:lnTo>
                <a:lnTo>
                  <a:pt x="232" y="92"/>
                </a:lnTo>
                <a:lnTo>
                  <a:pt x="234" y="93"/>
                </a:lnTo>
                <a:lnTo>
                  <a:pt x="241" y="93"/>
                </a:lnTo>
                <a:lnTo>
                  <a:pt x="246" y="94"/>
                </a:lnTo>
                <a:lnTo>
                  <a:pt x="248" y="94"/>
                </a:lnTo>
                <a:lnTo>
                  <a:pt x="262" y="96"/>
                </a:lnTo>
                <a:lnTo>
                  <a:pt x="270" y="98"/>
                </a:lnTo>
                <a:lnTo>
                  <a:pt x="283" y="100"/>
                </a:lnTo>
                <a:lnTo>
                  <a:pt x="287" y="95"/>
                </a:lnTo>
                <a:lnTo>
                  <a:pt x="288" y="95"/>
                </a:lnTo>
                <a:lnTo>
                  <a:pt x="288" y="90"/>
                </a:lnTo>
                <a:lnTo>
                  <a:pt x="288" y="89"/>
                </a:lnTo>
                <a:lnTo>
                  <a:pt x="288" y="85"/>
                </a:lnTo>
                <a:lnTo>
                  <a:pt x="289" y="76"/>
                </a:lnTo>
                <a:lnTo>
                  <a:pt x="289" y="75"/>
                </a:lnTo>
                <a:lnTo>
                  <a:pt x="290" y="73"/>
                </a:lnTo>
                <a:lnTo>
                  <a:pt x="290" y="71"/>
                </a:lnTo>
                <a:lnTo>
                  <a:pt x="290" y="69"/>
                </a:lnTo>
                <a:lnTo>
                  <a:pt x="290" y="68"/>
                </a:lnTo>
                <a:lnTo>
                  <a:pt x="290" y="65"/>
                </a:lnTo>
                <a:lnTo>
                  <a:pt x="290" y="64"/>
                </a:lnTo>
                <a:lnTo>
                  <a:pt x="289" y="59"/>
                </a:lnTo>
                <a:lnTo>
                  <a:pt x="289" y="56"/>
                </a:lnTo>
                <a:lnTo>
                  <a:pt x="288" y="51"/>
                </a:lnTo>
                <a:lnTo>
                  <a:pt x="292" y="51"/>
                </a:lnTo>
                <a:lnTo>
                  <a:pt x="295" y="51"/>
                </a:lnTo>
                <a:lnTo>
                  <a:pt x="304" y="51"/>
                </a:lnTo>
                <a:lnTo>
                  <a:pt x="306" y="51"/>
                </a:lnTo>
                <a:lnTo>
                  <a:pt x="306" y="54"/>
                </a:lnTo>
                <a:lnTo>
                  <a:pt x="307" y="56"/>
                </a:lnTo>
                <a:lnTo>
                  <a:pt x="307" y="58"/>
                </a:lnTo>
                <a:lnTo>
                  <a:pt x="307" y="59"/>
                </a:lnTo>
                <a:lnTo>
                  <a:pt x="307" y="62"/>
                </a:lnTo>
                <a:lnTo>
                  <a:pt x="307" y="66"/>
                </a:lnTo>
                <a:lnTo>
                  <a:pt x="307" y="73"/>
                </a:lnTo>
                <a:lnTo>
                  <a:pt x="307" y="74"/>
                </a:lnTo>
                <a:lnTo>
                  <a:pt x="308" y="75"/>
                </a:lnTo>
                <a:lnTo>
                  <a:pt x="308" y="76"/>
                </a:lnTo>
                <a:lnTo>
                  <a:pt x="308" y="77"/>
                </a:lnTo>
                <a:lnTo>
                  <a:pt x="309" y="77"/>
                </a:lnTo>
                <a:lnTo>
                  <a:pt x="310" y="80"/>
                </a:lnTo>
                <a:lnTo>
                  <a:pt x="311" y="81"/>
                </a:lnTo>
                <a:lnTo>
                  <a:pt x="312" y="83"/>
                </a:lnTo>
                <a:lnTo>
                  <a:pt x="313" y="84"/>
                </a:lnTo>
                <a:lnTo>
                  <a:pt x="315" y="84"/>
                </a:lnTo>
                <a:lnTo>
                  <a:pt x="322" y="84"/>
                </a:lnTo>
                <a:lnTo>
                  <a:pt x="329" y="84"/>
                </a:lnTo>
                <a:lnTo>
                  <a:pt x="330" y="84"/>
                </a:lnTo>
                <a:lnTo>
                  <a:pt x="336" y="84"/>
                </a:lnTo>
                <a:lnTo>
                  <a:pt x="337" y="84"/>
                </a:lnTo>
                <a:lnTo>
                  <a:pt x="338" y="84"/>
                </a:lnTo>
                <a:lnTo>
                  <a:pt x="341" y="84"/>
                </a:lnTo>
                <a:lnTo>
                  <a:pt x="345" y="84"/>
                </a:lnTo>
                <a:lnTo>
                  <a:pt x="346" y="84"/>
                </a:lnTo>
                <a:lnTo>
                  <a:pt x="348" y="84"/>
                </a:lnTo>
                <a:lnTo>
                  <a:pt x="350" y="84"/>
                </a:lnTo>
                <a:lnTo>
                  <a:pt x="351" y="84"/>
                </a:lnTo>
                <a:lnTo>
                  <a:pt x="359" y="84"/>
                </a:lnTo>
                <a:lnTo>
                  <a:pt x="360" y="84"/>
                </a:lnTo>
                <a:lnTo>
                  <a:pt x="362" y="83"/>
                </a:lnTo>
                <a:lnTo>
                  <a:pt x="362" y="81"/>
                </a:lnTo>
                <a:lnTo>
                  <a:pt x="362" y="80"/>
                </a:lnTo>
                <a:lnTo>
                  <a:pt x="363" y="80"/>
                </a:lnTo>
                <a:lnTo>
                  <a:pt x="363" y="78"/>
                </a:lnTo>
                <a:lnTo>
                  <a:pt x="363" y="77"/>
                </a:lnTo>
                <a:lnTo>
                  <a:pt x="364" y="76"/>
                </a:lnTo>
                <a:lnTo>
                  <a:pt x="366" y="71"/>
                </a:lnTo>
                <a:lnTo>
                  <a:pt x="366" y="69"/>
                </a:lnTo>
                <a:lnTo>
                  <a:pt x="372" y="72"/>
                </a:lnTo>
                <a:lnTo>
                  <a:pt x="374" y="73"/>
                </a:lnTo>
                <a:lnTo>
                  <a:pt x="374" y="74"/>
                </a:lnTo>
                <a:lnTo>
                  <a:pt x="375" y="75"/>
                </a:lnTo>
                <a:lnTo>
                  <a:pt x="376" y="77"/>
                </a:lnTo>
                <a:lnTo>
                  <a:pt x="377" y="78"/>
                </a:lnTo>
                <a:lnTo>
                  <a:pt x="379" y="81"/>
                </a:lnTo>
                <a:lnTo>
                  <a:pt x="382" y="83"/>
                </a:lnTo>
                <a:lnTo>
                  <a:pt x="383" y="84"/>
                </a:lnTo>
                <a:lnTo>
                  <a:pt x="387" y="84"/>
                </a:lnTo>
                <a:lnTo>
                  <a:pt x="393" y="84"/>
                </a:lnTo>
                <a:lnTo>
                  <a:pt x="395" y="84"/>
                </a:lnTo>
                <a:lnTo>
                  <a:pt x="395" y="85"/>
                </a:lnTo>
                <a:lnTo>
                  <a:pt x="395" y="89"/>
                </a:lnTo>
                <a:lnTo>
                  <a:pt x="395" y="90"/>
                </a:lnTo>
                <a:lnTo>
                  <a:pt x="395" y="91"/>
                </a:lnTo>
                <a:lnTo>
                  <a:pt x="396" y="92"/>
                </a:lnTo>
                <a:lnTo>
                  <a:pt x="397" y="93"/>
                </a:lnTo>
                <a:lnTo>
                  <a:pt x="398" y="93"/>
                </a:lnTo>
                <a:lnTo>
                  <a:pt x="402" y="90"/>
                </a:lnTo>
                <a:lnTo>
                  <a:pt x="403" y="87"/>
                </a:lnTo>
                <a:lnTo>
                  <a:pt x="404" y="86"/>
                </a:lnTo>
                <a:lnTo>
                  <a:pt x="410" y="81"/>
                </a:lnTo>
                <a:lnTo>
                  <a:pt x="412" y="80"/>
                </a:lnTo>
                <a:lnTo>
                  <a:pt x="415" y="76"/>
                </a:lnTo>
                <a:lnTo>
                  <a:pt x="415" y="75"/>
                </a:lnTo>
                <a:lnTo>
                  <a:pt x="418" y="73"/>
                </a:lnTo>
                <a:lnTo>
                  <a:pt x="419" y="73"/>
                </a:lnTo>
                <a:lnTo>
                  <a:pt x="422" y="76"/>
                </a:lnTo>
                <a:lnTo>
                  <a:pt x="424" y="77"/>
                </a:lnTo>
                <a:lnTo>
                  <a:pt x="426" y="77"/>
                </a:lnTo>
                <a:lnTo>
                  <a:pt x="430" y="77"/>
                </a:lnTo>
                <a:lnTo>
                  <a:pt x="431" y="77"/>
                </a:lnTo>
                <a:lnTo>
                  <a:pt x="432" y="77"/>
                </a:lnTo>
                <a:lnTo>
                  <a:pt x="435" y="76"/>
                </a:lnTo>
                <a:lnTo>
                  <a:pt x="441" y="75"/>
                </a:lnTo>
                <a:lnTo>
                  <a:pt x="444" y="75"/>
                </a:lnTo>
                <a:lnTo>
                  <a:pt x="448" y="72"/>
                </a:lnTo>
                <a:lnTo>
                  <a:pt x="451" y="68"/>
                </a:lnTo>
                <a:lnTo>
                  <a:pt x="451" y="67"/>
                </a:lnTo>
                <a:lnTo>
                  <a:pt x="452" y="67"/>
                </a:lnTo>
                <a:lnTo>
                  <a:pt x="454" y="66"/>
                </a:lnTo>
                <a:lnTo>
                  <a:pt x="457" y="65"/>
                </a:lnTo>
                <a:lnTo>
                  <a:pt x="458" y="64"/>
                </a:lnTo>
                <a:lnTo>
                  <a:pt x="460" y="62"/>
                </a:lnTo>
                <a:lnTo>
                  <a:pt x="461" y="59"/>
                </a:lnTo>
                <a:lnTo>
                  <a:pt x="462" y="58"/>
                </a:lnTo>
                <a:lnTo>
                  <a:pt x="466" y="53"/>
                </a:lnTo>
                <a:lnTo>
                  <a:pt x="467" y="54"/>
                </a:lnTo>
                <a:lnTo>
                  <a:pt x="468" y="55"/>
                </a:lnTo>
                <a:lnTo>
                  <a:pt x="470" y="57"/>
                </a:lnTo>
                <a:lnTo>
                  <a:pt x="471" y="58"/>
                </a:lnTo>
                <a:lnTo>
                  <a:pt x="472" y="59"/>
                </a:lnTo>
                <a:lnTo>
                  <a:pt x="474" y="60"/>
                </a:lnTo>
                <a:lnTo>
                  <a:pt x="472" y="63"/>
                </a:lnTo>
                <a:lnTo>
                  <a:pt x="471" y="64"/>
                </a:lnTo>
                <a:lnTo>
                  <a:pt x="470" y="64"/>
                </a:lnTo>
                <a:lnTo>
                  <a:pt x="469" y="65"/>
                </a:lnTo>
                <a:lnTo>
                  <a:pt x="467" y="68"/>
                </a:lnTo>
                <a:lnTo>
                  <a:pt x="465" y="69"/>
                </a:lnTo>
                <a:lnTo>
                  <a:pt x="459" y="76"/>
                </a:lnTo>
                <a:lnTo>
                  <a:pt x="461" y="78"/>
                </a:lnTo>
                <a:lnTo>
                  <a:pt x="462" y="78"/>
                </a:lnTo>
                <a:lnTo>
                  <a:pt x="463" y="80"/>
                </a:lnTo>
                <a:lnTo>
                  <a:pt x="463" y="81"/>
                </a:lnTo>
                <a:lnTo>
                  <a:pt x="466" y="83"/>
                </a:lnTo>
                <a:lnTo>
                  <a:pt x="452" y="96"/>
                </a:lnTo>
                <a:lnTo>
                  <a:pt x="449" y="100"/>
                </a:lnTo>
                <a:lnTo>
                  <a:pt x="447" y="103"/>
                </a:lnTo>
                <a:lnTo>
                  <a:pt x="443" y="107"/>
                </a:lnTo>
                <a:lnTo>
                  <a:pt x="444" y="108"/>
                </a:lnTo>
                <a:lnTo>
                  <a:pt x="460" y="122"/>
                </a:lnTo>
                <a:lnTo>
                  <a:pt x="460" y="123"/>
                </a:lnTo>
                <a:lnTo>
                  <a:pt x="459" y="123"/>
                </a:lnTo>
                <a:lnTo>
                  <a:pt x="454" y="129"/>
                </a:lnTo>
                <a:lnTo>
                  <a:pt x="453" y="130"/>
                </a:lnTo>
                <a:lnTo>
                  <a:pt x="451" y="129"/>
                </a:lnTo>
                <a:lnTo>
                  <a:pt x="450" y="127"/>
                </a:lnTo>
                <a:lnTo>
                  <a:pt x="444" y="132"/>
                </a:lnTo>
                <a:lnTo>
                  <a:pt x="443" y="132"/>
                </a:lnTo>
                <a:lnTo>
                  <a:pt x="443" y="134"/>
                </a:lnTo>
                <a:lnTo>
                  <a:pt x="440" y="132"/>
                </a:lnTo>
                <a:lnTo>
                  <a:pt x="431" y="129"/>
                </a:lnTo>
                <a:lnTo>
                  <a:pt x="432" y="127"/>
                </a:lnTo>
                <a:lnTo>
                  <a:pt x="430" y="127"/>
                </a:lnTo>
                <a:lnTo>
                  <a:pt x="430" y="126"/>
                </a:lnTo>
                <a:lnTo>
                  <a:pt x="429" y="126"/>
                </a:lnTo>
                <a:lnTo>
                  <a:pt x="426" y="125"/>
                </a:lnTo>
                <a:lnTo>
                  <a:pt x="424" y="123"/>
                </a:lnTo>
                <a:lnTo>
                  <a:pt x="423" y="127"/>
                </a:lnTo>
                <a:lnTo>
                  <a:pt x="423" y="128"/>
                </a:lnTo>
                <a:lnTo>
                  <a:pt x="423" y="129"/>
                </a:lnTo>
                <a:lnTo>
                  <a:pt x="422" y="130"/>
                </a:lnTo>
                <a:lnTo>
                  <a:pt x="426" y="135"/>
                </a:lnTo>
                <a:lnTo>
                  <a:pt x="437" y="147"/>
                </a:lnTo>
                <a:lnTo>
                  <a:pt x="439" y="146"/>
                </a:lnTo>
                <a:lnTo>
                  <a:pt x="438" y="148"/>
                </a:lnTo>
                <a:lnTo>
                  <a:pt x="425" y="160"/>
                </a:lnTo>
                <a:lnTo>
                  <a:pt x="434" y="171"/>
                </a:lnTo>
                <a:lnTo>
                  <a:pt x="443" y="180"/>
                </a:lnTo>
                <a:lnTo>
                  <a:pt x="444" y="180"/>
                </a:lnTo>
                <a:lnTo>
                  <a:pt x="446" y="181"/>
                </a:lnTo>
                <a:lnTo>
                  <a:pt x="457" y="168"/>
                </a:lnTo>
                <a:lnTo>
                  <a:pt x="458" y="168"/>
                </a:lnTo>
                <a:lnTo>
                  <a:pt x="470" y="181"/>
                </a:lnTo>
                <a:lnTo>
                  <a:pt x="470" y="182"/>
                </a:lnTo>
                <a:lnTo>
                  <a:pt x="472" y="184"/>
                </a:lnTo>
                <a:lnTo>
                  <a:pt x="466" y="191"/>
                </a:lnTo>
                <a:lnTo>
                  <a:pt x="450" y="208"/>
                </a:lnTo>
                <a:lnTo>
                  <a:pt x="441" y="199"/>
                </a:lnTo>
                <a:lnTo>
                  <a:pt x="432" y="207"/>
                </a:lnTo>
                <a:lnTo>
                  <a:pt x="431" y="204"/>
                </a:lnTo>
                <a:lnTo>
                  <a:pt x="435" y="201"/>
                </a:lnTo>
                <a:lnTo>
                  <a:pt x="444" y="190"/>
                </a:lnTo>
                <a:lnTo>
                  <a:pt x="441" y="186"/>
                </a:lnTo>
                <a:lnTo>
                  <a:pt x="432" y="195"/>
                </a:lnTo>
                <a:lnTo>
                  <a:pt x="428" y="191"/>
                </a:lnTo>
                <a:lnTo>
                  <a:pt x="426" y="190"/>
                </a:lnTo>
                <a:lnTo>
                  <a:pt x="425" y="189"/>
                </a:lnTo>
                <a:lnTo>
                  <a:pt x="422" y="192"/>
                </a:lnTo>
                <a:lnTo>
                  <a:pt x="420" y="194"/>
                </a:lnTo>
                <a:lnTo>
                  <a:pt x="421" y="194"/>
                </a:lnTo>
                <a:lnTo>
                  <a:pt x="421" y="195"/>
                </a:lnTo>
                <a:lnTo>
                  <a:pt x="418" y="199"/>
                </a:lnTo>
                <a:lnTo>
                  <a:pt x="418" y="200"/>
                </a:lnTo>
                <a:lnTo>
                  <a:pt x="409" y="208"/>
                </a:lnTo>
                <a:lnTo>
                  <a:pt x="411" y="209"/>
                </a:lnTo>
                <a:lnTo>
                  <a:pt x="415" y="214"/>
                </a:lnTo>
                <a:lnTo>
                  <a:pt x="418" y="217"/>
                </a:lnTo>
                <a:lnTo>
                  <a:pt x="423" y="222"/>
                </a:lnTo>
                <a:lnTo>
                  <a:pt x="424" y="223"/>
                </a:lnTo>
                <a:lnTo>
                  <a:pt x="433" y="232"/>
                </a:lnTo>
                <a:lnTo>
                  <a:pt x="441" y="240"/>
                </a:lnTo>
                <a:lnTo>
                  <a:pt x="442" y="241"/>
                </a:lnTo>
                <a:lnTo>
                  <a:pt x="434" y="249"/>
                </a:lnTo>
                <a:lnTo>
                  <a:pt x="431" y="253"/>
                </a:lnTo>
                <a:lnTo>
                  <a:pt x="428" y="257"/>
                </a:lnTo>
                <a:lnTo>
                  <a:pt x="423" y="261"/>
                </a:lnTo>
                <a:lnTo>
                  <a:pt x="425" y="263"/>
                </a:lnTo>
                <a:lnTo>
                  <a:pt x="428" y="265"/>
                </a:lnTo>
                <a:lnTo>
                  <a:pt x="429" y="266"/>
                </a:lnTo>
                <a:lnTo>
                  <a:pt x="432" y="270"/>
                </a:lnTo>
                <a:lnTo>
                  <a:pt x="434" y="273"/>
                </a:lnTo>
                <a:lnTo>
                  <a:pt x="435" y="273"/>
                </a:lnTo>
                <a:lnTo>
                  <a:pt x="435" y="274"/>
                </a:lnTo>
                <a:lnTo>
                  <a:pt x="433" y="276"/>
                </a:lnTo>
                <a:lnTo>
                  <a:pt x="431" y="279"/>
                </a:lnTo>
                <a:lnTo>
                  <a:pt x="429" y="281"/>
                </a:lnTo>
                <a:lnTo>
                  <a:pt x="430" y="281"/>
                </a:lnTo>
                <a:lnTo>
                  <a:pt x="431" y="282"/>
                </a:lnTo>
                <a:lnTo>
                  <a:pt x="432" y="282"/>
                </a:lnTo>
                <a:lnTo>
                  <a:pt x="432" y="283"/>
                </a:lnTo>
                <a:lnTo>
                  <a:pt x="433" y="283"/>
                </a:lnTo>
                <a:lnTo>
                  <a:pt x="433" y="284"/>
                </a:lnTo>
                <a:lnTo>
                  <a:pt x="433" y="285"/>
                </a:lnTo>
                <a:lnTo>
                  <a:pt x="434" y="286"/>
                </a:lnTo>
                <a:lnTo>
                  <a:pt x="434" y="288"/>
                </a:lnTo>
                <a:lnTo>
                  <a:pt x="435" y="290"/>
                </a:lnTo>
                <a:lnTo>
                  <a:pt x="437" y="292"/>
                </a:lnTo>
                <a:lnTo>
                  <a:pt x="437" y="293"/>
                </a:lnTo>
                <a:lnTo>
                  <a:pt x="438" y="295"/>
                </a:lnTo>
                <a:lnTo>
                  <a:pt x="438" y="297"/>
                </a:lnTo>
                <a:lnTo>
                  <a:pt x="439" y="297"/>
                </a:lnTo>
                <a:lnTo>
                  <a:pt x="439" y="299"/>
                </a:lnTo>
                <a:lnTo>
                  <a:pt x="440" y="299"/>
                </a:lnTo>
                <a:lnTo>
                  <a:pt x="440" y="300"/>
                </a:lnTo>
                <a:lnTo>
                  <a:pt x="441" y="302"/>
                </a:lnTo>
                <a:lnTo>
                  <a:pt x="443" y="308"/>
                </a:lnTo>
                <a:lnTo>
                  <a:pt x="440" y="311"/>
                </a:lnTo>
                <a:lnTo>
                  <a:pt x="439" y="312"/>
                </a:lnTo>
                <a:lnTo>
                  <a:pt x="440" y="312"/>
                </a:lnTo>
                <a:lnTo>
                  <a:pt x="444" y="325"/>
                </a:lnTo>
                <a:lnTo>
                  <a:pt x="446" y="326"/>
                </a:lnTo>
                <a:lnTo>
                  <a:pt x="443" y="327"/>
                </a:lnTo>
                <a:lnTo>
                  <a:pt x="439" y="331"/>
                </a:lnTo>
                <a:lnTo>
                  <a:pt x="434" y="335"/>
                </a:lnTo>
                <a:lnTo>
                  <a:pt x="424" y="326"/>
                </a:lnTo>
                <a:lnTo>
                  <a:pt x="421" y="322"/>
                </a:lnTo>
                <a:lnTo>
                  <a:pt x="424" y="319"/>
                </a:lnTo>
                <a:lnTo>
                  <a:pt x="428" y="316"/>
                </a:lnTo>
                <a:lnTo>
                  <a:pt x="431" y="312"/>
                </a:lnTo>
                <a:lnTo>
                  <a:pt x="431" y="311"/>
                </a:lnTo>
                <a:lnTo>
                  <a:pt x="430" y="310"/>
                </a:lnTo>
                <a:lnTo>
                  <a:pt x="428" y="308"/>
                </a:lnTo>
                <a:lnTo>
                  <a:pt x="425" y="306"/>
                </a:lnTo>
                <a:lnTo>
                  <a:pt x="423" y="303"/>
                </a:lnTo>
                <a:lnTo>
                  <a:pt x="421" y="302"/>
                </a:lnTo>
                <a:lnTo>
                  <a:pt x="420" y="301"/>
                </a:lnTo>
                <a:lnTo>
                  <a:pt x="419" y="300"/>
                </a:lnTo>
                <a:lnTo>
                  <a:pt x="418" y="299"/>
                </a:lnTo>
                <a:lnTo>
                  <a:pt x="423" y="293"/>
                </a:lnTo>
                <a:lnTo>
                  <a:pt x="421" y="289"/>
                </a:lnTo>
                <a:lnTo>
                  <a:pt x="420" y="289"/>
                </a:lnTo>
                <a:lnTo>
                  <a:pt x="419" y="291"/>
                </a:lnTo>
                <a:lnTo>
                  <a:pt x="405" y="279"/>
                </a:lnTo>
                <a:lnTo>
                  <a:pt x="403" y="275"/>
                </a:lnTo>
                <a:lnTo>
                  <a:pt x="391" y="286"/>
                </a:lnTo>
                <a:lnTo>
                  <a:pt x="391" y="285"/>
                </a:lnTo>
                <a:lnTo>
                  <a:pt x="386" y="274"/>
                </a:lnTo>
                <a:lnTo>
                  <a:pt x="385" y="272"/>
                </a:lnTo>
                <a:lnTo>
                  <a:pt x="385" y="273"/>
                </a:lnTo>
                <a:lnTo>
                  <a:pt x="384" y="272"/>
                </a:lnTo>
                <a:lnTo>
                  <a:pt x="384" y="271"/>
                </a:lnTo>
                <a:lnTo>
                  <a:pt x="384" y="270"/>
                </a:lnTo>
                <a:lnTo>
                  <a:pt x="383" y="270"/>
                </a:lnTo>
                <a:lnTo>
                  <a:pt x="383" y="268"/>
                </a:lnTo>
                <a:lnTo>
                  <a:pt x="383" y="267"/>
                </a:lnTo>
                <a:lnTo>
                  <a:pt x="383" y="266"/>
                </a:lnTo>
                <a:lnTo>
                  <a:pt x="382" y="263"/>
                </a:lnTo>
                <a:lnTo>
                  <a:pt x="383" y="263"/>
                </a:lnTo>
                <a:lnTo>
                  <a:pt x="383" y="262"/>
                </a:lnTo>
                <a:lnTo>
                  <a:pt x="382" y="261"/>
                </a:lnTo>
                <a:lnTo>
                  <a:pt x="381" y="252"/>
                </a:lnTo>
                <a:lnTo>
                  <a:pt x="381" y="249"/>
                </a:lnTo>
                <a:lnTo>
                  <a:pt x="379" y="249"/>
                </a:lnTo>
                <a:lnTo>
                  <a:pt x="351" y="248"/>
                </a:lnTo>
                <a:lnTo>
                  <a:pt x="344" y="248"/>
                </a:lnTo>
                <a:lnTo>
                  <a:pt x="340" y="248"/>
                </a:lnTo>
                <a:lnTo>
                  <a:pt x="321" y="248"/>
                </a:lnTo>
                <a:lnTo>
                  <a:pt x="310" y="248"/>
                </a:lnTo>
                <a:lnTo>
                  <a:pt x="311" y="257"/>
                </a:lnTo>
                <a:lnTo>
                  <a:pt x="310" y="257"/>
                </a:lnTo>
                <a:lnTo>
                  <a:pt x="310" y="258"/>
                </a:lnTo>
                <a:lnTo>
                  <a:pt x="310" y="259"/>
                </a:lnTo>
                <a:lnTo>
                  <a:pt x="309" y="259"/>
                </a:lnTo>
                <a:lnTo>
                  <a:pt x="309" y="258"/>
                </a:lnTo>
                <a:lnTo>
                  <a:pt x="309" y="257"/>
                </a:lnTo>
                <a:lnTo>
                  <a:pt x="298" y="257"/>
                </a:lnTo>
                <a:lnTo>
                  <a:pt x="292" y="257"/>
                </a:lnTo>
                <a:lnTo>
                  <a:pt x="290" y="257"/>
                </a:lnTo>
                <a:lnTo>
                  <a:pt x="289" y="256"/>
                </a:lnTo>
                <a:lnTo>
                  <a:pt x="289" y="255"/>
                </a:lnTo>
                <a:lnTo>
                  <a:pt x="287" y="255"/>
                </a:lnTo>
                <a:lnTo>
                  <a:pt x="285" y="254"/>
                </a:lnTo>
                <a:lnTo>
                  <a:pt x="284" y="254"/>
                </a:lnTo>
                <a:lnTo>
                  <a:pt x="283" y="254"/>
                </a:lnTo>
                <a:lnTo>
                  <a:pt x="283" y="255"/>
                </a:lnTo>
                <a:lnTo>
                  <a:pt x="282" y="255"/>
                </a:lnTo>
                <a:lnTo>
                  <a:pt x="282" y="254"/>
                </a:lnTo>
                <a:lnTo>
                  <a:pt x="281" y="255"/>
                </a:lnTo>
                <a:lnTo>
                  <a:pt x="281" y="254"/>
                </a:lnTo>
                <a:lnTo>
                  <a:pt x="281" y="253"/>
                </a:lnTo>
                <a:lnTo>
                  <a:pt x="280" y="252"/>
                </a:lnTo>
                <a:lnTo>
                  <a:pt x="280" y="250"/>
                </a:lnTo>
                <a:lnTo>
                  <a:pt x="280" y="249"/>
                </a:lnTo>
                <a:lnTo>
                  <a:pt x="280" y="248"/>
                </a:lnTo>
                <a:lnTo>
                  <a:pt x="278" y="248"/>
                </a:lnTo>
                <a:lnTo>
                  <a:pt x="271" y="248"/>
                </a:lnTo>
                <a:lnTo>
                  <a:pt x="265" y="248"/>
                </a:lnTo>
                <a:lnTo>
                  <a:pt x="263" y="248"/>
                </a:lnTo>
                <a:lnTo>
                  <a:pt x="261" y="248"/>
                </a:lnTo>
                <a:lnTo>
                  <a:pt x="260" y="247"/>
                </a:lnTo>
                <a:lnTo>
                  <a:pt x="259" y="248"/>
                </a:lnTo>
                <a:lnTo>
                  <a:pt x="257" y="248"/>
                </a:lnTo>
                <a:lnTo>
                  <a:pt x="256" y="249"/>
                </a:lnTo>
                <a:lnTo>
                  <a:pt x="255" y="249"/>
                </a:lnTo>
                <a:lnTo>
                  <a:pt x="253" y="250"/>
                </a:lnTo>
                <a:lnTo>
                  <a:pt x="252" y="252"/>
                </a:lnTo>
                <a:lnTo>
                  <a:pt x="251" y="252"/>
                </a:lnTo>
                <a:lnTo>
                  <a:pt x="246" y="254"/>
                </a:lnTo>
                <a:lnTo>
                  <a:pt x="245" y="254"/>
                </a:lnTo>
                <a:lnTo>
                  <a:pt x="244" y="253"/>
                </a:lnTo>
                <a:lnTo>
                  <a:pt x="243" y="250"/>
                </a:lnTo>
                <a:lnTo>
                  <a:pt x="243" y="249"/>
                </a:lnTo>
                <a:lnTo>
                  <a:pt x="243" y="250"/>
                </a:lnTo>
                <a:lnTo>
                  <a:pt x="241" y="250"/>
                </a:lnTo>
                <a:lnTo>
                  <a:pt x="241" y="252"/>
                </a:lnTo>
                <a:lnTo>
                  <a:pt x="242" y="253"/>
                </a:lnTo>
                <a:lnTo>
                  <a:pt x="242" y="254"/>
                </a:lnTo>
                <a:lnTo>
                  <a:pt x="242" y="255"/>
                </a:lnTo>
                <a:lnTo>
                  <a:pt x="243" y="255"/>
                </a:lnTo>
                <a:lnTo>
                  <a:pt x="232" y="259"/>
                </a:lnTo>
                <a:lnTo>
                  <a:pt x="231" y="259"/>
                </a:lnTo>
                <a:lnTo>
                  <a:pt x="231" y="258"/>
                </a:lnTo>
                <a:lnTo>
                  <a:pt x="229" y="256"/>
                </a:lnTo>
                <a:lnTo>
                  <a:pt x="227" y="256"/>
                </a:lnTo>
                <a:lnTo>
                  <a:pt x="229" y="259"/>
                </a:lnTo>
                <a:lnTo>
                  <a:pt x="229" y="261"/>
                </a:lnTo>
                <a:lnTo>
                  <a:pt x="228" y="261"/>
                </a:lnTo>
                <a:lnTo>
                  <a:pt x="214" y="266"/>
                </a:lnTo>
                <a:lnTo>
                  <a:pt x="213" y="266"/>
                </a:lnTo>
                <a:lnTo>
                  <a:pt x="213" y="267"/>
                </a:lnTo>
                <a:lnTo>
                  <a:pt x="212" y="267"/>
                </a:lnTo>
                <a:lnTo>
                  <a:pt x="209" y="268"/>
                </a:lnTo>
                <a:lnTo>
                  <a:pt x="208" y="270"/>
                </a:lnTo>
                <a:lnTo>
                  <a:pt x="207" y="270"/>
                </a:lnTo>
                <a:lnTo>
                  <a:pt x="206" y="271"/>
                </a:lnTo>
                <a:lnTo>
                  <a:pt x="205" y="272"/>
                </a:lnTo>
                <a:lnTo>
                  <a:pt x="203" y="273"/>
                </a:lnTo>
                <a:lnTo>
                  <a:pt x="203" y="274"/>
                </a:lnTo>
                <a:lnTo>
                  <a:pt x="201" y="275"/>
                </a:lnTo>
                <a:lnTo>
                  <a:pt x="198" y="279"/>
                </a:lnTo>
                <a:lnTo>
                  <a:pt x="192" y="285"/>
                </a:lnTo>
                <a:lnTo>
                  <a:pt x="191" y="286"/>
                </a:lnTo>
                <a:lnTo>
                  <a:pt x="189" y="289"/>
                </a:lnTo>
                <a:lnTo>
                  <a:pt x="185" y="293"/>
                </a:lnTo>
                <a:lnTo>
                  <a:pt x="175" y="304"/>
                </a:lnTo>
                <a:lnTo>
                  <a:pt x="172" y="308"/>
                </a:lnTo>
                <a:lnTo>
                  <a:pt x="166" y="315"/>
                </a:lnTo>
                <a:lnTo>
                  <a:pt x="163" y="317"/>
                </a:lnTo>
                <a:lnTo>
                  <a:pt x="161" y="319"/>
                </a:lnTo>
                <a:lnTo>
                  <a:pt x="158" y="324"/>
                </a:lnTo>
                <a:lnTo>
                  <a:pt x="150" y="331"/>
                </a:lnTo>
                <a:lnTo>
                  <a:pt x="147" y="336"/>
                </a:lnTo>
                <a:lnTo>
                  <a:pt x="144" y="339"/>
                </a:lnTo>
                <a:lnTo>
                  <a:pt x="132" y="355"/>
                </a:lnTo>
                <a:lnTo>
                  <a:pt x="121" y="370"/>
                </a:lnTo>
                <a:lnTo>
                  <a:pt x="113" y="379"/>
                </a:lnTo>
                <a:lnTo>
                  <a:pt x="112" y="380"/>
                </a:lnTo>
                <a:lnTo>
                  <a:pt x="107" y="387"/>
                </a:lnTo>
                <a:lnTo>
                  <a:pt x="106" y="388"/>
                </a:lnTo>
                <a:lnTo>
                  <a:pt x="103" y="391"/>
                </a:lnTo>
                <a:lnTo>
                  <a:pt x="103" y="392"/>
                </a:lnTo>
                <a:lnTo>
                  <a:pt x="103" y="391"/>
                </a:lnTo>
                <a:lnTo>
                  <a:pt x="98" y="388"/>
                </a:lnTo>
                <a:lnTo>
                  <a:pt x="97" y="387"/>
                </a:lnTo>
                <a:lnTo>
                  <a:pt x="96" y="385"/>
                </a:lnTo>
                <a:lnTo>
                  <a:pt x="94" y="383"/>
                </a:lnTo>
                <a:lnTo>
                  <a:pt x="100" y="378"/>
                </a:lnTo>
                <a:lnTo>
                  <a:pt x="115" y="358"/>
                </a:lnTo>
                <a:lnTo>
                  <a:pt x="116" y="356"/>
                </a:lnTo>
                <a:lnTo>
                  <a:pt x="124" y="347"/>
                </a:lnTo>
                <a:lnTo>
                  <a:pt x="139" y="330"/>
                </a:lnTo>
                <a:lnTo>
                  <a:pt x="143" y="324"/>
                </a:lnTo>
                <a:lnTo>
                  <a:pt x="144" y="322"/>
                </a:lnTo>
                <a:lnTo>
                  <a:pt x="145" y="321"/>
                </a:lnTo>
                <a:lnTo>
                  <a:pt x="147" y="320"/>
                </a:lnTo>
                <a:lnTo>
                  <a:pt x="163" y="300"/>
                </a:lnTo>
                <a:lnTo>
                  <a:pt x="178" y="283"/>
                </a:lnTo>
                <a:lnTo>
                  <a:pt x="186" y="274"/>
                </a:lnTo>
                <a:lnTo>
                  <a:pt x="197" y="259"/>
                </a:lnTo>
                <a:lnTo>
                  <a:pt x="198" y="258"/>
                </a:lnTo>
                <a:lnTo>
                  <a:pt x="213" y="253"/>
                </a:lnTo>
                <a:lnTo>
                  <a:pt x="225" y="248"/>
                </a:lnTo>
                <a:lnTo>
                  <a:pt x="227" y="247"/>
                </a:lnTo>
                <a:lnTo>
                  <a:pt x="228" y="247"/>
                </a:lnTo>
                <a:lnTo>
                  <a:pt x="237" y="244"/>
                </a:lnTo>
                <a:lnTo>
                  <a:pt x="248" y="239"/>
                </a:lnTo>
                <a:lnTo>
                  <a:pt x="251" y="237"/>
                </a:lnTo>
                <a:lnTo>
                  <a:pt x="270" y="221"/>
                </a:lnTo>
                <a:lnTo>
                  <a:pt x="273" y="219"/>
                </a:lnTo>
                <a:lnTo>
                  <a:pt x="273" y="218"/>
                </a:lnTo>
                <a:lnTo>
                  <a:pt x="273" y="212"/>
                </a:lnTo>
                <a:lnTo>
                  <a:pt x="273" y="194"/>
                </a:lnTo>
                <a:lnTo>
                  <a:pt x="262" y="190"/>
                </a:lnTo>
                <a:lnTo>
                  <a:pt x="242" y="198"/>
                </a:lnTo>
                <a:lnTo>
                  <a:pt x="245" y="177"/>
                </a:lnTo>
                <a:lnTo>
                  <a:pt x="254" y="168"/>
                </a:lnTo>
                <a:lnTo>
                  <a:pt x="256" y="166"/>
                </a:lnTo>
                <a:lnTo>
                  <a:pt x="253" y="162"/>
                </a:lnTo>
                <a:lnTo>
                  <a:pt x="252" y="158"/>
                </a:lnTo>
                <a:lnTo>
                  <a:pt x="259" y="150"/>
                </a:lnTo>
                <a:lnTo>
                  <a:pt x="262" y="147"/>
                </a:lnTo>
                <a:lnTo>
                  <a:pt x="269" y="140"/>
                </a:lnTo>
                <a:lnTo>
                  <a:pt x="270" y="139"/>
                </a:lnTo>
                <a:lnTo>
                  <a:pt x="271" y="138"/>
                </a:lnTo>
                <a:lnTo>
                  <a:pt x="270" y="138"/>
                </a:lnTo>
                <a:lnTo>
                  <a:pt x="266" y="137"/>
                </a:lnTo>
                <a:lnTo>
                  <a:pt x="267" y="137"/>
                </a:lnTo>
                <a:lnTo>
                  <a:pt x="270" y="137"/>
                </a:lnTo>
                <a:lnTo>
                  <a:pt x="271" y="136"/>
                </a:lnTo>
                <a:lnTo>
                  <a:pt x="269" y="134"/>
                </a:lnTo>
                <a:lnTo>
                  <a:pt x="267" y="135"/>
                </a:lnTo>
                <a:lnTo>
                  <a:pt x="266" y="134"/>
                </a:lnTo>
                <a:lnTo>
                  <a:pt x="265" y="132"/>
                </a:lnTo>
                <a:lnTo>
                  <a:pt x="266" y="131"/>
                </a:lnTo>
                <a:lnTo>
                  <a:pt x="269" y="130"/>
                </a:lnTo>
                <a:lnTo>
                  <a:pt x="267" y="128"/>
                </a:lnTo>
                <a:lnTo>
                  <a:pt x="269" y="128"/>
                </a:lnTo>
                <a:lnTo>
                  <a:pt x="269" y="127"/>
                </a:lnTo>
                <a:lnTo>
                  <a:pt x="269" y="126"/>
                </a:lnTo>
                <a:lnTo>
                  <a:pt x="267" y="125"/>
                </a:lnTo>
                <a:lnTo>
                  <a:pt x="260" y="122"/>
                </a:lnTo>
                <a:lnTo>
                  <a:pt x="257" y="122"/>
                </a:lnTo>
                <a:lnTo>
                  <a:pt x="259" y="119"/>
                </a:lnTo>
                <a:lnTo>
                  <a:pt x="257" y="120"/>
                </a:lnTo>
                <a:lnTo>
                  <a:pt x="255" y="120"/>
                </a:lnTo>
                <a:lnTo>
                  <a:pt x="254" y="120"/>
                </a:lnTo>
                <a:lnTo>
                  <a:pt x="253" y="119"/>
                </a:lnTo>
                <a:lnTo>
                  <a:pt x="252" y="118"/>
                </a:lnTo>
                <a:lnTo>
                  <a:pt x="252" y="116"/>
                </a:lnTo>
                <a:lnTo>
                  <a:pt x="252" y="114"/>
                </a:lnTo>
                <a:lnTo>
                  <a:pt x="251" y="114"/>
                </a:lnTo>
                <a:lnTo>
                  <a:pt x="250" y="114"/>
                </a:lnTo>
                <a:lnTo>
                  <a:pt x="248" y="114"/>
                </a:lnTo>
                <a:lnTo>
                  <a:pt x="246" y="114"/>
                </a:lnTo>
                <a:lnTo>
                  <a:pt x="245" y="114"/>
                </a:lnTo>
                <a:lnTo>
                  <a:pt x="239" y="114"/>
                </a:lnTo>
                <a:lnTo>
                  <a:pt x="237" y="113"/>
                </a:lnTo>
                <a:lnTo>
                  <a:pt x="236" y="113"/>
                </a:lnTo>
                <a:lnTo>
                  <a:pt x="234" y="113"/>
                </a:lnTo>
                <a:lnTo>
                  <a:pt x="233" y="113"/>
                </a:lnTo>
                <a:lnTo>
                  <a:pt x="232" y="113"/>
                </a:lnTo>
                <a:lnTo>
                  <a:pt x="227" y="113"/>
                </a:lnTo>
                <a:lnTo>
                  <a:pt x="223" y="113"/>
                </a:lnTo>
                <a:lnTo>
                  <a:pt x="222" y="113"/>
                </a:lnTo>
                <a:lnTo>
                  <a:pt x="220" y="113"/>
                </a:lnTo>
                <a:lnTo>
                  <a:pt x="219" y="113"/>
                </a:lnTo>
                <a:lnTo>
                  <a:pt x="214" y="112"/>
                </a:lnTo>
                <a:lnTo>
                  <a:pt x="213" y="112"/>
                </a:lnTo>
                <a:lnTo>
                  <a:pt x="210" y="111"/>
                </a:lnTo>
                <a:lnTo>
                  <a:pt x="208" y="111"/>
                </a:lnTo>
                <a:lnTo>
                  <a:pt x="200" y="110"/>
                </a:lnTo>
                <a:lnTo>
                  <a:pt x="187" y="107"/>
                </a:lnTo>
                <a:lnTo>
                  <a:pt x="177" y="105"/>
                </a:lnTo>
                <a:lnTo>
                  <a:pt x="176" y="105"/>
                </a:lnTo>
                <a:lnTo>
                  <a:pt x="175" y="108"/>
                </a:lnTo>
                <a:lnTo>
                  <a:pt x="175" y="109"/>
                </a:lnTo>
                <a:lnTo>
                  <a:pt x="173" y="111"/>
                </a:lnTo>
                <a:lnTo>
                  <a:pt x="172" y="112"/>
                </a:lnTo>
                <a:lnTo>
                  <a:pt x="161" y="118"/>
                </a:lnTo>
                <a:lnTo>
                  <a:pt x="159" y="119"/>
                </a:lnTo>
                <a:lnTo>
                  <a:pt x="158" y="118"/>
                </a:lnTo>
                <a:lnTo>
                  <a:pt x="158" y="117"/>
                </a:lnTo>
                <a:lnTo>
                  <a:pt x="157" y="116"/>
                </a:lnTo>
                <a:lnTo>
                  <a:pt x="157" y="114"/>
                </a:lnTo>
                <a:lnTo>
                  <a:pt x="156" y="113"/>
                </a:lnTo>
                <a:lnTo>
                  <a:pt x="156" y="112"/>
                </a:lnTo>
                <a:lnTo>
                  <a:pt x="156" y="111"/>
                </a:lnTo>
                <a:lnTo>
                  <a:pt x="156" y="110"/>
                </a:lnTo>
                <a:lnTo>
                  <a:pt x="156" y="109"/>
                </a:lnTo>
                <a:lnTo>
                  <a:pt x="156" y="108"/>
                </a:lnTo>
                <a:lnTo>
                  <a:pt x="156" y="107"/>
                </a:lnTo>
                <a:lnTo>
                  <a:pt x="154" y="107"/>
                </a:lnTo>
                <a:lnTo>
                  <a:pt x="154" y="105"/>
                </a:lnTo>
                <a:lnTo>
                  <a:pt x="153" y="105"/>
                </a:lnTo>
                <a:lnTo>
                  <a:pt x="153" y="104"/>
                </a:lnTo>
                <a:lnTo>
                  <a:pt x="152" y="104"/>
                </a:lnTo>
                <a:lnTo>
                  <a:pt x="151" y="104"/>
                </a:lnTo>
                <a:lnTo>
                  <a:pt x="151" y="103"/>
                </a:lnTo>
                <a:lnTo>
                  <a:pt x="150" y="103"/>
                </a:lnTo>
                <a:lnTo>
                  <a:pt x="141" y="112"/>
                </a:lnTo>
                <a:lnTo>
                  <a:pt x="140" y="113"/>
                </a:lnTo>
                <a:lnTo>
                  <a:pt x="139" y="113"/>
                </a:lnTo>
                <a:lnTo>
                  <a:pt x="135" y="112"/>
                </a:lnTo>
                <a:lnTo>
                  <a:pt x="133" y="112"/>
                </a:lnTo>
                <a:lnTo>
                  <a:pt x="130" y="112"/>
                </a:lnTo>
                <a:lnTo>
                  <a:pt x="129" y="111"/>
                </a:lnTo>
                <a:lnTo>
                  <a:pt x="125" y="111"/>
                </a:lnTo>
                <a:lnTo>
                  <a:pt x="124" y="110"/>
                </a:lnTo>
                <a:lnTo>
                  <a:pt x="123" y="109"/>
                </a:lnTo>
                <a:lnTo>
                  <a:pt x="122" y="109"/>
                </a:lnTo>
                <a:lnTo>
                  <a:pt x="120" y="108"/>
                </a:lnTo>
                <a:lnTo>
                  <a:pt x="120" y="105"/>
                </a:lnTo>
                <a:lnTo>
                  <a:pt x="117" y="103"/>
                </a:lnTo>
                <a:lnTo>
                  <a:pt x="116" y="103"/>
                </a:lnTo>
                <a:lnTo>
                  <a:pt x="115" y="102"/>
                </a:lnTo>
                <a:lnTo>
                  <a:pt x="115" y="101"/>
                </a:lnTo>
                <a:lnTo>
                  <a:pt x="121" y="96"/>
                </a:lnTo>
                <a:lnTo>
                  <a:pt x="112" y="94"/>
                </a:lnTo>
                <a:lnTo>
                  <a:pt x="111" y="94"/>
                </a:lnTo>
                <a:lnTo>
                  <a:pt x="111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100"/>
                </a:lnTo>
                <a:lnTo>
                  <a:pt x="106" y="101"/>
                </a:lnTo>
                <a:lnTo>
                  <a:pt x="101" y="98"/>
                </a:lnTo>
                <a:lnTo>
                  <a:pt x="98" y="96"/>
                </a:lnTo>
                <a:lnTo>
                  <a:pt x="97" y="96"/>
                </a:lnTo>
                <a:lnTo>
                  <a:pt x="96" y="94"/>
                </a:lnTo>
                <a:lnTo>
                  <a:pt x="97" y="93"/>
                </a:lnTo>
                <a:lnTo>
                  <a:pt x="93" y="90"/>
                </a:lnTo>
                <a:lnTo>
                  <a:pt x="91" y="89"/>
                </a:lnTo>
                <a:lnTo>
                  <a:pt x="87" y="87"/>
                </a:lnTo>
                <a:lnTo>
                  <a:pt x="84" y="86"/>
                </a:lnTo>
                <a:lnTo>
                  <a:pt x="76" y="83"/>
                </a:lnTo>
                <a:lnTo>
                  <a:pt x="73" y="80"/>
                </a:lnTo>
                <a:lnTo>
                  <a:pt x="68" y="75"/>
                </a:lnTo>
                <a:lnTo>
                  <a:pt x="66" y="73"/>
                </a:lnTo>
                <a:lnTo>
                  <a:pt x="65" y="69"/>
                </a:lnTo>
                <a:lnTo>
                  <a:pt x="64" y="67"/>
                </a:lnTo>
                <a:lnTo>
                  <a:pt x="60" y="62"/>
                </a:lnTo>
                <a:lnTo>
                  <a:pt x="56" y="55"/>
                </a:lnTo>
                <a:lnTo>
                  <a:pt x="49" y="42"/>
                </a:lnTo>
                <a:lnTo>
                  <a:pt x="47" y="42"/>
                </a:lnTo>
                <a:lnTo>
                  <a:pt x="46" y="38"/>
                </a:lnTo>
                <a:lnTo>
                  <a:pt x="41" y="37"/>
                </a:lnTo>
                <a:lnTo>
                  <a:pt x="42" y="36"/>
                </a:lnTo>
                <a:lnTo>
                  <a:pt x="45" y="32"/>
                </a:lnTo>
                <a:lnTo>
                  <a:pt x="44" y="31"/>
                </a:lnTo>
                <a:lnTo>
                  <a:pt x="42" y="28"/>
                </a:lnTo>
                <a:lnTo>
                  <a:pt x="41" y="28"/>
                </a:lnTo>
                <a:lnTo>
                  <a:pt x="41" y="27"/>
                </a:lnTo>
                <a:lnTo>
                  <a:pt x="40" y="26"/>
                </a:lnTo>
                <a:lnTo>
                  <a:pt x="39" y="23"/>
                </a:lnTo>
                <a:lnTo>
                  <a:pt x="38" y="23"/>
                </a:lnTo>
                <a:lnTo>
                  <a:pt x="38" y="22"/>
                </a:lnTo>
                <a:lnTo>
                  <a:pt x="37" y="21"/>
                </a:lnTo>
                <a:lnTo>
                  <a:pt x="36" y="20"/>
                </a:lnTo>
                <a:lnTo>
                  <a:pt x="35" y="20"/>
                </a:lnTo>
                <a:lnTo>
                  <a:pt x="30" y="17"/>
                </a:lnTo>
                <a:lnTo>
                  <a:pt x="29" y="17"/>
                </a:lnTo>
                <a:lnTo>
                  <a:pt x="27" y="20"/>
                </a:lnTo>
                <a:lnTo>
                  <a:pt x="19" y="14"/>
                </a:lnTo>
                <a:lnTo>
                  <a:pt x="17" y="14"/>
                </a:lnTo>
                <a:lnTo>
                  <a:pt x="14" y="15"/>
                </a:lnTo>
                <a:lnTo>
                  <a:pt x="13" y="17"/>
                </a:lnTo>
                <a:lnTo>
                  <a:pt x="12" y="18"/>
                </a:lnTo>
                <a:lnTo>
                  <a:pt x="9" y="19"/>
                </a:lnTo>
                <a:lnTo>
                  <a:pt x="7" y="18"/>
                </a:lnTo>
                <a:lnTo>
                  <a:pt x="5" y="18"/>
                </a:lnTo>
                <a:lnTo>
                  <a:pt x="3" y="13"/>
                </a:lnTo>
                <a:lnTo>
                  <a:pt x="1" y="13"/>
                </a:lnTo>
                <a:lnTo>
                  <a:pt x="0" y="13"/>
                </a:lnTo>
                <a:close/>
                <a:moveTo>
                  <a:pt x="32" y="13"/>
                </a:moveTo>
                <a:lnTo>
                  <a:pt x="33" y="14"/>
                </a:lnTo>
                <a:lnTo>
                  <a:pt x="35" y="15"/>
                </a:lnTo>
                <a:lnTo>
                  <a:pt x="36" y="17"/>
                </a:lnTo>
                <a:lnTo>
                  <a:pt x="38" y="18"/>
                </a:lnTo>
                <a:lnTo>
                  <a:pt x="39" y="19"/>
                </a:lnTo>
                <a:lnTo>
                  <a:pt x="41" y="21"/>
                </a:lnTo>
                <a:lnTo>
                  <a:pt x="42" y="23"/>
                </a:lnTo>
                <a:lnTo>
                  <a:pt x="44" y="24"/>
                </a:lnTo>
                <a:lnTo>
                  <a:pt x="46" y="29"/>
                </a:lnTo>
                <a:lnTo>
                  <a:pt x="47" y="31"/>
                </a:lnTo>
                <a:lnTo>
                  <a:pt x="48" y="31"/>
                </a:lnTo>
                <a:lnTo>
                  <a:pt x="48" y="32"/>
                </a:lnTo>
                <a:lnTo>
                  <a:pt x="49" y="33"/>
                </a:lnTo>
                <a:lnTo>
                  <a:pt x="50" y="36"/>
                </a:lnTo>
                <a:lnTo>
                  <a:pt x="54" y="38"/>
                </a:lnTo>
                <a:lnTo>
                  <a:pt x="55" y="39"/>
                </a:lnTo>
                <a:lnTo>
                  <a:pt x="54" y="40"/>
                </a:lnTo>
                <a:lnTo>
                  <a:pt x="58" y="44"/>
                </a:lnTo>
                <a:lnTo>
                  <a:pt x="59" y="42"/>
                </a:lnTo>
                <a:lnTo>
                  <a:pt x="60" y="41"/>
                </a:lnTo>
                <a:lnTo>
                  <a:pt x="61" y="41"/>
                </a:lnTo>
                <a:lnTo>
                  <a:pt x="63" y="39"/>
                </a:lnTo>
                <a:lnTo>
                  <a:pt x="64" y="39"/>
                </a:lnTo>
                <a:lnTo>
                  <a:pt x="64" y="38"/>
                </a:lnTo>
                <a:lnTo>
                  <a:pt x="60" y="35"/>
                </a:lnTo>
                <a:lnTo>
                  <a:pt x="58" y="33"/>
                </a:lnTo>
                <a:lnTo>
                  <a:pt x="57" y="31"/>
                </a:lnTo>
                <a:lnTo>
                  <a:pt x="57" y="30"/>
                </a:lnTo>
                <a:lnTo>
                  <a:pt x="58" y="29"/>
                </a:lnTo>
                <a:lnTo>
                  <a:pt x="60" y="28"/>
                </a:lnTo>
                <a:lnTo>
                  <a:pt x="58" y="26"/>
                </a:lnTo>
                <a:lnTo>
                  <a:pt x="55" y="29"/>
                </a:lnTo>
                <a:lnTo>
                  <a:pt x="54" y="29"/>
                </a:lnTo>
                <a:lnTo>
                  <a:pt x="51" y="27"/>
                </a:lnTo>
                <a:lnTo>
                  <a:pt x="50" y="24"/>
                </a:lnTo>
                <a:lnTo>
                  <a:pt x="49" y="23"/>
                </a:lnTo>
                <a:lnTo>
                  <a:pt x="46" y="20"/>
                </a:lnTo>
                <a:lnTo>
                  <a:pt x="44" y="18"/>
                </a:lnTo>
                <a:lnTo>
                  <a:pt x="41" y="15"/>
                </a:lnTo>
                <a:lnTo>
                  <a:pt x="39" y="13"/>
                </a:lnTo>
                <a:lnTo>
                  <a:pt x="38" y="12"/>
                </a:lnTo>
                <a:lnTo>
                  <a:pt x="36" y="10"/>
                </a:lnTo>
                <a:lnTo>
                  <a:pt x="32" y="13"/>
                </a:lnTo>
                <a:close/>
                <a:moveTo>
                  <a:pt x="393" y="137"/>
                </a:moveTo>
                <a:lnTo>
                  <a:pt x="402" y="145"/>
                </a:lnTo>
                <a:lnTo>
                  <a:pt x="406" y="150"/>
                </a:lnTo>
                <a:lnTo>
                  <a:pt x="411" y="146"/>
                </a:lnTo>
                <a:lnTo>
                  <a:pt x="409" y="144"/>
                </a:lnTo>
                <a:lnTo>
                  <a:pt x="406" y="143"/>
                </a:lnTo>
                <a:lnTo>
                  <a:pt x="405" y="141"/>
                </a:lnTo>
                <a:lnTo>
                  <a:pt x="404" y="140"/>
                </a:lnTo>
                <a:lnTo>
                  <a:pt x="404" y="139"/>
                </a:lnTo>
                <a:lnTo>
                  <a:pt x="402" y="137"/>
                </a:lnTo>
                <a:lnTo>
                  <a:pt x="401" y="136"/>
                </a:lnTo>
                <a:lnTo>
                  <a:pt x="397" y="132"/>
                </a:lnTo>
                <a:lnTo>
                  <a:pt x="394" y="129"/>
                </a:lnTo>
                <a:lnTo>
                  <a:pt x="394" y="136"/>
                </a:lnTo>
                <a:lnTo>
                  <a:pt x="394" y="137"/>
                </a:lnTo>
                <a:lnTo>
                  <a:pt x="393" y="137"/>
                </a:lnTo>
                <a:close/>
                <a:moveTo>
                  <a:pt x="397" y="112"/>
                </a:moveTo>
                <a:lnTo>
                  <a:pt x="400" y="113"/>
                </a:lnTo>
                <a:lnTo>
                  <a:pt x="401" y="114"/>
                </a:lnTo>
                <a:lnTo>
                  <a:pt x="401" y="116"/>
                </a:lnTo>
                <a:lnTo>
                  <a:pt x="402" y="116"/>
                </a:lnTo>
                <a:lnTo>
                  <a:pt x="403" y="114"/>
                </a:lnTo>
                <a:lnTo>
                  <a:pt x="404" y="116"/>
                </a:lnTo>
                <a:lnTo>
                  <a:pt x="406" y="113"/>
                </a:lnTo>
                <a:lnTo>
                  <a:pt x="407" y="113"/>
                </a:lnTo>
                <a:lnTo>
                  <a:pt x="409" y="114"/>
                </a:lnTo>
                <a:lnTo>
                  <a:pt x="406" y="119"/>
                </a:lnTo>
                <a:lnTo>
                  <a:pt x="405" y="118"/>
                </a:lnTo>
                <a:lnTo>
                  <a:pt x="405" y="119"/>
                </a:lnTo>
                <a:lnTo>
                  <a:pt x="404" y="122"/>
                </a:lnTo>
                <a:lnTo>
                  <a:pt x="403" y="123"/>
                </a:lnTo>
                <a:lnTo>
                  <a:pt x="404" y="123"/>
                </a:lnTo>
                <a:lnTo>
                  <a:pt x="403" y="126"/>
                </a:lnTo>
                <a:lnTo>
                  <a:pt x="403" y="128"/>
                </a:lnTo>
                <a:lnTo>
                  <a:pt x="403" y="129"/>
                </a:lnTo>
                <a:lnTo>
                  <a:pt x="403" y="130"/>
                </a:lnTo>
                <a:lnTo>
                  <a:pt x="406" y="131"/>
                </a:lnTo>
                <a:lnTo>
                  <a:pt x="407" y="131"/>
                </a:lnTo>
                <a:lnTo>
                  <a:pt x="407" y="129"/>
                </a:lnTo>
                <a:lnTo>
                  <a:pt x="407" y="128"/>
                </a:lnTo>
                <a:lnTo>
                  <a:pt x="406" y="128"/>
                </a:lnTo>
                <a:lnTo>
                  <a:pt x="406" y="125"/>
                </a:lnTo>
                <a:lnTo>
                  <a:pt x="411" y="125"/>
                </a:lnTo>
                <a:lnTo>
                  <a:pt x="413" y="125"/>
                </a:lnTo>
                <a:lnTo>
                  <a:pt x="415" y="125"/>
                </a:lnTo>
                <a:lnTo>
                  <a:pt x="416" y="126"/>
                </a:lnTo>
                <a:lnTo>
                  <a:pt x="419" y="126"/>
                </a:lnTo>
                <a:lnTo>
                  <a:pt x="418" y="127"/>
                </a:lnTo>
                <a:lnTo>
                  <a:pt x="420" y="129"/>
                </a:lnTo>
                <a:lnTo>
                  <a:pt x="421" y="128"/>
                </a:lnTo>
                <a:lnTo>
                  <a:pt x="420" y="127"/>
                </a:lnTo>
                <a:lnTo>
                  <a:pt x="420" y="126"/>
                </a:lnTo>
                <a:lnTo>
                  <a:pt x="419" y="126"/>
                </a:lnTo>
                <a:lnTo>
                  <a:pt x="420" y="126"/>
                </a:lnTo>
                <a:lnTo>
                  <a:pt x="421" y="123"/>
                </a:lnTo>
                <a:lnTo>
                  <a:pt x="422" y="122"/>
                </a:lnTo>
                <a:lnTo>
                  <a:pt x="421" y="121"/>
                </a:lnTo>
                <a:lnTo>
                  <a:pt x="421" y="120"/>
                </a:lnTo>
                <a:lnTo>
                  <a:pt x="416" y="120"/>
                </a:lnTo>
                <a:lnTo>
                  <a:pt x="413" y="119"/>
                </a:lnTo>
                <a:lnTo>
                  <a:pt x="412" y="118"/>
                </a:lnTo>
                <a:lnTo>
                  <a:pt x="415" y="114"/>
                </a:lnTo>
                <a:lnTo>
                  <a:pt x="416" y="113"/>
                </a:lnTo>
                <a:lnTo>
                  <a:pt x="420" y="110"/>
                </a:lnTo>
                <a:lnTo>
                  <a:pt x="425" y="105"/>
                </a:lnTo>
                <a:lnTo>
                  <a:pt x="428" y="103"/>
                </a:lnTo>
                <a:lnTo>
                  <a:pt x="429" y="101"/>
                </a:lnTo>
                <a:lnTo>
                  <a:pt x="425" y="98"/>
                </a:lnTo>
                <a:lnTo>
                  <a:pt x="421" y="96"/>
                </a:lnTo>
                <a:lnTo>
                  <a:pt x="419" y="96"/>
                </a:lnTo>
                <a:lnTo>
                  <a:pt x="414" y="101"/>
                </a:lnTo>
                <a:lnTo>
                  <a:pt x="412" y="100"/>
                </a:lnTo>
                <a:lnTo>
                  <a:pt x="411" y="99"/>
                </a:lnTo>
                <a:lnTo>
                  <a:pt x="402" y="108"/>
                </a:lnTo>
                <a:lnTo>
                  <a:pt x="401" y="109"/>
                </a:lnTo>
                <a:lnTo>
                  <a:pt x="400" y="109"/>
                </a:lnTo>
                <a:lnTo>
                  <a:pt x="398" y="110"/>
                </a:lnTo>
                <a:lnTo>
                  <a:pt x="397" y="112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3" name="Freeform 339">
            <a:extLst>
              <a:ext uri="{FF2B5EF4-FFF2-40B4-BE49-F238E27FC236}">
                <a16:creationId xmlns:a16="http://schemas.microsoft.com/office/drawing/2014/main" id="{3925A62C-E27F-C95C-2E5A-5CE67CC5A92D}"/>
              </a:ext>
            </a:extLst>
          </p:cNvPr>
          <p:cNvSpPr>
            <a:spLocks noEditPoints="1"/>
          </p:cNvSpPr>
          <p:nvPr/>
        </p:nvSpPr>
        <p:spPr bwMode="auto">
          <a:xfrm>
            <a:off x="3194398" y="1710134"/>
            <a:ext cx="1357313" cy="873125"/>
          </a:xfrm>
          <a:custGeom>
            <a:avLst/>
            <a:gdLst>
              <a:gd name="T0" fmla="*/ 374 w 855"/>
              <a:gd name="T1" fmla="*/ 487 h 550"/>
              <a:gd name="T2" fmla="*/ 276 w 855"/>
              <a:gd name="T3" fmla="*/ 162 h 550"/>
              <a:gd name="T4" fmla="*/ 128 w 855"/>
              <a:gd name="T5" fmla="*/ 222 h 550"/>
              <a:gd name="T6" fmla="*/ 129 w 855"/>
              <a:gd name="T7" fmla="*/ 136 h 550"/>
              <a:gd name="T8" fmla="*/ 84 w 855"/>
              <a:gd name="T9" fmla="*/ 47 h 550"/>
              <a:gd name="T10" fmla="*/ 94 w 855"/>
              <a:gd name="T11" fmla="*/ 29 h 550"/>
              <a:gd name="T12" fmla="*/ 100 w 855"/>
              <a:gd name="T13" fmla="*/ 33 h 550"/>
              <a:gd name="T14" fmla="*/ 166 w 855"/>
              <a:gd name="T15" fmla="*/ 162 h 550"/>
              <a:gd name="T16" fmla="*/ 176 w 855"/>
              <a:gd name="T17" fmla="*/ 246 h 550"/>
              <a:gd name="T18" fmla="*/ 206 w 855"/>
              <a:gd name="T19" fmla="*/ 267 h 550"/>
              <a:gd name="T20" fmla="*/ 237 w 855"/>
              <a:gd name="T21" fmla="*/ 261 h 550"/>
              <a:gd name="T22" fmla="*/ 265 w 855"/>
              <a:gd name="T23" fmla="*/ 195 h 550"/>
              <a:gd name="T24" fmla="*/ 265 w 855"/>
              <a:gd name="T25" fmla="*/ 127 h 550"/>
              <a:gd name="T26" fmla="*/ 263 w 855"/>
              <a:gd name="T27" fmla="*/ 56 h 550"/>
              <a:gd name="T28" fmla="*/ 283 w 855"/>
              <a:gd name="T29" fmla="*/ 23 h 550"/>
              <a:gd name="T30" fmla="*/ 317 w 855"/>
              <a:gd name="T31" fmla="*/ 78 h 550"/>
              <a:gd name="T32" fmla="*/ 338 w 855"/>
              <a:gd name="T33" fmla="*/ 105 h 550"/>
              <a:gd name="T34" fmla="*/ 397 w 855"/>
              <a:gd name="T35" fmla="*/ 149 h 550"/>
              <a:gd name="T36" fmla="*/ 433 w 855"/>
              <a:gd name="T37" fmla="*/ 137 h 550"/>
              <a:gd name="T38" fmla="*/ 369 w 855"/>
              <a:gd name="T39" fmla="*/ 64 h 550"/>
              <a:gd name="T40" fmla="*/ 416 w 855"/>
              <a:gd name="T41" fmla="*/ 88 h 550"/>
              <a:gd name="T42" fmla="*/ 448 w 855"/>
              <a:gd name="T43" fmla="*/ 133 h 550"/>
              <a:gd name="T44" fmla="*/ 504 w 855"/>
              <a:gd name="T45" fmla="*/ 135 h 550"/>
              <a:gd name="T46" fmla="*/ 531 w 855"/>
              <a:gd name="T47" fmla="*/ 141 h 550"/>
              <a:gd name="T48" fmla="*/ 495 w 855"/>
              <a:gd name="T49" fmla="*/ 170 h 550"/>
              <a:gd name="T50" fmla="*/ 515 w 855"/>
              <a:gd name="T51" fmla="*/ 201 h 550"/>
              <a:gd name="T52" fmla="*/ 556 w 855"/>
              <a:gd name="T53" fmla="*/ 244 h 550"/>
              <a:gd name="T54" fmla="*/ 580 w 855"/>
              <a:gd name="T55" fmla="*/ 253 h 550"/>
              <a:gd name="T56" fmla="*/ 593 w 855"/>
              <a:gd name="T57" fmla="*/ 305 h 550"/>
              <a:gd name="T58" fmla="*/ 728 w 855"/>
              <a:gd name="T59" fmla="*/ 324 h 550"/>
              <a:gd name="T60" fmla="*/ 767 w 855"/>
              <a:gd name="T61" fmla="*/ 287 h 550"/>
              <a:gd name="T62" fmla="*/ 808 w 855"/>
              <a:gd name="T63" fmla="*/ 199 h 550"/>
              <a:gd name="T64" fmla="*/ 829 w 855"/>
              <a:gd name="T65" fmla="*/ 314 h 550"/>
              <a:gd name="T66" fmla="*/ 786 w 855"/>
              <a:gd name="T67" fmla="*/ 335 h 550"/>
              <a:gd name="T68" fmla="*/ 552 w 855"/>
              <a:gd name="T69" fmla="*/ 300 h 550"/>
              <a:gd name="T70" fmla="*/ 502 w 855"/>
              <a:gd name="T71" fmla="*/ 390 h 550"/>
              <a:gd name="T72" fmla="*/ 573 w 855"/>
              <a:gd name="T73" fmla="*/ 462 h 550"/>
              <a:gd name="T74" fmla="*/ 608 w 855"/>
              <a:gd name="T75" fmla="*/ 512 h 550"/>
              <a:gd name="T76" fmla="*/ 552 w 855"/>
              <a:gd name="T77" fmla="*/ 493 h 550"/>
              <a:gd name="T78" fmla="*/ 480 w 855"/>
              <a:gd name="T79" fmla="*/ 493 h 550"/>
              <a:gd name="T80" fmla="*/ 467 w 855"/>
              <a:gd name="T81" fmla="*/ 534 h 550"/>
              <a:gd name="T82" fmla="*/ 427 w 855"/>
              <a:gd name="T83" fmla="*/ 512 h 550"/>
              <a:gd name="T84" fmla="*/ 378 w 855"/>
              <a:gd name="T85" fmla="*/ 466 h 550"/>
              <a:gd name="T86" fmla="*/ 379 w 855"/>
              <a:gd name="T87" fmla="*/ 451 h 550"/>
              <a:gd name="T88" fmla="*/ 375 w 855"/>
              <a:gd name="T89" fmla="*/ 435 h 550"/>
              <a:gd name="T90" fmla="*/ 317 w 855"/>
              <a:gd name="T91" fmla="*/ 449 h 550"/>
              <a:gd name="T92" fmla="*/ 235 w 855"/>
              <a:gd name="T93" fmla="*/ 470 h 550"/>
              <a:gd name="T94" fmla="*/ 143 w 855"/>
              <a:gd name="T95" fmla="*/ 434 h 550"/>
              <a:gd name="T96" fmla="*/ 203 w 855"/>
              <a:gd name="T97" fmla="*/ 363 h 550"/>
              <a:gd name="T98" fmla="*/ 187 w 855"/>
              <a:gd name="T99" fmla="*/ 367 h 550"/>
              <a:gd name="T100" fmla="*/ 150 w 855"/>
              <a:gd name="T101" fmla="*/ 280 h 550"/>
              <a:gd name="T102" fmla="*/ 77 w 855"/>
              <a:gd name="T103" fmla="*/ 259 h 550"/>
              <a:gd name="T104" fmla="*/ 72 w 855"/>
              <a:gd name="T105" fmla="*/ 244 h 550"/>
              <a:gd name="T106" fmla="*/ 228 w 855"/>
              <a:gd name="T107" fmla="*/ 454 h 550"/>
              <a:gd name="T108" fmla="*/ 231 w 855"/>
              <a:gd name="T109" fmla="*/ 449 h 550"/>
              <a:gd name="T110" fmla="*/ 306 w 855"/>
              <a:gd name="T111" fmla="*/ 413 h 550"/>
              <a:gd name="T112" fmla="*/ 338 w 855"/>
              <a:gd name="T113" fmla="*/ 434 h 550"/>
              <a:gd name="T114" fmla="*/ 352 w 855"/>
              <a:gd name="T115" fmla="*/ 414 h 550"/>
              <a:gd name="T116" fmla="*/ 377 w 855"/>
              <a:gd name="T117" fmla="*/ 425 h 550"/>
              <a:gd name="T118" fmla="*/ 75 w 855"/>
              <a:gd name="T119" fmla="*/ 27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5" h="550">
                <a:moveTo>
                  <a:pt x="526" y="98"/>
                </a:moveTo>
                <a:lnTo>
                  <a:pt x="552" y="78"/>
                </a:lnTo>
                <a:lnTo>
                  <a:pt x="566" y="104"/>
                </a:lnTo>
                <a:lnTo>
                  <a:pt x="568" y="104"/>
                </a:lnTo>
                <a:lnTo>
                  <a:pt x="564" y="107"/>
                </a:lnTo>
                <a:lnTo>
                  <a:pt x="560" y="111"/>
                </a:lnTo>
                <a:lnTo>
                  <a:pt x="556" y="114"/>
                </a:lnTo>
                <a:lnTo>
                  <a:pt x="543" y="100"/>
                </a:lnTo>
                <a:lnTo>
                  <a:pt x="541" y="102"/>
                </a:lnTo>
                <a:lnTo>
                  <a:pt x="537" y="99"/>
                </a:lnTo>
                <a:lnTo>
                  <a:pt x="533" y="104"/>
                </a:lnTo>
                <a:lnTo>
                  <a:pt x="526" y="98"/>
                </a:lnTo>
                <a:close/>
                <a:moveTo>
                  <a:pt x="359" y="490"/>
                </a:moveTo>
                <a:lnTo>
                  <a:pt x="372" y="478"/>
                </a:lnTo>
                <a:lnTo>
                  <a:pt x="377" y="484"/>
                </a:lnTo>
                <a:lnTo>
                  <a:pt x="377" y="485"/>
                </a:lnTo>
                <a:lnTo>
                  <a:pt x="376" y="486"/>
                </a:lnTo>
                <a:lnTo>
                  <a:pt x="375" y="486"/>
                </a:lnTo>
                <a:lnTo>
                  <a:pt x="374" y="487"/>
                </a:lnTo>
                <a:lnTo>
                  <a:pt x="374" y="488"/>
                </a:lnTo>
                <a:lnTo>
                  <a:pt x="374" y="490"/>
                </a:lnTo>
                <a:lnTo>
                  <a:pt x="375" y="490"/>
                </a:lnTo>
                <a:lnTo>
                  <a:pt x="376" y="490"/>
                </a:lnTo>
                <a:lnTo>
                  <a:pt x="376" y="492"/>
                </a:lnTo>
                <a:lnTo>
                  <a:pt x="376" y="493"/>
                </a:lnTo>
                <a:lnTo>
                  <a:pt x="375" y="493"/>
                </a:lnTo>
                <a:lnTo>
                  <a:pt x="374" y="493"/>
                </a:lnTo>
                <a:lnTo>
                  <a:pt x="373" y="493"/>
                </a:lnTo>
                <a:lnTo>
                  <a:pt x="373" y="494"/>
                </a:lnTo>
                <a:lnTo>
                  <a:pt x="375" y="495"/>
                </a:lnTo>
                <a:lnTo>
                  <a:pt x="375" y="496"/>
                </a:lnTo>
                <a:lnTo>
                  <a:pt x="374" y="498"/>
                </a:lnTo>
                <a:lnTo>
                  <a:pt x="372" y="499"/>
                </a:lnTo>
                <a:lnTo>
                  <a:pt x="371" y="501"/>
                </a:lnTo>
                <a:lnTo>
                  <a:pt x="371" y="502"/>
                </a:lnTo>
                <a:lnTo>
                  <a:pt x="359" y="490"/>
                </a:lnTo>
                <a:close/>
                <a:moveTo>
                  <a:pt x="271" y="167"/>
                </a:moveTo>
                <a:lnTo>
                  <a:pt x="276" y="162"/>
                </a:lnTo>
                <a:lnTo>
                  <a:pt x="287" y="172"/>
                </a:lnTo>
                <a:lnTo>
                  <a:pt x="281" y="178"/>
                </a:lnTo>
                <a:lnTo>
                  <a:pt x="271" y="168"/>
                </a:lnTo>
                <a:lnTo>
                  <a:pt x="271" y="167"/>
                </a:lnTo>
                <a:close/>
                <a:moveTo>
                  <a:pt x="65" y="228"/>
                </a:moveTo>
                <a:lnTo>
                  <a:pt x="82" y="213"/>
                </a:lnTo>
                <a:lnTo>
                  <a:pt x="84" y="214"/>
                </a:lnTo>
                <a:lnTo>
                  <a:pt x="84" y="213"/>
                </a:lnTo>
                <a:lnTo>
                  <a:pt x="85" y="213"/>
                </a:lnTo>
                <a:lnTo>
                  <a:pt x="92" y="218"/>
                </a:lnTo>
                <a:lnTo>
                  <a:pt x="121" y="189"/>
                </a:lnTo>
                <a:lnTo>
                  <a:pt x="121" y="190"/>
                </a:lnTo>
                <a:lnTo>
                  <a:pt x="122" y="191"/>
                </a:lnTo>
                <a:lnTo>
                  <a:pt x="124" y="195"/>
                </a:lnTo>
                <a:lnTo>
                  <a:pt x="125" y="196"/>
                </a:lnTo>
                <a:lnTo>
                  <a:pt x="126" y="198"/>
                </a:lnTo>
                <a:lnTo>
                  <a:pt x="115" y="209"/>
                </a:lnTo>
                <a:lnTo>
                  <a:pt x="123" y="217"/>
                </a:lnTo>
                <a:lnTo>
                  <a:pt x="128" y="222"/>
                </a:lnTo>
                <a:lnTo>
                  <a:pt x="139" y="210"/>
                </a:lnTo>
                <a:lnTo>
                  <a:pt x="144" y="216"/>
                </a:lnTo>
                <a:lnTo>
                  <a:pt x="148" y="219"/>
                </a:lnTo>
                <a:lnTo>
                  <a:pt x="153" y="215"/>
                </a:lnTo>
                <a:lnTo>
                  <a:pt x="163" y="203"/>
                </a:lnTo>
                <a:lnTo>
                  <a:pt x="171" y="194"/>
                </a:lnTo>
                <a:lnTo>
                  <a:pt x="143" y="167"/>
                </a:lnTo>
                <a:lnTo>
                  <a:pt x="144" y="165"/>
                </a:lnTo>
                <a:lnTo>
                  <a:pt x="149" y="161"/>
                </a:lnTo>
                <a:lnTo>
                  <a:pt x="151" y="159"/>
                </a:lnTo>
                <a:lnTo>
                  <a:pt x="152" y="159"/>
                </a:lnTo>
                <a:lnTo>
                  <a:pt x="152" y="158"/>
                </a:lnTo>
                <a:lnTo>
                  <a:pt x="153" y="156"/>
                </a:lnTo>
                <a:lnTo>
                  <a:pt x="153" y="155"/>
                </a:lnTo>
                <a:lnTo>
                  <a:pt x="154" y="155"/>
                </a:lnTo>
                <a:lnTo>
                  <a:pt x="154" y="154"/>
                </a:lnTo>
                <a:lnTo>
                  <a:pt x="157" y="152"/>
                </a:lnTo>
                <a:lnTo>
                  <a:pt x="134" y="129"/>
                </a:lnTo>
                <a:lnTo>
                  <a:pt x="129" y="136"/>
                </a:lnTo>
                <a:lnTo>
                  <a:pt x="120" y="127"/>
                </a:lnTo>
                <a:lnTo>
                  <a:pt x="112" y="119"/>
                </a:lnTo>
                <a:lnTo>
                  <a:pt x="83" y="89"/>
                </a:lnTo>
                <a:lnTo>
                  <a:pt x="73" y="79"/>
                </a:lnTo>
                <a:lnTo>
                  <a:pt x="68" y="74"/>
                </a:lnTo>
                <a:lnTo>
                  <a:pt x="68" y="73"/>
                </a:lnTo>
                <a:lnTo>
                  <a:pt x="68" y="72"/>
                </a:lnTo>
                <a:lnTo>
                  <a:pt x="68" y="71"/>
                </a:lnTo>
                <a:lnTo>
                  <a:pt x="68" y="70"/>
                </a:lnTo>
                <a:lnTo>
                  <a:pt x="67" y="70"/>
                </a:lnTo>
                <a:lnTo>
                  <a:pt x="67" y="69"/>
                </a:lnTo>
                <a:lnTo>
                  <a:pt x="66" y="65"/>
                </a:lnTo>
                <a:lnTo>
                  <a:pt x="72" y="60"/>
                </a:lnTo>
                <a:lnTo>
                  <a:pt x="73" y="59"/>
                </a:lnTo>
                <a:lnTo>
                  <a:pt x="74" y="58"/>
                </a:lnTo>
                <a:lnTo>
                  <a:pt x="75" y="56"/>
                </a:lnTo>
                <a:lnTo>
                  <a:pt x="83" y="49"/>
                </a:lnTo>
                <a:lnTo>
                  <a:pt x="83" y="47"/>
                </a:lnTo>
                <a:lnTo>
                  <a:pt x="84" y="47"/>
                </a:lnTo>
                <a:lnTo>
                  <a:pt x="85" y="47"/>
                </a:lnTo>
                <a:lnTo>
                  <a:pt x="86" y="45"/>
                </a:lnTo>
                <a:lnTo>
                  <a:pt x="85" y="44"/>
                </a:lnTo>
                <a:lnTo>
                  <a:pt x="86" y="43"/>
                </a:lnTo>
                <a:lnTo>
                  <a:pt x="85" y="43"/>
                </a:lnTo>
                <a:lnTo>
                  <a:pt x="85" y="42"/>
                </a:lnTo>
                <a:lnTo>
                  <a:pt x="86" y="41"/>
                </a:lnTo>
                <a:lnTo>
                  <a:pt x="87" y="40"/>
                </a:lnTo>
                <a:lnTo>
                  <a:pt x="89" y="40"/>
                </a:lnTo>
                <a:lnTo>
                  <a:pt x="91" y="41"/>
                </a:lnTo>
                <a:lnTo>
                  <a:pt x="92" y="40"/>
                </a:lnTo>
                <a:lnTo>
                  <a:pt x="93" y="38"/>
                </a:lnTo>
                <a:lnTo>
                  <a:pt x="93" y="36"/>
                </a:lnTo>
                <a:lnTo>
                  <a:pt x="93" y="35"/>
                </a:lnTo>
                <a:lnTo>
                  <a:pt x="93" y="34"/>
                </a:lnTo>
                <a:lnTo>
                  <a:pt x="93" y="32"/>
                </a:lnTo>
                <a:lnTo>
                  <a:pt x="94" y="32"/>
                </a:lnTo>
                <a:lnTo>
                  <a:pt x="93" y="31"/>
                </a:lnTo>
                <a:lnTo>
                  <a:pt x="94" y="29"/>
                </a:lnTo>
                <a:lnTo>
                  <a:pt x="94" y="28"/>
                </a:lnTo>
                <a:lnTo>
                  <a:pt x="94" y="27"/>
                </a:lnTo>
                <a:lnTo>
                  <a:pt x="96" y="26"/>
                </a:lnTo>
                <a:lnTo>
                  <a:pt x="97" y="25"/>
                </a:lnTo>
                <a:lnTo>
                  <a:pt x="97" y="26"/>
                </a:lnTo>
                <a:lnTo>
                  <a:pt x="98" y="26"/>
                </a:lnTo>
                <a:lnTo>
                  <a:pt x="100" y="25"/>
                </a:lnTo>
                <a:lnTo>
                  <a:pt x="101" y="25"/>
                </a:lnTo>
                <a:lnTo>
                  <a:pt x="102" y="26"/>
                </a:lnTo>
                <a:lnTo>
                  <a:pt x="103" y="26"/>
                </a:lnTo>
                <a:lnTo>
                  <a:pt x="104" y="26"/>
                </a:lnTo>
                <a:lnTo>
                  <a:pt x="105" y="27"/>
                </a:lnTo>
                <a:lnTo>
                  <a:pt x="105" y="28"/>
                </a:lnTo>
                <a:lnTo>
                  <a:pt x="105" y="29"/>
                </a:lnTo>
                <a:lnTo>
                  <a:pt x="104" y="31"/>
                </a:lnTo>
                <a:lnTo>
                  <a:pt x="103" y="31"/>
                </a:lnTo>
                <a:lnTo>
                  <a:pt x="103" y="32"/>
                </a:lnTo>
                <a:lnTo>
                  <a:pt x="102" y="33"/>
                </a:lnTo>
                <a:lnTo>
                  <a:pt x="100" y="33"/>
                </a:lnTo>
                <a:lnTo>
                  <a:pt x="105" y="45"/>
                </a:lnTo>
                <a:lnTo>
                  <a:pt x="95" y="53"/>
                </a:lnTo>
                <a:lnTo>
                  <a:pt x="94" y="55"/>
                </a:lnTo>
                <a:lnTo>
                  <a:pt x="93" y="55"/>
                </a:lnTo>
                <a:lnTo>
                  <a:pt x="83" y="65"/>
                </a:lnTo>
                <a:lnTo>
                  <a:pt x="83" y="67"/>
                </a:lnTo>
                <a:lnTo>
                  <a:pt x="82" y="67"/>
                </a:lnTo>
                <a:lnTo>
                  <a:pt x="81" y="68"/>
                </a:lnTo>
                <a:lnTo>
                  <a:pt x="79" y="69"/>
                </a:lnTo>
                <a:lnTo>
                  <a:pt x="81" y="70"/>
                </a:lnTo>
                <a:lnTo>
                  <a:pt x="82" y="71"/>
                </a:lnTo>
                <a:lnTo>
                  <a:pt x="92" y="81"/>
                </a:lnTo>
                <a:lnTo>
                  <a:pt x="119" y="109"/>
                </a:lnTo>
                <a:lnTo>
                  <a:pt x="129" y="119"/>
                </a:lnTo>
                <a:lnTo>
                  <a:pt x="134" y="113"/>
                </a:lnTo>
                <a:lnTo>
                  <a:pt x="165" y="144"/>
                </a:lnTo>
                <a:lnTo>
                  <a:pt x="173" y="152"/>
                </a:lnTo>
                <a:lnTo>
                  <a:pt x="165" y="161"/>
                </a:lnTo>
                <a:lnTo>
                  <a:pt x="166" y="162"/>
                </a:lnTo>
                <a:lnTo>
                  <a:pt x="161" y="165"/>
                </a:lnTo>
                <a:lnTo>
                  <a:pt x="169" y="173"/>
                </a:lnTo>
                <a:lnTo>
                  <a:pt x="173" y="178"/>
                </a:lnTo>
                <a:lnTo>
                  <a:pt x="178" y="182"/>
                </a:lnTo>
                <a:lnTo>
                  <a:pt x="180" y="185"/>
                </a:lnTo>
                <a:lnTo>
                  <a:pt x="182" y="187"/>
                </a:lnTo>
                <a:lnTo>
                  <a:pt x="184" y="188"/>
                </a:lnTo>
                <a:lnTo>
                  <a:pt x="185" y="189"/>
                </a:lnTo>
                <a:lnTo>
                  <a:pt x="187" y="191"/>
                </a:lnTo>
                <a:lnTo>
                  <a:pt x="189" y="194"/>
                </a:lnTo>
                <a:lnTo>
                  <a:pt x="184" y="199"/>
                </a:lnTo>
                <a:lnTo>
                  <a:pt x="172" y="210"/>
                </a:lnTo>
                <a:lnTo>
                  <a:pt x="162" y="223"/>
                </a:lnTo>
                <a:lnTo>
                  <a:pt x="160" y="237"/>
                </a:lnTo>
                <a:lnTo>
                  <a:pt x="166" y="243"/>
                </a:lnTo>
                <a:lnTo>
                  <a:pt x="168" y="244"/>
                </a:lnTo>
                <a:lnTo>
                  <a:pt x="170" y="243"/>
                </a:lnTo>
                <a:lnTo>
                  <a:pt x="176" y="241"/>
                </a:lnTo>
                <a:lnTo>
                  <a:pt x="176" y="246"/>
                </a:lnTo>
                <a:lnTo>
                  <a:pt x="179" y="246"/>
                </a:lnTo>
                <a:lnTo>
                  <a:pt x="179" y="249"/>
                </a:lnTo>
                <a:lnTo>
                  <a:pt x="184" y="249"/>
                </a:lnTo>
                <a:lnTo>
                  <a:pt x="184" y="248"/>
                </a:lnTo>
                <a:lnTo>
                  <a:pt x="188" y="248"/>
                </a:lnTo>
                <a:lnTo>
                  <a:pt x="187" y="254"/>
                </a:lnTo>
                <a:lnTo>
                  <a:pt x="184" y="254"/>
                </a:lnTo>
                <a:lnTo>
                  <a:pt x="184" y="261"/>
                </a:lnTo>
                <a:lnTo>
                  <a:pt x="191" y="262"/>
                </a:lnTo>
                <a:lnTo>
                  <a:pt x="194" y="262"/>
                </a:lnTo>
                <a:lnTo>
                  <a:pt x="194" y="264"/>
                </a:lnTo>
                <a:lnTo>
                  <a:pt x="195" y="264"/>
                </a:lnTo>
                <a:lnTo>
                  <a:pt x="195" y="267"/>
                </a:lnTo>
                <a:lnTo>
                  <a:pt x="198" y="267"/>
                </a:lnTo>
                <a:lnTo>
                  <a:pt x="201" y="267"/>
                </a:lnTo>
                <a:lnTo>
                  <a:pt x="203" y="267"/>
                </a:lnTo>
                <a:lnTo>
                  <a:pt x="204" y="267"/>
                </a:lnTo>
                <a:lnTo>
                  <a:pt x="205" y="267"/>
                </a:lnTo>
                <a:lnTo>
                  <a:pt x="206" y="267"/>
                </a:lnTo>
                <a:lnTo>
                  <a:pt x="207" y="267"/>
                </a:lnTo>
                <a:lnTo>
                  <a:pt x="208" y="266"/>
                </a:lnTo>
                <a:lnTo>
                  <a:pt x="212" y="263"/>
                </a:lnTo>
                <a:lnTo>
                  <a:pt x="212" y="264"/>
                </a:lnTo>
                <a:lnTo>
                  <a:pt x="218" y="264"/>
                </a:lnTo>
                <a:lnTo>
                  <a:pt x="218" y="266"/>
                </a:lnTo>
                <a:lnTo>
                  <a:pt x="220" y="266"/>
                </a:lnTo>
                <a:lnTo>
                  <a:pt x="223" y="266"/>
                </a:lnTo>
                <a:lnTo>
                  <a:pt x="226" y="266"/>
                </a:lnTo>
                <a:lnTo>
                  <a:pt x="228" y="266"/>
                </a:lnTo>
                <a:lnTo>
                  <a:pt x="231" y="266"/>
                </a:lnTo>
                <a:lnTo>
                  <a:pt x="231" y="268"/>
                </a:lnTo>
                <a:lnTo>
                  <a:pt x="233" y="268"/>
                </a:lnTo>
                <a:lnTo>
                  <a:pt x="232" y="269"/>
                </a:lnTo>
                <a:lnTo>
                  <a:pt x="234" y="271"/>
                </a:lnTo>
                <a:lnTo>
                  <a:pt x="235" y="272"/>
                </a:lnTo>
                <a:lnTo>
                  <a:pt x="236" y="272"/>
                </a:lnTo>
                <a:lnTo>
                  <a:pt x="237" y="272"/>
                </a:lnTo>
                <a:lnTo>
                  <a:pt x="237" y="261"/>
                </a:lnTo>
                <a:lnTo>
                  <a:pt x="244" y="261"/>
                </a:lnTo>
                <a:lnTo>
                  <a:pt x="245" y="261"/>
                </a:lnTo>
                <a:lnTo>
                  <a:pt x="246" y="261"/>
                </a:lnTo>
                <a:lnTo>
                  <a:pt x="252" y="254"/>
                </a:lnTo>
                <a:lnTo>
                  <a:pt x="252" y="253"/>
                </a:lnTo>
                <a:lnTo>
                  <a:pt x="255" y="251"/>
                </a:lnTo>
                <a:lnTo>
                  <a:pt x="255" y="250"/>
                </a:lnTo>
                <a:lnTo>
                  <a:pt x="257" y="242"/>
                </a:lnTo>
                <a:lnTo>
                  <a:pt x="259" y="241"/>
                </a:lnTo>
                <a:lnTo>
                  <a:pt x="256" y="241"/>
                </a:lnTo>
                <a:lnTo>
                  <a:pt x="255" y="242"/>
                </a:lnTo>
                <a:lnTo>
                  <a:pt x="252" y="244"/>
                </a:lnTo>
                <a:lnTo>
                  <a:pt x="235" y="225"/>
                </a:lnTo>
                <a:lnTo>
                  <a:pt x="228" y="218"/>
                </a:lnTo>
                <a:lnTo>
                  <a:pt x="228" y="219"/>
                </a:lnTo>
                <a:lnTo>
                  <a:pt x="224" y="215"/>
                </a:lnTo>
                <a:lnTo>
                  <a:pt x="248" y="190"/>
                </a:lnTo>
                <a:lnTo>
                  <a:pt x="255" y="185"/>
                </a:lnTo>
                <a:lnTo>
                  <a:pt x="265" y="195"/>
                </a:lnTo>
                <a:lnTo>
                  <a:pt x="279" y="208"/>
                </a:lnTo>
                <a:lnTo>
                  <a:pt x="298" y="189"/>
                </a:lnTo>
                <a:lnTo>
                  <a:pt x="299" y="186"/>
                </a:lnTo>
                <a:lnTo>
                  <a:pt x="297" y="183"/>
                </a:lnTo>
                <a:lnTo>
                  <a:pt x="297" y="182"/>
                </a:lnTo>
                <a:lnTo>
                  <a:pt x="299" y="185"/>
                </a:lnTo>
                <a:lnTo>
                  <a:pt x="299" y="183"/>
                </a:lnTo>
                <a:lnTo>
                  <a:pt x="300" y="177"/>
                </a:lnTo>
                <a:lnTo>
                  <a:pt x="300" y="173"/>
                </a:lnTo>
                <a:lnTo>
                  <a:pt x="301" y="172"/>
                </a:lnTo>
                <a:lnTo>
                  <a:pt x="302" y="165"/>
                </a:lnTo>
                <a:lnTo>
                  <a:pt x="304" y="149"/>
                </a:lnTo>
                <a:lnTo>
                  <a:pt x="304" y="147"/>
                </a:lnTo>
                <a:lnTo>
                  <a:pt x="306" y="140"/>
                </a:lnTo>
                <a:lnTo>
                  <a:pt x="288" y="140"/>
                </a:lnTo>
                <a:lnTo>
                  <a:pt x="281" y="133"/>
                </a:lnTo>
                <a:lnTo>
                  <a:pt x="272" y="123"/>
                </a:lnTo>
                <a:lnTo>
                  <a:pt x="269" y="126"/>
                </a:lnTo>
                <a:lnTo>
                  <a:pt x="265" y="127"/>
                </a:lnTo>
                <a:lnTo>
                  <a:pt x="265" y="128"/>
                </a:lnTo>
                <a:lnTo>
                  <a:pt x="264" y="129"/>
                </a:lnTo>
                <a:lnTo>
                  <a:pt x="262" y="132"/>
                </a:lnTo>
                <a:lnTo>
                  <a:pt x="252" y="122"/>
                </a:lnTo>
                <a:lnTo>
                  <a:pt x="252" y="120"/>
                </a:lnTo>
                <a:lnTo>
                  <a:pt x="250" y="118"/>
                </a:lnTo>
                <a:lnTo>
                  <a:pt x="269" y="99"/>
                </a:lnTo>
                <a:lnTo>
                  <a:pt x="271" y="102"/>
                </a:lnTo>
                <a:lnTo>
                  <a:pt x="276" y="96"/>
                </a:lnTo>
                <a:lnTo>
                  <a:pt x="287" y="86"/>
                </a:lnTo>
                <a:lnTo>
                  <a:pt x="282" y="81"/>
                </a:lnTo>
                <a:lnTo>
                  <a:pt x="282" y="80"/>
                </a:lnTo>
                <a:lnTo>
                  <a:pt x="283" y="79"/>
                </a:lnTo>
                <a:lnTo>
                  <a:pt x="279" y="73"/>
                </a:lnTo>
                <a:lnTo>
                  <a:pt x="272" y="80"/>
                </a:lnTo>
                <a:lnTo>
                  <a:pt x="259" y="65"/>
                </a:lnTo>
                <a:lnTo>
                  <a:pt x="255" y="63"/>
                </a:lnTo>
                <a:lnTo>
                  <a:pt x="257" y="61"/>
                </a:lnTo>
                <a:lnTo>
                  <a:pt x="263" y="56"/>
                </a:lnTo>
                <a:lnTo>
                  <a:pt x="261" y="54"/>
                </a:lnTo>
                <a:lnTo>
                  <a:pt x="263" y="53"/>
                </a:lnTo>
                <a:lnTo>
                  <a:pt x="260" y="50"/>
                </a:lnTo>
                <a:lnTo>
                  <a:pt x="250" y="59"/>
                </a:lnTo>
                <a:lnTo>
                  <a:pt x="247" y="61"/>
                </a:lnTo>
                <a:lnTo>
                  <a:pt x="245" y="63"/>
                </a:lnTo>
                <a:lnTo>
                  <a:pt x="243" y="65"/>
                </a:lnTo>
                <a:lnTo>
                  <a:pt x="240" y="69"/>
                </a:lnTo>
                <a:lnTo>
                  <a:pt x="237" y="71"/>
                </a:lnTo>
                <a:lnTo>
                  <a:pt x="236" y="71"/>
                </a:lnTo>
                <a:lnTo>
                  <a:pt x="236" y="70"/>
                </a:lnTo>
                <a:lnTo>
                  <a:pt x="219" y="53"/>
                </a:lnTo>
                <a:lnTo>
                  <a:pt x="225" y="47"/>
                </a:lnTo>
                <a:lnTo>
                  <a:pt x="243" y="27"/>
                </a:lnTo>
                <a:lnTo>
                  <a:pt x="244" y="27"/>
                </a:lnTo>
                <a:lnTo>
                  <a:pt x="244" y="26"/>
                </a:lnTo>
                <a:lnTo>
                  <a:pt x="245" y="25"/>
                </a:lnTo>
                <a:lnTo>
                  <a:pt x="262" y="0"/>
                </a:lnTo>
                <a:lnTo>
                  <a:pt x="283" y="23"/>
                </a:lnTo>
                <a:lnTo>
                  <a:pt x="284" y="24"/>
                </a:lnTo>
                <a:lnTo>
                  <a:pt x="281" y="28"/>
                </a:lnTo>
                <a:lnTo>
                  <a:pt x="279" y="29"/>
                </a:lnTo>
                <a:lnTo>
                  <a:pt x="278" y="32"/>
                </a:lnTo>
                <a:lnTo>
                  <a:pt x="275" y="34"/>
                </a:lnTo>
                <a:lnTo>
                  <a:pt x="274" y="35"/>
                </a:lnTo>
                <a:lnTo>
                  <a:pt x="270" y="40"/>
                </a:lnTo>
                <a:lnTo>
                  <a:pt x="271" y="40"/>
                </a:lnTo>
                <a:lnTo>
                  <a:pt x="272" y="40"/>
                </a:lnTo>
                <a:lnTo>
                  <a:pt x="285" y="54"/>
                </a:lnTo>
                <a:lnTo>
                  <a:pt x="290" y="59"/>
                </a:lnTo>
                <a:lnTo>
                  <a:pt x="291" y="60"/>
                </a:lnTo>
                <a:lnTo>
                  <a:pt x="308" y="62"/>
                </a:lnTo>
                <a:lnTo>
                  <a:pt x="310" y="71"/>
                </a:lnTo>
                <a:lnTo>
                  <a:pt x="316" y="70"/>
                </a:lnTo>
                <a:lnTo>
                  <a:pt x="316" y="71"/>
                </a:lnTo>
                <a:lnTo>
                  <a:pt x="317" y="76"/>
                </a:lnTo>
                <a:lnTo>
                  <a:pt x="317" y="77"/>
                </a:lnTo>
                <a:lnTo>
                  <a:pt x="317" y="78"/>
                </a:lnTo>
                <a:lnTo>
                  <a:pt x="325" y="85"/>
                </a:lnTo>
                <a:lnTo>
                  <a:pt x="335" y="76"/>
                </a:lnTo>
                <a:lnTo>
                  <a:pt x="329" y="70"/>
                </a:lnTo>
                <a:lnTo>
                  <a:pt x="334" y="65"/>
                </a:lnTo>
                <a:lnTo>
                  <a:pt x="341" y="73"/>
                </a:lnTo>
                <a:lnTo>
                  <a:pt x="348" y="80"/>
                </a:lnTo>
                <a:lnTo>
                  <a:pt x="346" y="82"/>
                </a:lnTo>
                <a:lnTo>
                  <a:pt x="337" y="91"/>
                </a:lnTo>
                <a:lnTo>
                  <a:pt x="336" y="91"/>
                </a:lnTo>
                <a:lnTo>
                  <a:pt x="325" y="101"/>
                </a:lnTo>
                <a:lnTo>
                  <a:pt x="325" y="102"/>
                </a:lnTo>
                <a:lnTo>
                  <a:pt x="327" y="105"/>
                </a:lnTo>
                <a:lnTo>
                  <a:pt x="328" y="105"/>
                </a:lnTo>
                <a:lnTo>
                  <a:pt x="329" y="102"/>
                </a:lnTo>
                <a:lnTo>
                  <a:pt x="331" y="105"/>
                </a:lnTo>
                <a:lnTo>
                  <a:pt x="338" y="97"/>
                </a:lnTo>
                <a:lnTo>
                  <a:pt x="340" y="95"/>
                </a:lnTo>
                <a:lnTo>
                  <a:pt x="345" y="99"/>
                </a:lnTo>
                <a:lnTo>
                  <a:pt x="338" y="105"/>
                </a:lnTo>
                <a:lnTo>
                  <a:pt x="337" y="107"/>
                </a:lnTo>
                <a:lnTo>
                  <a:pt x="336" y="107"/>
                </a:lnTo>
                <a:lnTo>
                  <a:pt x="335" y="108"/>
                </a:lnTo>
                <a:lnTo>
                  <a:pt x="334" y="108"/>
                </a:lnTo>
                <a:lnTo>
                  <a:pt x="332" y="108"/>
                </a:lnTo>
                <a:lnTo>
                  <a:pt x="332" y="109"/>
                </a:lnTo>
                <a:lnTo>
                  <a:pt x="326" y="114"/>
                </a:lnTo>
                <a:lnTo>
                  <a:pt x="326" y="115"/>
                </a:lnTo>
                <a:lnTo>
                  <a:pt x="327" y="115"/>
                </a:lnTo>
                <a:lnTo>
                  <a:pt x="332" y="109"/>
                </a:lnTo>
                <a:lnTo>
                  <a:pt x="334" y="111"/>
                </a:lnTo>
                <a:lnTo>
                  <a:pt x="336" y="108"/>
                </a:lnTo>
                <a:lnTo>
                  <a:pt x="341" y="102"/>
                </a:lnTo>
                <a:lnTo>
                  <a:pt x="350" y="95"/>
                </a:lnTo>
                <a:lnTo>
                  <a:pt x="374" y="119"/>
                </a:lnTo>
                <a:lnTo>
                  <a:pt x="375" y="120"/>
                </a:lnTo>
                <a:lnTo>
                  <a:pt x="376" y="122"/>
                </a:lnTo>
                <a:lnTo>
                  <a:pt x="400" y="146"/>
                </a:lnTo>
                <a:lnTo>
                  <a:pt x="397" y="149"/>
                </a:lnTo>
                <a:lnTo>
                  <a:pt x="411" y="153"/>
                </a:lnTo>
                <a:lnTo>
                  <a:pt x="418" y="155"/>
                </a:lnTo>
                <a:lnTo>
                  <a:pt x="418" y="154"/>
                </a:lnTo>
                <a:lnTo>
                  <a:pt x="419" y="154"/>
                </a:lnTo>
                <a:lnTo>
                  <a:pt x="419" y="152"/>
                </a:lnTo>
                <a:lnTo>
                  <a:pt x="419" y="151"/>
                </a:lnTo>
                <a:lnTo>
                  <a:pt x="419" y="150"/>
                </a:lnTo>
                <a:lnTo>
                  <a:pt x="419" y="149"/>
                </a:lnTo>
                <a:lnTo>
                  <a:pt x="419" y="147"/>
                </a:lnTo>
                <a:lnTo>
                  <a:pt x="418" y="147"/>
                </a:lnTo>
                <a:lnTo>
                  <a:pt x="418" y="146"/>
                </a:lnTo>
                <a:lnTo>
                  <a:pt x="418" y="145"/>
                </a:lnTo>
                <a:lnTo>
                  <a:pt x="427" y="149"/>
                </a:lnTo>
                <a:lnTo>
                  <a:pt x="427" y="147"/>
                </a:lnTo>
                <a:lnTo>
                  <a:pt x="430" y="143"/>
                </a:lnTo>
                <a:lnTo>
                  <a:pt x="432" y="140"/>
                </a:lnTo>
                <a:lnTo>
                  <a:pt x="433" y="140"/>
                </a:lnTo>
                <a:lnTo>
                  <a:pt x="433" y="138"/>
                </a:lnTo>
                <a:lnTo>
                  <a:pt x="433" y="137"/>
                </a:lnTo>
                <a:lnTo>
                  <a:pt x="434" y="137"/>
                </a:lnTo>
                <a:lnTo>
                  <a:pt x="434" y="134"/>
                </a:lnTo>
                <a:lnTo>
                  <a:pt x="434" y="133"/>
                </a:lnTo>
                <a:lnTo>
                  <a:pt x="435" y="132"/>
                </a:lnTo>
                <a:lnTo>
                  <a:pt x="435" y="131"/>
                </a:lnTo>
                <a:lnTo>
                  <a:pt x="434" y="126"/>
                </a:lnTo>
                <a:lnTo>
                  <a:pt x="434" y="125"/>
                </a:lnTo>
                <a:lnTo>
                  <a:pt x="427" y="126"/>
                </a:lnTo>
                <a:lnTo>
                  <a:pt x="423" y="126"/>
                </a:lnTo>
                <a:lnTo>
                  <a:pt x="418" y="127"/>
                </a:lnTo>
                <a:lnTo>
                  <a:pt x="405" y="115"/>
                </a:lnTo>
                <a:lnTo>
                  <a:pt x="405" y="114"/>
                </a:lnTo>
                <a:lnTo>
                  <a:pt x="399" y="108"/>
                </a:lnTo>
                <a:lnTo>
                  <a:pt x="378" y="87"/>
                </a:lnTo>
                <a:lnTo>
                  <a:pt x="374" y="82"/>
                </a:lnTo>
                <a:lnTo>
                  <a:pt x="368" y="77"/>
                </a:lnTo>
                <a:lnTo>
                  <a:pt x="364" y="72"/>
                </a:lnTo>
                <a:lnTo>
                  <a:pt x="369" y="67"/>
                </a:lnTo>
                <a:lnTo>
                  <a:pt x="369" y="64"/>
                </a:lnTo>
                <a:lnTo>
                  <a:pt x="369" y="63"/>
                </a:lnTo>
                <a:lnTo>
                  <a:pt x="369" y="62"/>
                </a:lnTo>
                <a:lnTo>
                  <a:pt x="362" y="54"/>
                </a:lnTo>
                <a:lnTo>
                  <a:pt x="360" y="55"/>
                </a:lnTo>
                <a:lnTo>
                  <a:pt x="354" y="61"/>
                </a:lnTo>
                <a:lnTo>
                  <a:pt x="353" y="63"/>
                </a:lnTo>
                <a:lnTo>
                  <a:pt x="344" y="54"/>
                </a:lnTo>
                <a:lnTo>
                  <a:pt x="353" y="46"/>
                </a:lnTo>
                <a:lnTo>
                  <a:pt x="354" y="45"/>
                </a:lnTo>
                <a:lnTo>
                  <a:pt x="355" y="44"/>
                </a:lnTo>
                <a:lnTo>
                  <a:pt x="355" y="45"/>
                </a:lnTo>
                <a:lnTo>
                  <a:pt x="364" y="36"/>
                </a:lnTo>
                <a:lnTo>
                  <a:pt x="378" y="51"/>
                </a:lnTo>
                <a:lnTo>
                  <a:pt x="384" y="55"/>
                </a:lnTo>
                <a:lnTo>
                  <a:pt x="404" y="76"/>
                </a:lnTo>
                <a:lnTo>
                  <a:pt x="409" y="80"/>
                </a:lnTo>
                <a:lnTo>
                  <a:pt x="411" y="82"/>
                </a:lnTo>
                <a:lnTo>
                  <a:pt x="412" y="83"/>
                </a:lnTo>
                <a:lnTo>
                  <a:pt x="416" y="88"/>
                </a:lnTo>
                <a:lnTo>
                  <a:pt x="421" y="92"/>
                </a:lnTo>
                <a:lnTo>
                  <a:pt x="423" y="95"/>
                </a:lnTo>
                <a:lnTo>
                  <a:pt x="432" y="105"/>
                </a:lnTo>
                <a:lnTo>
                  <a:pt x="432" y="106"/>
                </a:lnTo>
                <a:lnTo>
                  <a:pt x="429" y="109"/>
                </a:lnTo>
                <a:lnTo>
                  <a:pt x="428" y="109"/>
                </a:lnTo>
                <a:lnTo>
                  <a:pt x="435" y="116"/>
                </a:lnTo>
                <a:lnTo>
                  <a:pt x="437" y="117"/>
                </a:lnTo>
                <a:lnTo>
                  <a:pt x="437" y="118"/>
                </a:lnTo>
                <a:lnTo>
                  <a:pt x="437" y="119"/>
                </a:lnTo>
                <a:lnTo>
                  <a:pt x="435" y="119"/>
                </a:lnTo>
                <a:lnTo>
                  <a:pt x="435" y="120"/>
                </a:lnTo>
                <a:lnTo>
                  <a:pt x="446" y="129"/>
                </a:lnTo>
                <a:lnTo>
                  <a:pt x="448" y="127"/>
                </a:lnTo>
                <a:lnTo>
                  <a:pt x="449" y="126"/>
                </a:lnTo>
                <a:lnTo>
                  <a:pt x="450" y="127"/>
                </a:lnTo>
                <a:lnTo>
                  <a:pt x="450" y="128"/>
                </a:lnTo>
                <a:lnTo>
                  <a:pt x="447" y="131"/>
                </a:lnTo>
                <a:lnTo>
                  <a:pt x="448" y="133"/>
                </a:lnTo>
                <a:lnTo>
                  <a:pt x="451" y="128"/>
                </a:lnTo>
                <a:lnTo>
                  <a:pt x="459" y="120"/>
                </a:lnTo>
                <a:lnTo>
                  <a:pt x="469" y="131"/>
                </a:lnTo>
                <a:lnTo>
                  <a:pt x="476" y="125"/>
                </a:lnTo>
                <a:lnTo>
                  <a:pt x="476" y="124"/>
                </a:lnTo>
                <a:lnTo>
                  <a:pt x="485" y="116"/>
                </a:lnTo>
                <a:lnTo>
                  <a:pt x="489" y="122"/>
                </a:lnTo>
                <a:lnTo>
                  <a:pt x="500" y="110"/>
                </a:lnTo>
                <a:lnTo>
                  <a:pt x="505" y="115"/>
                </a:lnTo>
                <a:lnTo>
                  <a:pt x="504" y="117"/>
                </a:lnTo>
                <a:lnTo>
                  <a:pt x="504" y="118"/>
                </a:lnTo>
                <a:lnTo>
                  <a:pt x="513" y="124"/>
                </a:lnTo>
                <a:lnTo>
                  <a:pt x="512" y="131"/>
                </a:lnTo>
                <a:lnTo>
                  <a:pt x="503" y="125"/>
                </a:lnTo>
                <a:lnTo>
                  <a:pt x="502" y="129"/>
                </a:lnTo>
                <a:lnTo>
                  <a:pt x="502" y="131"/>
                </a:lnTo>
                <a:lnTo>
                  <a:pt x="502" y="132"/>
                </a:lnTo>
                <a:lnTo>
                  <a:pt x="502" y="133"/>
                </a:lnTo>
                <a:lnTo>
                  <a:pt x="504" y="135"/>
                </a:lnTo>
                <a:lnTo>
                  <a:pt x="505" y="135"/>
                </a:lnTo>
                <a:lnTo>
                  <a:pt x="507" y="138"/>
                </a:lnTo>
                <a:lnTo>
                  <a:pt x="515" y="145"/>
                </a:lnTo>
                <a:lnTo>
                  <a:pt x="516" y="140"/>
                </a:lnTo>
                <a:lnTo>
                  <a:pt x="517" y="136"/>
                </a:lnTo>
                <a:lnTo>
                  <a:pt x="518" y="129"/>
                </a:lnTo>
                <a:lnTo>
                  <a:pt x="513" y="123"/>
                </a:lnTo>
                <a:lnTo>
                  <a:pt x="514" y="123"/>
                </a:lnTo>
                <a:lnTo>
                  <a:pt x="516" y="120"/>
                </a:lnTo>
                <a:lnTo>
                  <a:pt x="517" y="119"/>
                </a:lnTo>
                <a:lnTo>
                  <a:pt x="518" y="118"/>
                </a:lnTo>
                <a:lnTo>
                  <a:pt x="528" y="129"/>
                </a:lnTo>
                <a:lnTo>
                  <a:pt x="531" y="132"/>
                </a:lnTo>
                <a:lnTo>
                  <a:pt x="535" y="135"/>
                </a:lnTo>
                <a:lnTo>
                  <a:pt x="535" y="136"/>
                </a:lnTo>
                <a:lnTo>
                  <a:pt x="533" y="138"/>
                </a:lnTo>
                <a:lnTo>
                  <a:pt x="532" y="140"/>
                </a:lnTo>
                <a:lnTo>
                  <a:pt x="531" y="140"/>
                </a:lnTo>
                <a:lnTo>
                  <a:pt x="531" y="141"/>
                </a:lnTo>
                <a:lnTo>
                  <a:pt x="527" y="144"/>
                </a:lnTo>
                <a:lnTo>
                  <a:pt x="525" y="146"/>
                </a:lnTo>
                <a:lnTo>
                  <a:pt x="524" y="146"/>
                </a:lnTo>
                <a:lnTo>
                  <a:pt x="524" y="147"/>
                </a:lnTo>
                <a:lnTo>
                  <a:pt x="523" y="147"/>
                </a:lnTo>
                <a:lnTo>
                  <a:pt x="522" y="149"/>
                </a:lnTo>
                <a:lnTo>
                  <a:pt x="521" y="150"/>
                </a:lnTo>
                <a:lnTo>
                  <a:pt x="521" y="151"/>
                </a:lnTo>
                <a:lnTo>
                  <a:pt x="517" y="154"/>
                </a:lnTo>
                <a:lnTo>
                  <a:pt x="515" y="156"/>
                </a:lnTo>
                <a:lnTo>
                  <a:pt x="512" y="158"/>
                </a:lnTo>
                <a:lnTo>
                  <a:pt x="511" y="158"/>
                </a:lnTo>
                <a:lnTo>
                  <a:pt x="504" y="161"/>
                </a:lnTo>
                <a:lnTo>
                  <a:pt x="502" y="162"/>
                </a:lnTo>
                <a:lnTo>
                  <a:pt x="500" y="163"/>
                </a:lnTo>
                <a:lnTo>
                  <a:pt x="500" y="164"/>
                </a:lnTo>
                <a:lnTo>
                  <a:pt x="499" y="164"/>
                </a:lnTo>
                <a:lnTo>
                  <a:pt x="496" y="168"/>
                </a:lnTo>
                <a:lnTo>
                  <a:pt x="495" y="170"/>
                </a:lnTo>
                <a:lnTo>
                  <a:pt x="494" y="170"/>
                </a:lnTo>
                <a:lnTo>
                  <a:pt x="493" y="171"/>
                </a:lnTo>
                <a:lnTo>
                  <a:pt x="491" y="173"/>
                </a:lnTo>
                <a:lnTo>
                  <a:pt x="490" y="173"/>
                </a:lnTo>
                <a:lnTo>
                  <a:pt x="489" y="176"/>
                </a:lnTo>
                <a:lnTo>
                  <a:pt x="489" y="177"/>
                </a:lnTo>
                <a:lnTo>
                  <a:pt x="489" y="178"/>
                </a:lnTo>
                <a:lnTo>
                  <a:pt x="488" y="181"/>
                </a:lnTo>
                <a:lnTo>
                  <a:pt x="487" y="183"/>
                </a:lnTo>
                <a:lnTo>
                  <a:pt x="487" y="186"/>
                </a:lnTo>
                <a:lnTo>
                  <a:pt x="486" y="186"/>
                </a:lnTo>
                <a:lnTo>
                  <a:pt x="486" y="187"/>
                </a:lnTo>
                <a:lnTo>
                  <a:pt x="504" y="205"/>
                </a:lnTo>
                <a:lnTo>
                  <a:pt x="505" y="204"/>
                </a:lnTo>
                <a:lnTo>
                  <a:pt x="505" y="205"/>
                </a:lnTo>
                <a:lnTo>
                  <a:pt x="506" y="205"/>
                </a:lnTo>
                <a:lnTo>
                  <a:pt x="509" y="201"/>
                </a:lnTo>
                <a:lnTo>
                  <a:pt x="513" y="198"/>
                </a:lnTo>
                <a:lnTo>
                  <a:pt x="515" y="201"/>
                </a:lnTo>
                <a:lnTo>
                  <a:pt x="523" y="209"/>
                </a:lnTo>
                <a:lnTo>
                  <a:pt x="527" y="214"/>
                </a:lnTo>
                <a:lnTo>
                  <a:pt x="528" y="213"/>
                </a:lnTo>
                <a:lnTo>
                  <a:pt x="535" y="206"/>
                </a:lnTo>
                <a:lnTo>
                  <a:pt x="542" y="213"/>
                </a:lnTo>
                <a:lnTo>
                  <a:pt x="552" y="204"/>
                </a:lnTo>
                <a:lnTo>
                  <a:pt x="553" y="204"/>
                </a:lnTo>
                <a:lnTo>
                  <a:pt x="558" y="199"/>
                </a:lnTo>
                <a:lnTo>
                  <a:pt x="579" y="221"/>
                </a:lnTo>
                <a:lnTo>
                  <a:pt x="580" y="221"/>
                </a:lnTo>
                <a:lnTo>
                  <a:pt x="579" y="222"/>
                </a:lnTo>
                <a:lnTo>
                  <a:pt x="577" y="224"/>
                </a:lnTo>
                <a:lnTo>
                  <a:pt x="570" y="231"/>
                </a:lnTo>
                <a:lnTo>
                  <a:pt x="566" y="234"/>
                </a:lnTo>
                <a:lnTo>
                  <a:pt x="565" y="235"/>
                </a:lnTo>
                <a:lnTo>
                  <a:pt x="564" y="236"/>
                </a:lnTo>
                <a:lnTo>
                  <a:pt x="562" y="239"/>
                </a:lnTo>
                <a:lnTo>
                  <a:pt x="561" y="240"/>
                </a:lnTo>
                <a:lnTo>
                  <a:pt x="556" y="244"/>
                </a:lnTo>
                <a:lnTo>
                  <a:pt x="554" y="246"/>
                </a:lnTo>
                <a:lnTo>
                  <a:pt x="553" y="248"/>
                </a:lnTo>
                <a:lnTo>
                  <a:pt x="552" y="249"/>
                </a:lnTo>
                <a:lnTo>
                  <a:pt x="551" y="250"/>
                </a:lnTo>
                <a:lnTo>
                  <a:pt x="550" y="251"/>
                </a:lnTo>
                <a:lnTo>
                  <a:pt x="550" y="252"/>
                </a:lnTo>
                <a:lnTo>
                  <a:pt x="551" y="253"/>
                </a:lnTo>
                <a:lnTo>
                  <a:pt x="552" y="253"/>
                </a:lnTo>
                <a:lnTo>
                  <a:pt x="554" y="255"/>
                </a:lnTo>
                <a:lnTo>
                  <a:pt x="555" y="255"/>
                </a:lnTo>
                <a:lnTo>
                  <a:pt x="556" y="258"/>
                </a:lnTo>
                <a:lnTo>
                  <a:pt x="559" y="257"/>
                </a:lnTo>
                <a:lnTo>
                  <a:pt x="560" y="255"/>
                </a:lnTo>
                <a:lnTo>
                  <a:pt x="560" y="254"/>
                </a:lnTo>
                <a:lnTo>
                  <a:pt x="563" y="258"/>
                </a:lnTo>
                <a:lnTo>
                  <a:pt x="566" y="258"/>
                </a:lnTo>
                <a:lnTo>
                  <a:pt x="572" y="258"/>
                </a:lnTo>
                <a:lnTo>
                  <a:pt x="578" y="257"/>
                </a:lnTo>
                <a:lnTo>
                  <a:pt x="580" y="253"/>
                </a:lnTo>
                <a:lnTo>
                  <a:pt x="590" y="244"/>
                </a:lnTo>
                <a:lnTo>
                  <a:pt x="593" y="240"/>
                </a:lnTo>
                <a:lnTo>
                  <a:pt x="598" y="244"/>
                </a:lnTo>
                <a:lnTo>
                  <a:pt x="599" y="245"/>
                </a:lnTo>
                <a:lnTo>
                  <a:pt x="600" y="246"/>
                </a:lnTo>
                <a:lnTo>
                  <a:pt x="605" y="251"/>
                </a:lnTo>
                <a:lnTo>
                  <a:pt x="609" y="255"/>
                </a:lnTo>
                <a:lnTo>
                  <a:pt x="600" y="264"/>
                </a:lnTo>
                <a:lnTo>
                  <a:pt x="600" y="266"/>
                </a:lnTo>
                <a:lnTo>
                  <a:pt x="608" y="273"/>
                </a:lnTo>
                <a:lnTo>
                  <a:pt x="590" y="291"/>
                </a:lnTo>
                <a:lnTo>
                  <a:pt x="588" y="289"/>
                </a:lnTo>
                <a:lnTo>
                  <a:pt x="577" y="300"/>
                </a:lnTo>
                <a:lnTo>
                  <a:pt x="577" y="302"/>
                </a:lnTo>
                <a:lnTo>
                  <a:pt x="575" y="302"/>
                </a:lnTo>
                <a:lnTo>
                  <a:pt x="577" y="302"/>
                </a:lnTo>
                <a:lnTo>
                  <a:pt x="577" y="303"/>
                </a:lnTo>
                <a:lnTo>
                  <a:pt x="581" y="303"/>
                </a:lnTo>
                <a:lnTo>
                  <a:pt x="593" y="305"/>
                </a:lnTo>
                <a:lnTo>
                  <a:pt x="596" y="305"/>
                </a:lnTo>
                <a:lnTo>
                  <a:pt x="603" y="306"/>
                </a:lnTo>
                <a:lnTo>
                  <a:pt x="611" y="307"/>
                </a:lnTo>
                <a:lnTo>
                  <a:pt x="619" y="308"/>
                </a:lnTo>
                <a:lnTo>
                  <a:pt x="640" y="312"/>
                </a:lnTo>
                <a:lnTo>
                  <a:pt x="643" y="312"/>
                </a:lnTo>
                <a:lnTo>
                  <a:pt x="649" y="313"/>
                </a:lnTo>
                <a:lnTo>
                  <a:pt x="652" y="313"/>
                </a:lnTo>
                <a:lnTo>
                  <a:pt x="654" y="314"/>
                </a:lnTo>
                <a:lnTo>
                  <a:pt x="667" y="315"/>
                </a:lnTo>
                <a:lnTo>
                  <a:pt x="671" y="316"/>
                </a:lnTo>
                <a:lnTo>
                  <a:pt x="682" y="317"/>
                </a:lnTo>
                <a:lnTo>
                  <a:pt x="685" y="318"/>
                </a:lnTo>
                <a:lnTo>
                  <a:pt x="687" y="318"/>
                </a:lnTo>
                <a:lnTo>
                  <a:pt x="701" y="321"/>
                </a:lnTo>
                <a:lnTo>
                  <a:pt x="715" y="323"/>
                </a:lnTo>
                <a:lnTo>
                  <a:pt x="721" y="323"/>
                </a:lnTo>
                <a:lnTo>
                  <a:pt x="727" y="324"/>
                </a:lnTo>
                <a:lnTo>
                  <a:pt x="728" y="324"/>
                </a:lnTo>
                <a:lnTo>
                  <a:pt x="750" y="327"/>
                </a:lnTo>
                <a:lnTo>
                  <a:pt x="753" y="329"/>
                </a:lnTo>
                <a:lnTo>
                  <a:pt x="760" y="329"/>
                </a:lnTo>
                <a:lnTo>
                  <a:pt x="760" y="330"/>
                </a:lnTo>
                <a:lnTo>
                  <a:pt x="762" y="330"/>
                </a:lnTo>
                <a:lnTo>
                  <a:pt x="781" y="332"/>
                </a:lnTo>
                <a:lnTo>
                  <a:pt x="801" y="335"/>
                </a:lnTo>
                <a:lnTo>
                  <a:pt x="814" y="338"/>
                </a:lnTo>
                <a:lnTo>
                  <a:pt x="822" y="339"/>
                </a:lnTo>
                <a:lnTo>
                  <a:pt x="821" y="338"/>
                </a:lnTo>
                <a:lnTo>
                  <a:pt x="814" y="331"/>
                </a:lnTo>
                <a:lnTo>
                  <a:pt x="809" y="325"/>
                </a:lnTo>
                <a:lnTo>
                  <a:pt x="799" y="316"/>
                </a:lnTo>
                <a:lnTo>
                  <a:pt x="802" y="313"/>
                </a:lnTo>
                <a:lnTo>
                  <a:pt x="796" y="311"/>
                </a:lnTo>
                <a:lnTo>
                  <a:pt x="785" y="287"/>
                </a:lnTo>
                <a:lnTo>
                  <a:pt x="779" y="289"/>
                </a:lnTo>
                <a:lnTo>
                  <a:pt x="775" y="295"/>
                </a:lnTo>
                <a:lnTo>
                  <a:pt x="767" y="287"/>
                </a:lnTo>
                <a:lnTo>
                  <a:pt x="770" y="286"/>
                </a:lnTo>
                <a:lnTo>
                  <a:pt x="770" y="285"/>
                </a:lnTo>
                <a:lnTo>
                  <a:pt x="794" y="272"/>
                </a:lnTo>
                <a:lnTo>
                  <a:pt x="794" y="269"/>
                </a:lnTo>
                <a:lnTo>
                  <a:pt x="792" y="267"/>
                </a:lnTo>
                <a:lnTo>
                  <a:pt x="795" y="263"/>
                </a:lnTo>
                <a:lnTo>
                  <a:pt x="795" y="259"/>
                </a:lnTo>
                <a:lnTo>
                  <a:pt x="793" y="257"/>
                </a:lnTo>
                <a:lnTo>
                  <a:pt x="792" y="255"/>
                </a:lnTo>
                <a:lnTo>
                  <a:pt x="789" y="253"/>
                </a:lnTo>
                <a:lnTo>
                  <a:pt x="793" y="251"/>
                </a:lnTo>
                <a:lnTo>
                  <a:pt x="794" y="250"/>
                </a:lnTo>
                <a:lnTo>
                  <a:pt x="820" y="223"/>
                </a:lnTo>
                <a:lnTo>
                  <a:pt x="816" y="219"/>
                </a:lnTo>
                <a:lnTo>
                  <a:pt x="811" y="214"/>
                </a:lnTo>
                <a:lnTo>
                  <a:pt x="809" y="214"/>
                </a:lnTo>
                <a:lnTo>
                  <a:pt x="807" y="210"/>
                </a:lnTo>
                <a:lnTo>
                  <a:pt x="802" y="206"/>
                </a:lnTo>
                <a:lnTo>
                  <a:pt x="808" y="199"/>
                </a:lnTo>
                <a:lnTo>
                  <a:pt x="811" y="197"/>
                </a:lnTo>
                <a:lnTo>
                  <a:pt x="805" y="191"/>
                </a:lnTo>
                <a:lnTo>
                  <a:pt x="808" y="188"/>
                </a:lnTo>
                <a:lnTo>
                  <a:pt x="811" y="185"/>
                </a:lnTo>
                <a:lnTo>
                  <a:pt x="812" y="186"/>
                </a:lnTo>
                <a:lnTo>
                  <a:pt x="821" y="177"/>
                </a:lnTo>
                <a:lnTo>
                  <a:pt x="825" y="181"/>
                </a:lnTo>
                <a:lnTo>
                  <a:pt x="830" y="187"/>
                </a:lnTo>
                <a:lnTo>
                  <a:pt x="832" y="188"/>
                </a:lnTo>
                <a:lnTo>
                  <a:pt x="843" y="199"/>
                </a:lnTo>
                <a:lnTo>
                  <a:pt x="834" y="208"/>
                </a:lnTo>
                <a:lnTo>
                  <a:pt x="836" y="210"/>
                </a:lnTo>
                <a:lnTo>
                  <a:pt x="855" y="203"/>
                </a:lnTo>
                <a:lnTo>
                  <a:pt x="851" y="216"/>
                </a:lnTo>
                <a:lnTo>
                  <a:pt x="842" y="237"/>
                </a:lnTo>
                <a:lnTo>
                  <a:pt x="822" y="291"/>
                </a:lnTo>
                <a:lnTo>
                  <a:pt x="817" y="302"/>
                </a:lnTo>
                <a:lnTo>
                  <a:pt x="821" y="306"/>
                </a:lnTo>
                <a:lnTo>
                  <a:pt x="829" y="314"/>
                </a:lnTo>
                <a:lnTo>
                  <a:pt x="829" y="315"/>
                </a:lnTo>
                <a:lnTo>
                  <a:pt x="839" y="338"/>
                </a:lnTo>
                <a:lnTo>
                  <a:pt x="827" y="336"/>
                </a:lnTo>
                <a:lnTo>
                  <a:pt x="827" y="339"/>
                </a:lnTo>
                <a:lnTo>
                  <a:pt x="841" y="341"/>
                </a:lnTo>
                <a:lnTo>
                  <a:pt x="842" y="341"/>
                </a:lnTo>
                <a:lnTo>
                  <a:pt x="842" y="342"/>
                </a:lnTo>
                <a:lnTo>
                  <a:pt x="842" y="343"/>
                </a:lnTo>
                <a:lnTo>
                  <a:pt x="837" y="343"/>
                </a:lnTo>
                <a:lnTo>
                  <a:pt x="835" y="343"/>
                </a:lnTo>
                <a:lnTo>
                  <a:pt x="817" y="340"/>
                </a:lnTo>
                <a:lnTo>
                  <a:pt x="813" y="339"/>
                </a:lnTo>
                <a:lnTo>
                  <a:pt x="811" y="339"/>
                </a:lnTo>
                <a:lnTo>
                  <a:pt x="805" y="338"/>
                </a:lnTo>
                <a:lnTo>
                  <a:pt x="799" y="338"/>
                </a:lnTo>
                <a:lnTo>
                  <a:pt x="796" y="336"/>
                </a:lnTo>
                <a:lnTo>
                  <a:pt x="795" y="336"/>
                </a:lnTo>
                <a:lnTo>
                  <a:pt x="794" y="336"/>
                </a:lnTo>
                <a:lnTo>
                  <a:pt x="786" y="335"/>
                </a:lnTo>
                <a:lnTo>
                  <a:pt x="762" y="332"/>
                </a:lnTo>
                <a:lnTo>
                  <a:pt x="760" y="331"/>
                </a:lnTo>
                <a:lnTo>
                  <a:pt x="721" y="325"/>
                </a:lnTo>
                <a:lnTo>
                  <a:pt x="715" y="324"/>
                </a:lnTo>
                <a:lnTo>
                  <a:pt x="684" y="320"/>
                </a:lnTo>
                <a:lnTo>
                  <a:pt x="675" y="318"/>
                </a:lnTo>
                <a:lnTo>
                  <a:pt x="667" y="317"/>
                </a:lnTo>
                <a:lnTo>
                  <a:pt x="664" y="317"/>
                </a:lnTo>
                <a:lnTo>
                  <a:pt x="661" y="316"/>
                </a:lnTo>
                <a:lnTo>
                  <a:pt x="640" y="313"/>
                </a:lnTo>
                <a:lnTo>
                  <a:pt x="626" y="312"/>
                </a:lnTo>
                <a:lnTo>
                  <a:pt x="626" y="311"/>
                </a:lnTo>
                <a:lnTo>
                  <a:pt x="610" y="309"/>
                </a:lnTo>
                <a:lnTo>
                  <a:pt x="599" y="307"/>
                </a:lnTo>
                <a:lnTo>
                  <a:pt x="589" y="306"/>
                </a:lnTo>
                <a:lnTo>
                  <a:pt x="575" y="304"/>
                </a:lnTo>
                <a:lnTo>
                  <a:pt x="572" y="304"/>
                </a:lnTo>
                <a:lnTo>
                  <a:pt x="553" y="300"/>
                </a:lnTo>
                <a:lnTo>
                  <a:pt x="552" y="300"/>
                </a:lnTo>
                <a:lnTo>
                  <a:pt x="525" y="296"/>
                </a:lnTo>
                <a:lnTo>
                  <a:pt x="525" y="300"/>
                </a:lnTo>
                <a:lnTo>
                  <a:pt x="523" y="299"/>
                </a:lnTo>
                <a:lnTo>
                  <a:pt x="519" y="299"/>
                </a:lnTo>
                <a:lnTo>
                  <a:pt x="521" y="296"/>
                </a:lnTo>
                <a:lnTo>
                  <a:pt x="518" y="296"/>
                </a:lnTo>
                <a:lnTo>
                  <a:pt x="513" y="295"/>
                </a:lnTo>
                <a:lnTo>
                  <a:pt x="512" y="295"/>
                </a:lnTo>
                <a:lnTo>
                  <a:pt x="512" y="296"/>
                </a:lnTo>
                <a:lnTo>
                  <a:pt x="496" y="332"/>
                </a:lnTo>
                <a:lnTo>
                  <a:pt x="480" y="369"/>
                </a:lnTo>
                <a:lnTo>
                  <a:pt x="483" y="371"/>
                </a:lnTo>
                <a:lnTo>
                  <a:pt x="487" y="376"/>
                </a:lnTo>
                <a:lnTo>
                  <a:pt x="491" y="380"/>
                </a:lnTo>
                <a:lnTo>
                  <a:pt x="494" y="381"/>
                </a:lnTo>
                <a:lnTo>
                  <a:pt x="496" y="384"/>
                </a:lnTo>
                <a:lnTo>
                  <a:pt x="498" y="386"/>
                </a:lnTo>
                <a:lnTo>
                  <a:pt x="500" y="389"/>
                </a:lnTo>
                <a:lnTo>
                  <a:pt x="502" y="390"/>
                </a:lnTo>
                <a:lnTo>
                  <a:pt x="504" y="393"/>
                </a:lnTo>
                <a:lnTo>
                  <a:pt x="508" y="397"/>
                </a:lnTo>
                <a:lnTo>
                  <a:pt x="516" y="406"/>
                </a:lnTo>
                <a:lnTo>
                  <a:pt x="518" y="407"/>
                </a:lnTo>
                <a:lnTo>
                  <a:pt x="519" y="408"/>
                </a:lnTo>
                <a:lnTo>
                  <a:pt x="522" y="412"/>
                </a:lnTo>
                <a:lnTo>
                  <a:pt x="526" y="416"/>
                </a:lnTo>
                <a:lnTo>
                  <a:pt x="530" y="418"/>
                </a:lnTo>
                <a:lnTo>
                  <a:pt x="532" y="421"/>
                </a:lnTo>
                <a:lnTo>
                  <a:pt x="536" y="426"/>
                </a:lnTo>
                <a:lnTo>
                  <a:pt x="546" y="435"/>
                </a:lnTo>
                <a:lnTo>
                  <a:pt x="560" y="449"/>
                </a:lnTo>
                <a:lnTo>
                  <a:pt x="563" y="452"/>
                </a:lnTo>
                <a:lnTo>
                  <a:pt x="563" y="453"/>
                </a:lnTo>
                <a:lnTo>
                  <a:pt x="565" y="454"/>
                </a:lnTo>
                <a:lnTo>
                  <a:pt x="571" y="460"/>
                </a:lnTo>
                <a:lnTo>
                  <a:pt x="572" y="461"/>
                </a:lnTo>
                <a:lnTo>
                  <a:pt x="573" y="461"/>
                </a:lnTo>
                <a:lnTo>
                  <a:pt x="573" y="462"/>
                </a:lnTo>
                <a:lnTo>
                  <a:pt x="574" y="463"/>
                </a:lnTo>
                <a:lnTo>
                  <a:pt x="578" y="467"/>
                </a:lnTo>
                <a:lnTo>
                  <a:pt x="574" y="470"/>
                </a:lnTo>
                <a:lnTo>
                  <a:pt x="575" y="471"/>
                </a:lnTo>
                <a:lnTo>
                  <a:pt x="577" y="472"/>
                </a:lnTo>
                <a:lnTo>
                  <a:pt x="579" y="474"/>
                </a:lnTo>
                <a:lnTo>
                  <a:pt x="581" y="474"/>
                </a:lnTo>
                <a:lnTo>
                  <a:pt x="581" y="475"/>
                </a:lnTo>
                <a:lnTo>
                  <a:pt x="580" y="475"/>
                </a:lnTo>
                <a:lnTo>
                  <a:pt x="580" y="476"/>
                </a:lnTo>
                <a:lnTo>
                  <a:pt x="580" y="477"/>
                </a:lnTo>
                <a:lnTo>
                  <a:pt x="580" y="478"/>
                </a:lnTo>
                <a:lnTo>
                  <a:pt x="574" y="478"/>
                </a:lnTo>
                <a:lnTo>
                  <a:pt x="578" y="481"/>
                </a:lnTo>
                <a:lnTo>
                  <a:pt x="584" y="488"/>
                </a:lnTo>
                <a:lnTo>
                  <a:pt x="591" y="494"/>
                </a:lnTo>
                <a:lnTo>
                  <a:pt x="594" y="499"/>
                </a:lnTo>
                <a:lnTo>
                  <a:pt x="597" y="501"/>
                </a:lnTo>
                <a:lnTo>
                  <a:pt x="608" y="512"/>
                </a:lnTo>
                <a:lnTo>
                  <a:pt x="610" y="514"/>
                </a:lnTo>
                <a:lnTo>
                  <a:pt x="611" y="515"/>
                </a:lnTo>
                <a:lnTo>
                  <a:pt x="615" y="519"/>
                </a:lnTo>
                <a:lnTo>
                  <a:pt x="614" y="520"/>
                </a:lnTo>
                <a:lnTo>
                  <a:pt x="598" y="535"/>
                </a:lnTo>
                <a:lnTo>
                  <a:pt x="598" y="537"/>
                </a:lnTo>
                <a:lnTo>
                  <a:pt x="597" y="537"/>
                </a:lnTo>
                <a:lnTo>
                  <a:pt x="596" y="538"/>
                </a:lnTo>
                <a:lnTo>
                  <a:pt x="584" y="550"/>
                </a:lnTo>
                <a:lnTo>
                  <a:pt x="566" y="532"/>
                </a:lnTo>
                <a:lnTo>
                  <a:pt x="560" y="524"/>
                </a:lnTo>
                <a:lnTo>
                  <a:pt x="581" y="503"/>
                </a:lnTo>
                <a:lnTo>
                  <a:pt x="575" y="498"/>
                </a:lnTo>
                <a:lnTo>
                  <a:pt x="571" y="493"/>
                </a:lnTo>
                <a:lnTo>
                  <a:pt x="568" y="496"/>
                </a:lnTo>
                <a:lnTo>
                  <a:pt x="561" y="489"/>
                </a:lnTo>
                <a:lnTo>
                  <a:pt x="556" y="495"/>
                </a:lnTo>
                <a:lnTo>
                  <a:pt x="552" y="492"/>
                </a:lnTo>
                <a:lnTo>
                  <a:pt x="552" y="493"/>
                </a:lnTo>
                <a:lnTo>
                  <a:pt x="551" y="493"/>
                </a:lnTo>
                <a:lnTo>
                  <a:pt x="550" y="494"/>
                </a:lnTo>
                <a:lnTo>
                  <a:pt x="541" y="504"/>
                </a:lnTo>
                <a:lnTo>
                  <a:pt x="540" y="503"/>
                </a:lnTo>
                <a:lnTo>
                  <a:pt x="521" y="484"/>
                </a:lnTo>
                <a:lnTo>
                  <a:pt x="518" y="487"/>
                </a:lnTo>
                <a:lnTo>
                  <a:pt x="517" y="486"/>
                </a:lnTo>
                <a:lnTo>
                  <a:pt x="512" y="492"/>
                </a:lnTo>
                <a:lnTo>
                  <a:pt x="505" y="498"/>
                </a:lnTo>
                <a:lnTo>
                  <a:pt x="503" y="497"/>
                </a:lnTo>
                <a:lnTo>
                  <a:pt x="502" y="496"/>
                </a:lnTo>
                <a:lnTo>
                  <a:pt x="500" y="494"/>
                </a:lnTo>
                <a:lnTo>
                  <a:pt x="499" y="493"/>
                </a:lnTo>
                <a:lnTo>
                  <a:pt x="494" y="488"/>
                </a:lnTo>
                <a:lnTo>
                  <a:pt x="489" y="493"/>
                </a:lnTo>
                <a:lnTo>
                  <a:pt x="487" y="495"/>
                </a:lnTo>
                <a:lnTo>
                  <a:pt x="485" y="497"/>
                </a:lnTo>
                <a:lnTo>
                  <a:pt x="485" y="496"/>
                </a:lnTo>
                <a:lnTo>
                  <a:pt x="480" y="493"/>
                </a:lnTo>
                <a:lnTo>
                  <a:pt x="479" y="492"/>
                </a:lnTo>
                <a:lnTo>
                  <a:pt x="475" y="496"/>
                </a:lnTo>
                <a:lnTo>
                  <a:pt x="476" y="497"/>
                </a:lnTo>
                <a:lnTo>
                  <a:pt x="481" y="503"/>
                </a:lnTo>
                <a:lnTo>
                  <a:pt x="479" y="504"/>
                </a:lnTo>
                <a:lnTo>
                  <a:pt x="478" y="506"/>
                </a:lnTo>
                <a:lnTo>
                  <a:pt x="476" y="508"/>
                </a:lnTo>
                <a:lnTo>
                  <a:pt x="478" y="511"/>
                </a:lnTo>
                <a:lnTo>
                  <a:pt x="465" y="525"/>
                </a:lnTo>
                <a:lnTo>
                  <a:pt x="465" y="526"/>
                </a:lnTo>
                <a:lnTo>
                  <a:pt x="463" y="528"/>
                </a:lnTo>
                <a:lnTo>
                  <a:pt x="462" y="529"/>
                </a:lnTo>
                <a:lnTo>
                  <a:pt x="461" y="530"/>
                </a:lnTo>
                <a:lnTo>
                  <a:pt x="462" y="530"/>
                </a:lnTo>
                <a:lnTo>
                  <a:pt x="463" y="531"/>
                </a:lnTo>
                <a:lnTo>
                  <a:pt x="466" y="531"/>
                </a:lnTo>
                <a:lnTo>
                  <a:pt x="466" y="532"/>
                </a:lnTo>
                <a:lnTo>
                  <a:pt x="468" y="532"/>
                </a:lnTo>
                <a:lnTo>
                  <a:pt x="467" y="534"/>
                </a:lnTo>
                <a:lnTo>
                  <a:pt x="466" y="535"/>
                </a:lnTo>
                <a:lnTo>
                  <a:pt x="466" y="537"/>
                </a:lnTo>
                <a:lnTo>
                  <a:pt x="465" y="538"/>
                </a:lnTo>
                <a:lnTo>
                  <a:pt x="466" y="539"/>
                </a:lnTo>
                <a:lnTo>
                  <a:pt x="466" y="540"/>
                </a:lnTo>
                <a:lnTo>
                  <a:pt x="465" y="540"/>
                </a:lnTo>
                <a:lnTo>
                  <a:pt x="465" y="541"/>
                </a:lnTo>
                <a:lnTo>
                  <a:pt x="463" y="541"/>
                </a:lnTo>
                <a:lnTo>
                  <a:pt x="463" y="542"/>
                </a:lnTo>
                <a:lnTo>
                  <a:pt x="460" y="543"/>
                </a:lnTo>
                <a:lnTo>
                  <a:pt x="460" y="544"/>
                </a:lnTo>
                <a:lnTo>
                  <a:pt x="460" y="546"/>
                </a:lnTo>
                <a:lnTo>
                  <a:pt x="459" y="546"/>
                </a:lnTo>
                <a:lnTo>
                  <a:pt x="458" y="547"/>
                </a:lnTo>
                <a:lnTo>
                  <a:pt x="458" y="549"/>
                </a:lnTo>
                <a:lnTo>
                  <a:pt x="457" y="550"/>
                </a:lnTo>
                <a:lnTo>
                  <a:pt x="433" y="525"/>
                </a:lnTo>
                <a:lnTo>
                  <a:pt x="422" y="516"/>
                </a:lnTo>
                <a:lnTo>
                  <a:pt x="427" y="512"/>
                </a:lnTo>
                <a:lnTo>
                  <a:pt x="428" y="511"/>
                </a:lnTo>
                <a:lnTo>
                  <a:pt x="419" y="502"/>
                </a:lnTo>
                <a:lnTo>
                  <a:pt x="423" y="497"/>
                </a:lnTo>
                <a:lnTo>
                  <a:pt x="414" y="488"/>
                </a:lnTo>
                <a:lnTo>
                  <a:pt x="416" y="487"/>
                </a:lnTo>
                <a:lnTo>
                  <a:pt x="413" y="483"/>
                </a:lnTo>
                <a:lnTo>
                  <a:pt x="412" y="480"/>
                </a:lnTo>
                <a:lnTo>
                  <a:pt x="407" y="471"/>
                </a:lnTo>
                <a:lnTo>
                  <a:pt x="403" y="468"/>
                </a:lnTo>
                <a:lnTo>
                  <a:pt x="399" y="468"/>
                </a:lnTo>
                <a:lnTo>
                  <a:pt x="397" y="470"/>
                </a:lnTo>
                <a:lnTo>
                  <a:pt x="384" y="469"/>
                </a:lnTo>
                <a:lnTo>
                  <a:pt x="383" y="469"/>
                </a:lnTo>
                <a:lnTo>
                  <a:pt x="382" y="470"/>
                </a:lnTo>
                <a:lnTo>
                  <a:pt x="381" y="469"/>
                </a:lnTo>
                <a:lnTo>
                  <a:pt x="379" y="469"/>
                </a:lnTo>
                <a:lnTo>
                  <a:pt x="379" y="468"/>
                </a:lnTo>
                <a:lnTo>
                  <a:pt x="379" y="467"/>
                </a:lnTo>
                <a:lnTo>
                  <a:pt x="378" y="466"/>
                </a:lnTo>
                <a:lnTo>
                  <a:pt x="377" y="466"/>
                </a:lnTo>
                <a:lnTo>
                  <a:pt x="376" y="465"/>
                </a:lnTo>
                <a:lnTo>
                  <a:pt x="376" y="463"/>
                </a:lnTo>
                <a:lnTo>
                  <a:pt x="378" y="462"/>
                </a:lnTo>
                <a:lnTo>
                  <a:pt x="378" y="461"/>
                </a:lnTo>
                <a:lnTo>
                  <a:pt x="378" y="460"/>
                </a:lnTo>
                <a:lnTo>
                  <a:pt x="377" y="460"/>
                </a:lnTo>
                <a:lnTo>
                  <a:pt x="376" y="461"/>
                </a:lnTo>
                <a:lnTo>
                  <a:pt x="375" y="460"/>
                </a:lnTo>
                <a:lnTo>
                  <a:pt x="375" y="459"/>
                </a:lnTo>
                <a:lnTo>
                  <a:pt x="377" y="458"/>
                </a:lnTo>
                <a:lnTo>
                  <a:pt x="378" y="458"/>
                </a:lnTo>
                <a:lnTo>
                  <a:pt x="378" y="457"/>
                </a:lnTo>
                <a:lnTo>
                  <a:pt x="378" y="456"/>
                </a:lnTo>
                <a:lnTo>
                  <a:pt x="377" y="454"/>
                </a:lnTo>
                <a:lnTo>
                  <a:pt x="379" y="453"/>
                </a:lnTo>
                <a:lnTo>
                  <a:pt x="378" y="452"/>
                </a:lnTo>
                <a:lnTo>
                  <a:pt x="378" y="451"/>
                </a:lnTo>
                <a:lnTo>
                  <a:pt x="379" y="451"/>
                </a:lnTo>
                <a:lnTo>
                  <a:pt x="378" y="449"/>
                </a:lnTo>
                <a:lnTo>
                  <a:pt x="378" y="448"/>
                </a:lnTo>
                <a:lnTo>
                  <a:pt x="377" y="448"/>
                </a:lnTo>
                <a:lnTo>
                  <a:pt x="377" y="447"/>
                </a:lnTo>
                <a:lnTo>
                  <a:pt x="378" y="447"/>
                </a:lnTo>
                <a:lnTo>
                  <a:pt x="379" y="445"/>
                </a:lnTo>
                <a:lnTo>
                  <a:pt x="379" y="444"/>
                </a:lnTo>
                <a:lnTo>
                  <a:pt x="379" y="443"/>
                </a:lnTo>
                <a:lnTo>
                  <a:pt x="378" y="442"/>
                </a:lnTo>
                <a:lnTo>
                  <a:pt x="377" y="442"/>
                </a:lnTo>
                <a:lnTo>
                  <a:pt x="376" y="442"/>
                </a:lnTo>
                <a:lnTo>
                  <a:pt x="374" y="441"/>
                </a:lnTo>
                <a:lnTo>
                  <a:pt x="374" y="440"/>
                </a:lnTo>
                <a:lnTo>
                  <a:pt x="375" y="439"/>
                </a:lnTo>
                <a:lnTo>
                  <a:pt x="378" y="440"/>
                </a:lnTo>
                <a:lnTo>
                  <a:pt x="378" y="439"/>
                </a:lnTo>
                <a:lnTo>
                  <a:pt x="378" y="438"/>
                </a:lnTo>
                <a:lnTo>
                  <a:pt x="376" y="438"/>
                </a:lnTo>
                <a:lnTo>
                  <a:pt x="375" y="435"/>
                </a:lnTo>
                <a:lnTo>
                  <a:pt x="372" y="432"/>
                </a:lnTo>
                <a:lnTo>
                  <a:pt x="372" y="431"/>
                </a:lnTo>
                <a:lnTo>
                  <a:pt x="369" y="433"/>
                </a:lnTo>
                <a:lnTo>
                  <a:pt x="364" y="439"/>
                </a:lnTo>
                <a:lnTo>
                  <a:pt x="364" y="440"/>
                </a:lnTo>
                <a:lnTo>
                  <a:pt x="358" y="444"/>
                </a:lnTo>
                <a:lnTo>
                  <a:pt x="356" y="448"/>
                </a:lnTo>
                <a:lnTo>
                  <a:pt x="353" y="451"/>
                </a:lnTo>
                <a:lnTo>
                  <a:pt x="352" y="452"/>
                </a:lnTo>
                <a:lnTo>
                  <a:pt x="349" y="449"/>
                </a:lnTo>
                <a:lnTo>
                  <a:pt x="347" y="448"/>
                </a:lnTo>
                <a:lnTo>
                  <a:pt x="346" y="445"/>
                </a:lnTo>
                <a:lnTo>
                  <a:pt x="341" y="441"/>
                </a:lnTo>
                <a:lnTo>
                  <a:pt x="340" y="442"/>
                </a:lnTo>
                <a:lnTo>
                  <a:pt x="338" y="444"/>
                </a:lnTo>
                <a:lnTo>
                  <a:pt x="328" y="436"/>
                </a:lnTo>
                <a:lnTo>
                  <a:pt x="326" y="440"/>
                </a:lnTo>
                <a:lnTo>
                  <a:pt x="325" y="441"/>
                </a:lnTo>
                <a:lnTo>
                  <a:pt x="317" y="449"/>
                </a:lnTo>
                <a:lnTo>
                  <a:pt x="308" y="440"/>
                </a:lnTo>
                <a:lnTo>
                  <a:pt x="307" y="439"/>
                </a:lnTo>
                <a:lnTo>
                  <a:pt x="303" y="435"/>
                </a:lnTo>
                <a:lnTo>
                  <a:pt x="302" y="435"/>
                </a:lnTo>
                <a:lnTo>
                  <a:pt x="301" y="436"/>
                </a:lnTo>
                <a:lnTo>
                  <a:pt x="300" y="438"/>
                </a:lnTo>
                <a:lnTo>
                  <a:pt x="299" y="439"/>
                </a:lnTo>
                <a:lnTo>
                  <a:pt x="298" y="441"/>
                </a:lnTo>
                <a:lnTo>
                  <a:pt x="298" y="442"/>
                </a:lnTo>
                <a:lnTo>
                  <a:pt x="273" y="435"/>
                </a:lnTo>
                <a:lnTo>
                  <a:pt x="270" y="438"/>
                </a:lnTo>
                <a:lnTo>
                  <a:pt x="264" y="444"/>
                </a:lnTo>
                <a:lnTo>
                  <a:pt x="263" y="445"/>
                </a:lnTo>
                <a:lnTo>
                  <a:pt x="260" y="450"/>
                </a:lnTo>
                <a:lnTo>
                  <a:pt x="256" y="452"/>
                </a:lnTo>
                <a:lnTo>
                  <a:pt x="256" y="453"/>
                </a:lnTo>
                <a:lnTo>
                  <a:pt x="259" y="456"/>
                </a:lnTo>
                <a:lnTo>
                  <a:pt x="240" y="475"/>
                </a:lnTo>
                <a:lnTo>
                  <a:pt x="235" y="470"/>
                </a:lnTo>
                <a:lnTo>
                  <a:pt x="234" y="469"/>
                </a:lnTo>
                <a:lnTo>
                  <a:pt x="228" y="475"/>
                </a:lnTo>
                <a:lnTo>
                  <a:pt x="229" y="476"/>
                </a:lnTo>
                <a:lnTo>
                  <a:pt x="231" y="477"/>
                </a:lnTo>
                <a:lnTo>
                  <a:pt x="234" y="480"/>
                </a:lnTo>
                <a:lnTo>
                  <a:pt x="232" y="483"/>
                </a:lnTo>
                <a:lnTo>
                  <a:pt x="228" y="485"/>
                </a:lnTo>
                <a:lnTo>
                  <a:pt x="226" y="487"/>
                </a:lnTo>
                <a:lnTo>
                  <a:pt x="225" y="488"/>
                </a:lnTo>
                <a:lnTo>
                  <a:pt x="213" y="501"/>
                </a:lnTo>
                <a:lnTo>
                  <a:pt x="204" y="510"/>
                </a:lnTo>
                <a:lnTo>
                  <a:pt x="181" y="488"/>
                </a:lnTo>
                <a:lnTo>
                  <a:pt x="171" y="477"/>
                </a:lnTo>
                <a:lnTo>
                  <a:pt x="153" y="459"/>
                </a:lnTo>
                <a:lnTo>
                  <a:pt x="156" y="457"/>
                </a:lnTo>
                <a:lnTo>
                  <a:pt x="158" y="454"/>
                </a:lnTo>
                <a:lnTo>
                  <a:pt x="160" y="452"/>
                </a:lnTo>
                <a:lnTo>
                  <a:pt x="160" y="451"/>
                </a:lnTo>
                <a:lnTo>
                  <a:pt x="143" y="434"/>
                </a:lnTo>
                <a:lnTo>
                  <a:pt x="141" y="432"/>
                </a:lnTo>
                <a:lnTo>
                  <a:pt x="145" y="431"/>
                </a:lnTo>
                <a:lnTo>
                  <a:pt x="145" y="430"/>
                </a:lnTo>
                <a:lnTo>
                  <a:pt x="148" y="429"/>
                </a:lnTo>
                <a:lnTo>
                  <a:pt x="152" y="426"/>
                </a:lnTo>
                <a:lnTo>
                  <a:pt x="158" y="422"/>
                </a:lnTo>
                <a:lnTo>
                  <a:pt x="172" y="412"/>
                </a:lnTo>
                <a:lnTo>
                  <a:pt x="189" y="400"/>
                </a:lnTo>
                <a:lnTo>
                  <a:pt x="193" y="397"/>
                </a:lnTo>
                <a:lnTo>
                  <a:pt x="208" y="387"/>
                </a:lnTo>
                <a:lnTo>
                  <a:pt x="210" y="386"/>
                </a:lnTo>
                <a:lnTo>
                  <a:pt x="209" y="385"/>
                </a:lnTo>
                <a:lnTo>
                  <a:pt x="208" y="384"/>
                </a:lnTo>
                <a:lnTo>
                  <a:pt x="207" y="382"/>
                </a:lnTo>
                <a:lnTo>
                  <a:pt x="206" y="381"/>
                </a:lnTo>
                <a:lnTo>
                  <a:pt x="214" y="376"/>
                </a:lnTo>
                <a:lnTo>
                  <a:pt x="213" y="375"/>
                </a:lnTo>
                <a:lnTo>
                  <a:pt x="212" y="374"/>
                </a:lnTo>
                <a:lnTo>
                  <a:pt x="203" y="363"/>
                </a:lnTo>
                <a:lnTo>
                  <a:pt x="198" y="359"/>
                </a:lnTo>
                <a:lnTo>
                  <a:pt x="197" y="359"/>
                </a:lnTo>
                <a:lnTo>
                  <a:pt x="197" y="358"/>
                </a:lnTo>
                <a:lnTo>
                  <a:pt x="196" y="358"/>
                </a:lnTo>
                <a:lnTo>
                  <a:pt x="178" y="376"/>
                </a:lnTo>
                <a:lnTo>
                  <a:pt x="153" y="400"/>
                </a:lnTo>
                <a:lnTo>
                  <a:pt x="139" y="415"/>
                </a:lnTo>
                <a:lnTo>
                  <a:pt x="131" y="422"/>
                </a:lnTo>
                <a:lnTo>
                  <a:pt x="134" y="426"/>
                </a:lnTo>
                <a:lnTo>
                  <a:pt x="135" y="427"/>
                </a:lnTo>
                <a:lnTo>
                  <a:pt x="137" y="427"/>
                </a:lnTo>
                <a:lnTo>
                  <a:pt x="139" y="430"/>
                </a:lnTo>
                <a:lnTo>
                  <a:pt x="137" y="427"/>
                </a:lnTo>
                <a:lnTo>
                  <a:pt x="135" y="427"/>
                </a:lnTo>
                <a:lnTo>
                  <a:pt x="134" y="426"/>
                </a:lnTo>
                <a:lnTo>
                  <a:pt x="131" y="422"/>
                </a:lnTo>
                <a:lnTo>
                  <a:pt x="140" y="414"/>
                </a:lnTo>
                <a:lnTo>
                  <a:pt x="156" y="397"/>
                </a:lnTo>
                <a:lnTo>
                  <a:pt x="187" y="367"/>
                </a:lnTo>
                <a:lnTo>
                  <a:pt x="212" y="342"/>
                </a:lnTo>
                <a:lnTo>
                  <a:pt x="213" y="342"/>
                </a:lnTo>
                <a:lnTo>
                  <a:pt x="217" y="338"/>
                </a:lnTo>
                <a:lnTo>
                  <a:pt x="219" y="334"/>
                </a:lnTo>
                <a:lnTo>
                  <a:pt x="222" y="333"/>
                </a:lnTo>
                <a:lnTo>
                  <a:pt x="223" y="332"/>
                </a:lnTo>
                <a:lnTo>
                  <a:pt x="212" y="326"/>
                </a:lnTo>
                <a:lnTo>
                  <a:pt x="210" y="325"/>
                </a:lnTo>
                <a:lnTo>
                  <a:pt x="207" y="323"/>
                </a:lnTo>
                <a:lnTo>
                  <a:pt x="198" y="318"/>
                </a:lnTo>
                <a:lnTo>
                  <a:pt x="178" y="305"/>
                </a:lnTo>
                <a:lnTo>
                  <a:pt x="176" y="304"/>
                </a:lnTo>
                <a:lnTo>
                  <a:pt x="171" y="300"/>
                </a:lnTo>
                <a:lnTo>
                  <a:pt x="168" y="297"/>
                </a:lnTo>
                <a:lnTo>
                  <a:pt x="166" y="296"/>
                </a:lnTo>
                <a:lnTo>
                  <a:pt x="160" y="290"/>
                </a:lnTo>
                <a:lnTo>
                  <a:pt x="158" y="287"/>
                </a:lnTo>
                <a:lnTo>
                  <a:pt x="154" y="284"/>
                </a:lnTo>
                <a:lnTo>
                  <a:pt x="150" y="280"/>
                </a:lnTo>
                <a:lnTo>
                  <a:pt x="142" y="272"/>
                </a:lnTo>
                <a:lnTo>
                  <a:pt x="139" y="271"/>
                </a:lnTo>
                <a:lnTo>
                  <a:pt x="131" y="271"/>
                </a:lnTo>
                <a:lnTo>
                  <a:pt x="101" y="270"/>
                </a:lnTo>
                <a:lnTo>
                  <a:pt x="77" y="270"/>
                </a:lnTo>
                <a:lnTo>
                  <a:pt x="77" y="269"/>
                </a:lnTo>
                <a:lnTo>
                  <a:pt x="77" y="268"/>
                </a:lnTo>
                <a:lnTo>
                  <a:pt x="77" y="267"/>
                </a:lnTo>
                <a:lnTo>
                  <a:pt x="77" y="266"/>
                </a:lnTo>
                <a:lnTo>
                  <a:pt x="77" y="264"/>
                </a:lnTo>
                <a:lnTo>
                  <a:pt x="76" y="264"/>
                </a:lnTo>
                <a:lnTo>
                  <a:pt x="77" y="264"/>
                </a:lnTo>
                <a:lnTo>
                  <a:pt x="78" y="264"/>
                </a:lnTo>
                <a:lnTo>
                  <a:pt x="79" y="263"/>
                </a:lnTo>
                <a:lnTo>
                  <a:pt x="78" y="262"/>
                </a:lnTo>
                <a:lnTo>
                  <a:pt x="77" y="261"/>
                </a:lnTo>
                <a:lnTo>
                  <a:pt x="76" y="261"/>
                </a:lnTo>
                <a:lnTo>
                  <a:pt x="76" y="260"/>
                </a:lnTo>
                <a:lnTo>
                  <a:pt x="77" y="259"/>
                </a:lnTo>
                <a:lnTo>
                  <a:pt x="77" y="258"/>
                </a:lnTo>
                <a:lnTo>
                  <a:pt x="76" y="258"/>
                </a:lnTo>
                <a:lnTo>
                  <a:pt x="74" y="258"/>
                </a:lnTo>
                <a:lnTo>
                  <a:pt x="73" y="258"/>
                </a:lnTo>
                <a:lnTo>
                  <a:pt x="72" y="257"/>
                </a:lnTo>
                <a:lnTo>
                  <a:pt x="72" y="255"/>
                </a:lnTo>
                <a:lnTo>
                  <a:pt x="70" y="254"/>
                </a:lnTo>
                <a:lnTo>
                  <a:pt x="69" y="253"/>
                </a:lnTo>
                <a:lnTo>
                  <a:pt x="68" y="253"/>
                </a:lnTo>
                <a:lnTo>
                  <a:pt x="68" y="252"/>
                </a:lnTo>
                <a:lnTo>
                  <a:pt x="67" y="252"/>
                </a:lnTo>
                <a:lnTo>
                  <a:pt x="67" y="251"/>
                </a:lnTo>
                <a:lnTo>
                  <a:pt x="69" y="249"/>
                </a:lnTo>
                <a:lnTo>
                  <a:pt x="69" y="248"/>
                </a:lnTo>
                <a:lnTo>
                  <a:pt x="70" y="248"/>
                </a:lnTo>
                <a:lnTo>
                  <a:pt x="70" y="246"/>
                </a:lnTo>
                <a:lnTo>
                  <a:pt x="72" y="246"/>
                </a:lnTo>
                <a:lnTo>
                  <a:pt x="72" y="245"/>
                </a:lnTo>
                <a:lnTo>
                  <a:pt x="72" y="244"/>
                </a:lnTo>
                <a:lnTo>
                  <a:pt x="70" y="241"/>
                </a:lnTo>
                <a:lnTo>
                  <a:pt x="70" y="240"/>
                </a:lnTo>
                <a:lnTo>
                  <a:pt x="70" y="239"/>
                </a:lnTo>
                <a:lnTo>
                  <a:pt x="69" y="236"/>
                </a:lnTo>
                <a:lnTo>
                  <a:pt x="69" y="234"/>
                </a:lnTo>
                <a:lnTo>
                  <a:pt x="69" y="233"/>
                </a:lnTo>
                <a:lnTo>
                  <a:pt x="68" y="233"/>
                </a:lnTo>
                <a:lnTo>
                  <a:pt x="66" y="231"/>
                </a:lnTo>
                <a:lnTo>
                  <a:pt x="66" y="230"/>
                </a:lnTo>
                <a:lnTo>
                  <a:pt x="66" y="228"/>
                </a:lnTo>
                <a:lnTo>
                  <a:pt x="65" y="228"/>
                </a:lnTo>
                <a:close/>
                <a:moveTo>
                  <a:pt x="225" y="450"/>
                </a:moveTo>
                <a:lnTo>
                  <a:pt x="225" y="451"/>
                </a:lnTo>
                <a:lnTo>
                  <a:pt x="226" y="451"/>
                </a:lnTo>
                <a:lnTo>
                  <a:pt x="226" y="452"/>
                </a:lnTo>
                <a:lnTo>
                  <a:pt x="226" y="453"/>
                </a:lnTo>
                <a:lnTo>
                  <a:pt x="227" y="453"/>
                </a:lnTo>
                <a:lnTo>
                  <a:pt x="227" y="454"/>
                </a:lnTo>
                <a:lnTo>
                  <a:pt x="228" y="454"/>
                </a:lnTo>
                <a:lnTo>
                  <a:pt x="228" y="456"/>
                </a:lnTo>
                <a:lnTo>
                  <a:pt x="229" y="457"/>
                </a:lnTo>
                <a:lnTo>
                  <a:pt x="229" y="458"/>
                </a:lnTo>
                <a:lnTo>
                  <a:pt x="229" y="459"/>
                </a:lnTo>
                <a:lnTo>
                  <a:pt x="231" y="460"/>
                </a:lnTo>
                <a:lnTo>
                  <a:pt x="231" y="461"/>
                </a:lnTo>
                <a:lnTo>
                  <a:pt x="231" y="462"/>
                </a:lnTo>
                <a:lnTo>
                  <a:pt x="232" y="459"/>
                </a:lnTo>
                <a:lnTo>
                  <a:pt x="232" y="458"/>
                </a:lnTo>
                <a:lnTo>
                  <a:pt x="232" y="457"/>
                </a:lnTo>
                <a:lnTo>
                  <a:pt x="233" y="457"/>
                </a:lnTo>
                <a:lnTo>
                  <a:pt x="233" y="456"/>
                </a:lnTo>
                <a:lnTo>
                  <a:pt x="233" y="454"/>
                </a:lnTo>
                <a:lnTo>
                  <a:pt x="233" y="453"/>
                </a:lnTo>
                <a:lnTo>
                  <a:pt x="233" y="452"/>
                </a:lnTo>
                <a:lnTo>
                  <a:pt x="232" y="452"/>
                </a:lnTo>
                <a:lnTo>
                  <a:pt x="232" y="451"/>
                </a:lnTo>
                <a:lnTo>
                  <a:pt x="232" y="450"/>
                </a:lnTo>
                <a:lnTo>
                  <a:pt x="231" y="449"/>
                </a:lnTo>
                <a:lnTo>
                  <a:pt x="231" y="448"/>
                </a:lnTo>
                <a:lnTo>
                  <a:pt x="229" y="448"/>
                </a:lnTo>
                <a:lnTo>
                  <a:pt x="229" y="447"/>
                </a:lnTo>
                <a:lnTo>
                  <a:pt x="228" y="447"/>
                </a:lnTo>
                <a:lnTo>
                  <a:pt x="227" y="445"/>
                </a:lnTo>
                <a:lnTo>
                  <a:pt x="226" y="445"/>
                </a:lnTo>
                <a:lnTo>
                  <a:pt x="225" y="450"/>
                </a:lnTo>
                <a:close/>
                <a:moveTo>
                  <a:pt x="303" y="415"/>
                </a:moveTo>
                <a:lnTo>
                  <a:pt x="312" y="425"/>
                </a:lnTo>
                <a:lnTo>
                  <a:pt x="315" y="423"/>
                </a:lnTo>
                <a:lnTo>
                  <a:pt x="318" y="420"/>
                </a:lnTo>
                <a:lnTo>
                  <a:pt x="320" y="417"/>
                </a:lnTo>
                <a:lnTo>
                  <a:pt x="321" y="416"/>
                </a:lnTo>
                <a:lnTo>
                  <a:pt x="322" y="415"/>
                </a:lnTo>
                <a:lnTo>
                  <a:pt x="322" y="414"/>
                </a:lnTo>
                <a:lnTo>
                  <a:pt x="313" y="405"/>
                </a:lnTo>
                <a:lnTo>
                  <a:pt x="311" y="406"/>
                </a:lnTo>
                <a:lnTo>
                  <a:pt x="309" y="409"/>
                </a:lnTo>
                <a:lnTo>
                  <a:pt x="306" y="413"/>
                </a:lnTo>
                <a:lnTo>
                  <a:pt x="303" y="415"/>
                </a:lnTo>
                <a:close/>
                <a:moveTo>
                  <a:pt x="321" y="416"/>
                </a:moveTo>
                <a:lnTo>
                  <a:pt x="322" y="417"/>
                </a:lnTo>
                <a:lnTo>
                  <a:pt x="324" y="416"/>
                </a:lnTo>
                <a:lnTo>
                  <a:pt x="322" y="415"/>
                </a:lnTo>
                <a:lnTo>
                  <a:pt x="321" y="416"/>
                </a:lnTo>
                <a:close/>
                <a:moveTo>
                  <a:pt x="326" y="421"/>
                </a:moveTo>
                <a:lnTo>
                  <a:pt x="329" y="424"/>
                </a:lnTo>
                <a:lnTo>
                  <a:pt x="337" y="415"/>
                </a:lnTo>
                <a:lnTo>
                  <a:pt x="338" y="414"/>
                </a:lnTo>
                <a:lnTo>
                  <a:pt x="344" y="408"/>
                </a:lnTo>
                <a:lnTo>
                  <a:pt x="338" y="405"/>
                </a:lnTo>
                <a:lnTo>
                  <a:pt x="329" y="414"/>
                </a:lnTo>
                <a:lnTo>
                  <a:pt x="328" y="415"/>
                </a:lnTo>
                <a:lnTo>
                  <a:pt x="326" y="417"/>
                </a:lnTo>
                <a:lnTo>
                  <a:pt x="324" y="420"/>
                </a:lnTo>
                <a:lnTo>
                  <a:pt x="326" y="421"/>
                </a:lnTo>
                <a:close/>
                <a:moveTo>
                  <a:pt x="335" y="430"/>
                </a:moveTo>
                <a:lnTo>
                  <a:pt x="338" y="434"/>
                </a:lnTo>
                <a:lnTo>
                  <a:pt x="339" y="434"/>
                </a:lnTo>
                <a:lnTo>
                  <a:pt x="341" y="436"/>
                </a:lnTo>
                <a:lnTo>
                  <a:pt x="343" y="438"/>
                </a:lnTo>
                <a:lnTo>
                  <a:pt x="344" y="439"/>
                </a:lnTo>
                <a:lnTo>
                  <a:pt x="353" y="429"/>
                </a:lnTo>
                <a:lnTo>
                  <a:pt x="359" y="422"/>
                </a:lnTo>
                <a:lnTo>
                  <a:pt x="355" y="417"/>
                </a:lnTo>
                <a:lnTo>
                  <a:pt x="354" y="420"/>
                </a:lnTo>
                <a:lnTo>
                  <a:pt x="352" y="421"/>
                </a:lnTo>
                <a:lnTo>
                  <a:pt x="350" y="422"/>
                </a:lnTo>
                <a:lnTo>
                  <a:pt x="346" y="417"/>
                </a:lnTo>
                <a:lnTo>
                  <a:pt x="343" y="420"/>
                </a:lnTo>
                <a:lnTo>
                  <a:pt x="343" y="421"/>
                </a:lnTo>
                <a:lnTo>
                  <a:pt x="340" y="423"/>
                </a:lnTo>
                <a:lnTo>
                  <a:pt x="334" y="429"/>
                </a:lnTo>
                <a:lnTo>
                  <a:pt x="335" y="430"/>
                </a:lnTo>
                <a:close/>
                <a:moveTo>
                  <a:pt x="350" y="412"/>
                </a:moveTo>
                <a:lnTo>
                  <a:pt x="352" y="413"/>
                </a:lnTo>
                <a:lnTo>
                  <a:pt x="352" y="414"/>
                </a:lnTo>
                <a:lnTo>
                  <a:pt x="353" y="415"/>
                </a:lnTo>
                <a:lnTo>
                  <a:pt x="355" y="414"/>
                </a:lnTo>
                <a:lnTo>
                  <a:pt x="353" y="413"/>
                </a:lnTo>
                <a:lnTo>
                  <a:pt x="350" y="412"/>
                </a:lnTo>
                <a:close/>
                <a:moveTo>
                  <a:pt x="365" y="421"/>
                </a:moveTo>
                <a:lnTo>
                  <a:pt x="366" y="421"/>
                </a:lnTo>
                <a:lnTo>
                  <a:pt x="368" y="424"/>
                </a:lnTo>
                <a:lnTo>
                  <a:pt x="369" y="423"/>
                </a:lnTo>
                <a:lnTo>
                  <a:pt x="369" y="422"/>
                </a:lnTo>
                <a:lnTo>
                  <a:pt x="369" y="421"/>
                </a:lnTo>
                <a:lnTo>
                  <a:pt x="368" y="422"/>
                </a:lnTo>
                <a:lnTo>
                  <a:pt x="368" y="421"/>
                </a:lnTo>
                <a:lnTo>
                  <a:pt x="366" y="420"/>
                </a:lnTo>
                <a:lnTo>
                  <a:pt x="365" y="420"/>
                </a:lnTo>
                <a:lnTo>
                  <a:pt x="365" y="421"/>
                </a:lnTo>
                <a:close/>
                <a:moveTo>
                  <a:pt x="374" y="425"/>
                </a:moveTo>
                <a:lnTo>
                  <a:pt x="374" y="427"/>
                </a:lnTo>
                <a:lnTo>
                  <a:pt x="375" y="429"/>
                </a:lnTo>
                <a:lnTo>
                  <a:pt x="377" y="425"/>
                </a:lnTo>
                <a:lnTo>
                  <a:pt x="375" y="425"/>
                </a:lnTo>
                <a:lnTo>
                  <a:pt x="374" y="424"/>
                </a:lnTo>
                <a:lnTo>
                  <a:pt x="374" y="425"/>
                </a:lnTo>
                <a:close/>
                <a:moveTo>
                  <a:pt x="0" y="267"/>
                </a:moveTo>
                <a:lnTo>
                  <a:pt x="7" y="267"/>
                </a:lnTo>
                <a:lnTo>
                  <a:pt x="9" y="267"/>
                </a:lnTo>
                <a:lnTo>
                  <a:pt x="13" y="267"/>
                </a:lnTo>
                <a:lnTo>
                  <a:pt x="19" y="268"/>
                </a:lnTo>
                <a:lnTo>
                  <a:pt x="20" y="268"/>
                </a:lnTo>
                <a:lnTo>
                  <a:pt x="37" y="268"/>
                </a:lnTo>
                <a:lnTo>
                  <a:pt x="41" y="268"/>
                </a:lnTo>
                <a:lnTo>
                  <a:pt x="42" y="268"/>
                </a:lnTo>
                <a:lnTo>
                  <a:pt x="45" y="268"/>
                </a:lnTo>
                <a:lnTo>
                  <a:pt x="51" y="269"/>
                </a:lnTo>
                <a:lnTo>
                  <a:pt x="60" y="269"/>
                </a:lnTo>
                <a:lnTo>
                  <a:pt x="75" y="270"/>
                </a:lnTo>
                <a:lnTo>
                  <a:pt x="76" y="270"/>
                </a:lnTo>
                <a:lnTo>
                  <a:pt x="77" y="270"/>
                </a:lnTo>
                <a:lnTo>
                  <a:pt x="75" y="270"/>
                </a:lnTo>
                <a:lnTo>
                  <a:pt x="70" y="270"/>
                </a:lnTo>
                <a:lnTo>
                  <a:pt x="61" y="269"/>
                </a:lnTo>
                <a:lnTo>
                  <a:pt x="51" y="269"/>
                </a:lnTo>
                <a:lnTo>
                  <a:pt x="45" y="269"/>
                </a:lnTo>
                <a:lnTo>
                  <a:pt x="42" y="269"/>
                </a:lnTo>
                <a:lnTo>
                  <a:pt x="35" y="268"/>
                </a:lnTo>
                <a:lnTo>
                  <a:pt x="29" y="268"/>
                </a:lnTo>
                <a:lnTo>
                  <a:pt x="23" y="268"/>
                </a:lnTo>
                <a:lnTo>
                  <a:pt x="19" y="268"/>
                </a:lnTo>
                <a:lnTo>
                  <a:pt x="13" y="268"/>
                </a:lnTo>
                <a:lnTo>
                  <a:pt x="10" y="267"/>
                </a:lnTo>
                <a:lnTo>
                  <a:pt x="6" y="267"/>
                </a:lnTo>
                <a:lnTo>
                  <a:pt x="2" y="267"/>
                </a:lnTo>
                <a:lnTo>
                  <a:pt x="0" y="267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B435926B-1B45-BCE3-4E1D-3D1D0775FA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65034" y="205747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45A5F9CA-6D87-8819-2585-6DBF7BD71B2D}"/>
              </a:ext>
            </a:extLst>
          </p:cNvPr>
          <p:cNvCxnSpPr>
            <a:cxnSpLocks/>
            <a:stCxn id="7" idx="3"/>
            <a:endCxn id="5" idx="0"/>
          </p:cNvCxnSpPr>
          <p:nvPr/>
        </p:nvCxnSpPr>
        <p:spPr>
          <a:xfrm>
            <a:off x="2207913" y="1419622"/>
            <a:ext cx="599329" cy="63785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EFA938E9-82AE-8FDD-4531-1033D80B6441}"/>
              </a:ext>
            </a:extLst>
          </p:cNvPr>
          <p:cNvSpPr/>
          <p:nvPr/>
        </p:nvSpPr>
        <p:spPr>
          <a:xfrm>
            <a:off x="876623" y="125564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Forney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5B2A0B8F-3A87-B5D9-C0CD-3D30708332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85232" y="212549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9A561E99-113C-5EAC-C4BB-D73F5D73118B}"/>
              </a:ext>
            </a:extLst>
          </p:cNvPr>
          <p:cNvCxnSpPr>
            <a:cxnSpLocks/>
            <a:stCxn id="13" idx="3"/>
            <a:endCxn id="11" idx="4"/>
          </p:cNvCxnSpPr>
          <p:nvPr/>
        </p:nvCxnSpPr>
        <p:spPr>
          <a:xfrm flipV="1">
            <a:off x="2207913" y="2209906"/>
            <a:ext cx="1619527" cy="42768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F7D9C981-6902-A8C0-7159-93D1F0F0EF8A}"/>
              </a:ext>
            </a:extLst>
          </p:cNvPr>
          <p:cNvSpPr/>
          <p:nvPr/>
        </p:nvSpPr>
        <p:spPr>
          <a:xfrm>
            <a:off x="876623" y="247361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Terrell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22330E9A-0700-0DCA-3AB9-D017C3200CE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6763" y="31910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93788B45-88AB-3957-C4D7-4BD56648C5BC}"/>
              </a:ext>
            </a:extLst>
          </p:cNvPr>
          <p:cNvCxnSpPr>
            <a:cxnSpLocks/>
            <a:stCxn id="21" idx="3"/>
            <a:endCxn id="19" idx="4"/>
          </p:cNvCxnSpPr>
          <p:nvPr/>
        </p:nvCxnSpPr>
        <p:spPr>
          <a:xfrm flipV="1">
            <a:off x="2207913" y="3275447"/>
            <a:ext cx="1491058" cy="37131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4C59954-1BC6-F3C0-F47D-7A0927D01DCD}"/>
              </a:ext>
            </a:extLst>
          </p:cNvPr>
          <p:cNvSpPr/>
          <p:nvPr/>
        </p:nvSpPr>
        <p:spPr>
          <a:xfrm>
            <a:off x="876623" y="348278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Kaufman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4DDCA5-9997-4618-0CE2-838C6155B2A0}"/>
              </a:ext>
            </a:extLst>
          </p:cNvPr>
          <p:cNvGrpSpPr/>
          <p:nvPr/>
        </p:nvGrpSpPr>
        <p:grpSpPr>
          <a:xfrm>
            <a:off x="3772843" y="3563870"/>
            <a:ext cx="1080184" cy="1080184"/>
            <a:chOff x="4659908" y="3491862"/>
            <a:chExt cx="1080184" cy="10801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280D860-133B-D8C3-BD95-C022DAE63D86}"/>
                </a:ext>
              </a:extLst>
            </p:cNvPr>
            <p:cNvSpPr/>
            <p:nvPr/>
          </p:nvSpPr>
          <p:spPr>
            <a:xfrm>
              <a:off x="4659908" y="3491862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27" name="Graphic 26" descr="Business Growth with solid fill">
              <a:extLst>
                <a:ext uri="{FF2B5EF4-FFF2-40B4-BE49-F238E27FC236}">
                  <a16:creationId xmlns:a16="http://schemas.microsoft.com/office/drawing/2014/main" id="{A351E0C8-4146-111C-5CC1-541D1D02F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42800" y="3574754"/>
              <a:ext cx="914400" cy="914400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12A27B8-46E6-F545-292F-5E4BE6437615}"/>
              </a:ext>
            </a:extLst>
          </p:cNvPr>
          <p:cNvSpPr txBox="1"/>
          <p:nvPr/>
        </p:nvSpPr>
        <p:spPr>
          <a:xfrm>
            <a:off x="5553870" y="1511594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BB8905-418C-20D2-BB91-972D62B39400}"/>
              </a:ext>
            </a:extLst>
          </p:cNvPr>
          <p:cNvSpPr txBox="1"/>
          <p:nvPr/>
        </p:nvSpPr>
        <p:spPr>
          <a:xfrm>
            <a:off x="5553870" y="2604542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CAEAE7-7D8A-3C06-AB15-B2B0B1185F09}"/>
              </a:ext>
            </a:extLst>
          </p:cNvPr>
          <p:cNvSpPr txBox="1"/>
          <p:nvPr/>
        </p:nvSpPr>
        <p:spPr>
          <a:xfrm>
            <a:off x="5553870" y="3697490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3761A35-6590-F6CB-7447-C506DDA067F9}"/>
              </a:ext>
            </a:extLst>
          </p:cNvPr>
          <p:cNvSpPr/>
          <p:nvPr/>
        </p:nvSpPr>
        <p:spPr>
          <a:xfrm>
            <a:off x="5334349" y="1446010"/>
            <a:ext cx="2766043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557EA48-4FB6-57F2-8137-5F3E1E247DE3}"/>
              </a:ext>
            </a:extLst>
          </p:cNvPr>
          <p:cNvSpPr/>
          <p:nvPr/>
        </p:nvSpPr>
        <p:spPr>
          <a:xfrm>
            <a:off x="5334349" y="2565797"/>
            <a:ext cx="2766043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3B94B4D-CEC4-0D32-F061-B16E19858C8A}"/>
              </a:ext>
            </a:extLst>
          </p:cNvPr>
          <p:cNvSpPr/>
          <p:nvPr/>
        </p:nvSpPr>
        <p:spPr>
          <a:xfrm>
            <a:off x="5334349" y="3697490"/>
            <a:ext cx="2766043" cy="857250"/>
          </a:xfrm>
          <a:prstGeom prst="roundRect">
            <a:avLst>
              <a:gd name="adj" fmla="val 30174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041A4F6B-9464-BEF0-1C62-FF777B4DE26C}"/>
              </a:ext>
            </a:extLst>
          </p:cNvPr>
          <p:cNvSpPr/>
          <p:nvPr/>
        </p:nvSpPr>
        <p:spPr>
          <a:xfrm rot="5400000">
            <a:off x="5033040" y="1813900"/>
            <a:ext cx="352265" cy="121469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8509FE8D-A531-648C-B214-6396E8B1F9E3}"/>
              </a:ext>
            </a:extLst>
          </p:cNvPr>
          <p:cNvSpPr/>
          <p:nvPr/>
        </p:nvSpPr>
        <p:spPr>
          <a:xfrm rot="5400000">
            <a:off x="5033040" y="2896396"/>
            <a:ext cx="352265" cy="121469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F74E799D-5607-8870-D3B0-BA40F6472F96}"/>
              </a:ext>
            </a:extLst>
          </p:cNvPr>
          <p:cNvSpPr/>
          <p:nvPr/>
        </p:nvSpPr>
        <p:spPr>
          <a:xfrm rot="5400000">
            <a:off x="5033040" y="4065380"/>
            <a:ext cx="352265" cy="121469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Pinal County Population: Arizona's Answer to Phoenix Sprawl &amp; Housing Demand</a:t>
            </a:r>
          </a:p>
        </p:txBody>
      </p:sp>
      <p:sp>
        <p:nvSpPr>
          <p:cNvPr id="973" name="Freeform 507">
            <a:extLst>
              <a:ext uri="{FF2B5EF4-FFF2-40B4-BE49-F238E27FC236}">
                <a16:creationId xmlns:a16="http://schemas.microsoft.com/office/drawing/2014/main" id="{CD9E7F03-B67B-C80E-A699-0118B4EC64F7}"/>
              </a:ext>
            </a:extLst>
          </p:cNvPr>
          <p:cNvSpPr>
            <a:spLocks/>
          </p:cNvSpPr>
          <p:nvPr/>
        </p:nvSpPr>
        <p:spPr bwMode="auto">
          <a:xfrm>
            <a:off x="2123728" y="1563638"/>
            <a:ext cx="4347053" cy="2860601"/>
          </a:xfrm>
          <a:custGeom>
            <a:avLst/>
            <a:gdLst>
              <a:gd name="T0" fmla="*/ 2509 w 3445"/>
              <a:gd name="T1" fmla="*/ 590 h 2267"/>
              <a:gd name="T2" fmla="*/ 2739 w 3445"/>
              <a:gd name="T3" fmla="*/ 1038 h 2267"/>
              <a:gd name="T4" fmla="*/ 2813 w 3445"/>
              <a:gd name="T5" fmla="*/ 1133 h 2267"/>
              <a:gd name="T6" fmla="*/ 2831 w 3445"/>
              <a:gd name="T7" fmla="*/ 1086 h 2267"/>
              <a:gd name="T8" fmla="*/ 2876 w 3445"/>
              <a:gd name="T9" fmla="*/ 1052 h 2267"/>
              <a:gd name="T10" fmla="*/ 2900 w 3445"/>
              <a:gd name="T11" fmla="*/ 1004 h 2267"/>
              <a:gd name="T12" fmla="*/ 2916 w 3445"/>
              <a:gd name="T13" fmla="*/ 968 h 2267"/>
              <a:gd name="T14" fmla="*/ 2914 w 3445"/>
              <a:gd name="T15" fmla="*/ 920 h 2267"/>
              <a:gd name="T16" fmla="*/ 2961 w 3445"/>
              <a:gd name="T17" fmla="*/ 915 h 2267"/>
              <a:gd name="T18" fmla="*/ 2982 w 3445"/>
              <a:gd name="T19" fmla="*/ 892 h 2267"/>
              <a:gd name="T20" fmla="*/ 2994 w 3445"/>
              <a:gd name="T21" fmla="*/ 839 h 2267"/>
              <a:gd name="T22" fmla="*/ 3024 w 3445"/>
              <a:gd name="T23" fmla="*/ 829 h 2267"/>
              <a:gd name="T24" fmla="*/ 3067 w 3445"/>
              <a:gd name="T25" fmla="*/ 788 h 2267"/>
              <a:gd name="T26" fmla="*/ 3119 w 3445"/>
              <a:gd name="T27" fmla="*/ 762 h 2267"/>
              <a:gd name="T28" fmla="*/ 3173 w 3445"/>
              <a:gd name="T29" fmla="*/ 775 h 2267"/>
              <a:gd name="T30" fmla="*/ 3220 w 3445"/>
              <a:gd name="T31" fmla="*/ 750 h 2267"/>
              <a:gd name="T32" fmla="*/ 3256 w 3445"/>
              <a:gd name="T33" fmla="*/ 700 h 2267"/>
              <a:gd name="T34" fmla="*/ 3292 w 3445"/>
              <a:gd name="T35" fmla="*/ 714 h 2267"/>
              <a:gd name="T36" fmla="*/ 3301 w 3445"/>
              <a:gd name="T37" fmla="*/ 684 h 2267"/>
              <a:gd name="T38" fmla="*/ 3437 w 3445"/>
              <a:gd name="T39" fmla="*/ 639 h 2267"/>
              <a:gd name="T40" fmla="*/ 3443 w 3445"/>
              <a:gd name="T41" fmla="*/ 828 h 2267"/>
              <a:gd name="T42" fmla="*/ 3443 w 3445"/>
              <a:gd name="T43" fmla="*/ 1052 h 2267"/>
              <a:gd name="T44" fmla="*/ 3443 w 3445"/>
              <a:gd name="T45" fmla="*/ 1211 h 2267"/>
              <a:gd name="T46" fmla="*/ 3445 w 3445"/>
              <a:gd name="T47" fmla="*/ 1361 h 2267"/>
              <a:gd name="T48" fmla="*/ 3445 w 3445"/>
              <a:gd name="T49" fmla="*/ 1614 h 2267"/>
              <a:gd name="T50" fmla="*/ 3445 w 3445"/>
              <a:gd name="T51" fmla="*/ 1756 h 2267"/>
              <a:gd name="T52" fmla="*/ 3445 w 3445"/>
              <a:gd name="T53" fmla="*/ 1909 h 2267"/>
              <a:gd name="T54" fmla="*/ 3445 w 3445"/>
              <a:gd name="T55" fmla="*/ 2103 h 2267"/>
              <a:gd name="T56" fmla="*/ 3349 w 3445"/>
              <a:gd name="T57" fmla="*/ 2238 h 2267"/>
              <a:gd name="T58" fmla="*/ 3055 w 3445"/>
              <a:gd name="T59" fmla="*/ 2239 h 2267"/>
              <a:gd name="T60" fmla="*/ 2610 w 3445"/>
              <a:gd name="T61" fmla="*/ 2243 h 2267"/>
              <a:gd name="T62" fmla="*/ 2509 w 3445"/>
              <a:gd name="T63" fmla="*/ 2244 h 2267"/>
              <a:gd name="T64" fmla="*/ 2054 w 3445"/>
              <a:gd name="T65" fmla="*/ 2248 h 2267"/>
              <a:gd name="T66" fmla="*/ 1981 w 3445"/>
              <a:gd name="T67" fmla="*/ 2267 h 2267"/>
              <a:gd name="T68" fmla="*/ 1848 w 3445"/>
              <a:gd name="T69" fmla="*/ 2267 h 2267"/>
              <a:gd name="T70" fmla="*/ 1322 w 3445"/>
              <a:gd name="T71" fmla="*/ 2267 h 2267"/>
              <a:gd name="T72" fmla="*/ 859 w 3445"/>
              <a:gd name="T73" fmla="*/ 2255 h 2267"/>
              <a:gd name="T74" fmla="*/ 489 w 3445"/>
              <a:gd name="T75" fmla="*/ 2255 h 2267"/>
              <a:gd name="T76" fmla="*/ 0 w 3445"/>
              <a:gd name="T77" fmla="*/ 2093 h 2267"/>
              <a:gd name="T78" fmla="*/ 0 w 3445"/>
              <a:gd name="T79" fmla="*/ 1591 h 2267"/>
              <a:gd name="T80" fmla="*/ 1 w 3445"/>
              <a:gd name="T81" fmla="*/ 1031 h 2267"/>
              <a:gd name="T82" fmla="*/ 2 w 3445"/>
              <a:gd name="T83" fmla="*/ 510 h 2267"/>
              <a:gd name="T84" fmla="*/ 19 w 3445"/>
              <a:gd name="T85" fmla="*/ 402 h 2267"/>
              <a:gd name="T86" fmla="*/ 22 w 3445"/>
              <a:gd name="T87" fmla="*/ 469 h 2267"/>
              <a:gd name="T88" fmla="*/ 66 w 3445"/>
              <a:gd name="T89" fmla="*/ 487 h 2267"/>
              <a:gd name="T90" fmla="*/ 119 w 3445"/>
              <a:gd name="T91" fmla="*/ 512 h 2267"/>
              <a:gd name="T92" fmla="*/ 164 w 3445"/>
              <a:gd name="T93" fmla="*/ 550 h 2267"/>
              <a:gd name="T94" fmla="*/ 208 w 3445"/>
              <a:gd name="T95" fmla="*/ 555 h 2267"/>
              <a:gd name="T96" fmla="*/ 222 w 3445"/>
              <a:gd name="T97" fmla="*/ 597 h 2267"/>
              <a:gd name="T98" fmla="*/ 617 w 3445"/>
              <a:gd name="T99" fmla="*/ 619 h 2267"/>
              <a:gd name="T100" fmla="*/ 731 w 3445"/>
              <a:gd name="T101" fmla="*/ 618 h 2267"/>
              <a:gd name="T102" fmla="*/ 838 w 3445"/>
              <a:gd name="T103" fmla="*/ 617 h 2267"/>
              <a:gd name="T104" fmla="*/ 968 w 3445"/>
              <a:gd name="T105" fmla="*/ 617 h 2267"/>
              <a:gd name="T106" fmla="*/ 1063 w 3445"/>
              <a:gd name="T107" fmla="*/ 616 h 2267"/>
              <a:gd name="T108" fmla="*/ 1178 w 3445"/>
              <a:gd name="T109" fmla="*/ 615 h 2267"/>
              <a:gd name="T110" fmla="*/ 1218 w 3445"/>
              <a:gd name="T111" fmla="*/ 526 h 2267"/>
              <a:gd name="T112" fmla="*/ 1218 w 3445"/>
              <a:gd name="T113" fmla="*/ 409 h 2267"/>
              <a:gd name="T114" fmla="*/ 1217 w 3445"/>
              <a:gd name="T115" fmla="*/ 334 h 2267"/>
              <a:gd name="T116" fmla="*/ 1223 w 3445"/>
              <a:gd name="T117" fmla="*/ 207 h 2267"/>
              <a:gd name="T118" fmla="*/ 1223 w 3445"/>
              <a:gd name="T119" fmla="*/ 125 h 2267"/>
              <a:gd name="T120" fmla="*/ 1223 w 3445"/>
              <a:gd name="T121" fmla="*/ 53 h 2267"/>
              <a:gd name="T122" fmla="*/ 1288 w 3445"/>
              <a:gd name="T123" fmla="*/ 1 h 2267"/>
              <a:gd name="T124" fmla="*/ 1559 w 3445"/>
              <a:gd name="T125" fmla="*/ 0 h 2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45" h="2267">
                <a:moveTo>
                  <a:pt x="2284" y="0"/>
                </a:moveTo>
                <a:lnTo>
                  <a:pt x="2300" y="36"/>
                </a:lnTo>
                <a:lnTo>
                  <a:pt x="2306" y="49"/>
                </a:lnTo>
                <a:lnTo>
                  <a:pt x="2312" y="65"/>
                </a:lnTo>
                <a:lnTo>
                  <a:pt x="2313" y="68"/>
                </a:lnTo>
                <a:lnTo>
                  <a:pt x="2325" y="92"/>
                </a:lnTo>
                <a:lnTo>
                  <a:pt x="2326" y="94"/>
                </a:lnTo>
                <a:lnTo>
                  <a:pt x="2326" y="95"/>
                </a:lnTo>
                <a:lnTo>
                  <a:pt x="2335" y="117"/>
                </a:lnTo>
                <a:lnTo>
                  <a:pt x="2347" y="144"/>
                </a:lnTo>
                <a:lnTo>
                  <a:pt x="2362" y="178"/>
                </a:lnTo>
                <a:lnTo>
                  <a:pt x="2374" y="205"/>
                </a:lnTo>
                <a:lnTo>
                  <a:pt x="2374" y="206"/>
                </a:lnTo>
                <a:lnTo>
                  <a:pt x="2375" y="208"/>
                </a:lnTo>
                <a:lnTo>
                  <a:pt x="2378" y="215"/>
                </a:lnTo>
                <a:lnTo>
                  <a:pt x="2386" y="233"/>
                </a:lnTo>
                <a:lnTo>
                  <a:pt x="2386" y="235"/>
                </a:lnTo>
                <a:lnTo>
                  <a:pt x="2390" y="241"/>
                </a:lnTo>
                <a:lnTo>
                  <a:pt x="2399" y="262"/>
                </a:lnTo>
                <a:lnTo>
                  <a:pt x="2400" y="263"/>
                </a:lnTo>
                <a:lnTo>
                  <a:pt x="2400" y="264"/>
                </a:lnTo>
                <a:lnTo>
                  <a:pt x="2403" y="272"/>
                </a:lnTo>
                <a:lnTo>
                  <a:pt x="2412" y="292"/>
                </a:lnTo>
                <a:lnTo>
                  <a:pt x="2412" y="293"/>
                </a:lnTo>
                <a:lnTo>
                  <a:pt x="2414" y="299"/>
                </a:lnTo>
                <a:lnTo>
                  <a:pt x="2415" y="306"/>
                </a:lnTo>
                <a:lnTo>
                  <a:pt x="2420" y="325"/>
                </a:lnTo>
                <a:lnTo>
                  <a:pt x="2421" y="326"/>
                </a:lnTo>
                <a:lnTo>
                  <a:pt x="2424" y="341"/>
                </a:lnTo>
                <a:lnTo>
                  <a:pt x="2432" y="371"/>
                </a:lnTo>
                <a:lnTo>
                  <a:pt x="2433" y="377"/>
                </a:lnTo>
                <a:lnTo>
                  <a:pt x="2433" y="378"/>
                </a:lnTo>
                <a:lnTo>
                  <a:pt x="2447" y="428"/>
                </a:lnTo>
                <a:lnTo>
                  <a:pt x="2448" y="434"/>
                </a:lnTo>
                <a:lnTo>
                  <a:pt x="2448" y="435"/>
                </a:lnTo>
                <a:lnTo>
                  <a:pt x="2449" y="436"/>
                </a:lnTo>
                <a:lnTo>
                  <a:pt x="2450" y="442"/>
                </a:lnTo>
                <a:lnTo>
                  <a:pt x="2463" y="494"/>
                </a:lnTo>
                <a:lnTo>
                  <a:pt x="2465" y="501"/>
                </a:lnTo>
                <a:lnTo>
                  <a:pt x="2467" y="509"/>
                </a:lnTo>
                <a:lnTo>
                  <a:pt x="2467" y="510"/>
                </a:lnTo>
                <a:lnTo>
                  <a:pt x="2470" y="516"/>
                </a:lnTo>
                <a:lnTo>
                  <a:pt x="2471" y="516"/>
                </a:lnTo>
                <a:lnTo>
                  <a:pt x="2472" y="519"/>
                </a:lnTo>
                <a:lnTo>
                  <a:pt x="2484" y="541"/>
                </a:lnTo>
                <a:lnTo>
                  <a:pt x="2484" y="542"/>
                </a:lnTo>
                <a:lnTo>
                  <a:pt x="2491" y="557"/>
                </a:lnTo>
                <a:lnTo>
                  <a:pt x="2502" y="576"/>
                </a:lnTo>
                <a:lnTo>
                  <a:pt x="2509" y="590"/>
                </a:lnTo>
                <a:lnTo>
                  <a:pt x="2513" y="598"/>
                </a:lnTo>
                <a:lnTo>
                  <a:pt x="2525" y="621"/>
                </a:lnTo>
                <a:lnTo>
                  <a:pt x="2525" y="622"/>
                </a:lnTo>
                <a:lnTo>
                  <a:pt x="2526" y="623"/>
                </a:lnTo>
                <a:lnTo>
                  <a:pt x="2526" y="624"/>
                </a:lnTo>
                <a:lnTo>
                  <a:pt x="2530" y="630"/>
                </a:lnTo>
                <a:lnTo>
                  <a:pt x="2530" y="631"/>
                </a:lnTo>
                <a:lnTo>
                  <a:pt x="2531" y="632"/>
                </a:lnTo>
                <a:lnTo>
                  <a:pt x="2541" y="653"/>
                </a:lnTo>
                <a:lnTo>
                  <a:pt x="2547" y="666"/>
                </a:lnTo>
                <a:lnTo>
                  <a:pt x="2552" y="675"/>
                </a:lnTo>
                <a:lnTo>
                  <a:pt x="2553" y="678"/>
                </a:lnTo>
                <a:lnTo>
                  <a:pt x="2554" y="678"/>
                </a:lnTo>
                <a:lnTo>
                  <a:pt x="2555" y="681"/>
                </a:lnTo>
                <a:lnTo>
                  <a:pt x="2555" y="682"/>
                </a:lnTo>
                <a:lnTo>
                  <a:pt x="2569" y="705"/>
                </a:lnTo>
                <a:lnTo>
                  <a:pt x="2571" y="709"/>
                </a:lnTo>
                <a:lnTo>
                  <a:pt x="2575" y="718"/>
                </a:lnTo>
                <a:lnTo>
                  <a:pt x="2591" y="749"/>
                </a:lnTo>
                <a:lnTo>
                  <a:pt x="2597" y="761"/>
                </a:lnTo>
                <a:lnTo>
                  <a:pt x="2598" y="761"/>
                </a:lnTo>
                <a:lnTo>
                  <a:pt x="2601" y="770"/>
                </a:lnTo>
                <a:lnTo>
                  <a:pt x="2607" y="779"/>
                </a:lnTo>
                <a:lnTo>
                  <a:pt x="2616" y="797"/>
                </a:lnTo>
                <a:lnTo>
                  <a:pt x="2619" y="804"/>
                </a:lnTo>
                <a:lnTo>
                  <a:pt x="2626" y="817"/>
                </a:lnTo>
                <a:lnTo>
                  <a:pt x="2631" y="828"/>
                </a:lnTo>
                <a:lnTo>
                  <a:pt x="2638" y="840"/>
                </a:lnTo>
                <a:lnTo>
                  <a:pt x="2648" y="860"/>
                </a:lnTo>
                <a:lnTo>
                  <a:pt x="2648" y="861"/>
                </a:lnTo>
                <a:lnTo>
                  <a:pt x="2658" y="880"/>
                </a:lnTo>
                <a:lnTo>
                  <a:pt x="2665" y="895"/>
                </a:lnTo>
                <a:lnTo>
                  <a:pt x="2673" y="908"/>
                </a:lnTo>
                <a:lnTo>
                  <a:pt x="2674" y="912"/>
                </a:lnTo>
                <a:lnTo>
                  <a:pt x="2681" y="924"/>
                </a:lnTo>
                <a:lnTo>
                  <a:pt x="2690" y="942"/>
                </a:lnTo>
                <a:lnTo>
                  <a:pt x="2694" y="950"/>
                </a:lnTo>
                <a:lnTo>
                  <a:pt x="2697" y="957"/>
                </a:lnTo>
                <a:lnTo>
                  <a:pt x="2700" y="961"/>
                </a:lnTo>
                <a:lnTo>
                  <a:pt x="2703" y="968"/>
                </a:lnTo>
                <a:lnTo>
                  <a:pt x="2705" y="973"/>
                </a:lnTo>
                <a:lnTo>
                  <a:pt x="2714" y="989"/>
                </a:lnTo>
                <a:lnTo>
                  <a:pt x="2723" y="1009"/>
                </a:lnTo>
                <a:lnTo>
                  <a:pt x="2725" y="1012"/>
                </a:lnTo>
                <a:lnTo>
                  <a:pt x="2725" y="1013"/>
                </a:lnTo>
                <a:lnTo>
                  <a:pt x="2730" y="1020"/>
                </a:lnTo>
                <a:lnTo>
                  <a:pt x="2731" y="1022"/>
                </a:lnTo>
                <a:lnTo>
                  <a:pt x="2734" y="1030"/>
                </a:lnTo>
                <a:lnTo>
                  <a:pt x="2739" y="1038"/>
                </a:lnTo>
                <a:lnTo>
                  <a:pt x="2743" y="1047"/>
                </a:lnTo>
                <a:lnTo>
                  <a:pt x="2745" y="1048"/>
                </a:lnTo>
                <a:lnTo>
                  <a:pt x="2746" y="1052"/>
                </a:lnTo>
                <a:lnTo>
                  <a:pt x="2753" y="1066"/>
                </a:lnTo>
                <a:lnTo>
                  <a:pt x="2756" y="1070"/>
                </a:lnTo>
                <a:lnTo>
                  <a:pt x="2759" y="1077"/>
                </a:lnTo>
                <a:lnTo>
                  <a:pt x="2762" y="1085"/>
                </a:lnTo>
                <a:lnTo>
                  <a:pt x="2764" y="1086"/>
                </a:lnTo>
                <a:lnTo>
                  <a:pt x="2765" y="1088"/>
                </a:lnTo>
                <a:lnTo>
                  <a:pt x="2765" y="1090"/>
                </a:lnTo>
                <a:lnTo>
                  <a:pt x="2767" y="1093"/>
                </a:lnTo>
                <a:lnTo>
                  <a:pt x="2767" y="1094"/>
                </a:lnTo>
                <a:lnTo>
                  <a:pt x="2768" y="1094"/>
                </a:lnTo>
                <a:lnTo>
                  <a:pt x="2768" y="1095"/>
                </a:lnTo>
                <a:lnTo>
                  <a:pt x="2769" y="1096"/>
                </a:lnTo>
                <a:lnTo>
                  <a:pt x="2769" y="1097"/>
                </a:lnTo>
                <a:lnTo>
                  <a:pt x="2769" y="1099"/>
                </a:lnTo>
                <a:lnTo>
                  <a:pt x="2774" y="1106"/>
                </a:lnTo>
                <a:lnTo>
                  <a:pt x="2781" y="1121"/>
                </a:lnTo>
                <a:lnTo>
                  <a:pt x="2781" y="1122"/>
                </a:lnTo>
                <a:lnTo>
                  <a:pt x="2783" y="1124"/>
                </a:lnTo>
                <a:lnTo>
                  <a:pt x="2784" y="1126"/>
                </a:lnTo>
                <a:lnTo>
                  <a:pt x="2784" y="1127"/>
                </a:lnTo>
                <a:lnTo>
                  <a:pt x="2785" y="1127"/>
                </a:lnTo>
                <a:lnTo>
                  <a:pt x="2785" y="1128"/>
                </a:lnTo>
                <a:lnTo>
                  <a:pt x="2785" y="1129"/>
                </a:lnTo>
                <a:lnTo>
                  <a:pt x="2786" y="1129"/>
                </a:lnTo>
                <a:lnTo>
                  <a:pt x="2787" y="1131"/>
                </a:lnTo>
                <a:lnTo>
                  <a:pt x="2788" y="1135"/>
                </a:lnTo>
                <a:lnTo>
                  <a:pt x="2789" y="1136"/>
                </a:lnTo>
                <a:lnTo>
                  <a:pt x="2790" y="1136"/>
                </a:lnTo>
                <a:lnTo>
                  <a:pt x="2790" y="1137"/>
                </a:lnTo>
                <a:lnTo>
                  <a:pt x="2792" y="1137"/>
                </a:lnTo>
                <a:lnTo>
                  <a:pt x="2793" y="1137"/>
                </a:lnTo>
                <a:lnTo>
                  <a:pt x="2794" y="1137"/>
                </a:lnTo>
                <a:lnTo>
                  <a:pt x="2795" y="1137"/>
                </a:lnTo>
                <a:lnTo>
                  <a:pt x="2797" y="1137"/>
                </a:lnTo>
                <a:lnTo>
                  <a:pt x="2798" y="1136"/>
                </a:lnTo>
                <a:lnTo>
                  <a:pt x="2799" y="1136"/>
                </a:lnTo>
                <a:lnTo>
                  <a:pt x="2801" y="1136"/>
                </a:lnTo>
                <a:lnTo>
                  <a:pt x="2802" y="1136"/>
                </a:lnTo>
                <a:lnTo>
                  <a:pt x="2803" y="1136"/>
                </a:lnTo>
                <a:lnTo>
                  <a:pt x="2805" y="1135"/>
                </a:lnTo>
                <a:lnTo>
                  <a:pt x="2806" y="1133"/>
                </a:lnTo>
                <a:lnTo>
                  <a:pt x="2807" y="1133"/>
                </a:lnTo>
                <a:lnTo>
                  <a:pt x="2809" y="1133"/>
                </a:lnTo>
                <a:lnTo>
                  <a:pt x="2811" y="1133"/>
                </a:lnTo>
                <a:lnTo>
                  <a:pt x="2812" y="1133"/>
                </a:lnTo>
                <a:lnTo>
                  <a:pt x="2813" y="1133"/>
                </a:lnTo>
                <a:lnTo>
                  <a:pt x="2814" y="1133"/>
                </a:lnTo>
                <a:lnTo>
                  <a:pt x="2815" y="1133"/>
                </a:lnTo>
                <a:lnTo>
                  <a:pt x="2816" y="1135"/>
                </a:lnTo>
                <a:lnTo>
                  <a:pt x="2817" y="1135"/>
                </a:lnTo>
                <a:lnTo>
                  <a:pt x="2818" y="1133"/>
                </a:lnTo>
                <a:lnTo>
                  <a:pt x="2820" y="1133"/>
                </a:lnTo>
                <a:lnTo>
                  <a:pt x="2821" y="1133"/>
                </a:lnTo>
                <a:lnTo>
                  <a:pt x="2822" y="1132"/>
                </a:lnTo>
                <a:lnTo>
                  <a:pt x="2823" y="1132"/>
                </a:lnTo>
                <a:lnTo>
                  <a:pt x="2824" y="1131"/>
                </a:lnTo>
                <a:lnTo>
                  <a:pt x="2824" y="1130"/>
                </a:lnTo>
                <a:lnTo>
                  <a:pt x="2825" y="1129"/>
                </a:lnTo>
                <a:lnTo>
                  <a:pt x="2825" y="1128"/>
                </a:lnTo>
                <a:lnTo>
                  <a:pt x="2825" y="1127"/>
                </a:lnTo>
                <a:lnTo>
                  <a:pt x="2825" y="1124"/>
                </a:lnTo>
                <a:lnTo>
                  <a:pt x="2826" y="1123"/>
                </a:lnTo>
                <a:lnTo>
                  <a:pt x="2826" y="1122"/>
                </a:lnTo>
                <a:lnTo>
                  <a:pt x="2826" y="1121"/>
                </a:lnTo>
                <a:lnTo>
                  <a:pt x="2826" y="1120"/>
                </a:lnTo>
                <a:lnTo>
                  <a:pt x="2826" y="1117"/>
                </a:lnTo>
                <a:lnTo>
                  <a:pt x="2826" y="1115"/>
                </a:lnTo>
                <a:lnTo>
                  <a:pt x="2826" y="1114"/>
                </a:lnTo>
                <a:lnTo>
                  <a:pt x="2826" y="1113"/>
                </a:lnTo>
                <a:lnTo>
                  <a:pt x="2825" y="1112"/>
                </a:lnTo>
                <a:lnTo>
                  <a:pt x="2825" y="1111"/>
                </a:lnTo>
                <a:lnTo>
                  <a:pt x="2825" y="1109"/>
                </a:lnTo>
                <a:lnTo>
                  <a:pt x="2825" y="1108"/>
                </a:lnTo>
                <a:lnTo>
                  <a:pt x="2825" y="1106"/>
                </a:lnTo>
                <a:lnTo>
                  <a:pt x="2825" y="1105"/>
                </a:lnTo>
                <a:lnTo>
                  <a:pt x="2825" y="1104"/>
                </a:lnTo>
                <a:lnTo>
                  <a:pt x="2825" y="1103"/>
                </a:lnTo>
                <a:lnTo>
                  <a:pt x="2824" y="1102"/>
                </a:lnTo>
                <a:lnTo>
                  <a:pt x="2824" y="1101"/>
                </a:lnTo>
                <a:lnTo>
                  <a:pt x="2824" y="1100"/>
                </a:lnTo>
                <a:lnTo>
                  <a:pt x="2824" y="1099"/>
                </a:lnTo>
                <a:lnTo>
                  <a:pt x="2823" y="1097"/>
                </a:lnTo>
                <a:lnTo>
                  <a:pt x="2824" y="1095"/>
                </a:lnTo>
                <a:lnTo>
                  <a:pt x="2823" y="1093"/>
                </a:lnTo>
                <a:lnTo>
                  <a:pt x="2824" y="1093"/>
                </a:lnTo>
                <a:lnTo>
                  <a:pt x="2824" y="1092"/>
                </a:lnTo>
                <a:lnTo>
                  <a:pt x="2824" y="1091"/>
                </a:lnTo>
                <a:lnTo>
                  <a:pt x="2825" y="1090"/>
                </a:lnTo>
                <a:lnTo>
                  <a:pt x="2825" y="1088"/>
                </a:lnTo>
                <a:lnTo>
                  <a:pt x="2826" y="1088"/>
                </a:lnTo>
                <a:lnTo>
                  <a:pt x="2826" y="1087"/>
                </a:lnTo>
                <a:lnTo>
                  <a:pt x="2827" y="1086"/>
                </a:lnTo>
                <a:lnTo>
                  <a:pt x="2829" y="1086"/>
                </a:lnTo>
                <a:lnTo>
                  <a:pt x="2830" y="1086"/>
                </a:lnTo>
                <a:lnTo>
                  <a:pt x="2831" y="1086"/>
                </a:lnTo>
                <a:lnTo>
                  <a:pt x="2832" y="1086"/>
                </a:lnTo>
                <a:lnTo>
                  <a:pt x="2834" y="1086"/>
                </a:lnTo>
                <a:lnTo>
                  <a:pt x="2835" y="1086"/>
                </a:lnTo>
                <a:lnTo>
                  <a:pt x="2836" y="1086"/>
                </a:lnTo>
                <a:lnTo>
                  <a:pt x="2840" y="1085"/>
                </a:lnTo>
                <a:lnTo>
                  <a:pt x="2841" y="1085"/>
                </a:lnTo>
                <a:lnTo>
                  <a:pt x="2842" y="1084"/>
                </a:lnTo>
                <a:lnTo>
                  <a:pt x="2843" y="1084"/>
                </a:lnTo>
                <a:lnTo>
                  <a:pt x="2845" y="1084"/>
                </a:lnTo>
                <a:lnTo>
                  <a:pt x="2845" y="1083"/>
                </a:lnTo>
                <a:lnTo>
                  <a:pt x="2846" y="1082"/>
                </a:lnTo>
                <a:lnTo>
                  <a:pt x="2848" y="1079"/>
                </a:lnTo>
                <a:lnTo>
                  <a:pt x="2848" y="1077"/>
                </a:lnTo>
                <a:lnTo>
                  <a:pt x="2849" y="1076"/>
                </a:lnTo>
                <a:lnTo>
                  <a:pt x="2851" y="1074"/>
                </a:lnTo>
                <a:lnTo>
                  <a:pt x="2852" y="1074"/>
                </a:lnTo>
                <a:lnTo>
                  <a:pt x="2853" y="1074"/>
                </a:lnTo>
                <a:lnTo>
                  <a:pt x="2854" y="1074"/>
                </a:lnTo>
                <a:lnTo>
                  <a:pt x="2854" y="1075"/>
                </a:lnTo>
                <a:lnTo>
                  <a:pt x="2855" y="1074"/>
                </a:lnTo>
                <a:lnTo>
                  <a:pt x="2859" y="1074"/>
                </a:lnTo>
                <a:lnTo>
                  <a:pt x="2860" y="1074"/>
                </a:lnTo>
                <a:lnTo>
                  <a:pt x="2860" y="1073"/>
                </a:lnTo>
                <a:lnTo>
                  <a:pt x="2861" y="1072"/>
                </a:lnTo>
                <a:lnTo>
                  <a:pt x="2861" y="1070"/>
                </a:lnTo>
                <a:lnTo>
                  <a:pt x="2861" y="1069"/>
                </a:lnTo>
                <a:lnTo>
                  <a:pt x="2862" y="1068"/>
                </a:lnTo>
                <a:lnTo>
                  <a:pt x="2863" y="1067"/>
                </a:lnTo>
                <a:lnTo>
                  <a:pt x="2863" y="1066"/>
                </a:lnTo>
                <a:lnTo>
                  <a:pt x="2863" y="1065"/>
                </a:lnTo>
                <a:lnTo>
                  <a:pt x="2862" y="1064"/>
                </a:lnTo>
                <a:lnTo>
                  <a:pt x="2861" y="1063"/>
                </a:lnTo>
                <a:lnTo>
                  <a:pt x="2861" y="1061"/>
                </a:lnTo>
                <a:lnTo>
                  <a:pt x="2862" y="1060"/>
                </a:lnTo>
                <a:lnTo>
                  <a:pt x="2863" y="1059"/>
                </a:lnTo>
                <a:lnTo>
                  <a:pt x="2863" y="1058"/>
                </a:lnTo>
                <a:lnTo>
                  <a:pt x="2863" y="1057"/>
                </a:lnTo>
                <a:lnTo>
                  <a:pt x="2864" y="1057"/>
                </a:lnTo>
                <a:lnTo>
                  <a:pt x="2865" y="1056"/>
                </a:lnTo>
                <a:lnTo>
                  <a:pt x="2865" y="1055"/>
                </a:lnTo>
                <a:lnTo>
                  <a:pt x="2867" y="1054"/>
                </a:lnTo>
                <a:lnTo>
                  <a:pt x="2867" y="1055"/>
                </a:lnTo>
                <a:lnTo>
                  <a:pt x="2868" y="1055"/>
                </a:lnTo>
                <a:lnTo>
                  <a:pt x="2869" y="1055"/>
                </a:lnTo>
                <a:lnTo>
                  <a:pt x="2870" y="1054"/>
                </a:lnTo>
                <a:lnTo>
                  <a:pt x="2871" y="1054"/>
                </a:lnTo>
                <a:lnTo>
                  <a:pt x="2872" y="1054"/>
                </a:lnTo>
                <a:lnTo>
                  <a:pt x="2873" y="1054"/>
                </a:lnTo>
                <a:lnTo>
                  <a:pt x="2876" y="1052"/>
                </a:lnTo>
                <a:lnTo>
                  <a:pt x="2877" y="1051"/>
                </a:lnTo>
                <a:lnTo>
                  <a:pt x="2877" y="1050"/>
                </a:lnTo>
                <a:lnTo>
                  <a:pt x="2877" y="1049"/>
                </a:lnTo>
                <a:lnTo>
                  <a:pt x="2876" y="1048"/>
                </a:lnTo>
                <a:lnTo>
                  <a:pt x="2877" y="1047"/>
                </a:lnTo>
                <a:lnTo>
                  <a:pt x="2877" y="1046"/>
                </a:lnTo>
                <a:lnTo>
                  <a:pt x="2878" y="1046"/>
                </a:lnTo>
                <a:lnTo>
                  <a:pt x="2879" y="1046"/>
                </a:lnTo>
                <a:lnTo>
                  <a:pt x="2880" y="1046"/>
                </a:lnTo>
                <a:lnTo>
                  <a:pt x="2881" y="1046"/>
                </a:lnTo>
                <a:lnTo>
                  <a:pt x="2882" y="1045"/>
                </a:lnTo>
                <a:lnTo>
                  <a:pt x="2883" y="1045"/>
                </a:lnTo>
                <a:lnTo>
                  <a:pt x="2884" y="1043"/>
                </a:lnTo>
                <a:lnTo>
                  <a:pt x="2887" y="1042"/>
                </a:lnTo>
                <a:lnTo>
                  <a:pt x="2888" y="1041"/>
                </a:lnTo>
                <a:lnTo>
                  <a:pt x="2889" y="1040"/>
                </a:lnTo>
                <a:lnTo>
                  <a:pt x="2890" y="1038"/>
                </a:lnTo>
                <a:lnTo>
                  <a:pt x="2891" y="1037"/>
                </a:lnTo>
                <a:lnTo>
                  <a:pt x="2892" y="1036"/>
                </a:lnTo>
                <a:lnTo>
                  <a:pt x="2893" y="1036"/>
                </a:lnTo>
                <a:lnTo>
                  <a:pt x="2893" y="1034"/>
                </a:lnTo>
                <a:lnTo>
                  <a:pt x="2895" y="1033"/>
                </a:lnTo>
                <a:lnTo>
                  <a:pt x="2895" y="1032"/>
                </a:lnTo>
                <a:lnTo>
                  <a:pt x="2895" y="1031"/>
                </a:lnTo>
                <a:lnTo>
                  <a:pt x="2896" y="1030"/>
                </a:lnTo>
                <a:lnTo>
                  <a:pt x="2896" y="1029"/>
                </a:lnTo>
                <a:lnTo>
                  <a:pt x="2896" y="1028"/>
                </a:lnTo>
                <a:lnTo>
                  <a:pt x="2896" y="1027"/>
                </a:lnTo>
                <a:lnTo>
                  <a:pt x="2896" y="1025"/>
                </a:lnTo>
                <a:lnTo>
                  <a:pt x="2896" y="1024"/>
                </a:lnTo>
                <a:lnTo>
                  <a:pt x="2897" y="1023"/>
                </a:lnTo>
                <a:lnTo>
                  <a:pt x="2897" y="1022"/>
                </a:lnTo>
                <a:lnTo>
                  <a:pt x="2897" y="1021"/>
                </a:lnTo>
                <a:lnTo>
                  <a:pt x="2897" y="1020"/>
                </a:lnTo>
                <a:lnTo>
                  <a:pt x="2896" y="1019"/>
                </a:lnTo>
                <a:lnTo>
                  <a:pt x="2895" y="1019"/>
                </a:lnTo>
                <a:lnTo>
                  <a:pt x="2895" y="1018"/>
                </a:lnTo>
                <a:lnTo>
                  <a:pt x="2895" y="1016"/>
                </a:lnTo>
                <a:lnTo>
                  <a:pt x="2895" y="1015"/>
                </a:lnTo>
                <a:lnTo>
                  <a:pt x="2895" y="1014"/>
                </a:lnTo>
                <a:lnTo>
                  <a:pt x="2896" y="1012"/>
                </a:lnTo>
                <a:lnTo>
                  <a:pt x="2897" y="1011"/>
                </a:lnTo>
                <a:lnTo>
                  <a:pt x="2897" y="1010"/>
                </a:lnTo>
                <a:lnTo>
                  <a:pt x="2898" y="1009"/>
                </a:lnTo>
                <a:lnTo>
                  <a:pt x="2899" y="1007"/>
                </a:lnTo>
                <a:lnTo>
                  <a:pt x="2899" y="1006"/>
                </a:lnTo>
                <a:lnTo>
                  <a:pt x="2900" y="1006"/>
                </a:lnTo>
                <a:lnTo>
                  <a:pt x="2900" y="1005"/>
                </a:lnTo>
                <a:lnTo>
                  <a:pt x="2900" y="1004"/>
                </a:lnTo>
                <a:lnTo>
                  <a:pt x="2901" y="1003"/>
                </a:lnTo>
                <a:lnTo>
                  <a:pt x="2901" y="1002"/>
                </a:lnTo>
                <a:lnTo>
                  <a:pt x="2901" y="1001"/>
                </a:lnTo>
                <a:lnTo>
                  <a:pt x="2902" y="1001"/>
                </a:lnTo>
                <a:lnTo>
                  <a:pt x="2902" y="1000"/>
                </a:lnTo>
                <a:lnTo>
                  <a:pt x="2904" y="998"/>
                </a:lnTo>
                <a:lnTo>
                  <a:pt x="2905" y="997"/>
                </a:lnTo>
                <a:lnTo>
                  <a:pt x="2906" y="997"/>
                </a:lnTo>
                <a:lnTo>
                  <a:pt x="2907" y="997"/>
                </a:lnTo>
                <a:lnTo>
                  <a:pt x="2908" y="997"/>
                </a:lnTo>
                <a:lnTo>
                  <a:pt x="2909" y="997"/>
                </a:lnTo>
                <a:lnTo>
                  <a:pt x="2910" y="998"/>
                </a:lnTo>
                <a:lnTo>
                  <a:pt x="2911" y="1000"/>
                </a:lnTo>
                <a:lnTo>
                  <a:pt x="2912" y="1000"/>
                </a:lnTo>
                <a:lnTo>
                  <a:pt x="2914" y="1000"/>
                </a:lnTo>
                <a:lnTo>
                  <a:pt x="2915" y="1001"/>
                </a:lnTo>
                <a:lnTo>
                  <a:pt x="2915" y="1002"/>
                </a:lnTo>
                <a:lnTo>
                  <a:pt x="2916" y="1002"/>
                </a:lnTo>
                <a:lnTo>
                  <a:pt x="2917" y="1003"/>
                </a:lnTo>
                <a:lnTo>
                  <a:pt x="2918" y="1003"/>
                </a:lnTo>
                <a:lnTo>
                  <a:pt x="2919" y="1003"/>
                </a:lnTo>
                <a:lnTo>
                  <a:pt x="2919" y="1002"/>
                </a:lnTo>
                <a:lnTo>
                  <a:pt x="2919" y="1001"/>
                </a:lnTo>
                <a:lnTo>
                  <a:pt x="2919" y="1000"/>
                </a:lnTo>
                <a:lnTo>
                  <a:pt x="2919" y="998"/>
                </a:lnTo>
                <a:lnTo>
                  <a:pt x="2920" y="997"/>
                </a:lnTo>
                <a:lnTo>
                  <a:pt x="2920" y="996"/>
                </a:lnTo>
                <a:lnTo>
                  <a:pt x="2920" y="995"/>
                </a:lnTo>
                <a:lnTo>
                  <a:pt x="2921" y="994"/>
                </a:lnTo>
                <a:lnTo>
                  <a:pt x="2921" y="993"/>
                </a:lnTo>
                <a:lnTo>
                  <a:pt x="2920" y="992"/>
                </a:lnTo>
                <a:lnTo>
                  <a:pt x="2919" y="992"/>
                </a:lnTo>
                <a:lnTo>
                  <a:pt x="2919" y="991"/>
                </a:lnTo>
                <a:lnTo>
                  <a:pt x="2920" y="989"/>
                </a:lnTo>
                <a:lnTo>
                  <a:pt x="2920" y="987"/>
                </a:lnTo>
                <a:lnTo>
                  <a:pt x="2920" y="986"/>
                </a:lnTo>
                <a:lnTo>
                  <a:pt x="2921" y="985"/>
                </a:lnTo>
                <a:lnTo>
                  <a:pt x="2920" y="984"/>
                </a:lnTo>
                <a:lnTo>
                  <a:pt x="2920" y="983"/>
                </a:lnTo>
                <a:lnTo>
                  <a:pt x="2920" y="980"/>
                </a:lnTo>
                <a:lnTo>
                  <a:pt x="2920" y="979"/>
                </a:lnTo>
                <a:lnTo>
                  <a:pt x="2919" y="978"/>
                </a:lnTo>
                <a:lnTo>
                  <a:pt x="2919" y="977"/>
                </a:lnTo>
                <a:lnTo>
                  <a:pt x="2918" y="977"/>
                </a:lnTo>
                <a:lnTo>
                  <a:pt x="2918" y="975"/>
                </a:lnTo>
                <a:lnTo>
                  <a:pt x="2918" y="973"/>
                </a:lnTo>
                <a:lnTo>
                  <a:pt x="2917" y="971"/>
                </a:lnTo>
                <a:lnTo>
                  <a:pt x="2917" y="970"/>
                </a:lnTo>
                <a:lnTo>
                  <a:pt x="2916" y="968"/>
                </a:lnTo>
                <a:lnTo>
                  <a:pt x="2916" y="967"/>
                </a:lnTo>
                <a:lnTo>
                  <a:pt x="2915" y="966"/>
                </a:lnTo>
                <a:lnTo>
                  <a:pt x="2914" y="964"/>
                </a:lnTo>
                <a:lnTo>
                  <a:pt x="2914" y="962"/>
                </a:lnTo>
                <a:lnTo>
                  <a:pt x="2914" y="961"/>
                </a:lnTo>
                <a:lnTo>
                  <a:pt x="2912" y="961"/>
                </a:lnTo>
                <a:lnTo>
                  <a:pt x="2912" y="959"/>
                </a:lnTo>
                <a:lnTo>
                  <a:pt x="2911" y="958"/>
                </a:lnTo>
                <a:lnTo>
                  <a:pt x="2911" y="957"/>
                </a:lnTo>
                <a:lnTo>
                  <a:pt x="2910" y="955"/>
                </a:lnTo>
                <a:lnTo>
                  <a:pt x="2910" y="953"/>
                </a:lnTo>
                <a:lnTo>
                  <a:pt x="2909" y="953"/>
                </a:lnTo>
                <a:lnTo>
                  <a:pt x="2908" y="951"/>
                </a:lnTo>
                <a:lnTo>
                  <a:pt x="2908" y="950"/>
                </a:lnTo>
                <a:lnTo>
                  <a:pt x="2907" y="949"/>
                </a:lnTo>
                <a:lnTo>
                  <a:pt x="2906" y="947"/>
                </a:lnTo>
                <a:lnTo>
                  <a:pt x="2906" y="946"/>
                </a:lnTo>
                <a:lnTo>
                  <a:pt x="2905" y="946"/>
                </a:lnTo>
                <a:lnTo>
                  <a:pt x="2904" y="946"/>
                </a:lnTo>
                <a:lnTo>
                  <a:pt x="2904" y="944"/>
                </a:lnTo>
                <a:lnTo>
                  <a:pt x="2902" y="943"/>
                </a:lnTo>
                <a:lnTo>
                  <a:pt x="2902" y="942"/>
                </a:lnTo>
                <a:lnTo>
                  <a:pt x="2901" y="941"/>
                </a:lnTo>
                <a:lnTo>
                  <a:pt x="2901" y="939"/>
                </a:lnTo>
                <a:lnTo>
                  <a:pt x="2901" y="938"/>
                </a:lnTo>
                <a:lnTo>
                  <a:pt x="2901" y="937"/>
                </a:lnTo>
                <a:lnTo>
                  <a:pt x="2901" y="935"/>
                </a:lnTo>
                <a:lnTo>
                  <a:pt x="2901" y="934"/>
                </a:lnTo>
                <a:lnTo>
                  <a:pt x="2901" y="933"/>
                </a:lnTo>
                <a:lnTo>
                  <a:pt x="2902" y="932"/>
                </a:lnTo>
                <a:lnTo>
                  <a:pt x="2904" y="932"/>
                </a:lnTo>
                <a:lnTo>
                  <a:pt x="2904" y="931"/>
                </a:lnTo>
                <a:lnTo>
                  <a:pt x="2905" y="931"/>
                </a:lnTo>
                <a:lnTo>
                  <a:pt x="2906" y="930"/>
                </a:lnTo>
                <a:lnTo>
                  <a:pt x="2907" y="929"/>
                </a:lnTo>
                <a:lnTo>
                  <a:pt x="2908" y="929"/>
                </a:lnTo>
                <a:lnTo>
                  <a:pt x="2909" y="928"/>
                </a:lnTo>
                <a:lnTo>
                  <a:pt x="2909" y="926"/>
                </a:lnTo>
                <a:lnTo>
                  <a:pt x="2910" y="926"/>
                </a:lnTo>
                <a:lnTo>
                  <a:pt x="2909" y="925"/>
                </a:lnTo>
                <a:lnTo>
                  <a:pt x="2909" y="924"/>
                </a:lnTo>
                <a:lnTo>
                  <a:pt x="2910" y="922"/>
                </a:lnTo>
                <a:lnTo>
                  <a:pt x="2910" y="921"/>
                </a:lnTo>
                <a:lnTo>
                  <a:pt x="2910" y="920"/>
                </a:lnTo>
                <a:lnTo>
                  <a:pt x="2910" y="919"/>
                </a:lnTo>
                <a:lnTo>
                  <a:pt x="2911" y="919"/>
                </a:lnTo>
                <a:lnTo>
                  <a:pt x="2912" y="919"/>
                </a:lnTo>
                <a:lnTo>
                  <a:pt x="2914" y="919"/>
                </a:lnTo>
                <a:lnTo>
                  <a:pt x="2914" y="920"/>
                </a:lnTo>
                <a:lnTo>
                  <a:pt x="2916" y="920"/>
                </a:lnTo>
                <a:lnTo>
                  <a:pt x="2917" y="920"/>
                </a:lnTo>
                <a:lnTo>
                  <a:pt x="2918" y="919"/>
                </a:lnTo>
                <a:lnTo>
                  <a:pt x="2919" y="919"/>
                </a:lnTo>
                <a:lnTo>
                  <a:pt x="2920" y="917"/>
                </a:lnTo>
                <a:lnTo>
                  <a:pt x="2921" y="917"/>
                </a:lnTo>
                <a:lnTo>
                  <a:pt x="2923" y="916"/>
                </a:lnTo>
                <a:lnTo>
                  <a:pt x="2924" y="916"/>
                </a:lnTo>
                <a:lnTo>
                  <a:pt x="2925" y="915"/>
                </a:lnTo>
                <a:lnTo>
                  <a:pt x="2926" y="915"/>
                </a:lnTo>
                <a:lnTo>
                  <a:pt x="2927" y="915"/>
                </a:lnTo>
                <a:lnTo>
                  <a:pt x="2927" y="913"/>
                </a:lnTo>
                <a:lnTo>
                  <a:pt x="2927" y="912"/>
                </a:lnTo>
                <a:lnTo>
                  <a:pt x="2928" y="911"/>
                </a:lnTo>
                <a:lnTo>
                  <a:pt x="2928" y="908"/>
                </a:lnTo>
                <a:lnTo>
                  <a:pt x="2928" y="907"/>
                </a:lnTo>
                <a:lnTo>
                  <a:pt x="2928" y="906"/>
                </a:lnTo>
                <a:lnTo>
                  <a:pt x="2929" y="906"/>
                </a:lnTo>
                <a:lnTo>
                  <a:pt x="2930" y="906"/>
                </a:lnTo>
                <a:lnTo>
                  <a:pt x="2932" y="905"/>
                </a:lnTo>
                <a:lnTo>
                  <a:pt x="2933" y="906"/>
                </a:lnTo>
                <a:lnTo>
                  <a:pt x="2934" y="906"/>
                </a:lnTo>
                <a:lnTo>
                  <a:pt x="2935" y="906"/>
                </a:lnTo>
                <a:lnTo>
                  <a:pt x="2935" y="905"/>
                </a:lnTo>
                <a:lnTo>
                  <a:pt x="2935" y="904"/>
                </a:lnTo>
                <a:lnTo>
                  <a:pt x="2935" y="903"/>
                </a:lnTo>
                <a:lnTo>
                  <a:pt x="2935" y="902"/>
                </a:lnTo>
                <a:lnTo>
                  <a:pt x="2936" y="902"/>
                </a:lnTo>
                <a:lnTo>
                  <a:pt x="2938" y="902"/>
                </a:lnTo>
                <a:lnTo>
                  <a:pt x="2939" y="902"/>
                </a:lnTo>
                <a:lnTo>
                  <a:pt x="2940" y="902"/>
                </a:lnTo>
                <a:lnTo>
                  <a:pt x="2942" y="902"/>
                </a:lnTo>
                <a:lnTo>
                  <a:pt x="2943" y="902"/>
                </a:lnTo>
                <a:lnTo>
                  <a:pt x="2943" y="903"/>
                </a:lnTo>
                <a:lnTo>
                  <a:pt x="2944" y="903"/>
                </a:lnTo>
                <a:lnTo>
                  <a:pt x="2945" y="904"/>
                </a:lnTo>
                <a:lnTo>
                  <a:pt x="2947" y="905"/>
                </a:lnTo>
                <a:lnTo>
                  <a:pt x="2948" y="905"/>
                </a:lnTo>
                <a:lnTo>
                  <a:pt x="2948" y="906"/>
                </a:lnTo>
                <a:lnTo>
                  <a:pt x="2949" y="906"/>
                </a:lnTo>
                <a:lnTo>
                  <a:pt x="2949" y="907"/>
                </a:lnTo>
                <a:lnTo>
                  <a:pt x="2951" y="908"/>
                </a:lnTo>
                <a:lnTo>
                  <a:pt x="2952" y="910"/>
                </a:lnTo>
                <a:lnTo>
                  <a:pt x="2953" y="911"/>
                </a:lnTo>
                <a:lnTo>
                  <a:pt x="2954" y="911"/>
                </a:lnTo>
                <a:lnTo>
                  <a:pt x="2955" y="912"/>
                </a:lnTo>
                <a:lnTo>
                  <a:pt x="2957" y="914"/>
                </a:lnTo>
                <a:lnTo>
                  <a:pt x="2958" y="914"/>
                </a:lnTo>
                <a:lnTo>
                  <a:pt x="2961" y="915"/>
                </a:lnTo>
                <a:lnTo>
                  <a:pt x="2962" y="915"/>
                </a:lnTo>
                <a:lnTo>
                  <a:pt x="2962" y="916"/>
                </a:lnTo>
                <a:lnTo>
                  <a:pt x="2963" y="916"/>
                </a:lnTo>
                <a:lnTo>
                  <a:pt x="2964" y="916"/>
                </a:lnTo>
                <a:lnTo>
                  <a:pt x="2964" y="917"/>
                </a:lnTo>
                <a:lnTo>
                  <a:pt x="2965" y="917"/>
                </a:lnTo>
                <a:lnTo>
                  <a:pt x="2966" y="916"/>
                </a:lnTo>
                <a:lnTo>
                  <a:pt x="2967" y="916"/>
                </a:lnTo>
                <a:lnTo>
                  <a:pt x="2968" y="915"/>
                </a:lnTo>
                <a:lnTo>
                  <a:pt x="2970" y="914"/>
                </a:lnTo>
                <a:lnTo>
                  <a:pt x="2971" y="914"/>
                </a:lnTo>
                <a:lnTo>
                  <a:pt x="2972" y="913"/>
                </a:lnTo>
                <a:lnTo>
                  <a:pt x="2973" y="912"/>
                </a:lnTo>
                <a:lnTo>
                  <a:pt x="2974" y="910"/>
                </a:lnTo>
                <a:lnTo>
                  <a:pt x="2974" y="908"/>
                </a:lnTo>
                <a:lnTo>
                  <a:pt x="2974" y="907"/>
                </a:lnTo>
                <a:lnTo>
                  <a:pt x="2974" y="906"/>
                </a:lnTo>
                <a:lnTo>
                  <a:pt x="2974" y="905"/>
                </a:lnTo>
                <a:lnTo>
                  <a:pt x="2973" y="904"/>
                </a:lnTo>
                <a:lnTo>
                  <a:pt x="2973" y="903"/>
                </a:lnTo>
                <a:lnTo>
                  <a:pt x="2973" y="902"/>
                </a:lnTo>
                <a:lnTo>
                  <a:pt x="2972" y="901"/>
                </a:lnTo>
                <a:lnTo>
                  <a:pt x="2971" y="899"/>
                </a:lnTo>
                <a:lnTo>
                  <a:pt x="2970" y="898"/>
                </a:lnTo>
                <a:lnTo>
                  <a:pt x="2968" y="898"/>
                </a:lnTo>
                <a:lnTo>
                  <a:pt x="2967" y="899"/>
                </a:lnTo>
                <a:lnTo>
                  <a:pt x="2966" y="899"/>
                </a:lnTo>
                <a:lnTo>
                  <a:pt x="2965" y="899"/>
                </a:lnTo>
                <a:lnTo>
                  <a:pt x="2964" y="899"/>
                </a:lnTo>
                <a:lnTo>
                  <a:pt x="2963" y="898"/>
                </a:lnTo>
                <a:lnTo>
                  <a:pt x="2962" y="898"/>
                </a:lnTo>
                <a:lnTo>
                  <a:pt x="2962" y="897"/>
                </a:lnTo>
                <a:lnTo>
                  <a:pt x="2961" y="896"/>
                </a:lnTo>
                <a:lnTo>
                  <a:pt x="2961" y="895"/>
                </a:lnTo>
                <a:lnTo>
                  <a:pt x="2962" y="894"/>
                </a:lnTo>
                <a:lnTo>
                  <a:pt x="2963" y="893"/>
                </a:lnTo>
                <a:lnTo>
                  <a:pt x="2965" y="892"/>
                </a:lnTo>
                <a:lnTo>
                  <a:pt x="2966" y="892"/>
                </a:lnTo>
                <a:lnTo>
                  <a:pt x="2967" y="890"/>
                </a:lnTo>
                <a:lnTo>
                  <a:pt x="2968" y="889"/>
                </a:lnTo>
                <a:lnTo>
                  <a:pt x="2971" y="889"/>
                </a:lnTo>
                <a:lnTo>
                  <a:pt x="2973" y="889"/>
                </a:lnTo>
                <a:lnTo>
                  <a:pt x="2974" y="889"/>
                </a:lnTo>
                <a:lnTo>
                  <a:pt x="2975" y="888"/>
                </a:lnTo>
                <a:lnTo>
                  <a:pt x="2976" y="888"/>
                </a:lnTo>
                <a:lnTo>
                  <a:pt x="2977" y="889"/>
                </a:lnTo>
                <a:lnTo>
                  <a:pt x="2979" y="889"/>
                </a:lnTo>
                <a:lnTo>
                  <a:pt x="2981" y="890"/>
                </a:lnTo>
                <a:lnTo>
                  <a:pt x="2982" y="892"/>
                </a:lnTo>
                <a:lnTo>
                  <a:pt x="2984" y="892"/>
                </a:lnTo>
                <a:lnTo>
                  <a:pt x="2984" y="890"/>
                </a:lnTo>
                <a:lnTo>
                  <a:pt x="2984" y="889"/>
                </a:lnTo>
                <a:lnTo>
                  <a:pt x="2985" y="888"/>
                </a:lnTo>
                <a:lnTo>
                  <a:pt x="2985" y="887"/>
                </a:lnTo>
                <a:lnTo>
                  <a:pt x="2985" y="885"/>
                </a:lnTo>
                <a:lnTo>
                  <a:pt x="2985" y="884"/>
                </a:lnTo>
                <a:lnTo>
                  <a:pt x="2985" y="882"/>
                </a:lnTo>
                <a:lnTo>
                  <a:pt x="2985" y="880"/>
                </a:lnTo>
                <a:lnTo>
                  <a:pt x="2985" y="879"/>
                </a:lnTo>
                <a:lnTo>
                  <a:pt x="2986" y="879"/>
                </a:lnTo>
                <a:lnTo>
                  <a:pt x="2985" y="878"/>
                </a:lnTo>
                <a:lnTo>
                  <a:pt x="2985" y="876"/>
                </a:lnTo>
                <a:lnTo>
                  <a:pt x="2985" y="875"/>
                </a:lnTo>
                <a:lnTo>
                  <a:pt x="2985" y="874"/>
                </a:lnTo>
                <a:lnTo>
                  <a:pt x="2985" y="873"/>
                </a:lnTo>
                <a:lnTo>
                  <a:pt x="2984" y="871"/>
                </a:lnTo>
                <a:lnTo>
                  <a:pt x="2984" y="870"/>
                </a:lnTo>
                <a:lnTo>
                  <a:pt x="2984" y="869"/>
                </a:lnTo>
                <a:lnTo>
                  <a:pt x="2984" y="868"/>
                </a:lnTo>
                <a:lnTo>
                  <a:pt x="2984" y="867"/>
                </a:lnTo>
                <a:lnTo>
                  <a:pt x="2984" y="866"/>
                </a:lnTo>
                <a:lnTo>
                  <a:pt x="2984" y="865"/>
                </a:lnTo>
                <a:lnTo>
                  <a:pt x="2984" y="864"/>
                </a:lnTo>
                <a:lnTo>
                  <a:pt x="2985" y="864"/>
                </a:lnTo>
                <a:lnTo>
                  <a:pt x="2986" y="864"/>
                </a:lnTo>
                <a:lnTo>
                  <a:pt x="2988" y="864"/>
                </a:lnTo>
                <a:lnTo>
                  <a:pt x="2989" y="862"/>
                </a:lnTo>
                <a:lnTo>
                  <a:pt x="2990" y="862"/>
                </a:lnTo>
                <a:lnTo>
                  <a:pt x="2990" y="861"/>
                </a:lnTo>
                <a:lnTo>
                  <a:pt x="2991" y="861"/>
                </a:lnTo>
                <a:lnTo>
                  <a:pt x="2991" y="860"/>
                </a:lnTo>
                <a:lnTo>
                  <a:pt x="2991" y="859"/>
                </a:lnTo>
                <a:lnTo>
                  <a:pt x="2991" y="857"/>
                </a:lnTo>
                <a:lnTo>
                  <a:pt x="2991" y="856"/>
                </a:lnTo>
                <a:lnTo>
                  <a:pt x="2992" y="856"/>
                </a:lnTo>
                <a:lnTo>
                  <a:pt x="2992" y="855"/>
                </a:lnTo>
                <a:lnTo>
                  <a:pt x="2992" y="853"/>
                </a:lnTo>
                <a:lnTo>
                  <a:pt x="2992" y="852"/>
                </a:lnTo>
                <a:lnTo>
                  <a:pt x="2993" y="851"/>
                </a:lnTo>
                <a:lnTo>
                  <a:pt x="2994" y="850"/>
                </a:lnTo>
                <a:lnTo>
                  <a:pt x="2994" y="849"/>
                </a:lnTo>
                <a:lnTo>
                  <a:pt x="2993" y="848"/>
                </a:lnTo>
                <a:lnTo>
                  <a:pt x="2993" y="846"/>
                </a:lnTo>
                <a:lnTo>
                  <a:pt x="2993" y="843"/>
                </a:lnTo>
                <a:lnTo>
                  <a:pt x="2993" y="842"/>
                </a:lnTo>
                <a:lnTo>
                  <a:pt x="2994" y="841"/>
                </a:lnTo>
                <a:lnTo>
                  <a:pt x="2994" y="840"/>
                </a:lnTo>
                <a:lnTo>
                  <a:pt x="2994" y="839"/>
                </a:lnTo>
                <a:lnTo>
                  <a:pt x="2994" y="837"/>
                </a:lnTo>
                <a:lnTo>
                  <a:pt x="2995" y="837"/>
                </a:lnTo>
                <a:lnTo>
                  <a:pt x="2996" y="837"/>
                </a:lnTo>
                <a:lnTo>
                  <a:pt x="2996" y="835"/>
                </a:lnTo>
                <a:lnTo>
                  <a:pt x="2998" y="835"/>
                </a:lnTo>
                <a:lnTo>
                  <a:pt x="2999" y="835"/>
                </a:lnTo>
                <a:lnTo>
                  <a:pt x="3000" y="837"/>
                </a:lnTo>
                <a:lnTo>
                  <a:pt x="3000" y="838"/>
                </a:lnTo>
                <a:lnTo>
                  <a:pt x="3001" y="839"/>
                </a:lnTo>
                <a:lnTo>
                  <a:pt x="3002" y="838"/>
                </a:lnTo>
                <a:lnTo>
                  <a:pt x="3003" y="838"/>
                </a:lnTo>
                <a:lnTo>
                  <a:pt x="3004" y="837"/>
                </a:lnTo>
                <a:lnTo>
                  <a:pt x="3005" y="835"/>
                </a:lnTo>
                <a:lnTo>
                  <a:pt x="3005" y="834"/>
                </a:lnTo>
                <a:lnTo>
                  <a:pt x="3005" y="833"/>
                </a:lnTo>
                <a:lnTo>
                  <a:pt x="3005" y="832"/>
                </a:lnTo>
                <a:lnTo>
                  <a:pt x="3007" y="832"/>
                </a:lnTo>
                <a:lnTo>
                  <a:pt x="3007" y="831"/>
                </a:lnTo>
                <a:lnTo>
                  <a:pt x="3007" y="830"/>
                </a:lnTo>
                <a:lnTo>
                  <a:pt x="3007" y="829"/>
                </a:lnTo>
                <a:lnTo>
                  <a:pt x="3008" y="828"/>
                </a:lnTo>
                <a:lnTo>
                  <a:pt x="3008" y="826"/>
                </a:lnTo>
                <a:lnTo>
                  <a:pt x="3010" y="824"/>
                </a:lnTo>
                <a:lnTo>
                  <a:pt x="3011" y="823"/>
                </a:lnTo>
                <a:lnTo>
                  <a:pt x="3011" y="822"/>
                </a:lnTo>
                <a:lnTo>
                  <a:pt x="3012" y="822"/>
                </a:lnTo>
                <a:lnTo>
                  <a:pt x="3012" y="821"/>
                </a:lnTo>
                <a:lnTo>
                  <a:pt x="3013" y="821"/>
                </a:lnTo>
                <a:lnTo>
                  <a:pt x="3014" y="820"/>
                </a:lnTo>
                <a:lnTo>
                  <a:pt x="3015" y="820"/>
                </a:lnTo>
                <a:lnTo>
                  <a:pt x="3015" y="819"/>
                </a:lnTo>
                <a:lnTo>
                  <a:pt x="3017" y="817"/>
                </a:lnTo>
                <a:lnTo>
                  <a:pt x="3018" y="816"/>
                </a:lnTo>
                <a:lnTo>
                  <a:pt x="3019" y="816"/>
                </a:lnTo>
                <a:lnTo>
                  <a:pt x="3020" y="816"/>
                </a:lnTo>
                <a:lnTo>
                  <a:pt x="3021" y="816"/>
                </a:lnTo>
                <a:lnTo>
                  <a:pt x="3022" y="817"/>
                </a:lnTo>
                <a:lnTo>
                  <a:pt x="3023" y="817"/>
                </a:lnTo>
                <a:lnTo>
                  <a:pt x="3024" y="819"/>
                </a:lnTo>
                <a:lnTo>
                  <a:pt x="3026" y="819"/>
                </a:lnTo>
                <a:lnTo>
                  <a:pt x="3026" y="820"/>
                </a:lnTo>
                <a:lnTo>
                  <a:pt x="3026" y="821"/>
                </a:lnTo>
                <a:lnTo>
                  <a:pt x="3026" y="822"/>
                </a:lnTo>
                <a:lnTo>
                  <a:pt x="3026" y="823"/>
                </a:lnTo>
                <a:lnTo>
                  <a:pt x="3027" y="824"/>
                </a:lnTo>
                <a:lnTo>
                  <a:pt x="3027" y="825"/>
                </a:lnTo>
                <a:lnTo>
                  <a:pt x="3026" y="826"/>
                </a:lnTo>
                <a:lnTo>
                  <a:pt x="3024" y="828"/>
                </a:lnTo>
                <a:lnTo>
                  <a:pt x="3024" y="829"/>
                </a:lnTo>
                <a:lnTo>
                  <a:pt x="3026" y="830"/>
                </a:lnTo>
                <a:lnTo>
                  <a:pt x="3026" y="831"/>
                </a:lnTo>
                <a:lnTo>
                  <a:pt x="3027" y="832"/>
                </a:lnTo>
                <a:lnTo>
                  <a:pt x="3030" y="834"/>
                </a:lnTo>
                <a:lnTo>
                  <a:pt x="3031" y="834"/>
                </a:lnTo>
                <a:lnTo>
                  <a:pt x="3032" y="833"/>
                </a:lnTo>
                <a:lnTo>
                  <a:pt x="3033" y="833"/>
                </a:lnTo>
                <a:lnTo>
                  <a:pt x="3036" y="832"/>
                </a:lnTo>
                <a:lnTo>
                  <a:pt x="3037" y="831"/>
                </a:lnTo>
                <a:lnTo>
                  <a:pt x="3038" y="830"/>
                </a:lnTo>
                <a:lnTo>
                  <a:pt x="3038" y="829"/>
                </a:lnTo>
                <a:lnTo>
                  <a:pt x="3038" y="828"/>
                </a:lnTo>
                <a:lnTo>
                  <a:pt x="3038" y="826"/>
                </a:lnTo>
                <a:lnTo>
                  <a:pt x="3039" y="825"/>
                </a:lnTo>
                <a:lnTo>
                  <a:pt x="3039" y="824"/>
                </a:lnTo>
                <a:lnTo>
                  <a:pt x="3040" y="824"/>
                </a:lnTo>
                <a:lnTo>
                  <a:pt x="3041" y="823"/>
                </a:lnTo>
                <a:lnTo>
                  <a:pt x="3042" y="822"/>
                </a:lnTo>
                <a:lnTo>
                  <a:pt x="3043" y="820"/>
                </a:lnTo>
                <a:lnTo>
                  <a:pt x="3045" y="819"/>
                </a:lnTo>
                <a:lnTo>
                  <a:pt x="3046" y="817"/>
                </a:lnTo>
                <a:lnTo>
                  <a:pt x="3047" y="816"/>
                </a:lnTo>
                <a:lnTo>
                  <a:pt x="3048" y="815"/>
                </a:lnTo>
                <a:lnTo>
                  <a:pt x="3048" y="814"/>
                </a:lnTo>
                <a:lnTo>
                  <a:pt x="3050" y="813"/>
                </a:lnTo>
                <a:lnTo>
                  <a:pt x="3050" y="812"/>
                </a:lnTo>
                <a:lnTo>
                  <a:pt x="3051" y="812"/>
                </a:lnTo>
                <a:lnTo>
                  <a:pt x="3051" y="811"/>
                </a:lnTo>
                <a:lnTo>
                  <a:pt x="3052" y="810"/>
                </a:lnTo>
                <a:lnTo>
                  <a:pt x="3052" y="808"/>
                </a:lnTo>
                <a:lnTo>
                  <a:pt x="3052" y="807"/>
                </a:lnTo>
                <a:lnTo>
                  <a:pt x="3052" y="806"/>
                </a:lnTo>
                <a:lnTo>
                  <a:pt x="3054" y="806"/>
                </a:lnTo>
                <a:lnTo>
                  <a:pt x="3055" y="804"/>
                </a:lnTo>
                <a:lnTo>
                  <a:pt x="3056" y="803"/>
                </a:lnTo>
                <a:lnTo>
                  <a:pt x="3057" y="802"/>
                </a:lnTo>
                <a:lnTo>
                  <a:pt x="3057" y="801"/>
                </a:lnTo>
                <a:lnTo>
                  <a:pt x="3058" y="799"/>
                </a:lnTo>
                <a:lnTo>
                  <a:pt x="3058" y="798"/>
                </a:lnTo>
                <a:lnTo>
                  <a:pt x="3059" y="798"/>
                </a:lnTo>
                <a:lnTo>
                  <a:pt x="3059" y="797"/>
                </a:lnTo>
                <a:lnTo>
                  <a:pt x="3060" y="796"/>
                </a:lnTo>
                <a:lnTo>
                  <a:pt x="3061" y="795"/>
                </a:lnTo>
                <a:lnTo>
                  <a:pt x="3063" y="793"/>
                </a:lnTo>
                <a:lnTo>
                  <a:pt x="3064" y="793"/>
                </a:lnTo>
                <a:lnTo>
                  <a:pt x="3065" y="792"/>
                </a:lnTo>
                <a:lnTo>
                  <a:pt x="3066" y="790"/>
                </a:lnTo>
                <a:lnTo>
                  <a:pt x="3066" y="789"/>
                </a:lnTo>
                <a:lnTo>
                  <a:pt x="3067" y="788"/>
                </a:lnTo>
                <a:lnTo>
                  <a:pt x="3067" y="787"/>
                </a:lnTo>
                <a:lnTo>
                  <a:pt x="3069" y="786"/>
                </a:lnTo>
                <a:lnTo>
                  <a:pt x="3070" y="786"/>
                </a:lnTo>
                <a:lnTo>
                  <a:pt x="3071" y="786"/>
                </a:lnTo>
                <a:lnTo>
                  <a:pt x="3071" y="785"/>
                </a:lnTo>
                <a:lnTo>
                  <a:pt x="3073" y="783"/>
                </a:lnTo>
                <a:lnTo>
                  <a:pt x="3073" y="781"/>
                </a:lnTo>
                <a:lnTo>
                  <a:pt x="3073" y="780"/>
                </a:lnTo>
                <a:lnTo>
                  <a:pt x="3073" y="779"/>
                </a:lnTo>
                <a:lnTo>
                  <a:pt x="3073" y="778"/>
                </a:lnTo>
                <a:lnTo>
                  <a:pt x="3073" y="777"/>
                </a:lnTo>
                <a:lnTo>
                  <a:pt x="3073" y="776"/>
                </a:lnTo>
                <a:lnTo>
                  <a:pt x="3073" y="775"/>
                </a:lnTo>
                <a:lnTo>
                  <a:pt x="3074" y="774"/>
                </a:lnTo>
                <a:lnTo>
                  <a:pt x="3075" y="772"/>
                </a:lnTo>
                <a:lnTo>
                  <a:pt x="3075" y="771"/>
                </a:lnTo>
                <a:lnTo>
                  <a:pt x="3075" y="770"/>
                </a:lnTo>
                <a:lnTo>
                  <a:pt x="3076" y="770"/>
                </a:lnTo>
                <a:lnTo>
                  <a:pt x="3077" y="769"/>
                </a:lnTo>
                <a:lnTo>
                  <a:pt x="3078" y="767"/>
                </a:lnTo>
                <a:lnTo>
                  <a:pt x="3079" y="766"/>
                </a:lnTo>
                <a:lnTo>
                  <a:pt x="3078" y="765"/>
                </a:lnTo>
                <a:lnTo>
                  <a:pt x="3079" y="765"/>
                </a:lnTo>
                <a:lnTo>
                  <a:pt x="3080" y="763"/>
                </a:lnTo>
                <a:lnTo>
                  <a:pt x="3082" y="763"/>
                </a:lnTo>
                <a:lnTo>
                  <a:pt x="3084" y="762"/>
                </a:lnTo>
                <a:lnTo>
                  <a:pt x="3087" y="763"/>
                </a:lnTo>
                <a:lnTo>
                  <a:pt x="3088" y="763"/>
                </a:lnTo>
                <a:lnTo>
                  <a:pt x="3091" y="762"/>
                </a:lnTo>
                <a:lnTo>
                  <a:pt x="3092" y="762"/>
                </a:lnTo>
                <a:lnTo>
                  <a:pt x="3094" y="762"/>
                </a:lnTo>
                <a:lnTo>
                  <a:pt x="3096" y="761"/>
                </a:lnTo>
                <a:lnTo>
                  <a:pt x="3097" y="761"/>
                </a:lnTo>
                <a:lnTo>
                  <a:pt x="3098" y="761"/>
                </a:lnTo>
                <a:lnTo>
                  <a:pt x="3099" y="761"/>
                </a:lnTo>
                <a:lnTo>
                  <a:pt x="3101" y="761"/>
                </a:lnTo>
                <a:lnTo>
                  <a:pt x="3102" y="760"/>
                </a:lnTo>
                <a:lnTo>
                  <a:pt x="3103" y="760"/>
                </a:lnTo>
                <a:lnTo>
                  <a:pt x="3104" y="760"/>
                </a:lnTo>
                <a:lnTo>
                  <a:pt x="3105" y="760"/>
                </a:lnTo>
                <a:lnTo>
                  <a:pt x="3106" y="760"/>
                </a:lnTo>
                <a:lnTo>
                  <a:pt x="3107" y="760"/>
                </a:lnTo>
                <a:lnTo>
                  <a:pt x="3108" y="760"/>
                </a:lnTo>
                <a:lnTo>
                  <a:pt x="3111" y="760"/>
                </a:lnTo>
                <a:lnTo>
                  <a:pt x="3113" y="760"/>
                </a:lnTo>
                <a:lnTo>
                  <a:pt x="3114" y="760"/>
                </a:lnTo>
                <a:lnTo>
                  <a:pt x="3116" y="761"/>
                </a:lnTo>
                <a:lnTo>
                  <a:pt x="3119" y="761"/>
                </a:lnTo>
                <a:lnTo>
                  <a:pt x="3119" y="762"/>
                </a:lnTo>
                <a:lnTo>
                  <a:pt x="3121" y="762"/>
                </a:lnTo>
                <a:lnTo>
                  <a:pt x="3124" y="762"/>
                </a:lnTo>
                <a:lnTo>
                  <a:pt x="3125" y="762"/>
                </a:lnTo>
                <a:lnTo>
                  <a:pt x="3129" y="762"/>
                </a:lnTo>
                <a:lnTo>
                  <a:pt x="3130" y="762"/>
                </a:lnTo>
                <a:lnTo>
                  <a:pt x="3131" y="763"/>
                </a:lnTo>
                <a:lnTo>
                  <a:pt x="3132" y="765"/>
                </a:lnTo>
                <a:lnTo>
                  <a:pt x="3133" y="766"/>
                </a:lnTo>
                <a:lnTo>
                  <a:pt x="3133" y="767"/>
                </a:lnTo>
                <a:lnTo>
                  <a:pt x="3134" y="767"/>
                </a:lnTo>
                <a:lnTo>
                  <a:pt x="3135" y="768"/>
                </a:lnTo>
                <a:lnTo>
                  <a:pt x="3136" y="768"/>
                </a:lnTo>
                <a:lnTo>
                  <a:pt x="3138" y="769"/>
                </a:lnTo>
                <a:lnTo>
                  <a:pt x="3139" y="770"/>
                </a:lnTo>
                <a:lnTo>
                  <a:pt x="3141" y="771"/>
                </a:lnTo>
                <a:lnTo>
                  <a:pt x="3143" y="772"/>
                </a:lnTo>
                <a:lnTo>
                  <a:pt x="3144" y="774"/>
                </a:lnTo>
                <a:lnTo>
                  <a:pt x="3147" y="775"/>
                </a:lnTo>
                <a:lnTo>
                  <a:pt x="3148" y="774"/>
                </a:lnTo>
                <a:lnTo>
                  <a:pt x="3149" y="774"/>
                </a:lnTo>
                <a:lnTo>
                  <a:pt x="3150" y="774"/>
                </a:lnTo>
                <a:lnTo>
                  <a:pt x="3151" y="775"/>
                </a:lnTo>
                <a:lnTo>
                  <a:pt x="3151" y="776"/>
                </a:lnTo>
                <a:lnTo>
                  <a:pt x="3152" y="777"/>
                </a:lnTo>
                <a:lnTo>
                  <a:pt x="3152" y="778"/>
                </a:lnTo>
                <a:lnTo>
                  <a:pt x="3151" y="779"/>
                </a:lnTo>
                <a:lnTo>
                  <a:pt x="3151" y="780"/>
                </a:lnTo>
                <a:lnTo>
                  <a:pt x="3152" y="781"/>
                </a:lnTo>
                <a:lnTo>
                  <a:pt x="3152" y="783"/>
                </a:lnTo>
                <a:lnTo>
                  <a:pt x="3153" y="783"/>
                </a:lnTo>
                <a:lnTo>
                  <a:pt x="3155" y="784"/>
                </a:lnTo>
                <a:lnTo>
                  <a:pt x="3157" y="784"/>
                </a:lnTo>
                <a:lnTo>
                  <a:pt x="3158" y="784"/>
                </a:lnTo>
                <a:lnTo>
                  <a:pt x="3160" y="784"/>
                </a:lnTo>
                <a:lnTo>
                  <a:pt x="3161" y="784"/>
                </a:lnTo>
                <a:lnTo>
                  <a:pt x="3161" y="783"/>
                </a:lnTo>
                <a:lnTo>
                  <a:pt x="3162" y="783"/>
                </a:lnTo>
                <a:lnTo>
                  <a:pt x="3163" y="781"/>
                </a:lnTo>
                <a:lnTo>
                  <a:pt x="3164" y="781"/>
                </a:lnTo>
                <a:lnTo>
                  <a:pt x="3166" y="780"/>
                </a:lnTo>
                <a:lnTo>
                  <a:pt x="3167" y="780"/>
                </a:lnTo>
                <a:lnTo>
                  <a:pt x="3168" y="780"/>
                </a:lnTo>
                <a:lnTo>
                  <a:pt x="3169" y="779"/>
                </a:lnTo>
                <a:lnTo>
                  <a:pt x="3170" y="778"/>
                </a:lnTo>
                <a:lnTo>
                  <a:pt x="3171" y="778"/>
                </a:lnTo>
                <a:lnTo>
                  <a:pt x="3171" y="777"/>
                </a:lnTo>
                <a:lnTo>
                  <a:pt x="3172" y="777"/>
                </a:lnTo>
                <a:lnTo>
                  <a:pt x="3173" y="776"/>
                </a:lnTo>
                <a:lnTo>
                  <a:pt x="3173" y="775"/>
                </a:lnTo>
                <a:lnTo>
                  <a:pt x="3174" y="772"/>
                </a:lnTo>
                <a:lnTo>
                  <a:pt x="3176" y="770"/>
                </a:lnTo>
                <a:lnTo>
                  <a:pt x="3176" y="769"/>
                </a:lnTo>
                <a:lnTo>
                  <a:pt x="3177" y="768"/>
                </a:lnTo>
                <a:lnTo>
                  <a:pt x="3178" y="768"/>
                </a:lnTo>
                <a:lnTo>
                  <a:pt x="3178" y="767"/>
                </a:lnTo>
                <a:lnTo>
                  <a:pt x="3178" y="766"/>
                </a:lnTo>
                <a:lnTo>
                  <a:pt x="3178" y="765"/>
                </a:lnTo>
                <a:lnTo>
                  <a:pt x="3179" y="763"/>
                </a:lnTo>
                <a:lnTo>
                  <a:pt x="3180" y="763"/>
                </a:lnTo>
                <a:lnTo>
                  <a:pt x="3181" y="762"/>
                </a:lnTo>
                <a:lnTo>
                  <a:pt x="3182" y="762"/>
                </a:lnTo>
                <a:lnTo>
                  <a:pt x="3183" y="761"/>
                </a:lnTo>
                <a:lnTo>
                  <a:pt x="3185" y="760"/>
                </a:lnTo>
                <a:lnTo>
                  <a:pt x="3185" y="759"/>
                </a:lnTo>
                <a:lnTo>
                  <a:pt x="3185" y="758"/>
                </a:lnTo>
                <a:lnTo>
                  <a:pt x="3183" y="758"/>
                </a:lnTo>
                <a:lnTo>
                  <a:pt x="3183" y="757"/>
                </a:lnTo>
                <a:lnTo>
                  <a:pt x="3183" y="756"/>
                </a:lnTo>
                <a:lnTo>
                  <a:pt x="3183" y="754"/>
                </a:lnTo>
                <a:lnTo>
                  <a:pt x="3183" y="753"/>
                </a:lnTo>
                <a:lnTo>
                  <a:pt x="3186" y="752"/>
                </a:lnTo>
                <a:lnTo>
                  <a:pt x="3188" y="752"/>
                </a:lnTo>
                <a:lnTo>
                  <a:pt x="3189" y="753"/>
                </a:lnTo>
                <a:lnTo>
                  <a:pt x="3190" y="754"/>
                </a:lnTo>
                <a:lnTo>
                  <a:pt x="3191" y="756"/>
                </a:lnTo>
                <a:lnTo>
                  <a:pt x="3192" y="757"/>
                </a:lnTo>
                <a:lnTo>
                  <a:pt x="3194" y="757"/>
                </a:lnTo>
                <a:lnTo>
                  <a:pt x="3195" y="758"/>
                </a:lnTo>
                <a:lnTo>
                  <a:pt x="3197" y="759"/>
                </a:lnTo>
                <a:lnTo>
                  <a:pt x="3198" y="759"/>
                </a:lnTo>
                <a:lnTo>
                  <a:pt x="3199" y="759"/>
                </a:lnTo>
                <a:lnTo>
                  <a:pt x="3201" y="759"/>
                </a:lnTo>
                <a:lnTo>
                  <a:pt x="3202" y="758"/>
                </a:lnTo>
                <a:lnTo>
                  <a:pt x="3204" y="758"/>
                </a:lnTo>
                <a:lnTo>
                  <a:pt x="3206" y="758"/>
                </a:lnTo>
                <a:lnTo>
                  <a:pt x="3207" y="758"/>
                </a:lnTo>
                <a:lnTo>
                  <a:pt x="3208" y="758"/>
                </a:lnTo>
                <a:lnTo>
                  <a:pt x="3209" y="757"/>
                </a:lnTo>
                <a:lnTo>
                  <a:pt x="3210" y="754"/>
                </a:lnTo>
                <a:lnTo>
                  <a:pt x="3211" y="752"/>
                </a:lnTo>
                <a:lnTo>
                  <a:pt x="3213" y="751"/>
                </a:lnTo>
                <a:lnTo>
                  <a:pt x="3213" y="750"/>
                </a:lnTo>
                <a:lnTo>
                  <a:pt x="3214" y="750"/>
                </a:lnTo>
                <a:lnTo>
                  <a:pt x="3216" y="750"/>
                </a:lnTo>
                <a:lnTo>
                  <a:pt x="3217" y="750"/>
                </a:lnTo>
                <a:lnTo>
                  <a:pt x="3218" y="751"/>
                </a:lnTo>
                <a:lnTo>
                  <a:pt x="3219" y="751"/>
                </a:lnTo>
                <a:lnTo>
                  <a:pt x="3220" y="750"/>
                </a:lnTo>
                <a:lnTo>
                  <a:pt x="3222" y="749"/>
                </a:lnTo>
                <a:lnTo>
                  <a:pt x="3223" y="748"/>
                </a:lnTo>
                <a:lnTo>
                  <a:pt x="3223" y="745"/>
                </a:lnTo>
                <a:lnTo>
                  <a:pt x="3224" y="744"/>
                </a:lnTo>
                <a:lnTo>
                  <a:pt x="3223" y="743"/>
                </a:lnTo>
                <a:lnTo>
                  <a:pt x="3224" y="743"/>
                </a:lnTo>
                <a:lnTo>
                  <a:pt x="3223" y="740"/>
                </a:lnTo>
                <a:lnTo>
                  <a:pt x="3223" y="739"/>
                </a:lnTo>
                <a:lnTo>
                  <a:pt x="3224" y="738"/>
                </a:lnTo>
                <a:lnTo>
                  <a:pt x="3226" y="735"/>
                </a:lnTo>
                <a:lnTo>
                  <a:pt x="3227" y="735"/>
                </a:lnTo>
                <a:lnTo>
                  <a:pt x="3228" y="734"/>
                </a:lnTo>
                <a:lnTo>
                  <a:pt x="3229" y="733"/>
                </a:lnTo>
                <a:lnTo>
                  <a:pt x="3230" y="733"/>
                </a:lnTo>
                <a:lnTo>
                  <a:pt x="3233" y="733"/>
                </a:lnTo>
                <a:lnTo>
                  <a:pt x="3234" y="733"/>
                </a:lnTo>
                <a:lnTo>
                  <a:pt x="3235" y="734"/>
                </a:lnTo>
                <a:lnTo>
                  <a:pt x="3236" y="736"/>
                </a:lnTo>
                <a:lnTo>
                  <a:pt x="3238" y="739"/>
                </a:lnTo>
                <a:lnTo>
                  <a:pt x="3241" y="740"/>
                </a:lnTo>
                <a:lnTo>
                  <a:pt x="3243" y="740"/>
                </a:lnTo>
                <a:lnTo>
                  <a:pt x="3245" y="739"/>
                </a:lnTo>
                <a:lnTo>
                  <a:pt x="3246" y="739"/>
                </a:lnTo>
                <a:lnTo>
                  <a:pt x="3247" y="738"/>
                </a:lnTo>
                <a:lnTo>
                  <a:pt x="3247" y="736"/>
                </a:lnTo>
                <a:lnTo>
                  <a:pt x="3247" y="734"/>
                </a:lnTo>
                <a:lnTo>
                  <a:pt x="3246" y="731"/>
                </a:lnTo>
                <a:lnTo>
                  <a:pt x="3245" y="729"/>
                </a:lnTo>
                <a:lnTo>
                  <a:pt x="3245" y="726"/>
                </a:lnTo>
                <a:lnTo>
                  <a:pt x="3246" y="725"/>
                </a:lnTo>
                <a:lnTo>
                  <a:pt x="3246" y="724"/>
                </a:lnTo>
                <a:lnTo>
                  <a:pt x="3247" y="723"/>
                </a:lnTo>
                <a:lnTo>
                  <a:pt x="3248" y="722"/>
                </a:lnTo>
                <a:lnTo>
                  <a:pt x="3248" y="721"/>
                </a:lnTo>
                <a:lnTo>
                  <a:pt x="3250" y="718"/>
                </a:lnTo>
                <a:lnTo>
                  <a:pt x="3250" y="717"/>
                </a:lnTo>
                <a:lnTo>
                  <a:pt x="3250" y="716"/>
                </a:lnTo>
                <a:lnTo>
                  <a:pt x="3251" y="716"/>
                </a:lnTo>
                <a:lnTo>
                  <a:pt x="3251" y="715"/>
                </a:lnTo>
                <a:lnTo>
                  <a:pt x="3251" y="713"/>
                </a:lnTo>
                <a:lnTo>
                  <a:pt x="3251" y="711"/>
                </a:lnTo>
                <a:lnTo>
                  <a:pt x="3251" y="709"/>
                </a:lnTo>
                <a:lnTo>
                  <a:pt x="3251" y="708"/>
                </a:lnTo>
                <a:lnTo>
                  <a:pt x="3252" y="707"/>
                </a:lnTo>
                <a:lnTo>
                  <a:pt x="3253" y="705"/>
                </a:lnTo>
                <a:lnTo>
                  <a:pt x="3253" y="704"/>
                </a:lnTo>
                <a:lnTo>
                  <a:pt x="3254" y="702"/>
                </a:lnTo>
                <a:lnTo>
                  <a:pt x="3255" y="700"/>
                </a:lnTo>
                <a:lnTo>
                  <a:pt x="3256" y="700"/>
                </a:lnTo>
                <a:lnTo>
                  <a:pt x="3257" y="700"/>
                </a:lnTo>
                <a:lnTo>
                  <a:pt x="3258" y="702"/>
                </a:lnTo>
                <a:lnTo>
                  <a:pt x="3260" y="702"/>
                </a:lnTo>
                <a:lnTo>
                  <a:pt x="3261" y="703"/>
                </a:lnTo>
                <a:lnTo>
                  <a:pt x="3261" y="704"/>
                </a:lnTo>
                <a:lnTo>
                  <a:pt x="3261" y="705"/>
                </a:lnTo>
                <a:lnTo>
                  <a:pt x="3261" y="706"/>
                </a:lnTo>
                <a:lnTo>
                  <a:pt x="3261" y="707"/>
                </a:lnTo>
                <a:lnTo>
                  <a:pt x="3262" y="707"/>
                </a:lnTo>
                <a:lnTo>
                  <a:pt x="3262" y="708"/>
                </a:lnTo>
                <a:lnTo>
                  <a:pt x="3263" y="709"/>
                </a:lnTo>
                <a:lnTo>
                  <a:pt x="3263" y="711"/>
                </a:lnTo>
                <a:lnTo>
                  <a:pt x="3264" y="712"/>
                </a:lnTo>
                <a:lnTo>
                  <a:pt x="3264" y="713"/>
                </a:lnTo>
                <a:lnTo>
                  <a:pt x="3264" y="714"/>
                </a:lnTo>
                <a:lnTo>
                  <a:pt x="3265" y="714"/>
                </a:lnTo>
                <a:lnTo>
                  <a:pt x="3266" y="714"/>
                </a:lnTo>
                <a:lnTo>
                  <a:pt x="3267" y="714"/>
                </a:lnTo>
                <a:lnTo>
                  <a:pt x="3269" y="715"/>
                </a:lnTo>
                <a:lnTo>
                  <a:pt x="3270" y="715"/>
                </a:lnTo>
                <a:lnTo>
                  <a:pt x="3270" y="716"/>
                </a:lnTo>
                <a:lnTo>
                  <a:pt x="3272" y="716"/>
                </a:lnTo>
                <a:lnTo>
                  <a:pt x="3273" y="717"/>
                </a:lnTo>
                <a:lnTo>
                  <a:pt x="3275" y="720"/>
                </a:lnTo>
                <a:lnTo>
                  <a:pt x="3276" y="721"/>
                </a:lnTo>
                <a:lnTo>
                  <a:pt x="3278" y="721"/>
                </a:lnTo>
                <a:lnTo>
                  <a:pt x="3279" y="721"/>
                </a:lnTo>
                <a:lnTo>
                  <a:pt x="3281" y="721"/>
                </a:lnTo>
                <a:lnTo>
                  <a:pt x="3282" y="722"/>
                </a:lnTo>
                <a:lnTo>
                  <a:pt x="3283" y="722"/>
                </a:lnTo>
                <a:lnTo>
                  <a:pt x="3284" y="724"/>
                </a:lnTo>
                <a:lnTo>
                  <a:pt x="3286" y="725"/>
                </a:lnTo>
                <a:lnTo>
                  <a:pt x="3289" y="725"/>
                </a:lnTo>
                <a:lnTo>
                  <a:pt x="3290" y="725"/>
                </a:lnTo>
                <a:lnTo>
                  <a:pt x="3291" y="725"/>
                </a:lnTo>
                <a:lnTo>
                  <a:pt x="3291" y="724"/>
                </a:lnTo>
                <a:lnTo>
                  <a:pt x="3293" y="724"/>
                </a:lnTo>
                <a:lnTo>
                  <a:pt x="3294" y="723"/>
                </a:lnTo>
                <a:lnTo>
                  <a:pt x="3295" y="723"/>
                </a:lnTo>
                <a:lnTo>
                  <a:pt x="3297" y="721"/>
                </a:lnTo>
                <a:lnTo>
                  <a:pt x="3298" y="720"/>
                </a:lnTo>
                <a:lnTo>
                  <a:pt x="3298" y="718"/>
                </a:lnTo>
                <a:lnTo>
                  <a:pt x="3297" y="718"/>
                </a:lnTo>
                <a:lnTo>
                  <a:pt x="3297" y="717"/>
                </a:lnTo>
                <a:lnTo>
                  <a:pt x="3295" y="716"/>
                </a:lnTo>
                <a:lnTo>
                  <a:pt x="3294" y="716"/>
                </a:lnTo>
                <a:lnTo>
                  <a:pt x="3293" y="715"/>
                </a:lnTo>
                <a:lnTo>
                  <a:pt x="3292" y="715"/>
                </a:lnTo>
                <a:lnTo>
                  <a:pt x="3292" y="714"/>
                </a:lnTo>
                <a:lnTo>
                  <a:pt x="3291" y="714"/>
                </a:lnTo>
                <a:lnTo>
                  <a:pt x="3291" y="713"/>
                </a:lnTo>
                <a:lnTo>
                  <a:pt x="3290" y="714"/>
                </a:lnTo>
                <a:lnTo>
                  <a:pt x="3289" y="715"/>
                </a:lnTo>
                <a:lnTo>
                  <a:pt x="3289" y="716"/>
                </a:lnTo>
                <a:lnTo>
                  <a:pt x="3288" y="716"/>
                </a:lnTo>
                <a:lnTo>
                  <a:pt x="3286" y="718"/>
                </a:lnTo>
                <a:lnTo>
                  <a:pt x="3285" y="718"/>
                </a:lnTo>
                <a:lnTo>
                  <a:pt x="3284" y="717"/>
                </a:lnTo>
                <a:lnTo>
                  <a:pt x="3283" y="717"/>
                </a:lnTo>
                <a:lnTo>
                  <a:pt x="3282" y="716"/>
                </a:lnTo>
                <a:lnTo>
                  <a:pt x="3281" y="716"/>
                </a:lnTo>
                <a:lnTo>
                  <a:pt x="3280" y="715"/>
                </a:lnTo>
                <a:lnTo>
                  <a:pt x="3279" y="714"/>
                </a:lnTo>
                <a:lnTo>
                  <a:pt x="3276" y="711"/>
                </a:lnTo>
                <a:lnTo>
                  <a:pt x="3276" y="709"/>
                </a:lnTo>
                <a:lnTo>
                  <a:pt x="3276" y="708"/>
                </a:lnTo>
                <a:lnTo>
                  <a:pt x="3276" y="707"/>
                </a:lnTo>
                <a:lnTo>
                  <a:pt x="3276" y="706"/>
                </a:lnTo>
                <a:lnTo>
                  <a:pt x="3276" y="705"/>
                </a:lnTo>
                <a:lnTo>
                  <a:pt x="3276" y="704"/>
                </a:lnTo>
                <a:lnTo>
                  <a:pt x="3278" y="703"/>
                </a:lnTo>
                <a:lnTo>
                  <a:pt x="3279" y="703"/>
                </a:lnTo>
                <a:lnTo>
                  <a:pt x="3279" y="702"/>
                </a:lnTo>
                <a:lnTo>
                  <a:pt x="3280" y="700"/>
                </a:lnTo>
                <a:lnTo>
                  <a:pt x="3282" y="699"/>
                </a:lnTo>
                <a:lnTo>
                  <a:pt x="3283" y="699"/>
                </a:lnTo>
                <a:lnTo>
                  <a:pt x="3284" y="699"/>
                </a:lnTo>
                <a:lnTo>
                  <a:pt x="3285" y="699"/>
                </a:lnTo>
                <a:lnTo>
                  <a:pt x="3285" y="698"/>
                </a:lnTo>
                <a:lnTo>
                  <a:pt x="3288" y="697"/>
                </a:lnTo>
                <a:lnTo>
                  <a:pt x="3289" y="696"/>
                </a:lnTo>
                <a:lnTo>
                  <a:pt x="3289" y="695"/>
                </a:lnTo>
                <a:lnTo>
                  <a:pt x="3290" y="693"/>
                </a:lnTo>
                <a:lnTo>
                  <a:pt x="3290" y="691"/>
                </a:lnTo>
                <a:lnTo>
                  <a:pt x="3290" y="690"/>
                </a:lnTo>
                <a:lnTo>
                  <a:pt x="3290" y="689"/>
                </a:lnTo>
                <a:lnTo>
                  <a:pt x="3290" y="688"/>
                </a:lnTo>
                <a:lnTo>
                  <a:pt x="3290" y="687"/>
                </a:lnTo>
                <a:lnTo>
                  <a:pt x="3290" y="686"/>
                </a:lnTo>
                <a:lnTo>
                  <a:pt x="3290" y="685"/>
                </a:lnTo>
                <a:lnTo>
                  <a:pt x="3290" y="684"/>
                </a:lnTo>
                <a:lnTo>
                  <a:pt x="3291" y="682"/>
                </a:lnTo>
                <a:lnTo>
                  <a:pt x="3292" y="682"/>
                </a:lnTo>
                <a:lnTo>
                  <a:pt x="3295" y="684"/>
                </a:lnTo>
                <a:lnTo>
                  <a:pt x="3297" y="684"/>
                </a:lnTo>
                <a:lnTo>
                  <a:pt x="3298" y="684"/>
                </a:lnTo>
                <a:lnTo>
                  <a:pt x="3299" y="684"/>
                </a:lnTo>
                <a:lnTo>
                  <a:pt x="3301" y="684"/>
                </a:lnTo>
                <a:lnTo>
                  <a:pt x="3312" y="685"/>
                </a:lnTo>
                <a:lnTo>
                  <a:pt x="3314" y="680"/>
                </a:lnTo>
                <a:lnTo>
                  <a:pt x="3317" y="677"/>
                </a:lnTo>
                <a:lnTo>
                  <a:pt x="3318" y="677"/>
                </a:lnTo>
                <a:lnTo>
                  <a:pt x="3319" y="676"/>
                </a:lnTo>
                <a:lnTo>
                  <a:pt x="3322" y="675"/>
                </a:lnTo>
                <a:lnTo>
                  <a:pt x="3325" y="675"/>
                </a:lnTo>
                <a:lnTo>
                  <a:pt x="3327" y="675"/>
                </a:lnTo>
                <a:lnTo>
                  <a:pt x="3328" y="672"/>
                </a:lnTo>
                <a:lnTo>
                  <a:pt x="3329" y="670"/>
                </a:lnTo>
                <a:lnTo>
                  <a:pt x="3330" y="668"/>
                </a:lnTo>
                <a:lnTo>
                  <a:pt x="3331" y="666"/>
                </a:lnTo>
                <a:lnTo>
                  <a:pt x="3331" y="664"/>
                </a:lnTo>
                <a:lnTo>
                  <a:pt x="3332" y="663"/>
                </a:lnTo>
                <a:lnTo>
                  <a:pt x="3334" y="662"/>
                </a:lnTo>
                <a:lnTo>
                  <a:pt x="3335" y="660"/>
                </a:lnTo>
                <a:lnTo>
                  <a:pt x="3337" y="660"/>
                </a:lnTo>
                <a:lnTo>
                  <a:pt x="3340" y="660"/>
                </a:lnTo>
                <a:lnTo>
                  <a:pt x="3342" y="659"/>
                </a:lnTo>
                <a:lnTo>
                  <a:pt x="3347" y="659"/>
                </a:lnTo>
                <a:lnTo>
                  <a:pt x="3353" y="661"/>
                </a:lnTo>
                <a:lnTo>
                  <a:pt x="3359" y="666"/>
                </a:lnTo>
                <a:lnTo>
                  <a:pt x="3365" y="667"/>
                </a:lnTo>
                <a:lnTo>
                  <a:pt x="3370" y="668"/>
                </a:lnTo>
                <a:lnTo>
                  <a:pt x="3377" y="668"/>
                </a:lnTo>
                <a:lnTo>
                  <a:pt x="3384" y="670"/>
                </a:lnTo>
                <a:lnTo>
                  <a:pt x="3387" y="670"/>
                </a:lnTo>
                <a:lnTo>
                  <a:pt x="3391" y="668"/>
                </a:lnTo>
                <a:lnTo>
                  <a:pt x="3393" y="668"/>
                </a:lnTo>
                <a:lnTo>
                  <a:pt x="3398" y="669"/>
                </a:lnTo>
                <a:lnTo>
                  <a:pt x="3401" y="669"/>
                </a:lnTo>
                <a:lnTo>
                  <a:pt x="3402" y="670"/>
                </a:lnTo>
                <a:lnTo>
                  <a:pt x="3410" y="669"/>
                </a:lnTo>
                <a:lnTo>
                  <a:pt x="3413" y="669"/>
                </a:lnTo>
                <a:lnTo>
                  <a:pt x="3416" y="667"/>
                </a:lnTo>
                <a:lnTo>
                  <a:pt x="3419" y="663"/>
                </a:lnTo>
                <a:lnTo>
                  <a:pt x="3419" y="658"/>
                </a:lnTo>
                <a:lnTo>
                  <a:pt x="3416" y="653"/>
                </a:lnTo>
                <a:lnTo>
                  <a:pt x="3415" y="652"/>
                </a:lnTo>
                <a:lnTo>
                  <a:pt x="3414" y="650"/>
                </a:lnTo>
                <a:lnTo>
                  <a:pt x="3414" y="649"/>
                </a:lnTo>
                <a:lnTo>
                  <a:pt x="3414" y="645"/>
                </a:lnTo>
                <a:lnTo>
                  <a:pt x="3419" y="642"/>
                </a:lnTo>
                <a:lnTo>
                  <a:pt x="3425" y="636"/>
                </a:lnTo>
                <a:lnTo>
                  <a:pt x="3431" y="633"/>
                </a:lnTo>
                <a:lnTo>
                  <a:pt x="3434" y="633"/>
                </a:lnTo>
                <a:lnTo>
                  <a:pt x="3435" y="633"/>
                </a:lnTo>
                <a:lnTo>
                  <a:pt x="3435" y="636"/>
                </a:lnTo>
                <a:lnTo>
                  <a:pt x="3437" y="639"/>
                </a:lnTo>
                <a:lnTo>
                  <a:pt x="3438" y="640"/>
                </a:lnTo>
                <a:lnTo>
                  <a:pt x="3439" y="640"/>
                </a:lnTo>
                <a:lnTo>
                  <a:pt x="3439" y="641"/>
                </a:lnTo>
                <a:lnTo>
                  <a:pt x="3439" y="642"/>
                </a:lnTo>
                <a:lnTo>
                  <a:pt x="3440" y="642"/>
                </a:lnTo>
                <a:lnTo>
                  <a:pt x="3440" y="641"/>
                </a:lnTo>
                <a:lnTo>
                  <a:pt x="3441" y="641"/>
                </a:lnTo>
                <a:lnTo>
                  <a:pt x="3442" y="641"/>
                </a:lnTo>
                <a:lnTo>
                  <a:pt x="3442" y="640"/>
                </a:lnTo>
                <a:lnTo>
                  <a:pt x="3443" y="640"/>
                </a:lnTo>
                <a:lnTo>
                  <a:pt x="3444" y="641"/>
                </a:lnTo>
                <a:lnTo>
                  <a:pt x="3444" y="642"/>
                </a:lnTo>
                <a:lnTo>
                  <a:pt x="3444" y="643"/>
                </a:lnTo>
                <a:lnTo>
                  <a:pt x="3444" y="673"/>
                </a:lnTo>
                <a:lnTo>
                  <a:pt x="3444" y="679"/>
                </a:lnTo>
                <a:lnTo>
                  <a:pt x="3444" y="684"/>
                </a:lnTo>
                <a:lnTo>
                  <a:pt x="3444" y="685"/>
                </a:lnTo>
                <a:lnTo>
                  <a:pt x="3444" y="690"/>
                </a:lnTo>
                <a:lnTo>
                  <a:pt x="3444" y="691"/>
                </a:lnTo>
                <a:lnTo>
                  <a:pt x="3444" y="718"/>
                </a:lnTo>
                <a:lnTo>
                  <a:pt x="3443" y="732"/>
                </a:lnTo>
                <a:lnTo>
                  <a:pt x="3443" y="736"/>
                </a:lnTo>
                <a:lnTo>
                  <a:pt x="3443" y="738"/>
                </a:lnTo>
                <a:lnTo>
                  <a:pt x="3443" y="739"/>
                </a:lnTo>
                <a:lnTo>
                  <a:pt x="3443" y="740"/>
                </a:lnTo>
                <a:lnTo>
                  <a:pt x="3443" y="743"/>
                </a:lnTo>
                <a:lnTo>
                  <a:pt x="3443" y="747"/>
                </a:lnTo>
                <a:lnTo>
                  <a:pt x="3443" y="748"/>
                </a:lnTo>
                <a:lnTo>
                  <a:pt x="3443" y="752"/>
                </a:lnTo>
                <a:lnTo>
                  <a:pt x="3443" y="760"/>
                </a:lnTo>
                <a:lnTo>
                  <a:pt x="3443" y="762"/>
                </a:lnTo>
                <a:lnTo>
                  <a:pt x="3443" y="765"/>
                </a:lnTo>
                <a:lnTo>
                  <a:pt x="3443" y="769"/>
                </a:lnTo>
                <a:lnTo>
                  <a:pt x="3443" y="771"/>
                </a:lnTo>
                <a:lnTo>
                  <a:pt x="3443" y="779"/>
                </a:lnTo>
                <a:lnTo>
                  <a:pt x="3443" y="783"/>
                </a:lnTo>
                <a:lnTo>
                  <a:pt x="3443" y="784"/>
                </a:lnTo>
                <a:lnTo>
                  <a:pt x="3443" y="785"/>
                </a:lnTo>
                <a:lnTo>
                  <a:pt x="3443" y="795"/>
                </a:lnTo>
                <a:lnTo>
                  <a:pt x="3443" y="801"/>
                </a:lnTo>
                <a:lnTo>
                  <a:pt x="3443" y="803"/>
                </a:lnTo>
                <a:lnTo>
                  <a:pt x="3443" y="806"/>
                </a:lnTo>
                <a:lnTo>
                  <a:pt x="3443" y="816"/>
                </a:lnTo>
                <a:lnTo>
                  <a:pt x="3443" y="819"/>
                </a:lnTo>
                <a:lnTo>
                  <a:pt x="3443" y="822"/>
                </a:lnTo>
                <a:lnTo>
                  <a:pt x="3443" y="824"/>
                </a:lnTo>
                <a:lnTo>
                  <a:pt x="3443" y="825"/>
                </a:lnTo>
                <a:lnTo>
                  <a:pt x="3443" y="826"/>
                </a:lnTo>
                <a:lnTo>
                  <a:pt x="3443" y="828"/>
                </a:lnTo>
                <a:lnTo>
                  <a:pt x="3443" y="831"/>
                </a:lnTo>
                <a:lnTo>
                  <a:pt x="3443" y="837"/>
                </a:lnTo>
                <a:lnTo>
                  <a:pt x="3443" y="838"/>
                </a:lnTo>
                <a:lnTo>
                  <a:pt x="3443" y="841"/>
                </a:lnTo>
                <a:lnTo>
                  <a:pt x="3443" y="849"/>
                </a:lnTo>
                <a:lnTo>
                  <a:pt x="3443" y="850"/>
                </a:lnTo>
                <a:lnTo>
                  <a:pt x="3443" y="851"/>
                </a:lnTo>
                <a:lnTo>
                  <a:pt x="3443" y="859"/>
                </a:lnTo>
                <a:lnTo>
                  <a:pt x="3443" y="860"/>
                </a:lnTo>
                <a:lnTo>
                  <a:pt x="3443" y="864"/>
                </a:lnTo>
                <a:lnTo>
                  <a:pt x="3443" y="867"/>
                </a:lnTo>
                <a:lnTo>
                  <a:pt x="3443" y="869"/>
                </a:lnTo>
                <a:lnTo>
                  <a:pt x="3443" y="897"/>
                </a:lnTo>
                <a:lnTo>
                  <a:pt x="3443" y="910"/>
                </a:lnTo>
                <a:lnTo>
                  <a:pt x="3443" y="911"/>
                </a:lnTo>
                <a:lnTo>
                  <a:pt x="3443" y="912"/>
                </a:lnTo>
                <a:lnTo>
                  <a:pt x="3443" y="913"/>
                </a:lnTo>
                <a:lnTo>
                  <a:pt x="3443" y="914"/>
                </a:lnTo>
                <a:lnTo>
                  <a:pt x="3443" y="915"/>
                </a:lnTo>
                <a:lnTo>
                  <a:pt x="3443" y="916"/>
                </a:lnTo>
                <a:lnTo>
                  <a:pt x="3443" y="917"/>
                </a:lnTo>
                <a:lnTo>
                  <a:pt x="3443" y="919"/>
                </a:lnTo>
                <a:lnTo>
                  <a:pt x="3443" y="921"/>
                </a:lnTo>
                <a:lnTo>
                  <a:pt x="3443" y="923"/>
                </a:lnTo>
                <a:lnTo>
                  <a:pt x="3443" y="935"/>
                </a:lnTo>
                <a:lnTo>
                  <a:pt x="3443" y="937"/>
                </a:lnTo>
                <a:lnTo>
                  <a:pt x="3443" y="938"/>
                </a:lnTo>
                <a:lnTo>
                  <a:pt x="3443" y="941"/>
                </a:lnTo>
                <a:lnTo>
                  <a:pt x="3443" y="943"/>
                </a:lnTo>
                <a:lnTo>
                  <a:pt x="3443" y="944"/>
                </a:lnTo>
                <a:lnTo>
                  <a:pt x="3443" y="947"/>
                </a:lnTo>
                <a:lnTo>
                  <a:pt x="3443" y="949"/>
                </a:lnTo>
                <a:lnTo>
                  <a:pt x="3443" y="951"/>
                </a:lnTo>
                <a:lnTo>
                  <a:pt x="3443" y="957"/>
                </a:lnTo>
                <a:lnTo>
                  <a:pt x="3443" y="959"/>
                </a:lnTo>
                <a:lnTo>
                  <a:pt x="3443" y="961"/>
                </a:lnTo>
                <a:lnTo>
                  <a:pt x="3443" y="967"/>
                </a:lnTo>
                <a:lnTo>
                  <a:pt x="3443" y="968"/>
                </a:lnTo>
                <a:lnTo>
                  <a:pt x="3443" y="978"/>
                </a:lnTo>
                <a:lnTo>
                  <a:pt x="3443" y="992"/>
                </a:lnTo>
                <a:lnTo>
                  <a:pt x="3443" y="998"/>
                </a:lnTo>
                <a:lnTo>
                  <a:pt x="3443" y="1002"/>
                </a:lnTo>
                <a:lnTo>
                  <a:pt x="3443" y="1012"/>
                </a:lnTo>
                <a:lnTo>
                  <a:pt x="3443" y="1022"/>
                </a:lnTo>
                <a:lnTo>
                  <a:pt x="3443" y="1033"/>
                </a:lnTo>
                <a:lnTo>
                  <a:pt x="3443" y="1037"/>
                </a:lnTo>
                <a:lnTo>
                  <a:pt x="3443" y="1040"/>
                </a:lnTo>
                <a:lnTo>
                  <a:pt x="3443" y="1046"/>
                </a:lnTo>
                <a:lnTo>
                  <a:pt x="3443" y="1052"/>
                </a:lnTo>
                <a:lnTo>
                  <a:pt x="3443" y="1054"/>
                </a:lnTo>
                <a:lnTo>
                  <a:pt x="3443" y="1060"/>
                </a:lnTo>
                <a:lnTo>
                  <a:pt x="3443" y="1065"/>
                </a:lnTo>
                <a:lnTo>
                  <a:pt x="3443" y="1075"/>
                </a:lnTo>
                <a:lnTo>
                  <a:pt x="3443" y="1076"/>
                </a:lnTo>
                <a:lnTo>
                  <a:pt x="3443" y="1077"/>
                </a:lnTo>
                <a:lnTo>
                  <a:pt x="3443" y="1081"/>
                </a:lnTo>
                <a:lnTo>
                  <a:pt x="3443" y="1084"/>
                </a:lnTo>
                <a:lnTo>
                  <a:pt x="3443" y="1085"/>
                </a:lnTo>
                <a:lnTo>
                  <a:pt x="3443" y="1086"/>
                </a:lnTo>
                <a:lnTo>
                  <a:pt x="3443" y="1088"/>
                </a:lnTo>
                <a:lnTo>
                  <a:pt x="3443" y="1090"/>
                </a:lnTo>
                <a:lnTo>
                  <a:pt x="3443" y="1091"/>
                </a:lnTo>
                <a:lnTo>
                  <a:pt x="3443" y="1094"/>
                </a:lnTo>
                <a:lnTo>
                  <a:pt x="3443" y="1095"/>
                </a:lnTo>
                <a:lnTo>
                  <a:pt x="3443" y="1097"/>
                </a:lnTo>
                <a:lnTo>
                  <a:pt x="3443" y="1105"/>
                </a:lnTo>
                <a:lnTo>
                  <a:pt x="3443" y="1108"/>
                </a:lnTo>
                <a:lnTo>
                  <a:pt x="3443" y="1122"/>
                </a:lnTo>
                <a:lnTo>
                  <a:pt x="3443" y="1127"/>
                </a:lnTo>
                <a:lnTo>
                  <a:pt x="3443" y="1128"/>
                </a:lnTo>
                <a:lnTo>
                  <a:pt x="3443" y="1129"/>
                </a:lnTo>
                <a:lnTo>
                  <a:pt x="3443" y="1130"/>
                </a:lnTo>
                <a:lnTo>
                  <a:pt x="3443" y="1133"/>
                </a:lnTo>
                <a:lnTo>
                  <a:pt x="3443" y="1140"/>
                </a:lnTo>
                <a:lnTo>
                  <a:pt x="3443" y="1145"/>
                </a:lnTo>
                <a:lnTo>
                  <a:pt x="3443" y="1146"/>
                </a:lnTo>
                <a:lnTo>
                  <a:pt x="3443" y="1147"/>
                </a:lnTo>
                <a:lnTo>
                  <a:pt x="3443" y="1148"/>
                </a:lnTo>
                <a:lnTo>
                  <a:pt x="3443" y="1150"/>
                </a:lnTo>
                <a:lnTo>
                  <a:pt x="3443" y="1151"/>
                </a:lnTo>
                <a:lnTo>
                  <a:pt x="3443" y="1157"/>
                </a:lnTo>
                <a:lnTo>
                  <a:pt x="3443" y="1164"/>
                </a:lnTo>
                <a:lnTo>
                  <a:pt x="3443" y="1165"/>
                </a:lnTo>
                <a:lnTo>
                  <a:pt x="3443" y="1169"/>
                </a:lnTo>
                <a:lnTo>
                  <a:pt x="3443" y="1172"/>
                </a:lnTo>
                <a:lnTo>
                  <a:pt x="3443" y="1174"/>
                </a:lnTo>
                <a:lnTo>
                  <a:pt x="3443" y="1175"/>
                </a:lnTo>
                <a:lnTo>
                  <a:pt x="3443" y="1179"/>
                </a:lnTo>
                <a:lnTo>
                  <a:pt x="3443" y="1186"/>
                </a:lnTo>
                <a:lnTo>
                  <a:pt x="3443" y="1193"/>
                </a:lnTo>
                <a:lnTo>
                  <a:pt x="3443" y="1194"/>
                </a:lnTo>
                <a:lnTo>
                  <a:pt x="3443" y="1197"/>
                </a:lnTo>
                <a:lnTo>
                  <a:pt x="3443" y="1200"/>
                </a:lnTo>
                <a:lnTo>
                  <a:pt x="3443" y="1202"/>
                </a:lnTo>
                <a:lnTo>
                  <a:pt x="3443" y="1203"/>
                </a:lnTo>
                <a:lnTo>
                  <a:pt x="3443" y="1204"/>
                </a:lnTo>
                <a:lnTo>
                  <a:pt x="3443" y="1209"/>
                </a:lnTo>
                <a:lnTo>
                  <a:pt x="3443" y="1211"/>
                </a:lnTo>
                <a:lnTo>
                  <a:pt x="3443" y="1212"/>
                </a:lnTo>
                <a:lnTo>
                  <a:pt x="3443" y="1213"/>
                </a:lnTo>
                <a:lnTo>
                  <a:pt x="3443" y="1214"/>
                </a:lnTo>
                <a:lnTo>
                  <a:pt x="3443" y="1215"/>
                </a:lnTo>
                <a:lnTo>
                  <a:pt x="3443" y="1219"/>
                </a:lnTo>
                <a:lnTo>
                  <a:pt x="3443" y="1220"/>
                </a:lnTo>
                <a:lnTo>
                  <a:pt x="3443" y="1221"/>
                </a:lnTo>
                <a:lnTo>
                  <a:pt x="3443" y="1222"/>
                </a:lnTo>
                <a:lnTo>
                  <a:pt x="3445" y="1222"/>
                </a:lnTo>
                <a:lnTo>
                  <a:pt x="3445" y="1223"/>
                </a:lnTo>
                <a:lnTo>
                  <a:pt x="3445" y="1227"/>
                </a:lnTo>
                <a:lnTo>
                  <a:pt x="3445" y="1229"/>
                </a:lnTo>
                <a:lnTo>
                  <a:pt x="3445" y="1230"/>
                </a:lnTo>
                <a:lnTo>
                  <a:pt x="3445" y="1231"/>
                </a:lnTo>
                <a:lnTo>
                  <a:pt x="3445" y="1236"/>
                </a:lnTo>
                <a:lnTo>
                  <a:pt x="3445" y="1240"/>
                </a:lnTo>
                <a:lnTo>
                  <a:pt x="3445" y="1248"/>
                </a:lnTo>
                <a:lnTo>
                  <a:pt x="3445" y="1251"/>
                </a:lnTo>
                <a:lnTo>
                  <a:pt x="3445" y="1256"/>
                </a:lnTo>
                <a:lnTo>
                  <a:pt x="3445" y="1257"/>
                </a:lnTo>
                <a:lnTo>
                  <a:pt x="3445" y="1258"/>
                </a:lnTo>
                <a:lnTo>
                  <a:pt x="3445" y="1262"/>
                </a:lnTo>
                <a:lnTo>
                  <a:pt x="3445" y="1263"/>
                </a:lnTo>
                <a:lnTo>
                  <a:pt x="3445" y="1271"/>
                </a:lnTo>
                <a:lnTo>
                  <a:pt x="3445" y="1280"/>
                </a:lnTo>
                <a:lnTo>
                  <a:pt x="3445" y="1281"/>
                </a:lnTo>
                <a:lnTo>
                  <a:pt x="3445" y="1283"/>
                </a:lnTo>
                <a:lnTo>
                  <a:pt x="3445" y="1289"/>
                </a:lnTo>
                <a:lnTo>
                  <a:pt x="3445" y="1294"/>
                </a:lnTo>
                <a:lnTo>
                  <a:pt x="3445" y="1300"/>
                </a:lnTo>
                <a:lnTo>
                  <a:pt x="3445" y="1304"/>
                </a:lnTo>
                <a:lnTo>
                  <a:pt x="3445" y="1305"/>
                </a:lnTo>
                <a:lnTo>
                  <a:pt x="3445" y="1308"/>
                </a:lnTo>
                <a:lnTo>
                  <a:pt x="3445" y="1309"/>
                </a:lnTo>
                <a:lnTo>
                  <a:pt x="3445" y="1312"/>
                </a:lnTo>
                <a:lnTo>
                  <a:pt x="3445" y="1314"/>
                </a:lnTo>
                <a:lnTo>
                  <a:pt x="3445" y="1316"/>
                </a:lnTo>
                <a:lnTo>
                  <a:pt x="3445" y="1320"/>
                </a:lnTo>
                <a:lnTo>
                  <a:pt x="3445" y="1322"/>
                </a:lnTo>
                <a:lnTo>
                  <a:pt x="3445" y="1323"/>
                </a:lnTo>
                <a:lnTo>
                  <a:pt x="3445" y="1325"/>
                </a:lnTo>
                <a:lnTo>
                  <a:pt x="3445" y="1326"/>
                </a:lnTo>
                <a:lnTo>
                  <a:pt x="3445" y="1330"/>
                </a:lnTo>
                <a:lnTo>
                  <a:pt x="3445" y="1334"/>
                </a:lnTo>
                <a:lnTo>
                  <a:pt x="3445" y="1338"/>
                </a:lnTo>
                <a:lnTo>
                  <a:pt x="3445" y="1340"/>
                </a:lnTo>
                <a:lnTo>
                  <a:pt x="3445" y="1350"/>
                </a:lnTo>
                <a:lnTo>
                  <a:pt x="3445" y="1356"/>
                </a:lnTo>
                <a:lnTo>
                  <a:pt x="3445" y="1361"/>
                </a:lnTo>
                <a:lnTo>
                  <a:pt x="3445" y="1370"/>
                </a:lnTo>
                <a:lnTo>
                  <a:pt x="3445" y="1385"/>
                </a:lnTo>
                <a:lnTo>
                  <a:pt x="3445" y="1391"/>
                </a:lnTo>
                <a:lnTo>
                  <a:pt x="3445" y="1394"/>
                </a:lnTo>
                <a:lnTo>
                  <a:pt x="3445" y="1397"/>
                </a:lnTo>
                <a:lnTo>
                  <a:pt x="3445" y="1399"/>
                </a:lnTo>
                <a:lnTo>
                  <a:pt x="3445" y="1404"/>
                </a:lnTo>
                <a:lnTo>
                  <a:pt x="3445" y="1407"/>
                </a:lnTo>
                <a:lnTo>
                  <a:pt x="3445" y="1410"/>
                </a:lnTo>
                <a:lnTo>
                  <a:pt x="3445" y="1411"/>
                </a:lnTo>
                <a:lnTo>
                  <a:pt x="3445" y="1412"/>
                </a:lnTo>
                <a:lnTo>
                  <a:pt x="3445" y="1413"/>
                </a:lnTo>
                <a:lnTo>
                  <a:pt x="3445" y="1415"/>
                </a:lnTo>
                <a:lnTo>
                  <a:pt x="3445" y="1416"/>
                </a:lnTo>
                <a:lnTo>
                  <a:pt x="3445" y="1417"/>
                </a:lnTo>
                <a:lnTo>
                  <a:pt x="3445" y="1420"/>
                </a:lnTo>
                <a:lnTo>
                  <a:pt x="3445" y="1422"/>
                </a:lnTo>
                <a:lnTo>
                  <a:pt x="3445" y="1424"/>
                </a:lnTo>
                <a:lnTo>
                  <a:pt x="3445" y="1426"/>
                </a:lnTo>
                <a:lnTo>
                  <a:pt x="3445" y="1427"/>
                </a:lnTo>
                <a:lnTo>
                  <a:pt x="3445" y="1428"/>
                </a:lnTo>
                <a:lnTo>
                  <a:pt x="3445" y="1429"/>
                </a:lnTo>
                <a:lnTo>
                  <a:pt x="3445" y="1436"/>
                </a:lnTo>
                <a:lnTo>
                  <a:pt x="3445" y="1438"/>
                </a:lnTo>
                <a:lnTo>
                  <a:pt x="3445" y="1444"/>
                </a:lnTo>
                <a:lnTo>
                  <a:pt x="3445" y="1447"/>
                </a:lnTo>
                <a:lnTo>
                  <a:pt x="3445" y="1448"/>
                </a:lnTo>
                <a:lnTo>
                  <a:pt x="3445" y="1451"/>
                </a:lnTo>
                <a:lnTo>
                  <a:pt x="3445" y="1452"/>
                </a:lnTo>
                <a:lnTo>
                  <a:pt x="3445" y="1455"/>
                </a:lnTo>
                <a:lnTo>
                  <a:pt x="3445" y="1456"/>
                </a:lnTo>
                <a:lnTo>
                  <a:pt x="3445" y="1460"/>
                </a:lnTo>
                <a:lnTo>
                  <a:pt x="3445" y="1463"/>
                </a:lnTo>
                <a:lnTo>
                  <a:pt x="3445" y="1466"/>
                </a:lnTo>
                <a:lnTo>
                  <a:pt x="3445" y="1467"/>
                </a:lnTo>
                <a:lnTo>
                  <a:pt x="3445" y="1468"/>
                </a:lnTo>
                <a:lnTo>
                  <a:pt x="3445" y="1470"/>
                </a:lnTo>
                <a:lnTo>
                  <a:pt x="3445" y="1471"/>
                </a:lnTo>
                <a:lnTo>
                  <a:pt x="3445" y="1472"/>
                </a:lnTo>
                <a:lnTo>
                  <a:pt x="3445" y="1499"/>
                </a:lnTo>
                <a:lnTo>
                  <a:pt x="3445" y="1507"/>
                </a:lnTo>
                <a:lnTo>
                  <a:pt x="3445" y="1540"/>
                </a:lnTo>
                <a:lnTo>
                  <a:pt x="3445" y="1565"/>
                </a:lnTo>
                <a:lnTo>
                  <a:pt x="3445" y="1589"/>
                </a:lnTo>
                <a:lnTo>
                  <a:pt x="3445" y="1603"/>
                </a:lnTo>
                <a:lnTo>
                  <a:pt x="3445" y="1605"/>
                </a:lnTo>
                <a:lnTo>
                  <a:pt x="3445" y="1608"/>
                </a:lnTo>
                <a:lnTo>
                  <a:pt x="3445" y="1610"/>
                </a:lnTo>
                <a:lnTo>
                  <a:pt x="3445" y="1614"/>
                </a:lnTo>
                <a:lnTo>
                  <a:pt x="3445" y="1615"/>
                </a:lnTo>
                <a:lnTo>
                  <a:pt x="3445" y="1618"/>
                </a:lnTo>
                <a:lnTo>
                  <a:pt x="3445" y="1620"/>
                </a:lnTo>
                <a:lnTo>
                  <a:pt x="3445" y="1623"/>
                </a:lnTo>
                <a:lnTo>
                  <a:pt x="3445" y="1625"/>
                </a:lnTo>
                <a:lnTo>
                  <a:pt x="3445" y="1627"/>
                </a:lnTo>
                <a:lnTo>
                  <a:pt x="3445" y="1629"/>
                </a:lnTo>
                <a:lnTo>
                  <a:pt x="3445" y="1632"/>
                </a:lnTo>
                <a:lnTo>
                  <a:pt x="3445" y="1633"/>
                </a:lnTo>
                <a:lnTo>
                  <a:pt x="3445" y="1635"/>
                </a:lnTo>
                <a:lnTo>
                  <a:pt x="3445" y="1636"/>
                </a:lnTo>
                <a:lnTo>
                  <a:pt x="3445" y="1643"/>
                </a:lnTo>
                <a:lnTo>
                  <a:pt x="3445" y="1660"/>
                </a:lnTo>
                <a:lnTo>
                  <a:pt x="3445" y="1661"/>
                </a:lnTo>
                <a:lnTo>
                  <a:pt x="3445" y="1662"/>
                </a:lnTo>
                <a:lnTo>
                  <a:pt x="3445" y="1663"/>
                </a:lnTo>
                <a:lnTo>
                  <a:pt x="3445" y="1665"/>
                </a:lnTo>
                <a:lnTo>
                  <a:pt x="3445" y="1666"/>
                </a:lnTo>
                <a:lnTo>
                  <a:pt x="3445" y="1668"/>
                </a:lnTo>
                <a:lnTo>
                  <a:pt x="3445" y="1669"/>
                </a:lnTo>
                <a:lnTo>
                  <a:pt x="3445" y="1671"/>
                </a:lnTo>
                <a:lnTo>
                  <a:pt x="3445" y="1675"/>
                </a:lnTo>
                <a:lnTo>
                  <a:pt x="3445" y="1677"/>
                </a:lnTo>
                <a:lnTo>
                  <a:pt x="3445" y="1683"/>
                </a:lnTo>
                <a:lnTo>
                  <a:pt x="3445" y="1684"/>
                </a:lnTo>
                <a:lnTo>
                  <a:pt x="3445" y="1690"/>
                </a:lnTo>
                <a:lnTo>
                  <a:pt x="3445" y="1692"/>
                </a:lnTo>
                <a:lnTo>
                  <a:pt x="3445" y="1693"/>
                </a:lnTo>
                <a:lnTo>
                  <a:pt x="3445" y="1695"/>
                </a:lnTo>
                <a:lnTo>
                  <a:pt x="3445" y="1696"/>
                </a:lnTo>
                <a:lnTo>
                  <a:pt x="3445" y="1697"/>
                </a:lnTo>
                <a:lnTo>
                  <a:pt x="3445" y="1699"/>
                </a:lnTo>
                <a:lnTo>
                  <a:pt x="3445" y="1705"/>
                </a:lnTo>
                <a:lnTo>
                  <a:pt x="3445" y="1722"/>
                </a:lnTo>
                <a:lnTo>
                  <a:pt x="3445" y="1731"/>
                </a:lnTo>
                <a:lnTo>
                  <a:pt x="3445" y="1732"/>
                </a:lnTo>
                <a:lnTo>
                  <a:pt x="3445" y="1741"/>
                </a:lnTo>
                <a:lnTo>
                  <a:pt x="3445" y="1744"/>
                </a:lnTo>
                <a:lnTo>
                  <a:pt x="3445" y="1745"/>
                </a:lnTo>
                <a:lnTo>
                  <a:pt x="3445" y="1746"/>
                </a:lnTo>
                <a:lnTo>
                  <a:pt x="3445" y="1747"/>
                </a:lnTo>
                <a:lnTo>
                  <a:pt x="3445" y="1749"/>
                </a:lnTo>
                <a:lnTo>
                  <a:pt x="3445" y="1750"/>
                </a:lnTo>
                <a:lnTo>
                  <a:pt x="3445" y="1751"/>
                </a:lnTo>
                <a:lnTo>
                  <a:pt x="3445" y="1752"/>
                </a:lnTo>
                <a:lnTo>
                  <a:pt x="3445" y="1753"/>
                </a:lnTo>
                <a:lnTo>
                  <a:pt x="3445" y="1754"/>
                </a:lnTo>
                <a:lnTo>
                  <a:pt x="3445" y="1755"/>
                </a:lnTo>
                <a:lnTo>
                  <a:pt x="3445" y="1756"/>
                </a:lnTo>
                <a:lnTo>
                  <a:pt x="3445" y="1757"/>
                </a:lnTo>
                <a:lnTo>
                  <a:pt x="3445" y="1759"/>
                </a:lnTo>
                <a:lnTo>
                  <a:pt x="3445" y="1760"/>
                </a:lnTo>
                <a:lnTo>
                  <a:pt x="3445" y="1761"/>
                </a:lnTo>
                <a:lnTo>
                  <a:pt x="3445" y="1763"/>
                </a:lnTo>
                <a:lnTo>
                  <a:pt x="3444" y="1763"/>
                </a:lnTo>
                <a:lnTo>
                  <a:pt x="3445" y="1763"/>
                </a:lnTo>
                <a:lnTo>
                  <a:pt x="3444" y="1763"/>
                </a:lnTo>
                <a:lnTo>
                  <a:pt x="3444" y="1764"/>
                </a:lnTo>
                <a:lnTo>
                  <a:pt x="3444" y="1765"/>
                </a:lnTo>
                <a:lnTo>
                  <a:pt x="3444" y="1766"/>
                </a:lnTo>
                <a:lnTo>
                  <a:pt x="3444" y="1768"/>
                </a:lnTo>
                <a:lnTo>
                  <a:pt x="3444" y="1769"/>
                </a:lnTo>
                <a:lnTo>
                  <a:pt x="3444" y="1770"/>
                </a:lnTo>
                <a:lnTo>
                  <a:pt x="3444" y="1771"/>
                </a:lnTo>
                <a:lnTo>
                  <a:pt x="3444" y="1772"/>
                </a:lnTo>
                <a:lnTo>
                  <a:pt x="3444" y="1786"/>
                </a:lnTo>
                <a:lnTo>
                  <a:pt x="3444" y="1797"/>
                </a:lnTo>
                <a:lnTo>
                  <a:pt x="3444" y="1801"/>
                </a:lnTo>
                <a:lnTo>
                  <a:pt x="3444" y="1802"/>
                </a:lnTo>
                <a:lnTo>
                  <a:pt x="3444" y="1804"/>
                </a:lnTo>
                <a:lnTo>
                  <a:pt x="3444" y="1805"/>
                </a:lnTo>
                <a:lnTo>
                  <a:pt x="3444" y="1806"/>
                </a:lnTo>
                <a:lnTo>
                  <a:pt x="3444" y="1807"/>
                </a:lnTo>
                <a:lnTo>
                  <a:pt x="3444" y="1808"/>
                </a:lnTo>
                <a:lnTo>
                  <a:pt x="3444" y="1832"/>
                </a:lnTo>
                <a:lnTo>
                  <a:pt x="3444" y="1846"/>
                </a:lnTo>
                <a:lnTo>
                  <a:pt x="3444" y="1853"/>
                </a:lnTo>
                <a:lnTo>
                  <a:pt x="3444" y="1854"/>
                </a:lnTo>
                <a:lnTo>
                  <a:pt x="3444" y="1855"/>
                </a:lnTo>
                <a:lnTo>
                  <a:pt x="3444" y="1856"/>
                </a:lnTo>
                <a:lnTo>
                  <a:pt x="3444" y="1858"/>
                </a:lnTo>
                <a:lnTo>
                  <a:pt x="3444" y="1868"/>
                </a:lnTo>
                <a:lnTo>
                  <a:pt x="3444" y="1869"/>
                </a:lnTo>
                <a:lnTo>
                  <a:pt x="3444" y="1870"/>
                </a:lnTo>
                <a:lnTo>
                  <a:pt x="3444" y="1871"/>
                </a:lnTo>
                <a:lnTo>
                  <a:pt x="3444" y="1872"/>
                </a:lnTo>
                <a:lnTo>
                  <a:pt x="3444" y="1873"/>
                </a:lnTo>
                <a:lnTo>
                  <a:pt x="3444" y="1876"/>
                </a:lnTo>
                <a:lnTo>
                  <a:pt x="3444" y="1883"/>
                </a:lnTo>
                <a:lnTo>
                  <a:pt x="3444" y="1886"/>
                </a:lnTo>
                <a:lnTo>
                  <a:pt x="3444" y="1887"/>
                </a:lnTo>
                <a:lnTo>
                  <a:pt x="3444" y="1888"/>
                </a:lnTo>
                <a:lnTo>
                  <a:pt x="3444" y="1889"/>
                </a:lnTo>
                <a:lnTo>
                  <a:pt x="3444" y="1890"/>
                </a:lnTo>
                <a:lnTo>
                  <a:pt x="3444" y="1891"/>
                </a:lnTo>
                <a:lnTo>
                  <a:pt x="3444" y="1892"/>
                </a:lnTo>
                <a:lnTo>
                  <a:pt x="3444" y="1906"/>
                </a:lnTo>
                <a:lnTo>
                  <a:pt x="3445" y="1909"/>
                </a:lnTo>
                <a:lnTo>
                  <a:pt x="3445" y="1915"/>
                </a:lnTo>
                <a:lnTo>
                  <a:pt x="3445" y="1916"/>
                </a:lnTo>
                <a:lnTo>
                  <a:pt x="3445" y="1926"/>
                </a:lnTo>
                <a:lnTo>
                  <a:pt x="3445" y="1935"/>
                </a:lnTo>
                <a:lnTo>
                  <a:pt x="3445" y="1940"/>
                </a:lnTo>
                <a:lnTo>
                  <a:pt x="3445" y="1955"/>
                </a:lnTo>
                <a:lnTo>
                  <a:pt x="3445" y="1970"/>
                </a:lnTo>
                <a:lnTo>
                  <a:pt x="3445" y="1976"/>
                </a:lnTo>
                <a:lnTo>
                  <a:pt x="3445" y="1981"/>
                </a:lnTo>
                <a:lnTo>
                  <a:pt x="3445" y="1982"/>
                </a:lnTo>
                <a:lnTo>
                  <a:pt x="3445" y="1984"/>
                </a:lnTo>
                <a:lnTo>
                  <a:pt x="3445" y="1985"/>
                </a:lnTo>
                <a:lnTo>
                  <a:pt x="3445" y="1986"/>
                </a:lnTo>
                <a:lnTo>
                  <a:pt x="3445" y="1987"/>
                </a:lnTo>
                <a:lnTo>
                  <a:pt x="3445" y="1989"/>
                </a:lnTo>
                <a:lnTo>
                  <a:pt x="3445" y="1990"/>
                </a:lnTo>
                <a:lnTo>
                  <a:pt x="3445" y="1991"/>
                </a:lnTo>
                <a:lnTo>
                  <a:pt x="3445" y="1993"/>
                </a:lnTo>
                <a:lnTo>
                  <a:pt x="3445" y="1994"/>
                </a:lnTo>
                <a:lnTo>
                  <a:pt x="3445" y="1995"/>
                </a:lnTo>
                <a:lnTo>
                  <a:pt x="3445" y="1996"/>
                </a:lnTo>
                <a:lnTo>
                  <a:pt x="3445" y="1998"/>
                </a:lnTo>
                <a:lnTo>
                  <a:pt x="3445" y="2000"/>
                </a:lnTo>
                <a:lnTo>
                  <a:pt x="3445" y="2007"/>
                </a:lnTo>
                <a:lnTo>
                  <a:pt x="3445" y="2008"/>
                </a:lnTo>
                <a:lnTo>
                  <a:pt x="3445" y="2011"/>
                </a:lnTo>
                <a:lnTo>
                  <a:pt x="3445" y="2013"/>
                </a:lnTo>
                <a:lnTo>
                  <a:pt x="3445" y="2016"/>
                </a:lnTo>
                <a:lnTo>
                  <a:pt x="3445" y="2017"/>
                </a:lnTo>
                <a:lnTo>
                  <a:pt x="3445" y="2018"/>
                </a:lnTo>
                <a:lnTo>
                  <a:pt x="3445" y="2020"/>
                </a:lnTo>
                <a:lnTo>
                  <a:pt x="3445" y="2021"/>
                </a:lnTo>
                <a:lnTo>
                  <a:pt x="3445" y="2024"/>
                </a:lnTo>
                <a:lnTo>
                  <a:pt x="3445" y="2033"/>
                </a:lnTo>
                <a:lnTo>
                  <a:pt x="3445" y="2036"/>
                </a:lnTo>
                <a:lnTo>
                  <a:pt x="3445" y="2041"/>
                </a:lnTo>
                <a:lnTo>
                  <a:pt x="3445" y="2051"/>
                </a:lnTo>
                <a:lnTo>
                  <a:pt x="3445" y="2055"/>
                </a:lnTo>
                <a:lnTo>
                  <a:pt x="3445" y="2058"/>
                </a:lnTo>
                <a:lnTo>
                  <a:pt x="3445" y="2073"/>
                </a:lnTo>
                <a:lnTo>
                  <a:pt x="3445" y="2082"/>
                </a:lnTo>
                <a:lnTo>
                  <a:pt x="3445" y="2088"/>
                </a:lnTo>
                <a:lnTo>
                  <a:pt x="3445" y="2089"/>
                </a:lnTo>
                <a:lnTo>
                  <a:pt x="3445" y="2093"/>
                </a:lnTo>
                <a:lnTo>
                  <a:pt x="3445" y="2095"/>
                </a:lnTo>
                <a:lnTo>
                  <a:pt x="3445" y="2096"/>
                </a:lnTo>
                <a:lnTo>
                  <a:pt x="3445" y="2098"/>
                </a:lnTo>
                <a:lnTo>
                  <a:pt x="3445" y="2100"/>
                </a:lnTo>
                <a:lnTo>
                  <a:pt x="3445" y="2103"/>
                </a:lnTo>
                <a:lnTo>
                  <a:pt x="3445" y="2107"/>
                </a:lnTo>
                <a:lnTo>
                  <a:pt x="3445" y="2111"/>
                </a:lnTo>
                <a:lnTo>
                  <a:pt x="3445" y="2115"/>
                </a:lnTo>
                <a:lnTo>
                  <a:pt x="3445" y="2118"/>
                </a:lnTo>
                <a:lnTo>
                  <a:pt x="3445" y="2120"/>
                </a:lnTo>
                <a:lnTo>
                  <a:pt x="3445" y="2124"/>
                </a:lnTo>
                <a:lnTo>
                  <a:pt x="3445" y="2127"/>
                </a:lnTo>
                <a:lnTo>
                  <a:pt x="3445" y="2134"/>
                </a:lnTo>
                <a:lnTo>
                  <a:pt x="3445" y="2138"/>
                </a:lnTo>
                <a:lnTo>
                  <a:pt x="3445" y="2141"/>
                </a:lnTo>
                <a:lnTo>
                  <a:pt x="3445" y="2153"/>
                </a:lnTo>
                <a:lnTo>
                  <a:pt x="3445" y="2160"/>
                </a:lnTo>
                <a:lnTo>
                  <a:pt x="3445" y="2165"/>
                </a:lnTo>
                <a:lnTo>
                  <a:pt x="3445" y="2166"/>
                </a:lnTo>
                <a:lnTo>
                  <a:pt x="3445" y="2167"/>
                </a:lnTo>
                <a:lnTo>
                  <a:pt x="3445" y="2170"/>
                </a:lnTo>
                <a:lnTo>
                  <a:pt x="3445" y="2172"/>
                </a:lnTo>
                <a:lnTo>
                  <a:pt x="3445" y="2186"/>
                </a:lnTo>
                <a:lnTo>
                  <a:pt x="3445" y="2188"/>
                </a:lnTo>
                <a:lnTo>
                  <a:pt x="3445" y="2189"/>
                </a:lnTo>
                <a:lnTo>
                  <a:pt x="3445" y="2192"/>
                </a:lnTo>
                <a:lnTo>
                  <a:pt x="3445" y="2203"/>
                </a:lnTo>
                <a:lnTo>
                  <a:pt x="3445" y="2204"/>
                </a:lnTo>
                <a:lnTo>
                  <a:pt x="3445" y="2205"/>
                </a:lnTo>
                <a:lnTo>
                  <a:pt x="3445" y="2208"/>
                </a:lnTo>
                <a:lnTo>
                  <a:pt x="3444" y="2213"/>
                </a:lnTo>
                <a:lnTo>
                  <a:pt x="3444" y="2223"/>
                </a:lnTo>
                <a:lnTo>
                  <a:pt x="3444" y="2224"/>
                </a:lnTo>
                <a:lnTo>
                  <a:pt x="3444" y="2225"/>
                </a:lnTo>
                <a:lnTo>
                  <a:pt x="3444" y="2229"/>
                </a:lnTo>
                <a:lnTo>
                  <a:pt x="3444" y="2233"/>
                </a:lnTo>
                <a:lnTo>
                  <a:pt x="3444" y="2234"/>
                </a:lnTo>
                <a:lnTo>
                  <a:pt x="3444" y="2235"/>
                </a:lnTo>
                <a:lnTo>
                  <a:pt x="3443" y="2235"/>
                </a:lnTo>
                <a:lnTo>
                  <a:pt x="3443" y="2237"/>
                </a:lnTo>
                <a:lnTo>
                  <a:pt x="3443" y="2238"/>
                </a:lnTo>
                <a:lnTo>
                  <a:pt x="3440" y="2238"/>
                </a:lnTo>
                <a:lnTo>
                  <a:pt x="3439" y="2238"/>
                </a:lnTo>
                <a:lnTo>
                  <a:pt x="3432" y="2238"/>
                </a:lnTo>
                <a:lnTo>
                  <a:pt x="3407" y="2238"/>
                </a:lnTo>
                <a:lnTo>
                  <a:pt x="3406" y="2238"/>
                </a:lnTo>
                <a:lnTo>
                  <a:pt x="3402" y="2238"/>
                </a:lnTo>
                <a:lnTo>
                  <a:pt x="3400" y="2238"/>
                </a:lnTo>
                <a:lnTo>
                  <a:pt x="3398" y="2238"/>
                </a:lnTo>
                <a:lnTo>
                  <a:pt x="3397" y="2238"/>
                </a:lnTo>
                <a:lnTo>
                  <a:pt x="3388" y="2238"/>
                </a:lnTo>
                <a:lnTo>
                  <a:pt x="3363" y="2238"/>
                </a:lnTo>
                <a:lnTo>
                  <a:pt x="3351" y="2238"/>
                </a:lnTo>
                <a:lnTo>
                  <a:pt x="3349" y="2238"/>
                </a:lnTo>
                <a:lnTo>
                  <a:pt x="3347" y="2238"/>
                </a:lnTo>
                <a:lnTo>
                  <a:pt x="3342" y="2238"/>
                </a:lnTo>
                <a:lnTo>
                  <a:pt x="3331" y="2238"/>
                </a:lnTo>
                <a:lnTo>
                  <a:pt x="3329" y="2238"/>
                </a:lnTo>
                <a:lnTo>
                  <a:pt x="3328" y="2238"/>
                </a:lnTo>
                <a:lnTo>
                  <a:pt x="3326" y="2238"/>
                </a:lnTo>
                <a:lnTo>
                  <a:pt x="3323" y="2238"/>
                </a:lnTo>
                <a:lnTo>
                  <a:pt x="3317" y="2238"/>
                </a:lnTo>
                <a:lnTo>
                  <a:pt x="3263" y="2238"/>
                </a:lnTo>
                <a:lnTo>
                  <a:pt x="3262" y="2238"/>
                </a:lnTo>
                <a:lnTo>
                  <a:pt x="3262" y="2239"/>
                </a:lnTo>
                <a:lnTo>
                  <a:pt x="3256" y="2239"/>
                </a:lnTo>
                <a:lnTo>
                  <a:pt x="3255" y="2239"/>
                </a:lnTo>
                <a:lnTo>
                  <a:pt x="3246" y="2239"/>
                </a:lnTo>
                <a:lnTo>
                  <a:pt x="3237" y="2238"/>
                </a:lnTo>
                <a:lnTo>
                  <a:pt x="3236" y="2238"/>
                </a:lnTo>
                <a:lnTo>
                  <a:pt x="3235" y="2238"/>
                </a:lnTo>
                <a:lnTo>
                  <a:pt x="3230" y="2238"/>
                </a:lnTo>
                <a:lnTo>
                  <a:pt x="3225" y="2238"/>
                </a:lnTo>
                <a:lnTo>
                  <a:pt x="3224" y="2238"/>
                </a:lnTo>
                <a:lnTo>
                  <a:pt x="3214" y="2238"/>
                </a:lnTo>
                <a:lnTo>
                  <a:pt x="3179" y="2238"/>
                </a:lnTo>
                <a:lnTo>
                  <a:pt x="3178" y="2238"/>
                </a:lnTo>
                <a:lnTo>
                  <a:pt x="3151" y="2238"/>
                </a:lnTo>
                <a:lnTo>
                  <a:pt x="3134" y="2238"/>
                </a:lnTo>
                <a:lnTo>
                  <a:pt x="3132" y="2238"/>
                </a:lnTo>
                <a:lnTo>
                  <a:pt x="3130" y="2239"/>
                </a:lnTo>
                <a:lnTo>
                  <a:pt x="3127" y="2238"/>
                </a:lnTo>
                <a:lnTo>
                  <a:pt x="3126" y="2238"/>
                </a:lnTo>
                <a:lnTo>
                  <a:pt x="3115" y="2238"/>
                </a:lnTo>
                <a:lnTo>
                  <a:pt x="3115" y="2239"/>
                </a:lnTo>
                <a:lnTo>
                  <a:pt x="3105" y="2238"/>
                </a:lnTo>
                <a:lnTo>
                  <a:pt x="3105" y="2239"/>
                </a:lnTo>
                <a:lnTo>
                  <a:pt x="3095" y="2239"/>
                </a:lnTo>
                <a:lnTo>
                  <a:pt x="3082" y="2239"/>
                </a:lnTo>
                <a:lnTo>
                  <a:pt x="3078" y="2239"/>
                </a:lnTo>
                <a:lnTo>
                  <a:pt x="3075" y="2239"/>
                </a:lnTo>
                <a:lnTo>
                  <a:pt x="3074" y="2239"/>
                </a:lnTo>
                <a:lnTo>
                  <a:pt x="3068" y="2239"/>
                </a:lnTo>
                <a:lnTo>
                  <a:pt x="3067" y="2239"/>
                </a:lnTo>
                <a:lnTo>
                  <a:pt x="3066" y="2239"/>
                </a:lnTo>
                <a:lnTo>
                  <a:pt x="3064" y="2239"/>
                </a:lnTo>
                <a:lnTo>
                  <a:pt x="3063" y="2239"/>
                </a:lnTo>
                <a:lnTo>
                  <a:pt x="3061" y="2239"/>
                </a:lnTo>
                <a:lnTo>
                  <a:pt x="3060" y="2239"/>
                </a:lnTo>
                <a:lnTo>
                  <a:pt x="3059" y="2239"/>
                </a:lnTo>
                <a:lnTo>
                  <a:pt x="3058" y="2239"/>
                </a:lnTo>
                <a:lnTo>
                  <a:pt x="3056" y="2239"/>
                </a:lnTo>
                <a:lnTo>
                  <a:pt x="3055" y="2239"/>
                </a:lnTo>
                <a:lnTo>
                  <a:pt x="3043" y="2239"/>
                </a:lnTo>
                <a:lnTo>
                  <a:pt x="3018" y="2239"/>
                </a:lnTo>
                <a:lnTo>
                  <a:pt x="3008" y="2239"/>
                </a:lnTo>
                <a:lnTo>
                  <a:pt x="3001" y="2239"/>
                </a:lnTo>
                <a:lnTo>
                  <a:pt x="2999" y="2239"/>
                </a:lnTo>
                <a:lnTo>
                  <a:pt x="2998" y="2239"/>
                </a:lnTo>
                <a:lnTo>
                  <a:pt x="2995" y="2239"/>
                </a:lnTo>
                <a:lnTo>
                  <a:pt x="2984" y="2239"/>
                </a:lnTo>
                <a:lnTo>
                  <a:pt x="2983" y="2239"/>
                </a:lnTo>
                <a:lnTo>
                  <a:pt x="2974" y="2239"/>
                </a:lnTo>
                <a:lnTo>
                  <a:pt x="2960" y="2239"/>
                </a:lnTo>
                <a:lnTo>
                  <a:pt x="2906" y="2239"/>
                </a:lnTo>
                <a:lnTo>
                  <a:pt x="2881" y="2238"/>
                </a:lnTo>
                <a:lnTo>
                  <a:pt x="2851" y="2238"/>
                </a:lnTo>
                <a:lnTo>
                  <a:pt x="2850" y="2238"/>
                </a:lnTo>
                <a:lnTo>
                  <a:pt x="2849" y="2239"/>
                </a:lnTo>
                <a:lnTo>
                  <a:pt x="2795" y="2238"/>
                </a:lnTo>
                <a:lnTo>
                  <a:pt x="2787" y="2238"/>
                </a:lnTo>
                <a:lnTo>
                  <a:pt x="2784" y="2238"/>
                </a:lnTo>
                <a:lnTo>
                  <a:pt x="2734" y="2238"/>
                </a:lnTo>
                <a:lnTo>
                  <a:pt x="2708" y="2238"/>
                </a:lnTo>
                <a:lnTo>
                  <a:pt x="2673" y="2238"/>
                </a:lnTo>
                <a:lnTo>
                  <a:pt x="2672" y="2238"/>
                </a:lnTo>
                <a:lnTo>
                  <a:pt x="2666" y="2238"/>
                </a:lnTo>
                <a:lnTo>
                  <a:pt x="2666" y="2244"/>
                </a:lnTo>
                <a:lnTo>
                  <a:pt x="2662" y="2244"/>
                </a:lnTo>
                <a:lnTo>
                  <a:pt x="2649" y="2244"/>
                </a:lnTo>
                <a:lnTo>
                  <a:pt x="2646" y="2244"/>
                </a:lnTo>
                <a:lnTo>
                  <a:pt x="2643" y="2244"/>
                </a:lnTo>
                <a:lnTo>
                  <a:pt x="2639" y="2244"/>
                </a:lnTo>
                <a:lnTo>
                  <a:pt x="2634" y="2244"/>
                </a:lnTo>
                <a:lnTo>
                  <a:pt x="2633" y="2244"/>
                </a:lnTo>
                <a:lnTo>
                  <a:pt x="2631" y="2244"/>
                </a:lnTo>
                <a:lnTo>
                  <a:pt x="2630" y="2244"/>
                </a:lnTo>
                <a:lnTo>
                  <a:pt x="2629" y="2244"/>
                </a:lnTo>
                <a:lnTo>
                  <a:pt x="2628" y="2244"/>
                </a:lnTo>
                <a:lnTo>
                  <a:pt x="2627" y="2244"/>
                </a:lnTo>
                <a:lnTo>
                  <a:pt x="2626" y="2244"/>
                </a:lnTo>
                <a:lnTo>
                  <a:pt x="2625" y="2244"/>
                </a:lnTo>
                <a:lnTo>
                  <a:pt x="2624" y="2244"/>
                </a:lnTo>
                <a:lnTo>
                  <a:pt x="2622" y="2243"/>
                </a:lnTo>
                <a:lnTo>
                  <a:pt x="2621" y="2243"/>
                </a:lnTo>
                <a:lnTo>
                  <a:pt x="2620" y="2244"/>
                </a:lnTo>
                <a:lnTo>
                  <a:pt x="2619" y="2244"/>
                </a:lnTo>
                <a:lnTo>
                  <a:pt x="2618" y="2244"/>
                </a:lnTo>
                <a:lnTo>
                  <a:pt x="2615" y="2244"/>
                </a:lnTo>
                <a:lnTo>
                  <a:pt x="2612" y="2243"/>
                </a:lnTo>
                <a:lnTo>
                  <a:pt x="2611" y="2243"/>
                </a:lnTo>
                <a:lnTo>
                  <a:pt x="2610" y="2243"/>
                </a:lnTo>
                <a:lnTo>
                  <a:pt x="2608" y="2243"/>
                </a:lnTo>
                <a:lnTo>
                  <a:pt x="2607" y="2243"/>
                </a:lnTo>
                <a:lnTo>
                  <a:pt x="2606" y="2243"/>
                </a:lnTo>
                <a:lnTo>
                  <a:pt x="2605" y="2243"/>
                </a:lnTo>
                <a:lnTo>
                  <a:pt x="2603" y="2243"/>
                </a:lnTo>
                <a:lnTo>
                  <a:pt x="2602" y="2243"/>
                </a:lnTo>
                <a:lnTo>
                  <a:pt x="2601" y="2243"/>
                </a:lnTo>
                <a:lnTo>
                  <a:pt x="2600" y="2243"/>
                </a:lnTo>
                <a:lnTo>
                  <a:pt x="2599" y="2243"/>
                </a:lnTo>
                <a:lnTo>
                  <a:pt x="2598" y="2243"/>
                </a:lnTo>
                <a:lnTo>
                  <a:pt x="2597" y="2243"/>
                </a:lnTo>
                <a:lnTo>
                  <a:pt x="2596" y="2243"/>
                </a:lnTo>
                <a:lnTo>
                  <a:pt x="2594" y="2243"/>
                </a:lnTo>
                <a:lnTo>
                  <a:pt x="2591" y="2243"/>
                </a:lnTo>
                <a:lnTo>
                  <a:pt x="2590" y="2243"/>
                </a:lnTo>
                <a:lnTo>
                  <a:pt x="2589" y="2243"/>
                </a:lnTo>
                <a:lnTo>
                  <a:pt x="2588" y="2243"/>
                </a:lnTo>
                <a:lnTo>
                  <a:pt x="2586" y="2243"/>
                </a:lnTo>
                <a:lnTo>
                  <a:pt x="2577" y="2243"/>
                </a:lnTo>
                <a:lnTo>
                  <a:pt x="2573" y="2243"/>
                </a:lnTo>
                <a:lnTo>
                  <a:pt x="2572" y="2243"/>
                </a:lnTo>
                <a:lnTo>
                  <a:pt x="2570" y="2243"/>
                </a:lnTo>
                <a:lnTo>
                  <a:pt x="2569" y="2243"/>
                </a:lnTo>
                <a:lnTo>
                  <a:pt x="2568" y="2243"/>
                </a:lnTo>
                <a:lnTo>
                  <a:pt x="2566" y="2243"/>
                </a:lnTo>
                <a:lnTo>
                  <a:pt x="2564" y="2243"/>
                </a:lnTo>
                <a:lnTo>
                  <a:pt x="2562" y="2243"/>
                </a:lnTo>
                <a:lnTo>
                  <a:pt x="2561" y="2243"/>
                </a:lnTo>
                <a:lnTo>
                  <a:pt x="2560" y="2243"/>
                </a:lnTo>
                <a:lnTo>
                  <a:pt x="2559" y="2243"/>
                </a:lnTo>
                <a:lnTo>
                  <a:pt x="2558" y="2243"/>
                </a:lnTo>
                <a:lnTo>
                  <a:pt x="2555" y="2243"/>
                </a:lnTo>
                <a:lnTo>
                  <a:pt x="2551" y="2243"/>
                </a:lnTo>
                <a:lnTo>
                  <a:pt x="2545" y="2243"/>
                </a:lnTo>
                <a:lnTo>
                  <a:pt x="2540" y="2243"/>
                </a:lnTo>
                <a:lnTo>
                  <a:pt x="2538" y="2243"/>
                </a:lnTo>
                <a:lnTo>
                  <a:pt x="2537" y="2243"/>
                </a:lnTo>
                <a:lnTo>
                  <a:pt x="2536" y="2243"/>
                </a:lnTo>
                <a:lnTo>
                  <a:pt x="2534" y="2243"/>
                </a:lnTo>
                <a:lnTo>
                  <a:pt x="2531" y="2243"/>
                </a:lnTo>
                <a:lnTo>
                  <a:pt x="2528" y="2243"/>
                </a:lnTo>
                <a:lnTo>
                  <a:pt x="2526" y="2243"/>
                </a:lnTo>
                <a:lnTo>
                  <a:pt x="2522" y="2243"/>
                </a:lnTo>
                <a:lnTo>
                  <a:pt x="2521" y="2243"/>
                </a:lnTo>
                <a:lnTo>
                  <a:pt x="2518" y="2243"/>
                </a:lnTo>
                <a:lnTo>
                  <a:pt x="2515" y="2243"/>
                </a:lnTo>
                <a:lnTo>
                  <a:pt x="2512" y="2244"/>
                </a:lnTo>
                <a:lnTo>
                  <a:pt x="2511" y="2244"/>
                </a:lnTo>
                <a:lnTo>
                  <a:pt x="2509" y="2244"/>
                </a:lnTo>
                <a:lnTo>
                  <a:pt x="2508" y="2244"/>
                </a:lnTo>
                <a:lnTo>
                  <a:pt x="2506" y="2244"/>
                </a:lnTo>
                <a:lnTo>
                  <a:pt x="2505" y="2244"/>
                </a:lnTo>
                <a:lnTo>
                  <a:pt x="2504" y="2244"/>
                </a:lnTo>
                <a:lnTo>
                  <a:pt x="2503" y="2244"/>
                </a:lnTo>
                <a:lnTo>
                  <a:pt x="2502" y="2244"/>
                </a:lnTo>
                <a:lnTo>
                  <a:pt x="2500" y="2244"/>
                </a:lnTo>
                <a:lnTo>
                  <a:pt x="2499" y="2244"/>
                </a:lnTo>
                <a:lnTo>
                  <a:pt x="2496" y="2244"/>
                </a:lnTo>
                <a:lnTo>
                  <a:pt x="2495" y="2244"/>
                </a:lnTo>
                <a:lnTo>
                  <a:pt x="2477" y="2244"/>
                </a:lnTo>
                <a:lnTo>
                  <a:pt x="2459" y="2244"/>
                </a:lnTo>
                <a:lnTo>
                  <a:pt x="2448" y="2244"/>
                </a:lnTo>
                <a:lnTo>
                  <a:pt x="2447" y="2244"/>
                </a:lnTo>
                <a:lnTo>
                  <a:pt x="2446" y="2244"/>
                </a:lnTo>
                <a:lnTo>
                  <a:pt x="2432" y="2244"/>
                </a:lnTo>
                <a:lnTo>
                  <a:pt x="2431" y="2244"/>
                </a:lnTo>
                <a:lnTo>
                  <a:pt x="2423" y="2244"/>
                </a:lnTo>
                <a:lnTo>
                  <a:pt x="2403" y="2244"/>
                </a:lnTo>
                <a:lnTo>
                  <a:pt x="2402" y="2244"/>
                </a:lnTo>
                <a:lnTo>
                  <a:pt x="2376" y="2244"/>
                </a:lnTo>
                <a:lnTo>
                  <a:pt x="2364" y="2244"/>
                </a:lnTo>
                <a:lnTo>
                  <a:pt x="2327" y="2244"/>
                </a:lnTo>
                <a:lnTo>
                  <a:pt x="2304" y="2244"/>
                </a:lnTo>
                <a:lnTo>
                  <a:pt x="2301" y="2244"/>
                </a:lnTo>
                <a:lnTo>
                  <a:pt x="2300" y="2244"/>
                </a:lnTo>
                <a:lnTo>
                  <a:pt x="2285" y="2244"/>
                </a:lnTo>
                <a:lnTo>
                  <a:pt x="2283" y="2244"/>
                </a:lnTo>
                <a:lnTo>
                  <a:pt x="2270" y="2244"/>
                </a:lnTo>
                <a:lnTo>
                  <a:pt x="2238" y="2244"/>
                </a:lnTo>
                <a:lnTo>
                  <a:pt x="2205" y="2244"/>
                </a:lnTo>
                <a:lnTo>
                  <a:pt x="2196" y="2244"/>
                </a:lnTo>
                <a:lnTo>
                  <a:pt x="2195" y="2244"/>
                </a:lnTo>
                <a:lnTo>
                  <a:pt x="2190" y="2244"/>
                </a:lnTo>
                <a:lnTo>
                  <a:pt x="2175" y="2244"/>
                </a:lnTo>
                <a:lnTo>
                  <a:pt x="2173" y="2244"/>
                </a:lnTo>
                <a:lnTo>
                  <a:pt x="2172" y="2244"/>
                </a:lnTo>
                <a:lnTo>
                  <a:pt x="2171" y="2244"/>
                </a:lnTo>
                <a:lnTo>
                  <a:pt x="2170" y="2244"/>
                </a:lnTo>
                <a:lnTo>
                  <a:pt x="2168" y="2244"/>
                </a:lnTo>
                <a:lnTo>
                  <a:pt x="2138" y="2244"/>
                </a:lnTo>
                <a:lnTo>
                  <a:pt x="2117" y="2244"/>
                </a:lnTo>
                <a:lnTo>
                  <a:pt x="2085" y="2244"/>
                </a:lnTo>
                <a:lnTo>
                  <a:pt x="2078" y="2244"/>
                </a:lnTo>
                <a:lnTo>
                  <a:pt x="2066" y="2244"/>
                </a:lnTo>
                <a:lnTo>
                  <a:pt x="2054" y="2244"/>
                </a:lnTo>
                <a:lnTo>
                  <a:pt x="2054" y="2246"/>
                </a:lnTo>
                <a:lnTo>
                  <a:pt x="2054" y="2247"/>
                </a:lnTo>
                <a:lnTo>
                  <a:pt x="2054" y="2248"/>
                </a:lnTo>
                <a:lnTo>
                  <a:pt x="2054" y="2249"/>
                </a:lnTo>
                <a:lnTo>
                  <a:pt x="2054" y="2250"/>
                </a:lnTo>
                <a:lnTo>
                  <a:pt x="2054" y="2252"/>
                </a:lnTo>
                <a:lnTo>
                  <a:pt x="2054" y="2253"/>
                </a:lnTo>
                <a:lnTo>
                  <a:pt x="2054" y="2255"/>
                </a:lnTo>
                <a:lnTo>
                  <a:pt x="2054" y="2256"/>
                </a:lnTo>
                <a:lnTo>
                  <a:pt x="2054" y="2258"/>
                </a:lnTo>
                <a:lnTo>
                  <a:pt x="2054" y="2262"/>
                </a:lnTo>
                <a:lnTo>
                  <a:pt x="2054" y="2265"/>
                </a:lnTo>
                <a:lnTo>
                  <a:pt x="2054" y="2267"/>
                </a:lnTo>
                <a:lnTo>
                  <a:pt x="2051" y="2267"/>
                </a:lnTo>
                <a:lnTo>
                  <a:pt x="2050" y="2267"/>
                </a:lnTo>
                <a:lnTo>
                  <a:pt x="2049" y="2267"/>
                </a:lnTo>
                <a:lnTo>
                  <a:pt x="2047" y="2267"/>
                </a:lnTo>
                <a:lnTo>
                  <a:pt x="2046" y="2267"/>
                </a:lnTo>
                <a:lnTo>
                  <a:pt x="2042" y="2267"/>
                </a:lnTo>
                <a:lnTo>
                  <a:pt x="2041" y="2267"/>
                </a:lnTo>
                <a:lnTo>
                  <a:pt x="2040" y="2267"/>
                </a:lnTo>
                <a:lnTo>
                  <a:pt x="2039" y="2267"/>
                </a:lnTo>
                <a:lnTo>
                  <a:pt x="2038" y="2267"/>
                </a:lnTo>
                <a:lnTo>
                  <a:pt x="2037" y="2267"/>
                </a:lnTo>
                <a:lnTo>
                  <a:pt x="2031" y="2267"/>
                </a:lnTo>
                <a:lnTo>
                  <a:pt x="2028" y="2267"/>
                </a:lnTo>
                <a:lnTo>
                  <a:pt x="2026" y="2267"/>
                </a:lnTo>
                <a:lnTo>
                  <a:pt x="2025" y="2267"/>
                </a:lnTo>
                <a:lnTo>
                  <a:pt x="2023" y="2267"/>
                </a:lnTo>
                <a:lnTo>
                  <a:pt x="2021" y="2267"/>
                </a:lnTo>
                <a:lnTo>
                  <a:pt x="2018" y="2267"/>
                </a:lnTo>
                <a:lnTo>
                  <a:pt x="2017" y="2267"/>
                </a:lnTo>
                <a:lnTo>
                  <a:pt x="2014" y="2267"/>
                </a:lnTo>
                <a:lnTo>
                  <a:pt x="2011" y="2267"/>
                </a:lnTo>
                <a:lnTo>
                  <a:pt x="2009" y="2267"/>
                </a:lnTo>
                <a:lnTo>
                  <a:pt x="2008" y="2267"/>
                </a:lnTo>
                <a:lnTo>
                  <a:pt x="2007" y="2267"/>
                </a:lnTo>
                <a:lnTo>
                  <a:pt x="2004" y="2267"/>
                </a:lnTo>
                <a:lnTo>
                  <a:pt x="2002" y="2267"/>
                </a:lnTo>
                <a:lnTo>
                  <a:pt x="2001" y="2267"/>
                </a:lnTo>
                <a:lnTo>
                  <a:pt x="2000" y="2267"/>
                </a:lnTo>
                <a:lnTo>
                  <a:pt x="1997" y="2267"/>
                </a:lnTo>
                <a:lnTo>
                  <a:pt x="1994" y="2267"/>
                </a:lnTo>
                <a:lnTo>
                  <a:pt x="1992" y="2267"/>
                </a:lnTo>
                <a:lnTo>
                  <a:pt x="1990" y="2267"/>
                </a:lnTo>
                <a:lnTo>
                  <a:pt x="1989" y="2267"/>
                </a:lnTo>
                <a:lnTo>
                  <a:pt x="1988" y="2267"/>
                </a:lnTo>
                <a:lnTo>
                  <a:pt x="1985" y="2267"/>
                </a:lnTo>
                <a:lnTo>
                  <a:pt x="1984" y="2267"/>
                </a:lnTo>
                <a:lnTo>
                  <a:pt x="1983" y="2267"/>
                </a:lnTo>
                <a:lnTo>
                  <a:pt x="1982" y="2267"/>
                </a:lnTo>
                <a:lnTo>
                  <a:pt x="1981" y="2267"/>
                </a:lnTo>
                <a:lnTo>
                  <a:pt x="1980" y="2267"/>
                </a:lnTo>
                <a:lnTo>
                  <a:pt x="1978" y="2267"/>
                </a:lnTo>
                <a:lnTo>
                  <a:pt x="1976" y="2267"/>
                </a:lnTo>
                <a:lnTo>
                  <a:pt x="1975" y="2267"/>
                </a:lnTo>
                <a:lnTo>
                  <a:pt x="1973" y="2267"/>
                </a:lnTo>
                <a:lnTo>
                  <a:pt x="1971" y="2267"/>
                </a:lnTo>
                <a:lnTo>
                  <a:pt x="1969" y="2267"/>
                </a:lnTo>
                <a:lnTo>
                  <a:pt x="1966" y="2267"/>
                </a:lnTo>
                <a:lnTo>
                  <a:pt x="1963" y="2267"/>
                </a:lnTo>
                <a:lnTo>
                  <a:pt x="1962" y="2267"/>
                </a:lnTo>
                <a:lnTo>
                  <a:pt x="1961" y="2267"/>
                </a:lnTo>
                <a:lnTo>
                  <a:pt x="1958" y="2267"/>
                </a:lnTo>
                <a:lnTo>
                  <a:pt x="1956" y="2267"/>
                </a:lnTo>
                <a:lnTo>
                  <a:pt x="1954" y="2267"/>
                </a:lnTo>
                <a:lnTo>
                  <a:pt x="1953" y="2267"/>
                </a:lnTo>
                <a:lnTo>
                  <a:pt x="1953" y="2266"/>
                </a:lnTo>
                <a:lnTo>
                  <a:pt x="1951" y="2266"/>
                </a:lnTo>
                <a:lnTo>
                  <a:pt x="1948" y="2266"/>
                </a:lnTo>
                <a:lnTo>
                  <a:pt x="1944" y="2266"/>
                </a:lnTo>
                <a:lnTo>
                  <a:pt x="1939" y="2266"/>
                </a:lnTo>
                <a:lnTo>
                  <a:pt x="1937" y="2266"/>
                </a:lnTo>
                <a:lnTo>
                  <a:pt x="1936" y="2266"/>
                </a:lnTo>
                <a:lnTo>
                  <a:pt x="1934" y="2266"/>
                </a:lnTo>
                <a:lnTo>
                  <a:pt x="1932" y="2267"/>
                </a:lnTo>
                <a:lnTo>
                  <a:pt x="1930" y="2266"/>
                </a:lnTo>
                <a:lnTo>
                  <a:pt x="1929" y="2266"/>
                </a:lnTo>
                <a:lnTo>
                  <a:pt x="1927" y="2266"/>
                </a:lnTo>
                <a:lnTo>
                  <a:pt x="1926" y="2266"/>
                </a:lnTo>
                <a:lnTo>
                  <a:pt x="1924" y="2266"/>
                </a:lnTo>
                <a:lnTo>
                  <a:pt x="1923" y="2266"/>
                </a:lnTo>
                <a:lnTo>
                  <a:pt x="1922" y="2266"/>
                </a:lnTo>
                <a:lnTo>
                  <a:pt x="1920" y="2266"/>
                </a:lnTo>
                <a:lnTo>
                  <a:pt x="1919" y="2266"/>
                </a:lnTo>
                <a:lnTo>
                  <a:pt x="1918" y="2266"/>
                </a:lnTo>
                <a:lnTo>
                  <a:pt x="1917" y="2266"/>
                </a:lnTo>
                <a:lnTo>
                  <a:pt x="1916" y="2266"/>
                </a:lnTo>
                <a:lnTo>
                  <a:pt x="1914" y="2266"/>
                </a:lnTo>
                <a:lnTo>
                  <a:pt x="1913" y="2267"/>
                </a:lnTo>
                <a:lnTo>
                  <a:pt x="1911" y="2267"/>
                </a:lnTo>
                <a:lnTo>
                  <a:pt x="1910" y="2267"/>
                </a:lnTo>
                <a:lnTo>
                  <a:pt x="1906" y="2267"/>
                </a:lnTo>
                <a:lnTo>
                  <a:pt x="1885" y="2267"/>
                </a:lnTo>
                <a:lnTo>
                  <a:pt x="1877" y="2267"/>
                </a:lnTo>
                <a:lnTo>
                  <a:pt x="1869" y="2267"/>
                </a:lnTo>
                <a:lnTo>
                  <a:pt x="1862" y="2267"/>
                </a:lnTo>
                <a:lnTo>
                  <a:pt x="1860" y="2267"/>
                </a:lnTo>
                <a:lnTo>
                  <a:pt x="1850" y="2267"/>
                </a:lnTo>
                <a:lnTo>
                  <a:pt x="1849" y="2267"/>
                </a:lnTo>
                <a:lnTo>
                  <a:pt x="1848" y="2267"/>
                </a:lnTo>
                <a:lnTo>
                  <a:pt x="1840" y="2267"/>
                </a:lnTo>
                <a:lnTo>
                  <a:pt x="1839" y="2267"/>
                </a:lnTo>
                <a:lnTo>
                  <a:pt x="1832" y="2267"/>
                </a:lnTo>
                <a:lnTo>
                  <a:pt x="1831" y="2267"/>
                </a:lnTo>
                <a:lnTo>
                  <a:pt x="1825" y="2267"/>
                </a:lnTo>
                <a:lnTo>
                  <a:pt x="1824" y="2267"/>
                </a:lnTo>
                <a:lnTo>
                  <a:pt x="1802" y="2267"/>
                </a:lnTo>
                <a:lnTo>
                  <a:pt x="1799" y="2267"/>
                </a:lnTo>
                <a:lnTo>
                  <a:pt x="1798" y="2267"/>
                </a:lnTo>
                <a:lnTo>
                  <a:pt x="1797" y="2267"/>
                </a:lnTo>
                <a:lnTo>
                  <a:pt x="1765" y="2267"/>
                </a:lnTo>
                <a:lnTo>
                  <a:pt x="1698" y="2267"/>
                </a:lnTo>
                <a:lnTo>
                  <a:pt x="1681" y="2267"/>
                </a:lnTo>
                <a:lnTo>
                  <a:pt x="1677" y="2267"/>
                </a:lnTo>
                <a:lnTo>
                  <a:pt x="1676" y="2267"/>
                </a:lnTo>
                <a:lnTo>
                  <a:pt x="1672" y="2267"/>
                </a:lnTo>
                <a:lnTo>
                  <a:pt x="1665" y="2267"/>
                </a:lnTo>
                <a:lnTo>
                  <a:pt x="1656" y="2267"/>
                </a:lnTo>
                <a:lnTo>
                  <a:pt x="1654" y="2267"/>
                </a:lnTo>
                <a:lnTo>
                  <a:pt x="1648" y="2267"/>
                </a:lnTo>
                <a:lnTo>
                  <a:pt x="1646" y="2267"/>
                </a:lnTo>
                <a:lnTo>
                  <a:pt x="1643" y="2267"/>
                </a:lnTo>
                <a:lnTo>
                  <a:pt x="1637" y="2267"/>
                </a:lnTo>
                <a:lnTo>
                  <a:pt x="1615" y="2267"/>
                </a:lnTo>
                <a:lnTo>
                  <a:pt x="1610" y="2267"/>
                </a:lnTo>
                <a:lnTo>
                  <a:pt x="1582" y="2267"/>
                </a:lnTo>
                <a:lnTo>
                  <a:pt x="1573" y="2267"/>
                </a:lnTo>
                <a:lnTo>
                  <a:pt x="1567" y="2267"/>
                </a:lnTo>
                <a:lnTo>
                  <a:pt x="1565" y="2267"/>
                </a:lnTo>
                <a:lnTo>
                  <a:pt x="1558" y="2267"/>
                </a:lnTo>
                <a:lnTo>
                  <a:pt x="1553" y="2267"/>
                </a:lnTo>
                <a:lnTo>
                  <a:pt x="1551" y="2267"/>
                </a:lnTo>
                <a:lnTo>
                  <a:pt x="1539" y="2267"/>
                </a:lnTo>
                <a:lnTo>
                  <a:pt x="1532" y="2267"/>
                </a:lnTo>
                <a:lnTo>
                  <a:pt x="1514" y="2267"/>
                </a:lnTo>
                <a:lnTo>
                  <a:pt x="1504" y="2267"/>
                </a:lnTo>
                <a:lnTo>
                  <a:pt x="1503" y="2267"/>
                </a:lnTo>
                <a:lnTo>
                  <a:pt x="1448" y="2267"/>
                </a:lnTo>
                <a:lnTo>
                  <a:pt x="1425" y="2267"/>
                </a:lnTo>
                <a:lnTo>
                  <a:pt x="1400" y="2267"/>
                </a:lnTo>
                <a:lnTo>
                  <a:pt x="1396" y="2267"/>
                </a:lnTo>
                <a:lnTo>
                  <a:pt x="1393" y="2267"/>
                </a:lnTo>
                <a:lnTo>
                  <a:pt x="1392" y="2267"/>
                </a:lnTo>
                <a:lnTo>
                  <a:pt x="1385" y="2267"/>
                </a:lnTo>
                <a:lnTo>
                  <a:pt x="1380" y="2267"/>
                </a:lnTo>
                <a:lnTo>
                  <a:pt x="1372" y="2267"/>
                </a:lnTo>
                <a:lnTo>
                  <a:pt x="1350" y="2267"/>
                </a:lnTo>
                <a:lnTo>
                  <a:pt x="1329" y="2267"/>
                </a:lnTo>
                <a:lnTo>
                  <a:pt x="1322" y="2267"/>
                </a:lnTo>
                <a:lnTo>
                  <a:pt x="1300" y="2267"/>
                </a:lnTo>
                <a:lnTo>
                  <a:pt x="1283" y="2267"/>
                </a:lnTo>
                <a:lnTo>
                  <a:pt x="1282" y="2267"/>
                </a:lnTo>
                <a:lnTo>
                  <a:pt x="1279" y="2267"/>
                </a:lnTo>
                <a:lnTo>
                  <a:pt x="1277" y="2267"/>
                </a:lnTo>
                <a:lnTo>
                  <a:pt x="1269" y="2267"/>
                </a:lnTo>
                <a:lnTo>
                  <a:pt x="1266" y="2267"/>
                </a:lnTo>
                <a:lnTo>
                  <a:pt x="1265" y="2267"/>
                </a:lnTo>
                <a:lnTo>
                  <a:pt x="1263" y="2267"/>
                </a:lnTo>
                <a:lnTo>
                  <a:pt x="1262" y="2267"/>
                </a:lnTo>
                <a:lnTo>
                  <a:pt x="1261" y="2267"/>
                </a:lnTo>
                <a:lnTo>
                  <a:pt x="1245" y="2267"/>
                </a:lnTo>
                <a:lnTo>
                  <a:pt x="1245" y="2255"/>
                </a:lnTo>
                <a:lnTo>
                  <a:pt x="1227" y="2255"/>
                </a:lnTo>
                <a:lnTo>
                  <a:pt x="1226" y="2255"/>
                </a:lnTo>
                <a:lnTo>
                  <a:pt x="1222" y="2255"/>
                </a:lnTo>
                <a:lnTo>
                  <a:pt x="1213" y="2255"/>
                </a:lnTo>
                <a:lnTo>
                  <a:pt x="1204" y="2255"/>
                </a:lnTo>
                <a:lnTo>
                  <a:pt x="1203" y="2255"/>
                </a:lnTo>
                <a:lnTo>
                  <a:pt x="1178" y="2255"/>
                </a:lnTo>
                <a:lnTo>
                  <a:pt x="1176" y="2255"/>
                </a:lnTo>
                <a:lnTo>
                  <a:pt x="1165" y="2255"/>
                </a:lnTo>
                <a:lnTo>
                  <a:pt x="1151" y="2255"/>
                </a:lnTo>
                <a:lnTo>
                  <a:pt x="1139" y="2255"/>
                </a:lnTo>
                <a:lnTo>
                  <a:pt x="1138" y="2255"/>
                </a:lnTo>
                <a:lnTo>
                  <a:pt x="1135" y="2255"/>
                </a:lnTo>
                <a:lnTo>
                  <a:pt x="1123" y="2255"/>
                </a:lnTo>
                <a:lnTo>
                  <a:pt x="1120" y="2255"/>
                </a:lnTo>
                <a:lnTo>
                  <a:pt x="1086" y="2255"/>
                </a:lnTo>
                <a:lnTo>
                  <a:pt x="1065" y="2255"/>
                </a:lnTo>
                <a:lnTo>
                  <a:pt x="1036" y="2255"/>
                </a:lnTo>
                <a:lnTo>
                  <a:pt x="1017" y="2255"/>
                </a:lnTo>
                <a:lnTo>
                  <a:pt x="985" y="2255"/>
                </a:lnTo>
                <a:lnTo>
                  <a:pt x="980" y="2255"/>
                </a:lnTo>
                <a:lnTo>
                  <a:pt x="975" y="2255"/>
                </a:lnTo>
                <a:lnTo>
                  <a:pt x="963" y="2255"/>
                </a:lnTo>
                <a:lnTo>
                  <a:pt x="961" y="2255"/>
                </a:lnTo>
                <a:lnTo>
                  <a:pt x="954" y="2255"/>
                </a:lnTo>
                <a:lnTo>
                  <a:pt x="952" y="2255"/>
                </a:lnTo>
                <a:lnTo>
                  <a:pt x="941" y="2255"/>
                </a:lnTo>
                <a:lnTo>
                  <a:pt x="940" y="2255"/>
                </a:lnTo>
                <a:lnTo>
                  <a:pt x="937" y="2255"/>
                </a:lnTo>
                <a:lnTo>
                  <a:pt x="936" y="2255"/>
                </a:lnTo>
                <a:lnTo>
                  <a:pt x="919" y="2255"/>
                </a:lnTo>
                <a:lnTo>
                  <a:pt x="905" y="2255"/>
                </a:lnTo>
                <a:lnTo>
                  <a:pt x="903" y="2255"/>
                </a:lnTo>
                <a:lnTo>
                  <a:pt x="901" y="2255"/>
                </a:lnTo>
                <a:lnTo>
                  <a:pt x="882" y="2255"/>
                </a:lnTo>
                <a:lnTo>
                  <a:pt x="859" y="2255"/>
                </a:lnTo>
                <a:lnTo>
                  <a:pt x="858" y="2255"/>
                </a:lnTo>
                <a:lnTo>
                  <a:pt x="839" y="2255"/>
                </a:lnTo>
                <a:lnTo>
                  <a:pt x="834" y="2255"/>
                </a:lnTo>
                <a:lnTo>
                  <a:pt x="822" y="2255"/>
                </a:lnTo>
                <a:lnTo>
                  <a:pt x="810" y="2255"/>
                </a:lnTo>
                <a:lnTo>
                  <a:pt x="806" y="2255"/>
                </a:lnTo>
                <a:lnTo>
                  <a:pt x="803" y="2255"/>
                </a:lnTo>
                <a:lnTo>
                  <a:pt x="796" y="2255"/>
                </a:lnTo>
                <a:lnTo>
                  <a:pt x="779" y="2255"/>
                </a:lnTo>
                <a:lnTo>
                  <a:pt x="778" y="2255"/>
                </a:lnTo>
                <a:lnTo>
                  <a:pt x="776" y="2255"/>
                </a:lnTo>
                <a:lnTo>
                  <a:pt x="775" y="2255"/>
                </a:lnTo>
                <a:lnTo>
                  <a:pt x="755" y="2255"/>
                </a:lnTo>
                <a:lnTo>
                  <a:pt x="732" y="2255"/>
                </a:lnTo>
                <a:lnTo>
                  <a:pt x="731" y="2255"/>
                </a:lnTo>
                <a:lnTo>
                  <a:pt x="730" y="2255"/>
                </a:lnTo>
                <a:lnTo>
                  <a:pt x="729" y="2255"/>
                </a:lnTo>
                <a:lnTo>
                  <a:pt x="726" y="2255"/>
                </a:lnTo>
                <a:lnTo>
                  <a:pt x="716" y="2255"/>
                </a:lnTo>
                <a:lnTo>
                  <a:pt x="711" y="2255"/>
                </a:lnTo>
                <a:lnTo>
                  <a:pt x="697" y="2255"/>
                </a:lnTo>
                <a:lnTo>
                  <a:pt x="689" y="2255"/>
                </a:lnTo>
                <a:lnTo>
                  <a:pt x="682" y="2255"/>
                </a:lnTo>
                <a:lnTo>
                  <a:pt x="681" y="2255"/>
                </a:lnTo>
                <a:lnTo>
                  <a:pt x="672" y="2255"/>
                </a:lnTo>
                <a:lnTo>
                  <a:pt x="658" y="2255"/>
                </a:lnTo>
                <a:lnTo>
                  <a:pt x="657" y="2255"/>
                </a:lnTo>
                <a:lnTo>
                  <a:pt x="650" y="2255"/>
                </a:lnTo>
                <a:lnTo>
                  <a:pt x="643" y="2255"/>
                </a:lnTo>
                <a:lnTo>
                  <a:pt x="628" y="2255"/>
                </a:lnTo>
                <a:lnTo>
                  <a:pt x="623" y="2255"/>
                </a:lnTo>
                <a:lnTo>
                  <a:pt x="619" y="2255"/>
                </a:lnTo>
                <a:lnTo>
                  <a:pt x="618" y="2255"/>
                </a:lnTo>
                <a:lnTo>
                  <a:pt x="613" y="2255"/>
                </a:lnTo>
                <a:lnTo>
                  <a:pt x="611" y="2255"/>
                </a:lnTo>
                <a:lnTo>
                  <a:pt x="610" y="2255"/>
                </a:lnTo>
                <a:lnTo>
                  <a:pt x="606" y="2255"/>
                </a:lnTo>
                <a:lnTo>
                  <a:pt x="604" y="2255"/>
                </a:lnTo>
                <a:lnTo>
                  <a:pt x="587" y="2255"/>
                </a:lnTo>
                <a:lnTo>
                  <a:pt x="586" y="2255"/>
                </a:lnTo>
                <a:lnTo>
                  <a:pt x="581" y="2255"/>
                </a:lnTo>
                <a:lnTo>
                  <a:pt x="578" y="2255"/>
                </a:lnTo>
                <a:lnTo>
                  <a:pt x="504" y="2255"/>
                </a:lnTo>
                <a:lnTo>
                  <a:pt x="503" y="2255"/>
                </a:lnTo>
                <a:lnTo>
                  <a:pt x="501" y="2255"/>
                </a:lnTo>
                <a:lnTo>
                  <a:pt x="499" y="2255"/>
                </a:lnTo>
                <a:lnTo>
                  <a:pt x="497" y="2255"/>
                </a:lnTo>
                <a:lnTo>
                  <a:pt x="495" y="2255"/>
                </a:lnTo>
                <a:lnTo>
                  <a:pt x="489" y="2255"/>
                </a:lnTo>
                <a:lnTo>
                  <a:pt x="487" y="2255"/>
                </a:lnTo>
                <a:lnTo>
                  <a:pt x="482" y="2255"/>
                </a:lnTo>
                <a:lnTo>
                  <a:pt x="480" y="2255"/>
                </a:lnTo>
                <a:lnTo>
                  <a:pt x="467" y="2255"/>
                </a:lnTo>
                <a:lnTo>
                  <a:pt x="448" y="2255"/>
                </a:lnTo>
                <a:lnTo>
                  <a:pt x="403" y="2255"/>
                </a:lnTo>
                <a:lnTo>
                  <a:pt x="402" y="2255"/>
                </a:lnTo>
                <a:lnTo>
                  <a:pt x="398" y="2255"/>
                </a:lnTo>
                <a:lnTo>
                  <a:pt x="392" y="2255"/>
                </a:lnTo>
                <a:lnTo>
                  <a:pt x="377" y="2255"/>
                </a:lnTo>
                <a:lnTo>
                  <a:pt x="375" y="2255"/>
                </a:lnTo>
                <a:lnTo>
                  <a:pt x="374" y="2255"/>
                </a:lnTo>
                <a:lnTo>
                  <a:pt x="373" y="2255"/>
                </a:lnTo>
                <a:lnTo>
                  <a:pt x="314" y="2255"/>
                </a:lnTo>
                <a:lnTo>
                  <a:pt x="302" y="2255"/>
                </a:lnTo>
                <a:lnTo>
                  <a:pt x="301" y="2255"/>
                </a:lnTo>
                <a:lnTo>
                  <a:pt x="251" y="2255"/>
                </a:lnTo>
                <a:lnTo>
                  <a:pt x="217" y="2255"/>
                </a:lnTo>
                <a:lnTo>
                  <a:pt x="209" y="2255"/>
                </a:lnTo>
                <a:lnTo>
                  <a:pt x="208" y="2255"/>
                </a:lnTo>
                <a:lnTo>
                  <a:pt x="198" y="2255"/>
                </a:lnTo>
                <a:lnTo>
                  <a:pt x="196" y="2255"/>
                </a:lnTo>
                <a:lnTo>
                  <a:pt x="184" y="2255"/>
                </a:lnTo>
                <a:lnTo>
                  <a:pt x="152" y="2255"/>
                </a:lnTo>
                <a:lnTo>
                  <a:pt x="130" y="2255"/>
                </a:lnTo>
                <a:lnTo>
                  <a:pt x="103" y="2255"/>
                </a:lnTo>
                <a:lnTo>
                  <a:pt x="98" y="2255"/>
                </a:lnTo>
                <a:lnTo>
                  <a:pt x="71" y="2255"/>
                </a:lnTo>
                <a:lnTo>
                  <a:pt x="56" y="2255"/>
                </a:lnTo>
                <a:lnTo>
                  <a:pt x="55" y="2255"/>
                </a:lnTo>
                <a:lnTo>
                  <a:pt x="52" y="2255"/>
                </a:lnTo>
                <a:lnTo>
                  <a:pt x="50" y="2255"/>
                </a:lnTo>
                <a:lnTo>
                  <a:pt x="47" y="2255"/>
                </a:lnTo>
                <a:lnTo>
                  <a:pt x="37" y="2255"/>
                </a:lnTo>
                <a:lnTo>
                  <a:pt x="33" y="2255"/>
                </a:lnTo>
                <a:lnTo>
                  <a:pt x="31" y="2255"/>
                </a:lnTo>
                <a:lnTo>
                  <a:pt x="26" y="2255"/>
                </a:lnTo>
                <a:lnTo>
                  <a:pt x="25" y="2255"/>
                </a:lnTo>
                <a:lnTo>
                  <a:pt x="19" y="2255"/>
                </a:lnTo>
                <a:lnTo>
                  <a:pt x="5" y="2255"/>
                </a:lnTo>
                <a:lnTo>
                  <a:pt x="0" y="2255"/>
                </a:lnTo>
                <a:lnTo>
                  <a:pt x="0" y="2240"/>
                </a:lnTo>
                <a:lnTo>
                  <a:pt x="0" y="2234"/>
                </a:lnTo>
                <a:lnTo>
                  <a:pt x="0" y="2181"/>
                </a:lnTo>
                <a:lnTo>
                  <a:pt x="0" y="2180"/>
                </a:lnTo>
                <a:lnTo>
                  <a:pt x="0" y="2118"/>
                </a:lnTo>
                <a:lnTo>
                  <a:pt x="0" y="2099"/>
                </a:lnTo>
                <a:lnTo>
                  <a:pt x="0" y="2096"/>
                </a:lnTo>
                <a:lnTo>
                  <a:pt x="0" y="2093"/>
                </a:lnTo>
                <a:lnTo>
                  <a:pt x="0" y="2085"/>
                </a:lnTo>
                <a:lnTo>
                  <a:pt x="0" y="2078"/>
                </a:lnTo>
                <a:lnTo>
                  <a:pt x="0" y="2051"/>
                </a:lnTo>
                <a:lnTo>
                  <a:pt x="0" y="2038"/>
                </a:lnTo>
                <a:lnTo>
                  <a:pt x="0" y="2036"/>
                </a:lnTo>
                <a:lnTo>
                  <a:pt x="0" y="2014"/>
                </a:lnTo>
                <a:lnTo>
                  <a:pt x="0" y="1990"/>
                </a:lnTo>
                <a:lnTo>
                  <a:pt x="0" y="1988"/>
                </a:lnTo>
                <a:lnTo>
                  <a:pt x="0" y="1949"/>
                </a:lnTo>
                <a:lnTo>
                  <a:pt x="0" y="1842"/>
                </a:lnTo>
                <a:lnTo>
                  <a:pt x="0" y="1841"/>
                </a:lnTo>
                <a:lnTo>
                  <a:pt x="0" y="1827"/>
                </a:lnTo>
                <a:lnTo>
                  <a:pt x="0" y="1814"/>
                </a:lnTo>
                <a:lnTo>
                  <a:pt x="0" y="1795"/>
                </a:lnTo>
                <a:lnTo>
                  <a:pt x="0" y="1793"/>
                </a:lnTo>
                <a:lnTo>
                  <a:pt x="0" y="1790"/>
                </a:lnTo>
                <a:lnTo>
                  <a:pt x="0" y="1788"/>
                </a:lnTo>
                <a:lnTo>
                  <a:pt x="0" y="1784"/>
                </a:lnTo>
                <a:lnTo>
                  <a:pt x="0" y="1781"/>
                </a:lnTo>
                <a:lnTo>
                  <a:pt x="0" y="1773"/>
                </a:lnTo>
                <a:lnTo>
                  <a:pt x="0" y="1766"/>
                </a:lnTo>
                <a:lnTo>
                  <a:pt x="0" y="1760"/>
                </a:lnTo>
                <a:lnTo>
                  <a:pt x="0" y="1754"/>
                </a:lnTo>
                <a:lnTo>
                  <a:pt x="0" y="1750"/>
                </a:lnTo>
                <a:lnTo>
                  <a:pt x="0" y="1741"/>
                </a:lnTo>
                <a:lnTo>
                  <a:pt x="0" y="1729"/>
                </a:lnTo>
                <a:lnTo>
                  <a:pt x="0" y="1726"/>
                </a:lnTo>
                <a:lnTo>
                  <a:pt x="0" y="1723"/>
                </a:lnTo>
                <a:lnTo>
                  <a:pt x="0" y="1714"/>
                </a:lnTo>
                <a:lnTo>
                  <a:pt x="0" y="1706"/>
                </a:lnTo>
                <a:lnTo>
                  <a:pt x="0" y="1678"/>
                </a:lnTo>
                <a:lnTo>
                  <a:pt x="0" y="1677"/>
                </a:lnTo>
                <a:lnTo>
                  <a:pt x="0" y="1674"/>
                </a:lnTo>
                <a:lnTo>
                  <a:pt x="0" y="1671"/>
                </a:lnTo>
                <a:lnTo>
                  <a:pt x="0" y="1662"/>
                </a:lnTo>
                <a:lnTo>
                  <a:pt x="0" y="1654"/>
                </a:lnTo>
                <a:lnTo>
                  <a:pt x="0" y="1644"/>
                </a:lnTo>
                <a:lnTo>
                  <a:pt x="0" y="1634"/>
                </a:lnTo>
                <a:lnTo>
                  <a:pt x="0" y="1628"/>
                </a:lnTo>
                <a:lnTo>
                  <a:pt x="0" y="1624"/>
                </a:lnTo>
                <a:lnTo>
                  <a:pt x="0" y="1620"/>
                </a:lnTo>
                <a:lnTo>
                  <a:pt x="0" y="1618"/>
                </a:lnTo>
                <a:lnTo>
                  <a:pt x="0" y="1614"/>
                </a:lnTo>
                <a:lnTo>
                  <a:pt x="0" y="1610"/>
                </a:lnTo>
                <a:lnTo>
                  <a:pt x="0" y="1605"/>
                </a:lnTo>
                <a:lnTo>
                  <a:pt x="0" y="1600"/>
                </a:lnTo>
                <a:lnTo>
                  <a:pt x="0" y="1596"/>
                </a:lnTo>
                <a:lnTo>
                  <a:pt x="0" y="1594"/>
                </a:lnTo>
                <a:lnTo>
                  <a:pt x="0" y="1591"/>
                </a:lnTo>
                <a:lnTo>
                  <a:pt x="0" y="1587"/>
                </a:lnTo>
                <a:lnTo>
                  <a:pt x="0" y="1580"/>
                </a:lnTo>
                <a:lnTo>
                  <a:pt x="0" y="1572"/>
                </a:lnTo>
                <a:lnTo>
                  <a:pt x="0" y="1525"/>
                </a:lnTo>
                <a:lnTo>
                  <a:pt x="0" y="1500"/>
                </a:lnTo>
                <a:lnTo>
                  <a:pt x="0" y="1491"/>
                </a:lnTo>
                <a:lnTo>
                  <a:pt x="0" y="1490"/>
                </a:lnTo>
                <a:lnTo>
                  <a:pt x="0" y="1485"/>
                </a:lnTo>
                <a:lnTo>
                  <a:pt x="0" y="1484"/>
                </a:lnTo>
                <a:lnTo>
                  <a:pt x="0" y="1483"/>
                </a:lnTo>
                <a:lnTo>
                  <a:pt x="0" y="1482"/>
                </a:lnTo>
                <a:lnTo>
                  <a:pt x="0" y="1463"/>
                </a:lnTo>
                <a:lnTo>
                  <a:pt x="0" y="1451"/>
                </a:lnTo>
                <a:lnTo>
                  <a:pt x="0" y="1438"/>
                </a:lnTo>
                <a:lnTo>
                  <a:pt x="0" y="1428"/>
                </a:lnTo>
                <a:lnTo>
                  <a:pt x="0" y="1418"/>
                </a:lnTo>
                <a:lnTo>
                  <a:pt x="0" y="1398"/>
                </a:lnTo>
                <a:lnTo>
                  <a:pt x="0" y="1388"/>
                </a:lnTo>
                <a:lnTo>
                  <a:pt x="0" y="1364"/>
                </a:lnTo>
                <a:lnTo>
                  <a:pt x="0" y="1354"/>
                </a:lnTo>
                <a:lnTo>
                  <a:pt x="0" y="1334"/>
                </a:lnTo>
                <a:lnTo>
                  <a:pt x="0" y="1328"/>
                </a:lnTo>
                <a:lnTo>
                  <a:pt x="0" y="1325"/>
                </a:lnTo>
                <a:lnTo>
                  <a:pt x="0" y="1323"/>
                </a:lnTo>
                <a:lnTo>
                  <a:pt x="0" y="1303"/>
                </a:lnTo>
                <a:lnTo>
                  <a:pt x="0" y="1282"/>
                </a:lnTo>
                <a:lnTo>
                  <a:pt x="0" y="1276"/>
                </a:lnTo>
                <a:lnTo>
                  <a:pt x="0" y="1268"/>
                </a:lnTo>
                <a:lnTo>
                  <a:pt x="0" y="1260"/>
                </a:lnTo>
                <a:lnTo>
                  <a:pt x="0" y="1246"/>
                </a:lnTo>
                <a:lnTo>
                  <a:pt x="0" y="1240"/>
                </a:lnTo>
                <a:lnTo>
                  <a:pt x="0" y="1236"/>
                </a:lnTo>
                <a:lnTo>
                  <a:pt x="0" y="1235"/>
                </a:lnTo>
                <a:lnTo>
                  <a:pt x="1" y="1235"/>
                </a:lnTo>
                <a:lnTo>
                  <a:pt x="1" y="1214"/>
                </a:lnTo>
                <a:lnTo>
                  <a:pt x="1" y="1212"/>
                </a:lnTo>
                <a:lnTo>
                  <a:pt x="1" y="1205"/>
                </a:lnTo>
                <a:lnTo>
                  <a:pt x="1" y="1185"/>
                </a:lnTo>
                <a:lnTo>
                  <a:pt x="1" y="1167"/>
                </a:lnTo>
                <a:lnTo>
                  <a:pt x="1" y="1115"/>
                </a:lnTo>
                <a:lnTo>
                  <a:pt x="1" y="1112"/>
                </a:lnTo>
                <a:lnTo>
                  <a:pt x="1" y="1104"/>
                </a:lnTo>
                <a:lnTo>
                  <a:pt x="1" y="1103"/>
                </a:lnTo>
                <a:lnTo>
                  <a:pt x="1" y="1101"/>
                </a:lnTo>
                <a:lnTo>
                  <a:pt x="1" y="1100"/>
                </a:lnTo>
                <a:lnTo>
                  <a:pt x="1" y="1077"/>
                </a:lnTo>
                <a:lnTo>
                  <a:pt x="1" y="1072"/>
                </a:lnTo>
                <a:lnTo>
                  <a:pt x="1" y="1064"/>
                </a:lnTo>
                <a:lnTo>
                  <a:pt x="1" y="1031"/>
                </a:lnTo>
                <a:lnTo>
                  <a:pt x="1" y="1030"/>
                </a:lnTo>
                <a:lnTo>
                  <a:pt x="2" y="1030"/>
                </a:lnTo>
                <a:lnTo>
                  <a:pt x="2" y="1029"/>
                </a:lnTo>
                <a:lnTo>
                  <a:pt x="2" y="1000"/>
                </a:lnTo>
                <a:lnTo>
                  <a:pt x="2" y="991"/>
                </a:lnTo>
                <a:lnTo>
                  <a:pt x="2" y="983"/>
                </a:lnTo>
                <a:lnTo>
                  <a:pt x="2" y="979"/>
                </a:lnTo>
                <a:lnTo>
                  <a:pt x="2" y="952"/>
                </a:lnTo>
                <a:lnTo>
                  <a:pt x="2" y="939"/>
                </a:lnTo>
                <a:lnTo>
                  <a:pt x="2" y="938"/>
                </a:lnTo>
                <a:lnTo>
                  <a:pt x="2" y="933"/>
                </a:lnTo>
                <a:lnTo>
                  <a:pt x="2" y="932"/>
                </a:lnTo>
                <a:lnTo>
                  <a:pt x="2" y="931"/>
                </a:lnTo>
                <a:lnTo>
                  <a:pt x="2" y="929"/>
                </a:lnTo>
                <a:lnTo>
                  <a:pt x="2" y="928"/>
                </a:lnTo>
                <a:lnTo>
                  <a:pt x="2" y="901"/>
                </a:lnTo>
                <a:lnTo>
                  <a:pt x="2" y="894"/>
                </a:lnTo>
                <a:lnTo>
                  <a:pt x="2" y="825"/>
                </a:lnTo>
                <a:lnTo>
                  <a:pt x="2" y="824"/>
                </a:lnTo>
                <a:lnTo>
                  <a:pt x="2" y="822"/>
                </a:lnTo>
                <a:lnTo>
                  <a:pt x="2" y="821"/>
                </a:lnTo>
                <a:lnTo>
                  <a:pt x="2" y="814"/>
                </a:lnTo>
                <a:lnTo>
                  <a:pt x="2" y="810"/>
                </a:lnTo>
                <a:lnTo>
                  <a:pt x="2" y="804"/>
                </a:lnTo>
                <a:lnTo>
                  <a:pt x="2" y="803"/>
                </a:lnTo>
                <a:lnTo>
                  <a:pt x="2" y="802"/>
                </a:lnTo>
                <a:lnTo>
                  <a:pt x="2" y="787"/>
                </a:lnTo>
                <a:lnTo>
                  <a:pt x="2" y="781"/>
                </a:lnTo>
                <a:lnTo>
                  <a:pt x="2" y="768"/>
                </a:lnTo>
                <a:lnTo>
                  <a:pt x="2" y="749"/>
                </a:lnTo>
                <a:lnTo>
                  <a:pt x="2" y="731"/>
                </a:lnTo>
                <a:lnTo>
                  <a:pt x="2" y="726"/>
                </a:lnTo>
                <a:lnTo>
                  <a:pt x="2" y="646"/>
                </a:lnTo>
                <a:lnTo>
                  <a:pt x="2" y="643"/>
                </a:lnTo>
                <a:lnTo>
                  <a:pt x="2" y="633"/>
                </a:lnTo>
                <a:lnTo>
                  <a:pt x="2" y="621"/>
                </a:lnTo>
                <a:lnTo>
                  <a:pt x="2" y="610"/>
                </a:lnTo>
                <a:lnTo>
                  <a:pt x="2" y="600"/>
                </a:lnTo>
                <a:lnTo>
                  <a:pt x="2" y="581"/>
                </a:lnTo>
                <a:lnTo>
                  <a:pt x="2" y="576"/>
                </a:lnTo>
                <a:lnTo>
                  <a:pt x="2" y="569"/>
                </a:lnTo>
                <a:lnTo>
                  <a:pt x="2" y="557"/>
                </a:lnTo>
                <a:lnTo>
                  <a:pt x="2" y="554"/>
                </a:lnTo>
                <a:lnTo>
                  <a:pt x="2" y="549"/>
                </a:lnTo>
                <a:lnTo>
                  <a:pt x="2" y="537"/>
                </a:lnTo>
                <a:lnTo>
                  <a:pt x="2" y="518"/>
                </a:lnTo>
                <a:lnTo>
                  <a:pt x="2" y="517"/>
                </a:lnTo>
                <a:lnTo>
                  <a:pt x="2" y="513"/>
                </a:lnTo>
                <a:lnTo>
                  <a:pt x="2" y="510"/>
                </a:lnTo>
                <a:lnTo>
                  <a:pt x="2" y="509"/>
                </a:lnTo>
                <a:lnTo>
                  <a:pt x="2" y="505"/>
                </a:lnTo>
                <a:lnTo>
                  <a:pt x="2" y="499"/>
                </a:lnTo>
                <a:lnTo>
                  <a:pt x="2" y="495"/>
                </a:lnTo>
                <a:lnTo>
                  <a:pt x="2" y="489"/>
                </a:lnTo>
                <a:lnTo>
                  <a:pt x="2" y="482"/>
                </a:lnTo>
                <a:lnTo>
                  <a:pt x="2" y="472"/>
                </a:lnTo>
                <a:lnTo>
                  <a:pt x="2" y="462"/>
                </a:lnTo>
                <a:lnTo>
                  <a:pt x="2" y="415"/>
                </a:lnTo>
                <a:lnTo>
                  <a:pt x="0" y="415"/>
                </a:lnTo>
                <a:lnTo>
                  <a:pt x="0" y="401"/>
                </a:lnTo>
                <a:lnTo>
                  <a:pt x="0" y="368"/>
                </a:lnTo>
                <a:lnTo>
                  <a:pt x="1" y="368"/>
                </a:lnTo>
                <a:lnTo>
                  <a:pt x="2" y="368"/>
                </a:lnTo>
                <a:lnTo>
                  <a:pt x="2" y="369"/>
                </a:lnTo>
                <a:lnTo>
                  <a:pt x="2" y="370"/>
                </a:lnTo>
                <a:lnTo>
                  <a:pt x="2" y="371"/>
                </a:lnTo>
                <a:lnTo>
                  <a:pt x="2" y="372"/>
                </a:lnTo>
                <a:lnTo>
                  <a:pt x="2" y="373"/>
                </a:lnTo>
                <a:lnTo>
                  <a:pt x="3" y="373"/>
                </a:lnTo>
                <a:lnTo>
                  <a:pt x="3" y="374"/>
                </a:lnTo>
                <a:lnTo>
                  <a:pt x="5" y="375"/>
                </a:lnTo>
                <a:lnTo>
                  <a:pt x="6" y="378"/>
                </a:lnTo>
                <a:lnTo>
                  <a:pt x="7" y="379"/>
                </a:lnTo>
                <a:lnTo>
                  <a:pt x="7" y="380"/>
                </a:lnTo>
                <a:lnTo>
                  <a:pt x="8" y="380"/>
                </a:lnTo>
                <a:lnTo>
                  <a:pt x="8" y="381"/>
                </a:lnTo>
                <a:lnTo>
                  <a:pt x="9" y="381"/>
                </a:lnTo>
                <a:lnTo>
                  <a:pt x="9" y="382"/>
                </a:lnTo>
                <a:lnTo>
                  <a:pt x="10" y="383"/>
                </a:lnTo>
                <a:lnTo>
                  <a:pt x="11" y="384"/>
                </a:lnTo>
                <a:lnTo>
                  <a:pt x="11" y="386"/>
                </a:lnTo>
                <a:lnTo>
                  <a:pt x="12" y="387"/>
                </a:lnTo>
                <a:lnTo>
                  <a:pt x="14" y="388"/>
                </a:lnTo>
                <a:lnTo>
                  <a:pt x="15" y="389"/>
                </a:lnTo>
                <a:lnTo>
                  <a:pt x="16" y="389"/>
                </a:lnTo>
                <a:lnTo>
                  <a:pt x="16" y="390"/>
                </a:lnTo>
                <a:lnTo>
                  <a:pt x="16" y="391"/>
                </a:lnTo>
                <a:lnTo>
                  <a:pt x="17" y="392"/>
                </a:lnTo>
                <a:lnTo>
                  <a:pt x="18" y="392"/>
                </a:lnTo>
                <a:lnTo>
                  <a:pt x="18" y="393"/>
                </a:lnTo>
                <a:lnTo>
                  <a:pt x="19" y="395"/>
                </a:lnTo>
                <a:lnTo>
                  <a:pt x="19" y="396"/>
                </a:lnTo>
                <a:lnTo>
                  <a:pt x="19" y="397"/>
                </a:lnTo>
                <a:lnTo>
                  <a:pt x="20" y="397"/>
                </a:lnTo>
                <a:lnTo>
                  <a:pt x="20" y="398"/>
                </a:lnTo>
                <a:lnTo>
                  <a:pt x="20" y="399"/>
                </a:lnTo>
                <a:lnTo>
                  <a:pt x="20" y="400"/>
                </a:lnTo>
                <a:lnTo>
                  <a:pt x="19" y="402"/>
                </a:lnTo>
                <a:lnTo>
                  <a:pt x="18" y="405"/>
                </a:lnTo>
                <a:lnTo>
                  <a:pt x="17" y="406"/>
                </a:lnTo>
                <a:lnTo>
                  <a:pt x="17" y="407"/>
                </a:lnTo>
                <a:lnTo>
                  <a:pt x="16" y="407"/>
                </a:lnTo>
                <a:lnTo>
                  <a:pt x="16" y="410"/>
                </a:lnTo>
                <a:lnTo>
                  <a:pt x="16" y="411"/>
                </a:lnTo>
                <a:lnTo>
                  <a:pt x="16" y="413"/>
                </a:lnTo>
                <a:lnTo>
                  <a:pt x="15" y="414"/>
                </a:lnTo>
                <a:lnTo>
                  <a:pt x="14" y="415"/>
                </a:lnTo>
                <a:lnTo>
                  <a:pt x="14" y="416"/>
                </a:lnTo>
                <a:lnTo>
                  <a:pt x="12" y="416"/>
                </a:lnTo>
                <a:lnTo>
                  <a:pt x="11" y="417"/>
                </a:lnTo>
                <a:lnTo>
                  <a:pt x="11" y="418"/>
                </a:lnTo>
                <a:lnTo>
                  <a:pt x="12" y="419"/>
                </a:lnTo>
                <a:lnTo>
                  <a:pt x="12" y="420"/>
                </a:lnTo>
                <a:lnTo>
                  <a:pt x="12" y="422"/>
                </a:lnTo>
                <a:lnTo>
                  <a:pt x="12" y="423"/>
                </a:lnTo>
                <a:lnTo>
                  <a:pt x="14" y="424"/>
                </a:lnTo>
                <a:lnTo>
                  <a:pt x="14" y="425"/>
                </a:lnTo>
                <a:lnTo>
                  <a:pt x="15" y="426"/>
                </a:lnTo>
                <a:lnTo>
                  <a:pt x="15" y="427"/>
                </a:lnTo>
                <a:lnTo>
                  <a:pt x="16" y="427"/>
                </a:lnTo>
                <a:lnTo>
                  <a:pt x="16" y="428"/>
                </a:lnTo>
                <a:lnTo>
                  <a:pt x="16" y="429"/>
                </a:lnTo>
                <a:lnTo>
                  <a:pt x="16" y="431"/>
                </a:lnTo>
                <a:lnTo>
                  <a:pt x="15" y="431"/>
                </a:lnTo>
                <a:lnTo>
                  <a:pt x="14" y="433"/>
                </a:lnTo>
                <a:lnTo>
                  <a:pt x="14" y="434"/>
                </a:lnTo>
                <a:lnTo>
                  <a:pt x="12" y="435"/>
                </a:lnTo>
                <a:lnTo>
                  <a:pt x="14" y="437"/>
                </a:lnTo>
                <a:lnTo>
                  <a:pt x="12" y="438"/>
                </a:lnTo>
                <a:lnTo>
                  <a:pt x="12" y="440"/>
                </a:lnTo>
                <a:lnTo>
                  <a:pt x="12" y="441"/>
                </a:lnTo>
                <a:lnTo>
                  <a:pt x="11" y="443"/>
                </a:lnTo>
                <a:lnTo>
                  <a:pt x="12" y="445"/>
                </a:lnTo>
                <a:lnTo>
                  <a:pt x="14" y="447"/>
                </a:lnTo>
                <a:lnTo>
                  <a:pt x="14" y="450"/>
                </a:lnTo>
                <a:lnTo>
                  <a:pt x="14" y="453"/>
                </a:lnTo>
                <a:lnTo>
                  <a:pt x="14" y="454"/>
                </a:lnTo>
                <a:lnTo>
                  <a:pt x="15" y="455"/>
                </a:lnTo>
                <a:lnTo>
                  <a:pt x="16" y="456"/>
                </a:lnTo>
                <a:lnTo>
                  <a:pt x="17" y="459"/>
                </a:lnTo>
                <a:lnTo>
                  <a:pt x="19" y="461"/>
                </a:lnTo>
                <a:lnTo>
                  <a:pt x="20" y="463"/>
                </a:lnTo>
                <a:lnTo>
                  <a:pt x="20" y="464"/>
                </a:lnTo>
                <a:lnTo>
                  <a:pt x="20" y="465"/>
                </a:lnTo>
                <a:lnTo>
                  <a:pt x="21" y="467"/>
                </a:lnTo>
                <a:lnTo>
                  <a:pt x="22" y="468"/>
                </a:lnTo>
                <a:lnTo>
                  <a:pt x="22" y="469"/>
                </a:lnTo>
                <a:lnTo>
                  <a:pt x="22" y="471"/>
                </a:lnTo>
                <a:lnTo>
                  <a:pt x="22" y="473"/>
                </a:lnTo>
                <a:lnTo>
                  <a:pt x="22" y="474"/>
                </a:lnTo>
                <a:lnTo>
                  <a:pt x="24" y="476"/>
                </a:lnTo>
                <a:lnTo>
                  <a:pt x="26" y="477"/>
                </a:lnTo>
                <a:lnTo>
                  <a:pt x="28" y="478"/>
                </a:lnTo>
                <a:lnTo>
                  <a:pt x="30" y="478"/>
                </a:lnTo>
                <a:lnTo>
                  <a:pt x="31" y="478"/>
                </a:lnTo>
                <a:lnTo>
                  <a:pt x="31" y="479"/>
                </a:lnTo>
                <a:lnTo>
                  <a:pt x="34" y="479"/>
                </a:lnTo>
                <a:lnTo>
                  <a:pt x="36" y="479"/>
                </a:lnTo>
                <a:lnTo>
                  <a:pt x="37" y="479"/>
                </a:lnTo>
                <a:lnTo>
                  <a:pt x="39" y="479"/>
                </a:lnTo>
                <a:lnTo>
                  <a:pt x="40" y="478"/>
                </a:lnTo>
                <a:lnTo>
                  <a:pt x="42" y="479"/>
                </a:lnTo>
                <a:lnTo>
                  <a:pt x="43" y="479"/>
                </a:lnTo>
                <a:lnTo>
                  <a:pt x="43" y="480"/>
                </a:lnTo>
                <a:lnTo>
                  <a:pt x="44" y="480"/>
                </a:lnTo>
                <a:lnTo>
                  <a:pt x="45" y="480"/>
                </a:lnTo>
                <a:lnTo>
                  <a:pt x="46" y="480"/>
                </a:lnTo>
                <a:lnTo>
                  <a:pt x="47" y="480"/>
                </a:lnTo>
                <a:lnTo>
                  <a:pt x="49" y="479"/>
                </a:lnTo>
                <a:lnTo>
                  <a:pt x="50" y="479"/>
                </a:lnTo>
                <a:lnTo>
                  <a:pt x="52" y="479"/>
                </a:lnTo>
                <a:lnTo>
                  <a:pt x="54" y="479"/>
                </a:lnTo>
                <a:lnTo>
                  <a:pt x="55" y="479"/>
                </a:lnTo>
                <a:lnTo>
                  <a:pt x="56" y="478"/>
                </a:lnTo>
                <a:lnTo>
                  <a:pt x="57" y="478"/>
                </a:lnTo>
                <a:lnTo>
                  <a:pt x="58" y="479"/>
                </a:lnTo>
                <a:lnTo>
                  <a:pt x="58" y="480"/>
                </a:lnTo>
                <a:lnTo>
                  <a:pt x="57" y="481"/>
                </a:lnTo>
                <a:lnTo>
                  <a:pt x="56" y="481"/>
                </a:lnTo>
                <a:lnTo>
                  <a:pt x="55" y="482"/>
                </a:lnTo>
                <a:lnTo>
                  <a:pt x="55" y="483"/>
                </a:lnTo>
                <a:lnTo>
                  <a:pt x="55" y="485"/>
                </a:lnTo>
                <a:lnTo>
                  <a:pt x="56" y="486"/>
                </a:lnTo>
                <a:lnTo>
                  <a:pt x="56" y="487"/>
                </a:lnTo>
                <a:lnTo>
                  <a:pt x="56" y="488"/>
                </a:lnTo>
                <a:lnTo>
                  <a:pt x="57" y="490"/>
                </a:lnTo>
                <a:lnTo>
                  <a:pt x="57" y="491"/>
                </a:lnTo>
                <a:lnTo>
                  <a:pt x="59" y="491"/>
                </a:lnTo>
                <a:lnTo>
                  <a:pt x="62" y="491"/>
                </a:lnTo>
                <a:lnTo>
                  <a:pt x="62" y="490"/>
                </a:lnTo>
                <a:lnTo>
                  <a:pt x="63" y="490"/>
                </a:lnTo>
                <a:lnTo>
                  <a:pt x="63" y="489"/>
                </a:lnTo>
                <a:lnTo>
                  <a:pt x="63" y="488"/>
                </a:lnTo>
                <a:lnTo>
                  <a:pt x="64" y="488"/>
                </a:lnTo>
                <a:lnTo>
                  <a:pt x="65" y="488"/>
                </a:lnTo>
                <a:lnTo>
                  <a:pt x="66" y="487"/>
                </a:lnTo>
                <a:lnTo>
                  <a:pt x="66" y="488"/>
                </a:lnTo>
                <a:lnTo>
                  <a:pt x="67" y="488"/>
                </a:lnTo>
                <a:lnTo>
                  <a:pt x="68" y="488"/>
                </a:lnTo>
                <a:lnTo>
                  <a:pt x="70" y="490"/>
                </a:lnTo>
                <a:lnTo>
                  <a:pt x="71" y="491"/>
                </a:lnTo>
                <a:lnTo>
                  <a:pt x="72" y="491"/>
                </a:lnTo>
                <a:lnTo>
                  <a:pt x="73" y="492"/>
                </a:lnTo>
                <a:lnTo>
                  <a:pt x="72" y="494"/>
                </a:lnTo>
                <a:lnTo>
                  <a:pt x="74" y="495"/>
                </a:lnTo>
                <a:lnTo>
                  <a:pt x="76" y="494"/>
                </a:lnTo>
                <a:lnTo>
                  <a:pt x="77" y="494"/>
                </a:lnTo>
                <a:lnTo>
                  <a:pt x="80" y="495"/>
                </a:lnTo>
                <a:lnTo>
                  <a:pt x="81" y="496"/>
                </a:lnTo>
                <a:lnTo>
                  <a:pt x="82" y="496"/>
                </a:lnTo>
                <a:lnTo>
                  <a:pt x="82" y="497"/>
                </a:lnTo>
                <a:lnTo>
                  <a:pt x="82" y="498"/>
                </a:lnTo>
                <a:lnTo>
                  <a:pt x="82" y="499"/>
                </a:lnTo>
                <a:lnTo>
                  <a:pt x="83" y="500"/>
                </a:lnTo>
                <a:lnTo>
                  <a:pt x="84" y="500"/>
                </a:lnTo>
                <a:lnTo>
                  <a:pt x="85" y="501"/>
                </a:lnTo>
                <a:lnTo>
                  <a:pt x="86" y="501"/>
                </a:lnTo>
                <a:lnTo>
                  <a:pt x="91" y="501"/>
                </a:lnTo>
                <a:lnTo>
                  <a:pt x="92" y="501"/>
                </a:lnTo>
                <a:lnTo>
                  <a:pt x="92" y="500"/>
                </a:lnTo>
                <a:lnTo>
                  <a:pt x="93" y="500"/>
                </a:lnTo>
                <a:lnTo>
                  <a:pt x="94" y="499"/>
                </a:lnTo>
                <a:lnTo>
                  <a:pt x="95" y="500"/>
                </a:lnTo>
                <a:lnTo>
                  <a:pt x="96" y="500"/>
                </a:lnTo>
                <a:lnTo>
                  <a:pt x="100" y="500"/>
                </a:lnTo>
                <a:lnTo>
                  <a:pt x="101" y="500"/>
                </a:lnTo>
                <a:lnTo>
                  <a:pt x="102" y="500"/>
                </a:lnTo>
                <a:lnTo>
                  <a:pt x="103" y="500"/>
                </a:lnTo>
                <a:lnTo>
                  <a:pt x="104" y="500"/>
                </a:lnTo>
                <a:lnTo>
                  <a:pt x="105" y="500"/>
                </a:lnTo>
                <a:lnTo>
                  <a:pt x="106" y="500"/>
                </a:lnTo>
                <a:lnTo>
                  <a:pt x="106" y="501"/>
                </a:lnTo>
                <a:lnTo>
                  <a:pt x="108" y="503"/>
                </a:lnTo>
                <a:lnTo>
                  <a:pt x="109" y="503"/>
                </a:lnTo>
                <a:lnTo>
                  <a:pt x="109" y="504"/>
                </a:lnTo>
                <a:lnTo>
                  <a:pt x="111" y="505"/>
                </a:lnTo>
                <a:lnTo>
                  <a:pt x="112" y="505"/>
                </a:lnTo>
                <a:lnTo>
                  <a:pt x="112" y="506"/>
                </a:lnTo>
                <a:lnTo>
                  <a:pt x="113" y="506"/>
                </a:lnTo>
                <a:lnTo>
                  <a:pt x="114" y="507"/>
                </a:lnTo>
                <a:lnTo>
                  <a:pt x="115" y="508"/>
                </a:lnTo>
                <a:lnTo>
                  <a:pt x="117" y="509"/>
                </a:lnTo>
                <a:lnTo>
                  <a:pt x="118" y="510"/>
                </a:lnTo>
                <a:lnTo>
                  <a:pt x="118" y="512"/>
                </a:lnTo>
                <a:lnTo>
                  <a:pt x="119" y="512"/>
                </a:lnTo>
                <a:lnTo>
                  <a:pt x="119" y="513"/>
                </a:lnTo>
                <a:lnTo>
                  <a:pt x="120" y="514"/>
                </a:lnTo>
                <a:lnTo>
                  <a:pt x="121" y="515"/>
                </a:lnTo>
                <a:lnTo>
                  <a:pt x="122" y="516"/>
                </a:lnTo>
                <a:lnTo>
                  <a:pt x="123" y="516"/>
                </a:lnTo>
                <a:lnTo>
                  <a:pt x="124" y="517"/>
                </a:lnTo>
                <a:lnTo>
                  <a:pt x="123" y="519"/>
                </a:lnTo>
                <a:lnTo>
                  <a:pt x="123" y="521"/>
                </a:lnTo>
                <a:lnTo>
                  <a:pt x="124" y="523"/>
                </a:lnTo>
                <a:lnTo>
                  <a:pt x="124" y="524"/>
                </a:lnTo>
                <a:lnTo>
                  <a:pt x="125" y="525"/>
                </a:lnTo>
                <a:lnTo>
                  <a:pt x="128" y="526"/>
                </a:lnTo>
                <a:lnTo>
                  <a:pt x="131" y="526"/>
                </a:lnTo>
                <a:lnTo>
                  <a:pt x="132" y="527"/>
                </a:lnTo>
                <a:lnTo>
                  <a:pt x="133" y="528"/>
                </a:lnTo>
                <a:lnTo>
                  <a:pt x="134" y="528"/>
                </a:lnTo>
                <a:lnTo>
                  <a:pt x="134" y="530"/>
                </a:lnTo>
                <a:lnTo>
                  <a:pt x="136" y="532"/>
                </a:lnTo>
                <a:lnTo>
                  <a:pt x="136" y="533"/>
                </a:lnTo>
                <a:lnTo>
                  <a:pt x="134" y="535"/>
                </a:lnTo>
                <a:lnTo>
                  <a:pt x="134" y="536"/>
                </a:lnTo>
                <a:lnTo>
                  <a:pt x="136" y="539"/>
                </a:lnTo>
                <a:lnTo>
                  <a:pt x="136" y="540"/>
                </a:lnTo>
                <a:lnTo>
                  <a:pt x="137" y="542"/>
                </a:lnTo>
                <a:lnTo>
                  <a:pt x="137" y="543"/>
                </a:lnTo>
                <a:lnTo>
                  <a:pt x="137" y="544"/>
                </a:lnTo>
                <a:lnTo>
                  <a:pt x="138" y="545"/>
                </a:lnTo>
                <a:lnTo>
                  <a:pt x="139" y="548"/>
                </a:lnTo>
                <a:lnTo>
                  <a:pt x="139" y="549"/>
                </a:lnTo>
                <a:lnTo>
                  <a:pt x="142" y="551"/>
                </a:lnTo>
                <a:lnTo>
                  <a:pt x="143" y="551"/>
                </a:lnTo>
                <a:lnTo>
                  <a:pt x="145" y="550"/>
                </a:lnTo>
                <a:lnTo>
                  <a:pt x="146" y="549"/>
                </a:lnTo>
                <a:lnTo>
                  <a:pt x="147" y="546"/>
                </a:lnTo>
                <a:lnTo>
                  <a:pt x="149" y="545"/>
                </a:lnTo>
                <a:lnTo>
                  <a:pt x="151" y="544"/>
                </a:lnTo>
                <a:lnTo>
                  <a:pt x="152" y="544"/>
                </a:lnTo>
                <a:lnTo>
                  <a:pt x="156" y="544"/>
                </a:lnTo>
                <a:lnTo>
                  <a:pt x="157" y="545"/>
                </a:lnTo>
                <a:lnTo>
                  <a:pt x="158" y="545"/>
                </a:lnTo>
                <a:lnTo>
                  <a:pt x="159" y="545"/>
                </a:lnTo>
                <a:lnTo>
                  <a:pt x="159" y="546"/>
                </a:lnTo>
                <a:lnTo>
                  <a:pt x="160" y="546"/>
                </a:lnTo>
                <a:lnTo>
                  <a:pt x="161" y="546"/>
                </a:lnTo>
                <a:lnTo>
                  <a:pt x="161" y="548"/>
                </a:lnTo>
                <a:lnTo>
                  <a:pt x="162" y="548"/>
                </a:lnTo>
                <a:lnTo>
                  <a:pt x="162" y="549"/>
                </a:lnTo>
                <a:lnTo>
                  <a:pt x="162" y="550"/>
                </a:lnTo>
                <a:lnTo>
                  <a:pt x="164" y="550"/>
                </a:lnTo>
                <a:lnTo>
                  <a:pt x="164" y="551"/>
                </a:lnTo>
                <a:lnTo>
                  <a:pt x="164" y="552"/>
                </a:lnTo>
                <a:lnTo>
                  <a:pt x="164" y="553"/>
                </a:lnTo>
                <a:lnTo>
                  <a:pt x="165" y="553"/>
                </a:lnTo>
                <a:lnTo>
                  <a:pt x="166" y="553"/>
                </a:lnTo>
                <a:lnTo>
                  <a:pt x="167" y="553"/>
                </a:lnTo>
                <a:lnTo>
                  <a:pt x="168" y="552"/>
                </a:lnTo>
                <a:lnTo>
                  <a:pt x="169" y="552"/>
                </a:lnTo>
                <a:lnTo>
                  <a:pt x="169" y="553"/>
                </a:lnTo>
                <a:lnTo>
                  <a:pt x="170" y="553"/>
                </a:lnTo>
                <a:lnTo>
                  <a:pt x="171" y="553"/>
                </a:lnTo>
                <a:lnTo>
                  <a:pt x="171" y="554"/>
                </a:lnTo>
                <a:lnTo>
                  <a:pt x="171" y="555"/>
                </a:lnTo>
                <a:lnTo>
                  <a:pt x="171" y="557"/>
                </a:lnTo>
                <a:lnTo>
                  <a:pt x="171" y="558"/>
                </a:lnTo>
                <a:lnTo>
                  <a:pt x="173" y="559"/>
                </a:lnTo>
                <a:lnTo>
                  <a:pt x="173" y="560"/>
                </a:lnTo>
                <a:lnTo>
                  <a:pt x="173" y="561"/>
                </a:lnTo>
                <a:lnTo>
                  <a:pt x="174" y="561"/>
                </a:lnTo>
                <a:lnTo>
                  <a:pt x="176" y="562"/>
                </a:lnTo>
                <a:lnTo>
                  <a:pt x="176" y="563"/>
                </a:lnTo>
                <a:lnTo>
                  <a:pt x="177" y="563"/>
                </a:lnTo>
                <a:lnTo>
                  <a:pt x="178" y="562"/>
                </a:lnTo>
                <a:lnTo>
                  <a:pt x="179" y="562"/>
                </a:lnTo>
                <a:lnTo>
                  <a:pt x="180" y="562"/>
                </a:lnTo>
                <a:lnTo>
                  <a:pt x="181" y="561"/>
                </a:lnTo>
                <a:lnTo>
                  <a:pt x="183" y="561"/>
                </a:lnTo>
                <a:lnTo>
                  <a:pt x="184" y="561"/>
                </a:lnTo>
                <a:lnTo>
                  <a:pt x="185" y="561"/>
                </a:lnTo>
                <a:lnTo>
                  <a:pt x="186" y="561"/>
                </a:lnTo>
                <a:lnTo>
                  <a:pt x="188" y="561"/>
                </a:lnTo>
                <a:lnTo>
                  <a:pt x="188" y="560"/>
                </a:lnTo>
                <a:lnTo>
                  <a:pt x="189" y="560"/>
                </a:lnTo>
                <a:lnTo>
                  <a:pt x="190" y="559"/>
                </a:lnTo>
                <a:lnTo>
                  <a:pt x="192" y="559"/>
                </a:lnTo>
                <a:lnTo>
                  <a:pt x="193" y="559"/>
                </a:lnTo>
                <a:lnTo>
                  <a:pt x="194" y="558"/>
                </a:lnTo>
                <a:lnTo>
                  <a:pt x="195" y="558"/>
                </a:lnTo>
                <a:lnTo>
                  <a:pt x="195" y="557"/>
                </a:lnTo>
                <a:lnTo>
                  <a:pt x="196" y="557"/>
                </a:lnTo>
                <a:lnTo>
                  <a:pt x="197" y="557"/>
                </a:lnTo>
                <a:lnTo>
                  <a:pt x="197" y="555"/>
                </a:lnTo>
                <a:lnTo>
                  <a:pt x="201" y="555"/>
                </a:lnTo>
                <a:lnTo>
                  <a:pt x="202" y="555"/>
                </a:lnTo>
                <a:lnTo>
                  <a:pt x="203" y="554"/>
                </a:lnTo>
                <a:lnTo>
                  <a:pt x="204" y="554"/>
                </a:lnTo>
                <a:lnTo>
                  <a:pt x="205" y="554"/>
                </a:lnTo>
                <a:lnTo>
                  <a:pt x="206" y="555"/>
                </a:lnTo>
                <a:lnTo>
                  <a:pt x="208" y="555"/>
                </a:lnTo>
                <a:lnTo>
                  <a:pt x="208" y="557"/>
                </a:lnTo>
                <a:lnTo>
                  <a:pt x="209" y="557"/>
                </a:lnTo>
                <a:lnTo>
                  <a:pt x="211" y="557"/>
                </a:lnTo>
                <a:lnTo>
                  <a:pt x="212" y="557"/>
                </a:lnTo>
                <a:lnTo>
                  <a:pt x="213" y="558"/>
                </a:lnTo>
                <a:lnTo>
                  <a:pt x="214" y="558"/>
                </a:lnTo>
                <a:lnTo>
                  <a:pt x="214" y="559"/>
                </a:lnTo>
                <a:lnTo>
                  <a:pt x="215" y="560"/>
                </a:lnTo>
                <a:lnTo>
                  <a:pt x="215" y="561"/>
                </a:lnTo>
                <a:lnTo>
                  <a:pt x="216" y="561"/>
                </a:lnTo>
                <a:lnTo>
                  <a:pt x="217" y="562"/>
                </a:lnTo>
                <a:lnTo>
                  <a:pt x="218" y="562"/>
                </a:lnTo>
                <a:lnTo>
                  <a:pt x="218" y="563"/>
                </a:lnTo>
                <a:lnTo>
                  <a:pt x="220" y="563"/>
                </a:lnTo>
                <a:lnTo>
                  <a:pt x="220" y="564"/>
                </a:lnTo>
                <a:lnTo>
                  <a:pt x="221" y="566"/>
                </a:lnTo>
                <a:lnTo>
                  <a:pt x="221" y="567"/>
                </a:lnTo>
                <a:lnTo>
                  <a:pt x="222" y="567"/>
                </a:lnTo>
                <a:lnTo>
                  <a:pt x="222" y="568"/>
                </a:lnTo>
                <a:lnTo>
                  <a:pt x="223" y="568"/>
                </a:lnTo>
                <a:lnTo>
                  <a:pt x="223" y="569"/>
                </a:lnTo>
                <a:lnTo>
                  <a:pt x="224" y="569"/>
                </a:lnTo>
                <a:lnTo>
                  <a:pt x="224" y="570"/>
                </a:lnTo>
                <a:lnTo>
                  <a:pt x="224" y="571"/>
                </a:lnTo>
                <a:lnTo>
                  <a:pt x="225" y="572"/>
                </a:lnTo>
                <a:lnTo>
                  <a:pt x="225" y="573"/>
                </a:lnTo>
                <a:lnTo>
                  <a:pt x="225" y="575"/>
                </a:lnTo>
                <a:lnTo>
                  <a:pt x="225" y="576"/>
                </a:lnTo>
                <a:lnTo>
                  <a:pt x="225" y="577"/>
                </a:lnTo>
                <a:lnTo>
                  <a:pt x="225" y="578"/>
                </a:lnTo>
                <a:lnTo>
                  <a:pt x="226" y="578"/>
                </a:lnTo>
                <a:lnTo>
                  <a:pt x="226" y="579"/>
                </a:lnTo>
                <a:lnTo>
                  <a:pt x="226" y="580"/>
                </a:lnTo>
                <a:lnTo>
                  <a:pt x="226" y="581"/>
                </a:lnTo>
                <a:lnTo>
                  <a:pt x="226" y="582"/>
                </a:lnTo>
                <a:lnTo>
                  <a:pt x="226" y="584"/>
                </a:lnTo>
                <a:lnTo>
                  <a:pt x="225" y="584"/>
                </a:lnTo>
                <a:lnTo>
                  <a:pt x="225" y="585"/>
                </a:lnTo>
                <a:lnTo>
                  <a:pt x="225" y="586"/>
                </a:lnTo>
                <a:lnTo>
                  <a:pt x="224" y="587"/>
                </a:lnTo>
                <a:lnTo>
                  <a:pt x="224" y="588"/>
                </a:lnTo>
                <a:lnTo>
                  <a:pt x="224" y="589"/>
                </a:lnTo>
                <a:lnTo>
                  <a:pt x="224" y="590"/>
                </a:lnTo>
                <a:lnTo>
                  <a:pt x="224" y="591"/>
                </a:lnTo>
                <a:lnTo>
                  <a:pt x="224" y="593"/>
                </a:lnTo>
                <a:lnTo>
                  <a:pt x="224" y="595"/>
                </a:lnTo>
                <a:lnTo>
                  <a:pt x="224" y="596"/>
                </a:lnTo>
                <a:lnTo>
                  <a:pt x="223" y="596"/>
                </a:lnTo>
                <a:lnTo>
                  <a:pt x="222" y="597"/>
                </a:lnTo>
                <a:lnTo>
                  <a:pt x="221" y="598"/>
                </a:lnTo>
                <a:lnTo>
                  <a:pt x="221" y="599"/>
                </a:lnTo>
                <a:lnTo>
                  <a:pt x="221" y="600"/>
                </a:lnTo>
                <a:lnTo>
                  <a:pt x="220" y="600"/>
                </a:lnTo>
                <a:lnTo>
                  <a:pt x="220" y="601"/>
                </a:lnTo>
                <a:lnTo>
                  <a:pt x="220" y="603"/>
                </a:lnTo>
                <a:lnTo>
                  <a:pt x="218" y="604"/>
                </a:lnTo>
                <a:lnTo>
                  <a:pt x="218" y="605"/>
                </a:lnTo>
                <a:lnTo>
                  <a:pt x="218" y="606"/>
                </a:lnTo>
                <a:lnTo>
                  <a:pt x="220" y="606"/>
                </a:lnTo>
                <a:lnTo>
                  <a:pt x="220" y="607"/>
                </a:lnTo>
                <a:lnTo>
                  <a:pt x="221" y="607"/>
                </a:lnTo>
                <a:lnTo>
                  <a:pt x="222" y="607"/>
                </a:lnTo>
                <a:lnTo>
                  <a:pt x="223" y="607"/>
                </a:lnTo>
                <a:lnTo>
                  <a:pt x="224" y="608"/>
                </a:lnTo>
                <a:lnTo>
                  <a:pt x="225" y="608"/>
                </a:lnTo>
                <a:lnTo>
                  <a:pt x="226" y="609"/>
                </a:lnTo>
                <a:lnTo>
                  <a:pt x="227" y="610"/>
                </a:lnTo>
                <a:lnTo>
                  <a:pt x="227" y="612"/>
                </a:lnTo>
                <a:lnTo>
                  <a:pt x="229" y="612"/>
                </a:lnTo>
                <a:lnTo>
                  <a:pt x="230" y="613"/>
                </a:lnTo>
                <a:lnTo>
                  <a:pt x="231" y="613"/>
                </a:lnTo>
                <a:lnTo>
                  <a:pt x="232" y="614"/>
                </a:lnTo>
                <a:lnTo>
                  <a:pt x="233" y="615"/>
                </a:lnTo>
                <a:lnTo>
                  <a:pt x="234" y="616"/>
                </a:lnTo>
                <a:lnTo>
                  <a:pt x="235" y="616"/>
                </a:lnTo>
                <a:lnTo>
                  <a:pt x="235" y="617"/>
                </a:lnTo>
                <a:lnTo>
                  <a:pt x="239" y="617"/>
                </a:lnTo>
                <a:lnTo>
                  <a:pt x="249" y="617"/>
                </a:lnTo>
                <a:lnTo>
                  <a:pt x="272" y="617"/>
                </a:lnTo>
                <a:lnTo>
                  <a:pt x="307" y="617"/>
                </a:lnTo>
                <a:lnTo>
                  <a:pt x="340" y="617"/>
                </a:lnTo>
                <a:lnTo>
                  <a:pt x="408" y="617"/>
                </a:lnTo>
                <a:lnTo>
                  <a:pt x="409" y="617"/>
                </a:lnTo>
                <a:lnTo>
                  <a:pt x="412" y="617"/>
                </a:lnTo>
                <a:lnTo>
                  <a:pt x="523" y="617"/>
                </a:lnTo>
                <a:lnTo>
                  <a:pt x="540" y="617"/>
                </a:lnTo>
                <a:lnTo>
                  <a:pt x="576" y="617"/>
                </a:lnTo>
                <a:lnTo>
                  <a:pt x="577" y="617"/>
                </a:lnTo>
                <a:lnTo>
                  <a:pt x="578" y="617"/>
                </a:lnTo>
                <a:lnTo>
                  <a:pt x="579" y="617"/>
                </a:lnTo>
                <a:lnTo>
                  <a:pt x="591" y="617"/>
                </a:lnTo>
                <a:lnTo>
                  <a:pt x="609" y="617"/>
                </a:lnTo>
                <a:lnTo>
                  <a:pt x="609" y="618"/>
                </a:lnTo>
                <a:lnTo>
                  <a:pt x="609" y="619"/>
                </a:lnTo>
                <a:lnTo>
                  <a:pt x="610" y="621"/>
                </a:lnTo>
                <a:lnTo>
                  <a:pt x="611" y="619"/>
                </a:lnTo>
                <a:lnTo>
                  <a:pt x="614" y="619"/>
                </a:lnTo>
                <a:lnTo>
                  <a:pt x="617" y="619"/>
                </a:lnTo>
                <a:lnTo>
                  <a:pt x="618" y="619"/>
                </a:lnTo>
                <a:lnTo>
                  <a:pt x="622" y="619"/>
                </a:lnTo>
                <a:lnTo>
                  <a:pt x="626" y="619"/>
                </a:lnTo>
                <a:lnTo>
                  <a:pt x="627" y="619"/>
                </a:lnTo>
                <a:lnTo>
                  <a:pt x="632" y="619"/>
                </a:lnTo>
                <a:lnTo>
                  <a:pt x="635" y="619"/>
                </a:lnTo>
                <a:lnTo>
                  <a:pt x="643" y="619"/>
                </a:lnTo>
                <a:lnTo>
                  <a:pt x="644" y="619"/>
                </a:lnTo>
                <a:lnTo>
                  <a:pt x="650" y="619"/>
                </a:lnTo>
                <a:lnTo>
                  <a:pt x="653" y="619"/>
                </a:lnTo>
                <a:lnTo>
                  <a:pt x="655" y="619"/>
                </a:lnTo>
                <a:lnTo>
                  <a:pt x="656" y="619"/>
                </a:lnTo>
                <a:lnTo>
                  <a:pt x="657" y="619"/>
                </a:lnTo>
                <a:lnTo>
                  <a:pt x="658" y="619"/>
                </a:lnTo>
                <a:lnTo>
                  <a:pt x="660" y="619"/>
                </a:lnTo>
                <a:lnTo>
                  <a:pt x="661" y="619"/>
                </a:lnTo>
                <a:lnTo>
                  <a:pt x="662" y="619"/>
                </a:lnTo>
                <a:lnTo>
                  <a:pt x="671" y="619"/>
                </a:lnTo>
                <a:lnTo>
                  <a:pt x="678" y="619"/>
                </a:lnTo>
                <a:lnTo>
                  <a:pt x="678" y="618"/>
                </a:lnTo>
                <a:lnTo>
                  <a:pt x="679" y="618"/>
                </a:lnTo>
                <a:lnTo>
                  <a:pt x="680" y="618"/>
                </a:lnTo>
                <a:lnTo>
                  <a:pt x="683" y="618"/>
                </a:lnTo>
                <a:lnTo>
                  <a:pt x="684" y="618"/>
                </a:lnTo>
                <a:lnTo>
                  <a:pt x="686" y="618"/>
                </a:lnTo>
                <a:lnTo>
                  <a:pt x="693" y="618"/>
                </a:lnTo>
                <a:lnTo>
                  <a:pt x="694" y="618"/>
                </a:lnTo>
                <a:lnTo>
                  <a:pt x="695" y="618"/>
                </a:lnTo>
                <a:lnTo>
                  <a:pt x="697" y="618"/>
                </a:lnTo>
                <a:lnTo>
                  <a:pt x="699" y="618"/>
                </a:lnTo>
                <a:lnTo>
                  <a:pt x="700" y="618"/>
                </a:lnTo>
                <a:lnTo>
                  <a:pt x="701" y="618"/>
                </a:lnTo>
                <a:lnTo>
                  <a:pt x="703" y="618"/>
                </a:lnTo>
                <a:lnTo>
                  <a:pt x="704" y="618"/>
                </a:lnTo>
                <a:lnTo>
                  <a:pt x="706" y="618"/>
                </a:lnTo>
                <a:lnTo>
                  <a:pt x="708" y="618"/>
                </a:lnTo>
                <a:lnTo>
                  <a:pt x="709" y="618"/>
                </a:lnTo>
                <a:lnTo>
                  <a:pt x="711" y="618"/>
                </a:lnTo>
                <a:lnTo>
                  <a:pt x="712" y="618"/>
                </a:lnTo>
                <a:lnTo>
                  <a:pt x="713" y="618"/>
                </a:lnTo>
                <a:lnTo>
                  <a:pt x="714" y="618"/>
                </a:lnTo>
                <a:lnTo>
                  <a:pt x="717" y="618"/>
                </a:lnTo>
                <a:lnTo>
                  <a:pt x="718" y="618"/>
                </a:lnTo>
                <a:lnTo>
                  <a:pt x="720" y="618"/>
                </a:lnTo>
                <a:lnTo>
                  <a:pt x="723" y="618"/>
                </a:lnTo>
                <a:lnTo>
                  <a:pt x="727" y="618"/>
                </a:lnTo>
                <a:lnTo>
                  <a:pt x="728" y="618"/>
                </a:lnTo>
                <a:lnTo>
                  <a:pt x="730" y="618"/>
                </a:lnTo>
                <a:lnTo>
                  <a:pt x="731" y="618"/>
                </a:lnTo>
                <a:lnTo>
                  <a:pt x="732" y="618"/>
                </a:lnTo>
                <a:lnTo>
                  <a:pt x="735" y="618"/>
                </a:lnTo>
                <a:lnTo>
                  <a:pt x="737" y="618"/>
                </a:lnTo>
                <a:lnTo>
                  <a:pt x="738" y="618"/>
                </a:lnTo>
                <a:lnTo>
                  <a:pt x="739" y="618"/>
                </a:lnTo>
                <a:lnTo>
                  <a:pt x="740" y="618"/>
                </a:lnTo>
                <a:lnTo>
                  <a:pt x="741" y="618"/>
                </a:lnTo>
                <a:lnTo>
                  <a:pt x="742" y="618"/>
                </a:lnTo>
                <a:lnTo>
                  <a:pt x="744" y="618"/>
                </a:lnTo>
                <a:lnTo>
                  <a:pt x="745" y="618"/>
                </a:lnTo>
                <a:lnTo>
                  <a:pt x="746" y="618"/>
                </a:lnTo>
                <a:lnTo>
                  <a:pt x="748" y="617"/>
                </a:lnTo>
                <a:lnTo>
                  <a:pt x="751" y="617"/>
                </a:lnTo>
                <a:lnTo>
                  <a:pt x="753" y="617"/>
                </a:lnTo>
                <a:lnTo>
                  <a:pt x="754" y="617"/>
                </a:lnTo>
                <a:lnTo>
                  <a:pt x="755" y="617"/>
                </a:lnTo>
                <a:lnTo>
                  <a:pt x="757" y="617"/>
                </a:lnTo>
                <a:lnTo>
                  <a:pt x="758" y="617"/>
                </a:lnTo>
                <a:lnTo>
                  <a:pt x="759" y="617"/>
                </a:lnTo>
                <a:lnTo>
                  <a:pt x="760" y="617"/>
                </a:lnTo>
                <a:lnTo>
                  <a:pt x="762" y="617"/>
                </a:lnTo>
                <a:lnTo>
                  <a:pt x="763" y="617"/>
                </a:lnTo>
                <a:lnTo>
                  <a:pt x="764" y="617"/>
                </a:lnTo>
                <a:lnTo>
                  <a:pt x="768" y="617"/>
                </a:lnTo>
                <a:lnTo>
                  <a:pt x="769" y="617"/>
                </a:lnTo>
                <a:lnTo>
                  <a:pt x="770" y="617"/>
                </a:lnTo>
                <a:lnTo>
                  <a:pt x="773" y="617"/>
                </a:lnTo>
                <a:lnTo>
                  <a:pt x="776" y="617"/>
                </a:lnTo>
                <a:lnTo>
                  <a:pt x="778" y="617"/>
                </a:lnTo>
                <a:lnTo>
                  <a:pt x="779" y="617"/>
                </a:lnTo>
                <a:lnTo>
                  <a:pt x="781" y="617"/>
                </a:lnTo>
                <a:lnTo>
                  <a:pt x="787" y="617"/>
                </a:lnTo>
                <a:lnTo>
                  <a:pt x="788" y="617"/>
                </a:lnTo>
                <a:lnTo>
                  <a:pt x="792" y="617"/>
                </a:lnTo>
                <a:lnTo>
                  <a:pt x="796" y="617"/>
                </a:lnTo>
                <a:lnTo>
                  <a:pt x="800" y="617"/>
                </a:lnTo>
                <a:lnTo>
                  <a:pt x="804" y="616"/>
                </a:lnTo>
                <a:lnTo>
                  <a:pt x="805" y="616"/>
                </a:lnTo>
                <a:lnTo>
                  <a:pt x="813" y="617"/>
                </a:lnTo>
                <a:lnTo>
                  <a:pt x="815" y="617"/>
                </a:lnTo>
                <a:lnTo>
                  <a:pt x="816" y="617"/>
                </a:lnTo>
                <a:lnTo>
                  <a:pt x="817" y="617"/>
                </a:lnTo>
                <a:lnTo>
                  <a:pt x="821" y="617"/>
                </a:lnTo>
                <a:lnTo>
                  <a:pt x="824" y="617"/>
                </a:lnTo>
                <a:lnTo>
                  <a:pt x="829" y="617"/>
                </a:lnTo>
                <a:lnTo>
                  <a:pt x="830" y="617"/>
                </a:lnTo>
                <a:lnTo>
                  <a:pt x="832" y="617"/>
                </a:lnTo>
                <a:lnTo>
                  <a:pt x="835" y="617"/>
                </a:lnTo>
                <a:lnTo>
                  <a:pt x="838" y="617"/>
                </a:lnTo>
                <a:lnTo>
                  <a:pt x="841" y="617"/>
                </a:lnTo>
                <a:lnTo>
                  <a:pt x="843" y="617"/>
                </a:lnTo>
                <a:lnTo>
                  <a:pt x="845" y="617"/>
                </a:lnTo>
                <a:lnTo>
                  <a:pt x="847" y="617"/>
                </a:lnTo>
                <a:lnTo>
                  <a:pt x="847" y="616"/>
                </a:lnTo>
                <a:lnTo>
                  <a:pt x="850" y="616"/>
                </a:lnTo>
                <a:lnTo>
                  <a:pt x="853" y="616"/>
                </a:lnTo>
                <a:lnTo>
                  <a:pt x="854" y="616"/>
                </a:lnTo>
                <a:lnTo>
                  <a:pt x="859" y="616"/>
                </a:lnTo>
                <a:lnTo>
                  <a:pt x="862" y="616"/>
                </a:lnTo>
                <a:lnTo>
                  <a:pt x="862" y="617"/>
                </a:lnTo>
                <a:lnTo>
                  <a:pt x="862" y="616"/>
                </a:lnTo>
                <a:lnTo>
                  <a:pt x="863" y="616"/>
                </a:lnTo>
                <a:lnTo>
                  <a:pt x="868" y="616"/>
                </a:lnTo>
                <a:lnTo>
                  <a:pt x="870" y="616"/>
                </a:lnTo>
                <a:lnTo>
                  <a:pt x="871" y="616"/>
                </a:lnTo>
                <a:lnTo>
                  <a:pt x="873" y="616"/>
                </a:lnTo>
                <a:lnTo>
                  <a:pt x="875" y="616"/>
                </a:lnTo>
                <a:lnTo>
                  <a:pt x="878" y="616"/>
                </a:lnTo>
                <a:lnTo>
                  <a:pt x="879" y="616"/>
                </a:lnTo>
                <a:lnTo>
                  <a:pt x="884" y="616"/>
                </a:lnTo>
                <a:lnTo>
                  <a:pt x="885" y="616"/>
                </a:lnTo>
                <a:lnTo>
                  <a:pt x="886" y="616"/>
                </a:lnTo>
                <a:lnTo>
                  <a:pt x="887" y="616"/>
                </a:lnTo>
                <a:lnTo>
                  <a:pt x="888" y="616"/>
                </a:lnTo>
                <a:lnTo>
                  <a:pt x="889" y="616"/>
                </a:lnTo>
                <a:lnTo>
                  <a:pt x="890" y="616"/>
                </a:lnTo>
                <a:lnTo>
                  <a:pt x="891" y="616"/>
                </a:lnTo>
                <a:lnTo>
                  <a:pt x="893" y="616"/>
                </a:lnTo>
                <a:lnTo>
                  <a:pt x="896" y="616"/>
                </a:lnTo>
                <a:lnTo>
                  <a:pt x="897" y="617"/>
                </a:lnTo>
                <a:lnTo>
                  <a:pt x="898" y="617"/>
                </a:lnTo>
                <a:lnTo>
                  <a:pt x="903" y="617"/>
                </a:lnTo>
                <a:lnTo>
                  <a:pt x="904" y="617"/>
                </a:lnTo>
                <a:lnTo>
                  <a:pt x="905" y="617"/>
                </a:lnTo>
                <a:lnTo>
                  <a:pt x="908" y="617"/>
                </a:lnTo>
                <a:lnTo>
                  <a:pt x="919" y="617"/>
                </a:lnTo>
                <a:lnTo>
                  <a:pt x="928" y="617"/>
                </a:lnTo>
                <a:lnTo>
                  <a:pt x="934" y="617"/>
                </a:lnTo>
                <a:lnTo>
                  <a:pt x="955" y="617"/>
                </a:lnTo>
                <a:lnTo>
                  <a:pt x="956" y="617"/>
                </a:lnTo>
                <a:lnTo>
                  <a:pt x="959" y="617"/>
                </a:lnTo>
                <a:lnTo>
                  <a:pt x="960" y="617"/>
                </a:lnTo>
                <a:lnTo>
                  <a:pt x="961" y="617"/>
                </a:lnTo>
                <a:lnTo>
                  <a:pt x="962" y="617"/>
                </a:lnTo>
                <a:lnTo>
                  <a:pt x="964" y="617"/>
                </a:lnTo>
                <a:lnTo>
                  <a:pt x="965" y="617"/>
                </a:lnTo>
                <a:lnTo>
                  <a:pt x="966" y="617"/>
                </a:lnTo>
                <a:lnTo>
                  <a:pt x="968" y="617"/>
                </a:lnTo>
                <a:lnTo>
                  <a:pt x="970" y="617"/>
                </a:lnTo>
                <a:lnTo>
                  <a:pt x="973" y="617"/>
                </a:lnTo>
                <a:lnTo>
                  <a:pt x="982" y="617"/>
                </a:lnTo>
                <a:lnTo>
                  <a:pt x="984" y="617"/>
                </a:lnTo>
                <a:lnTo>
                  <a:pt x="987" y="617"/>
                </a:lnTo>
                <a:lnTo>
                  <a:pt x="990" y="617"/>
                </a:lnTo>
                <a:lnTo>
                  <a:pt x="991" y="617"/>
                </a:lnTo>
                <a:lnTo>
                  <a:pt x="992" y="617"/>
                </a:lnTo>
                <a:lnTo>
                  <a:pt x="993" y="617"/>
                </a:lnTo>
                <a:lnTo>
                  <a:pt x="996" y="617"/>
                </a:lnTo>
                <a:lnTo>
                  <a:pt x="997" y="617"/>
                </a:lnTo>
                <a:lnTo>
                  <a:pt x="998" y="617"/>
                </a:lnTo>
                <a:lnTo>
                  <a:pt x="999" y="617"/>
                </a:lnTo>
                <a:lnTo>
                  <a:pt x="1000" y="617"/>
                </a:lnTo>
                <a:lnTo>
                  <a:pt x="1001" y="617"/>
                </a:lnTo>
                <a:lnTo>
                  <a:pt x="1002" y="617"/>
                </a:lnTo>
                <a:lnTo>
                  <a:pt x="1004" y="617"/>
                </a:lnTo>
                <a:lnTo>
                  <a:pt x="1006" y="617"/>
                </a:lnTo>
                <a:lnTo>
                  <a:pt x="1007" y="617"/>
                </a:lnTo>
                <a:lnTo>
                  <a:pt x="1008" y="617"/>
                </a:lnTo>
                <a:lnTo>
                  <a:pt x="1009" y="617"/>
                </a:lnTo>
                <a:lnTo>
                  <a:pt x="1010" y="617"/>
                </a:lnTo>
                <a:lnTo>
                  <a:pt x="1011" y="617"/>
                </a:lnTo>
                <a:lnTo>
                  <a:pt x="1012" y="617"/>
                </a:lnTo>
                <a:lnTo>
                  <a:pt x="1013" y="617"/>
                </a:lnTo>
                <a:lnTo>
                  <a:pt x="1015" y="617"/>
                </a:lnTo>
                <a:lnTo>
                  <a:pt x="1016" y="617"/>
                </a:lnTo>
                <a:lnTo>
                  <a:pt x="1018" y="617"/>
                </a:lnTo>
                <a:lnTo>
                  <a:pt x="1020" y="617"/>
                </a:lnTo>
                <a:lnTo>
                  <a:pt x="1025" y="617"/>
                </a:lnTo>
                <a:lnTo>
                  <a:pt x="1028" y="617"/>
                </a:lnTo>
                <a:lnTo>
                  <a:pt x="1029" y="617"/>
                </a:lnTo>
                <a:lnTo>
                  <a:pt x="1030" y="617"/>
                </a:lnTo>
                <a:lnTo>
                  <a:pt x="1032" y="617"/>
                </a:lnTo>
                <a:lnTo>
                  <a:pt x="1041" y="617"/>
                </a:lnTo>
                <a:lnTo>
                  <a:pt x="1043" y="617"/>
                </a:lnTo>
                <a:lnTo>
                  <a:pt x="1046" y="616"/>
                </a:lnTo>
                <a:lnTo>
                  <a:pt x="1048" y="616"/>
                </a:lnTo>
                <a:lnTo>
                  <a:pt x="1049" y="616"/>
                </a:lnTo>
                <a:lnTo>
                  <a:pt x="1050" y="616"/>
                </a:lnTo>
                <a:lnTo>
                  <a:pt x="1052" y="616"/>
                </a:lnTo>
                <a:lnTo>
                  <a:pt x="1054" y="616"/>
                </a:lnTo>
                <a:lnTo>
                  <a:pt x="1055" y="616"/>
                </a:lnTo>
                <a:lnTo>
                  <a:pt x="1056" y="616"/>
                </a:lnTo>
                <a:lnTo>
                  <a:pt x="1057" y="616"/>
                </a:lnTo>
                <a:lnTo>
                  <a:pt x="1058" y="616"/>
                </a:lnTo>
                <a:lnTo>
                  <a:pt x="1059" y="616"/>
                </a:lnTo>
                <a:lnTo>
                  <a:pt x="1062" y="616"/>
                </a:lnTo>
                <a:lnTo>
                  <a:pt x="1063" y="616"/>
                </a:lnTo>
                <a:lnTo>
                  <a:pt x="1064" y="616"/>
                </a:lnTo>
                <a:lnTo>
                  <a:pt x="1065" y="616"/>
                </a:lnTo>
                <a:lnTo>
                  <a:pt x="1066" y="616"/>
                </a:lnTo>
                <a:lnTo>
                  <a:pt x="1069" y="616"/>
                </a:lnTo>
                <a:lnTo>
                  <a:pt x="1072" y="616"/>
                </a:lnTo>
                <a:lnTo>
                  <a:pt x="1073" y="616"/>
                </a:lnTo>
                <a:lnTo>
                  <a:pt x="1074" y="616"/>
                </a:lnTo>
                <a:lnTo>
                  <a:pt x="1075" y="616"/>
                </a:lnTo>
                <a:lnTo>
                  <a:pt x="1076" y="616"/>
                </a:lnTo>
                <a:lnTo>
                  <a:pt x="1077" y="616"/>
                </a:lnTo>
                <a:lnTo>
                  <a:pt x="1082" y="616"/>
                </a:lnTo>
                <a:lnTo>
                  <a:pt x="1083" y="616"/>
                </a:lnTo>
                <a:lnTo>
                  <a:pt x="1084" y="616"/>
                </a:lnTo>
                <a:lnTo>
                  <a:pt x="1086" y="616"/>
                </a:lnTo>
                <a:lnTo>
                  <a:pt x="1087" y="616"/>
                </a:lnTo>
                <a:lnTo>
                  <a:pt x="1088" y="616"/>
                </a:lnTo>
                <a:lnTo>
                  <a:pt x="1090" y="616"/>
                </a:lnTo>
                <a:lnTo>
                  <a:pt x="1092" y="616"/>
                </a:lnTo>
                <a:lnTo>
                  <a:pt x="1093" y="616"/>
                </a:lnTo>
                <a:lnTo>
                  <a:pt x="1094" y="616"/>
                </a:lnTo>
                <a:lnTo>
                  <a:pt x="1096" y="616"/>
                </a:lnTo>
                <a:lnTo>
                  <a:pt x="1097" y="616"/>
                </a:lnTo>
                <a:lnTo>
                  <a:pt x="1099" y="616"/>
                </a:lnTo>
                <a:lnTo>
                  <a:pt x="1100" y="616"/>
                </a:lnTo>
                <a:lnTo>
                  <a:pt x="1101" y="616"/>
                </a:lnTo>
                <a:lnTo>
                  <a:pt x="1102" y="616"/>
                </a:lnTo>
                <a:lnTo>
                  <a:pt x="1104" y="616"/>
                </a:lnTo>
                <a:lnTo>
                  <a:pt x="1105" y="616"/>
                </a:lnTo>
                <a:lnTo>
                  <a:pt x="1106" y="616"/>
                </a:lnTo>
                <a:lnTo>
                  <a:pt x="1107" y="616"/>
                </a:lnTo>
                <a:lnTo>
                  <a:pt x="1109" y="616"/>
                </a:lnTo>
                <a:lnTo>
                  <a:pt x="1110" y="616"/>
                </a:lnTo>
                <a:lnTo>
                  <a:pt x="1112" y="616"/>
                </a:lnTo>
                <a:lnTo>
                  <a:pt x="1113" y="616"/>
                </a:lnTo>
                <a:lnTo>
                  <a:pt x="1118" y="616"/>
                </a:lnTo>
                <a:lnTo>
                  <a:pt x="1120" y="616"/>
                </a:lnTo>
                <a:lnTo>
                  <a:pt x="1123" y="616"/>
                </a:lnTo>
                <a:lnTo>
                  <a:pt x="1127" y="616"/>
                </a:lnTo>
                <a:lnTo>
                  <a:pt x="1128" y="616"/>
                </a:lnTo>
                <a:lnTo>
                  <a:pt x="1129" y="616"/>
                </a:lnTo>
                <a:lnTo>
                  <a:pt x="1134" y="616"/>
                </a:lnTo>
                <a:lnTo>
                  <a:pt x="1139" y="616"/>
                </a:lnTo>
                <a:lnTo>
                  <a:pt x="1147" y="615"/>
                </a:lnTo>
                <a:lnTo>
                  <a:pt x="1151" y="615"/>
                </a:lnTo>
                <a:lnTo>
                  <a:pt x="1160" y="615"/>
                </a:lnTo>
                <a:lnTo>
                  <a:pt x="1165" y="615"/>
                </a:lnTo>
                <a:lnTo>
                  <a:pt x="1167" y="615"/>
                </a:lnTo>
                <a:lnTo>
                  <a:pt x="1171" y="615"/>
                </a:lnTo>
                <a:lnTo>
                  <a:pt x="1178" y="615"/>
                </a:lnTo>
                <a:lnTo>
                  <a:pt x="1179" y="615"/>
                </a:lnTo>
                <a:lnTo>
                  <a:pt x="1185" y="615"/>
                </a:lnTo>
                <a:lnTo>
                  <a:pt x="1186" y="615"/>
                </a:lnTo>
                <a:lnTo>
                  <a:pt x="1187" y="615"/>
                </a:lnTo>
                <a:lnTo>
                  <a:pt x="1194" y="615"/>
                </a:lnTo>
                <a:lnTo>
                  <a:pt x="1198" y="615"/>
                </a:lnTo>
                <a:lnTo>
                  <a:pt x="1202" y="615"/>
                </a:lnTo>
                <a:lnTo>
                  <a:pt x="1213" y="615"/>
                </a:lnTo>
                <a:lnTo>
                  <a:pt x="1218" y="615"/>
                </a:lnTo>
                <a:lnTo>
                  <a:pt x="1218" y="605"/>
                </a:lnTo>
                <a:lnTo>
                  <a:pt x="1218" y="604"/>
                </a:lnTo>
                <a:lnTo>
                  <a:pt x="1218" y="603"/>
                </a:lnTo>
                <a:lnTo>
                  <a:pt x="1218" y="601"/>
                </a:lnTo>
                <a:lnTo>
                  <a:pt x="1218" y="599"/>
                </a:lnTo>
                <a:lnTo>
                  <a:pt x="1218" y="598"/>
                </a:lnTo>
                <a:lnTo>
                  <a:pt x="1218" y="597"/>
                </a:lnTo>
                <a:lnTo>
                  <a:pt x="1218" y="595"/>
                </a:lnTo>
                <a:lnTo>
                  <a:pt x="1218" y="593"/>
                </a:lnTo>
                <a:lnTo>
                  <a:pt x="1218" y="590"/>
                </a:lnTo>
                <a:lnTo>
                  <a:pt x="1218" y="589"/>
                </a:lnTo>
                <a:lnTo>
                  <a:pt x="1218" y="588"/>
                </a:lnTo>
                <a:lnTo>
                  <a:pt x="1218" y="586"/>
                </a:lnTo>
                <a:lnTo>
                  <a:pt x="1218" y="585"/>
                </a:lnTo>
                <a:lnTo>
                  <a:pt x="1218" y="584"/>
                </a:lnTo>
                <a:lnTo>
                  <a:pt x="1218" y="581"/>
                </a:lnTo>
                <a:lnTo>
                  <a:pt x="1218" y="580"/>
                </a:lnTo>
                <a:lnTo>
                  <a:pt x="1218" y="578"/>
                </a:lnTo>
                <a:lnTo>
                  <a:pt x="1218" y="577"/>
                </a:lnTo>
                <a:lnTo>
                  <a:pt x="1218" y="571"/>
                </a:lnTo>
                <a:lnTo>
                  <a:pt x="1218" y="564"/>
                </a:lnTo>
                <a:lnTo>
                  <a:pt x="1218" y="563"/>
                </a:lnTo>
                <a:lnTo>
                  <a:pt x="1218" y="562"/>
                </a:lnTo>
                <a:lnTo>
                  <a:pt x="1218" y="559"/>
                </a:lnTo>
                <a:lnTo>
                  <a:pt x="1218" y="557"/>
                </a:lnTo>
                <a:lnTo>
                  <a:pt x="1218" y="554"/>
                </a:lnTo>
                <a:lnTo>
                  <a:pt x="1218" y="548"/>
                </a:lnTo>
                <a:lnTo>
                  <a:pt x="1218" y="546"/>
                </a:lnTo>
                <a:lnTo>
                  <a:pt x="1218" y="543"/>
                </a:lnTo>
                <a:lnTo>
                  <a:pt x="1218" y="542"/>
                </a:lnTo>
                <a:lnTo>
                  <a:pt x="1218" y="541"/>
                </a:lnTo>
                <a:lnTo>
                  <a:pt x="1218" y="540"/>
                </a:lnTo>
                <a:lnTo>
                  <a:pt x="1218" y="537"/>
                </a:lnTo>
                <a:lnTo>
                  <a:pt x="1218" y="535"/>
                </a:lnTo>
                <a:lnTo>
                  <a:pt x="1218" y="534"/>
                </a:lnTo>
                <a:lnTo>
                  <a:pt x="1218" y="533"/>
                </a:lnTo>
                <a:lnTo>
                  <a:pt x="1218" y="532"/>
                </a:lnTo>
                <a:lnTo>
                  <a:pt x="1218" y="531"/>
                </a:lnTo>
                <a:lnTo>
                  <a:pt x="1218" y="528"/>
                </a:lnTo>
                <a:lnTo>
                  <a:pt x="1218" y="526"/>
                </a:lnTo>
                <a:lnTo>
                  <a:pt x="1218" y="525"/>
                </a:lnTo>
                <a:lnTo>
                  <a:pt x="1218" y="523"/>
                </a:lnTo>
                <a:lnTo>
                  <a:pt x="1218" y="522"/>
                </a:lnTo>
                <a:lnTo>
                  <a:pt x="1218" y="521"/>
                </a:lnTo>
                <a:lnTo>
                  <a:pt x="1218" y="519"/>
                </a:lnTo>
                <a:lnTo>
                  <a:pt x="1218" y="516"/>
                </a:lnTo>
                <a:lnTo>
                  <a:pt x="1218" y="515"/>
                </a:lnTo>
                <a:lnTo>
                  <a:pt x="1218" y="514"/>
                </a:lnTo>
                <a:lnTo>
                  <a:pt x="1218" y="513"/>
                </a:lnTo>
                <a:lnTo>
                  <a:pt x="1218" y="509"/>
                </a:lnTo>
                <a:lnTo>
                  <a:pt x="1218" y="499"/>
                </a:lnTo>
                <a:lnTo>
                  <a:pt x="1218" y="496"/>
                </a:lnTo>
                <a:lnTo>
                  <a:pt x="1218" y="495"/>
                </a:lnTo>
                <a:lnTo>
                  <a:pt x="1218" y="490"/>
                </a:lnTo>
                <a:lnTo>
                  <a:pt x="1218" y="486"/>
                </a:lnTo>
                <a:lnTo>
                  <a:pt x="1218" y="482"/>
                </a:lnTo>
                <a:lnTo>
                  <a:pt x="1218" y="479"/>
                </a:lnTo>
                <a:lnTo>
                  <a:pt x="1218" y="467"/>
                </a:lnTo>
                <a:lnTo>
                  <a:pt x="1218" y="464"/>
                </a:lnTo>
                <a:lnTo>
                  <a:pt x="1218" y="463"/>
                </a:lnTo>
                <a:lnTo>
                  <a:pt x="1218" y="462"/>
                </a:lnTo>
                <a:lnTo>
                  <a:pt x="1217" y="459"/>
                </a:lnTo>
                <a:lnTo>
                  <a:pt x="1217" y="458"/>
                </a:lnTo>
                <a:lnTo>
                  <a:pt x="1217" y="456"/>
                </a:lnTo>
                <a:lnTo>
                  <a:pt x="1217" y="452"/>
                </a:lnTo>
                <a:lnTo>
                  <a:pt x="1217" y="451"/>
                </a:lnTo>
                <a:lnTo>
                  <a:pt x="1217" y="449"/>
                </a:lnTo>
                <a:lnTo>
                  <a:pt x="1217" y="446"/>
                </a:lnTo>
                <a:lnTo>
                  <a:pt x="1217" y="445"/>
                </a:lnTo>
                <a:lnTo>
                  <a:pt x="1217" y="444"/>
                </a:lnTo>
                <a:lnTo>
                  <a:pt x="1217" y="443"/>
                </a:lnTo>
                <a:lnTo>
                  <a:pt x="1217" y="442"/>
                </a:lnTo>
                <a:lnTo>
                  <a:pt x="1217" y="440"/>
                </a:lnTo>
                <a:lnTo>
                  <a:pt x="1217" y="438"/>
                </a:lnTo>
                <a:lnTo>
                  <a:pt x="1217" y="437"/>
                </a:lnTo>
                <a:lnTo>
                  <a:pt x="1217" y="436"/>
                </a:lnTo>
                <a:lnTo>
                  <a:pt x="1217" y="435"/>
                </a:lnTo>
                <a:lnTo>
                  <a:pt x="1217" y="434"/>
                </a:lnTo>
                <a:lnTo>
                  <a:pt x="1217" y="432"/>
                </a:lnTo>
                <a:lnTo>
                  <a:pt x="1217" y="429"/>
                </a:lnTo>
                <a:lnTo>
                  <a:pt x="1217" y="428"/>
                </a:lnTo>
                <a:lnTo>
                  <a:pt x="1217" y="427"/>
                </a:lnTo>
                <a:lnTo>
                  <a:pt x="1217" y="426"/>
                </a:lnTo>
                <a:lnTo>
                  <a:pt x="1217" y="423"/>
                </a:lnTo>
                <a:lnTo>
                  <a:pt x="1217" y="418"/>
                </a:lnTo>
                <a:lnTo>
                  <a:pt x="1217" y="415"/>
                </a:lnTo>
                <a:lnTo>
                  <a:pt x="1218" y="411"/>
                </a:lnTo>
                <a:lnTo>
                  <a:pt x="1218" y="410"/>
                </a:lnTo>
                <a:lnTo>
                  <a:pt x="1218" y="409"/>
                </a:lnTo>
                <a:lnTo>
                  <a:pt x="1218" y="408"/>
                </a:lnTo>
                <a:lnTo>
                  <a:pt x="1218" y="406"/>
                </a:lnTo>
                <a:lnTo>
                  <a:pt x="1217" y="405"/>
                </a:lnTo>
                <a:lnTo>
                  <a:pt x="1218" y="404"/>
                </a:lnTo>
                <a:lnTo>
                  <a:pt x="1217" y="404"/>
                </a:lnTo>
                <a:lnTo>
                  <a:pt x="1217" y="402"/>
                </a:lnTo>
                <a:lnTo>
                  <a:pt x="1217" y="401"/>
                </a:lnTo>
                <a:lnTo>
                  <a:pt x="1217" y="399"/>
                </a:lnTo>
                <a:lnTo>
                  <a:pt x="1217" y="398"/>
                </a:lnTo>
                <a:lnTo>
                  <a:pt x="1217" y="397"/>
                </a:lnTo>
                <a:lnTo>
                  <a:pt x="1217" y="396"/>
                </a:lnTo>
                <a:lnTo>
                  <a:pt x="1217" y="395"/>
                </a:lnTo>
                <a:lnTo>
                  <a:pt x="1217" y="393"/>
                </a:lnTo>
                <a:lnTo>
                  <a:pt x="1217" y="392"/>
                </a:lnTo>
                <a:lnTo>
                  <a:pt x="1217" y="391"/>
                </a:lnTo>
                <a:lnTo>
                  <a:pt x="1217" y="390"/>
                </a:lnTo>
                <a:lnTo>
                  <a:pt x="1217" y="389"/>
                </a:lnTo>
                <a:lnTo>
                  <a:pt x="1217" y="383"/>
                </a:lnTo>
                <a:lnTo>
                  <a:pt x="1217" y="380"/>
                </a:lnTo>
                <a:lnTo>
                  <a:pt x="1217" y="378"/>
                </a:lnTo>
                <a:lnTo>
                  <a:pt x="1217" y="375"/>
                </a:lnTo>
                <a:lnTo>
                  <a:pt x="1217" y="374"/>
                </a:lnTo>
                <a:lnTo>
                  <a:pt x="1217" y="373"/>
                </a:lnTo>
                <a:lnTo>
                  <a:pt x="1217" y="372"/>
                </a:lnTo>
                <a:lnTo>
                  <a:pt x="1217" y="371"/>
                </a:lnTo>
                <a:lnTo>
                  <a:pt x="1217" y="370"/>
                </a:lnTo>
                <a:lnTo>
                  <a:pt x="1217" y="369"/>
                </a:lnTo>
                <a:lnTo>
                  <a:pt x="1217" y="368"/>
                </a:lnTo>
                <a:lnTo>
                  <a:pt x="1217" y="363"/>
                </a:lnTo>
                <a:lnTo>
                  <a:pt x="1217" y="361"/>
                </a:lnTo>
                <a:lnTo>
                  <a:pt x="1217" y="360"/>
                </a:lnTo>
                <a:lnTo>
                  <a:pt x="1217" y="359"/>
                </a:lnTo>
                <a:lnTo>
                  <a:pt x="1217" y="357"/>
                </a:lnTo>
                <a:lnTo>
                  <a:pt x="1217" y="356"/>
                </a:lnTo>
                <a:lnTo>
                  <a:pt x="1217" y="355"/>
                </a:lnTo>
                <a:lnTo>
                  <a:pt x="1217" y="354"/>
                </a:lnTo>
                <a:lnTo>
                  <a:pt x="1217" y="353"/>
                </a:lnTo>
                <a:lnTo>
                  <a:pt x="1217" y="352"/>
                </a:lnTo>
                <a:lnTo>
                  <a:pt x="1217" y="351"/>
                </a:lnTo>
                <a:lnTo>
                  <a:pt x="1217" y="350"/>
                </a:lnTo>
                <a:lnTo>
                  <a:pt x="1217" y="348"/>
                </a:lnTo>
                <a:lnTo>
                  <a:pt x="1217" y="347"/>
                </a:lnTo>
                <a:lnTo>
                  <a:pt x="1217" y="346"/>
                </a:lnTo>
                <a:lnTo>
                  <a:pt x="1217" y="345"/>
                </a:lnTo>
                <a:lnTo>
                  <a:pt x="1217" y="344"/>
                </a:lnTo>
                <a:lnTo>
                  <a:pt x="1217" y="343"/>
                </a:lnTo>
                <a:lnTo>
                  <a:pt x="1217" y="339"/>
                </a:lnTo>
                <a:lnTo>
                  <a:pt x="1217" y="336"/>
                </a:lnTo>
                <a:lnTo>
                  <a:pt x="1217" y="334"/>
                </a:lnTo>
                <a:lnTo>
                  <a:pt x="1217" y="330"/>
                </a:lnTo>
                <a:lnTo>
                  <a:pt x="1216" y="321"/>
                </a:lnTo>
                <a:lnTo>
                  <a:pt x="1216" y="320"/>
                </a:lnTo>
                <a:lnTo>
                  <a:pt x="1216" y="316"/>
                </a:lnTo>
                <a:lnTo>
                  <a:pt x="1216" y="312"/>
                </a:lnTo>
                <a:lnTo>
                  <a:pt x="1216" y="310"/>
                </a:lnTo>
                <a:lnTo>
                  <a:pt x="1216" y="309"/>
                </a:lnTo>
                <a:lnTo>
                  <a:pt x="1216" y="306"/>
                </a:lnTo>
                <a:lnTo>
                  <a:pt x="1216" y="304"/>
                </a:lnTo>
                <a:lnTo>
                  <a:pt x="1216" y="302"/>
                </a:lnTo>
                <a:lnTo>
                  <a:pt x="1216" y="300"/>
                </a:lnTo>
                <a:lnTo>
                  <a:pt x="1216" y="295"/>
                </a:lnTo>
                <a:lnTo>
                  <a:pt x="1216" y="293"/>
                </a:lnTo>
                <a:lnTo>
                  <a:pt x="1216" y="292"/>
                </a:lnTo>
                <a:lnTo>
                  <a:pt x="1216" y="291"/>
                </a:lnTo>
                <a:lnTo>
                  <a:pt x="1216" y="283"/>
                </a:lnTo>
                <a:lnTo>
                  <a:pt x="1216" y="280"/>
                </a:lnTo>
                <a:lnTo>
                  <a:pt x="1216" y="279"/>
                </a:lnTo>
                <a:lnTo>
                  <a:pt x="1216" y="275"/>
                </a:lnTo>
                <a:lnTo>
                  <a:pt x="1216" y="274"/>
                </a:lnTo>
                <a:lnTo>
                  <a:pt x="1216" y="273"/>
                </a:lnTo>
                <a:lnTo>
                  <a:pt x="1216" y="272"/>
                </a:lnTo>
                <a:lnTo>
                  <a:pt x="1216" y="270"/>
                </a:lnTo>
                <a:lnTo>
                  <a:pt x="1216" y="269"/>
                </a:lnTo>
                <a:lnTo>
                  <a:pt x="1216" y="268"/>
                </a:lnTo>
                <a:lnTo>
                  <a:pt x="1216" y="266"/>
                </a:lnTo>
                <a:lnTo>
                  <a:pt x="1216" y="265"/>
                </a:lnTo>
                <a:lnTo>
                  <a:pt x="1216" y="264"/>
                </a:lnTo>
                <a:lnTo>
                  <a:pt x="1216" y="263"/>
                </a:lnTo>
                <a:lnTo>
                  <a:pt x="1216" y="262"/>
                </a:lnTo>
                <a:lnTo>
                  <a:pt x="1216" y="261"/>
                </a:lnTo>
                <a:lnTo>
                  <a:pt x="1216" y="260"/>
                </a:lnTo>
                <a:lnTo>
                  <a:pt x="1216" y="259"/>
                </a:lnTo>
                <a:lnTo>
                  <a:pt x="1216" y="257"/>
                </a:lnTo>
                <a:lnTo>
                  <a:pt x="1216" y="256"/>
                </a:lnTo>
                <a:lnTo>
                  <a:pt x="1216" y="255"/>
                </a:lnTo>
                <a:lnTo>
                  <a:pt x="1216" y="246"/>
                </a:lnTo>
                <a:lnTo>
                  <a:pt x="1216" y="244"/>
                </a:lnTo>
                <a:lnTo>
                  <a:pt x="1216" y="243"/>
                </a:lnTo>
                <a:lnTo>
                  <a:pt x="1216" y="241"/>
                </a:lnTo>
                <a:lnTo>
                  <a:pt x="1216" y="237"/>
                </a:lnTo>
                <a:lnTo>
                  <a:pt x="1216" y="234"/>
                </a:lnTo>
                <a:lnTo>
                  <a:pt x="1216" y="227"/>
                </a:lnTo>
                <a:lnTo>
                  <a:pt x="1216" y="224"/>
                </a:lnTo>
                <a:lnTo>
                  <a:pt x="1216" y="221"/>
                </a:lnTo>
                <a:lnTo>
                  <a:pt x="1216" y="207"/>
                </a:lnTo>
                <a:lnTo>
                  <a:pt x="1216" y="206"/>
                </a:lnTo>
                <a:lnTo>
                  <a:pt x="1222" y="207"/>
                </a:lnTo>
                <a:lnTo>
                  <a:pt x="1223" y="207"/>
                </a:lnTo>
                <a:lnTo>
                  <a:pt x="1223" y="206"/>
                </a:lnTo>
                <a:lnTo>
                  <a:pt x="1223" y="203"/>
                </a:lnTo>
                <a:lnTo>
                  <a:pt x="1223" y="202"/>
                </a:lnTo>
                <a:lnTo>
                  <a:pt x="1223" y="200"/>
                </a:lnTo>
                <a:lnTo>
                  <a:pt x="1223" y="198"/>
                </a:lnTo>
                <a:lnTo>
                  <a:pt x="1223" y="197"/>
                </a:lnTo>
                <a:lnTo>
                  <a:pt x="1223" y="196"/>
                </a:lnTo>
                <a:lnTo>
                  <a:pt x="1223" y="194"/>
                </a:lnTo>
                <a:lnTo>
                  <a:pt x="1223" y="190"/>
                </a:lnTo>
                <a:lnTo>
                  <a:pt x="1223" y="189"/>
                </a:lnTo>
                <a:lnTo>
                  <a:pt x="1223" y="188"/>
                </a:lnTo>
                <a:lnTo>
                  <a:pt x="1223" y="187"/>
                </a:lnTo>
                <a:lnTo>
                  <a:pt x="1223" y="185"/>
                </a:lnTo>
                <a:lnTo>
                  <a:pt x="1223" y="183"/>
                </a:lnTo>
                <a:lnTo>
                  <a:pt x="1223" y="182"/>
                </a:lnTo>
                <a:lnTo>
                  <a:pt x="1223" y="180"/>
                </a:lnTo>
                <a:lnTo>
                  <a:pt x="1223" y="173"/>
                </a:lnTo>
                <a:lnTo>
                  <a:pt x="1223" y="172"/>
                </a:lnTo>
                <a:lnTo>
                  <a:pt x="1223" y="171"/>
                </a:lnTo>
                <a:lnTo>
                  <a:pt x="1223" y="170"/>
                </a:lnTo>
                <a:lnTo>
                  <a:pt x="1223" y="167"/>
                </a:lnTo>
                <a:lnTo>
                  <a:pt x="1223" y="165"/>
                </a:lnTo>
                <a:lnTo>
                  <a:pt x="1223" y="164"/>
                </a:lnTo>
                <a:lnTo>
                  <a:pt x="1223" y="163"/>
                </a:lnTo>
                <a:lnTo>
                  <a:pt x="1223" y="162"/>
                </a:lnTo>
                <a:lnTo>
                  <a:pt x="1223" y="161"/>
                </a:lnTo>
                <a:lnTo>
                  <a:pt x="1223" y="160"/>
                </a:lnTo>
                <a:lnTo>
                  <a:pt x="1223" y="158"/>
                </a:lnTo>
                <a:lnTo>
                  <a:pt x="1223" y="157"/>
                </a:lnTo>
                <a:lnTo>
                  <a:pt x="1223" y="156"/>
                </a:lnTo>
                <a:lnTo>
                  <a:pt x="1223" y="155"/>
                </a:lnTo>
                <a:lnTo>
                  <a:pt x="1223" y="154"/>
                </a:lnTo>
                <a:lnTo>
                  <a:pt x="1223" y="153"/>
                </a:lnTo>
                <a:lnTo>
                  <a:pt x="1223" y="152"/>
                </a:lnTo>
                <a:lnTo>
                  <a:pt x="1223" y="151"/>
                </a:lnTo>
                <a:lnTo>
                  <a:pt x="1223" y="148"/>
                </a:lnTo>
                <a:lnTo>
                  <a:pt x="1223" y="146"/>
                </a:lnTo>
                <a:lnTo>
                  <a:pt x="1223" y="145"/>
                </a:lnTo>
                <a:lnTo>
                  <a:pt x="1223" y="144"/>
                </a:lnTo>
                <a:lnTo>
                  <a:pt x="1223" y="143"/>
                </a:lnTo>
                <a:lnTo>
                  <a:pt x="1223" y="142"/>
                </a:lnTo>
                <a:lnTo>
                  <a:pt x="1223" y="140"/>
                </a:lnTo>
                <a:lnTo>
                  <a:pt x="1223" y="139"/>
                </a:lnTo>
                <a:lnTo>
                  <a:pt x="1223" y="138"/>
                </a:lnTo>
                <a:lnTo>
                  <a:pt x="1223" y="135"/>
                </a:lnTo>
                <a:lnTo>
                  <a:pt x="1223" y="134"/>
                </a:lnTo>
                <a:lnTo>
                  <a:pt x="1223" y="131"/>
                </a:lnTo>
                <a:lnTo>
                  <a:pt x="1223" y="129"/>
                </a:lnTo>
                <a:lnTo>
                  <a:pt x="1223" y="125"/>
                </a:lnTo>
                <a:lnTo>
                  <a:pt x="1223" y="124"/>
                </a:lnTo>
                <a:lnTo>
                  <a:pt x="1223" y="122"/>
                </a:lnTo>
                <a:lnTo>
                  <a:pt x="1223" y="120"/>
                </a:lnTo>
                <a:lnTo>
                  <a:pt x="1223" y="119"/>
                </a:lnTo>
                <a:lnTo>
                  <a:pt x="1223" y="118"/>
                </a:lnTo>
                <a:lnTo>
                  <a:pt x="1223" y="117"/>
                </a:lnTo>
                <a:lnTo>
                  <a:pt x="1223" y="116"/>
                </a:lnTo>
                <a:lnTo>
                  <a:pt x="1223" y="115"/>
                </a:lnTo>
                <a:lnTo>
                  <a:pt x="1223" y="113"/>
                </a:lnTo>
                <a:lnTo>
                  <a:pt x="1223" y="112"/>
                </a:lnTo>
                <a:lnTo>
                  <a:pt x="1223" y="110"/>
                </a:lnTo>
                <a:lnTo>
                  <a:pt x="1223" y="109"/>
                </a:lnTo>
                <a:lnTo>
                  <a:pt x="1223" y="108"/>
                </a:lnTo>
                <a:lnTo>
                  <a:pt x="1223" y="107"/>
                </a:lnTo>
                <a:lnTo>
                  <a:pt x="1223" y="106"/>
                </a:lnTo>
                <a:lnTo>
                  <a:pt x="1223" y="104"/>
                </a:lnTo>
                <a:lnTo>
                  <a:pt x="1223" y="103"/>
                </a:lnTo>
                <a:lnTo>
                  <a:pt x="1223" y="102"/>
                </a:lnTo>
                <a:lnTo>
                  <a:pt x="1223" y="101"/>
                </a:lnTo>
                <a:lnTo>
                  <a:pt x="1223" y="100"/>
                </a:lnTo>
                <a:lnTo>
                  <a:pt x="1223" y="99"/>
                </a:lnTo>
                <a:lnTo>
                  <a:pt x="1223" y="98"/>
                </a:lnTo>
                <a:lnTo>
                  <a:pt x="1223" y="97"/>
                </a:lnTo>
                <a:lnTo>
                  <a:pt x="1223" y="94"/>
                </a:lnTo>
                <a:lnTo>
                  <a:pt x="1223" y="93"/>
                </a:lnTo>
                <a:lnTo>
                  <a:pt x="1223" y="92"/>
                </a:lnTo>
                <a:lnTo>
                  <a:pt x="1223" y="91"/>
                </a:lnTo>
                <a:lnTo>
                  <a:pt x="1223" y="89"/>
                </a:lnTo>
                <a:lnTo>
                  <a:pt x="1223" y="86"/>
                </a:lnTo>
                <a:lnTo>
                  <a:pt x="1223" y="85"/>
                </a:lnTo>
                <a:lnTo>
                  <a:pt x="1223" y="84"/>
                </a:lnTo>
                <a:lnTo>
                  <a:pt x="1223" y="82"/>
                </a:lnTo>
                <a:lnTo>
                  <a:pt x="1223" y="80"/>
                </a:lnTo>
                <a:lnTo>
                  <a:pt x="1223" y="79"/>
                </a:lnTo>
                <a:lnTo>
                  <a:pt x="1223" y="77"/>
                </a:lnTo>
                <a:lnTo>
                  <a:pt x="1223" y="76"/>
                </a:lnTo>
                <a:lnTo>
                  <a:pt x="1223" y="75"/>
                </a:lnTo>
                <a:lnTo>
                  <a:pt x="1223" y="74"/>
                </a:lnTo>
                <a:lnTo>
                  <a:pt x="1223" y="73"/>
                </a:lnTo>
                <a:lnTo>
                  <a:pt x="1223" y="72"/>
                </a:lnTo>
                <a:lnTo>
                  <a:pt x="1223" y="70"/>
                </a:lnTo>
                <a:lnTo>
                  <a:pt x="1223" y="66"/>
                </a:lnTo>
                <a:lnTo>
                  <a:pt x="1223" y="65"/>
                </a:lnTo>
                <a:lnTo>
                  <a:pt x="1223" y="64"/>
                </a:lnTo>
                <a:lnTo>
                  <a:pt x="1223" y="63"/>
                </a:lnTo>
                <a:lnTo>
                  <a:pt x="1223" y="61"/>
                </a:lnTo>
                <a:lnTo>
                  <a:pt x="1223" y="58"/>
                </a:lnTo>
                <a:lnTo>
                  <a:pt x="1223" y="54"/>
                </a:lnTo>
                <a:lnTo>
                  <a:pt x="1223" y="53"/>
                </a:lnTo>
                <a:lnTo>
                  <a:pt x="1223" y="52"/>
                </a:lnTo>
                <a:lnTo>
                  <a:pt x="1223" y="50"/>
                </a:lnTo>
                <a:lnTo>
                  <a:pt x="1223" y="49"/>
                </a:lnTo>
                <a:lnTo>
                  <a:pt x="1223" y="48"/>
                </a:lnTo>
                <a:lnTo>
                  <a:pt x="1223" y="47"/>
                </a:lnTo>
                <a:lnTo>
                  <a:pt x="1223" y="43"/>
                </a:lnTo>
                <a:lnTo>
                  <a:pt x="1223" y="36"/>
                </a:lnTo>
                <a:lnTo>
                  <a:pt x="1223" y="35"/>
                </a:lnTo>
                <a:lnTo>
                  <a:pt x="1223" y="34"/>
                </a:lnTo>
                <a:lnTo>
                  <a:pt x="1223" y="30"/>
                </a:lnTo>
                <a:lnTo>
                  <a:pt x="1223" y="29"/>
                </a:lnTo>
                <a:lnTo>
                  <a:pt x="1223" y="27"/>
                </a:lnTo>
                <a:lnTo>
                  <a:pt x="1223" y="23"/>
                </a:lnTo>
                <a:lnTo>
                  <a:pt x="1223" y="22"/>
                </a:lnTo>
                <a:lnTo>
                  <a:pt x="1223" y="21"/>
                </a:lnTo>
                <a:lnTo>
                  <a:pt x="1223" y="20"/>
                </a:lnTo>
                <a:lnTo>
                  <a:pt x="1223" y="18"/>
                </a:lnTo>
                <a:lnTo>
                  <a:pt x="1223" y="16"/>
                </a:lnTo>
                <a:lnTo>
                  <a:pt x="1223" y="14"/>
                </a:lnTo>
                <a:lnTo>
                  <a:pt x="1223" y="13"/>
                </a:lnTo>
                <a:lnTo>
                  <a:pt x="1223" y="11"/>
                </a:lnTo>
                <a:lnTo>
                  <a:pt x="1223" y="10"/>
                </a:lnTo>
                <a:lnTo>
                  <a:pt x="1223" y="9"/>
                </a:lnTo>
                <a:lnTo>
                  <a:pt x="1223" y="4"/>
                </a:lnTo>
                <a:lnTo>
                  <a:pt x="1223" y="3"/>
                </a:lnTo>
                <a:lnTo>
                  <a:pt x="1223" y="2"/>
                </a:lnTo>
                <a:lnTo>
                  <a:pt x="1223" y="1"/>
                </a:lnTo>
                <a:lnTo>
                  <a:pt x="1225" y="1"/>
                </a:lnTo>
                <a:lnTo>
                  <a:pt x="1227" y="1"/>
                </a:lnTo>
                <a:lnTo>
                  <a:pt x="1228" y="1"/>
                </a:lnTo>
                <a:lnTo>
                  <a:pt x="1235" y="1"/>
                </a:lnTo>
                <a:lnTo>
                  <a:pt x="1236" y="1"/>
                </a:lnTo>
                <a:lnTo>
                  <a:pt x="1237" y="1"/>
                </a:lnTo>
                <a:lnTo>
                  <a:pt x="1240" y="1"/>
                </a:lnTo>
                <a:lnTo>
                  <a:pt x="1242" y="1"/>
                </a:lnTo>
                <a:lnTo>
                  <a:pt x="1244" y="1"/>
                </a:lnTo>
                <a:lnTo>
                  <a:pt x="1245" y="1"/>
                </a:lnTo>
                <a:lnTo>
                  <a:pt x="1247" y="1"/>
                </a:lnTo>
                <a:lnTo>
                  <a:pt x="1249" y="1"/>
                </a:lnTo>
                <a:lnTo>
                  <a:pt x="1256" y="1"/>
                </a:lnTo>
                <a:lnTo>
                  <a:pt x="1261" y="1"/>
                </a:lnTo>
                <a:lnTo>
                  <a:pt x="1263" y="1"/>
                </a:lnTo>
                <a:lnTo>
                  <a:pt x="1264" y="1"/>
                </a:lnTo>
                <a:lnTo>
                  <a:pt x="1265" y="1"/>
                </a:lnTo>
                <a:lnTo>
                  <a:pt x="1266" y="1"/>
                </a:lnTo>
                <a:lnTo>
                  <a:pt x="1268" y="1"/>
                </a:lnTo>
                <a:lnTo>
                  <a:pt x="1270" y="1"/>
                </a:lnTo>
                <a:lnTo>
                  <a:pt x="1284" y="1"/>
                </a:lnTo>
                <a:lnTo>
                  <a:pt x="1288" y="1"/>
                </a:lnTo>
                <a:lnTo>
                  <a:pt x="1289" y="1"/>
                </a:lnTo>
                <a:lnTo>
                  <a:pt x="1290" y="1"/>
                </a:lnTo>
                <a:lnTo>
                  <a:pt x="1297" y="1"/>
                </a:lnTo>
                <a:lnTo>
                  <a:pt x="1300" y="1"/>
                </a:lnTo>
                <a:lnTo>
                  <a:pt x="1301" y="1"/>
                </a:lnTo>
                <a:lnTo>
                  <a:pt x="1302" y="1"/>
                </a:lnTo>
                <a:lnTo>
                  <a:pt x="1305" y="1"/>
                </a:lnTo>
                <a:lnTo>
                  <a:pt x="1306" y="1"/>
                </a:lnTo>
                <a:lnTo>
                  <a:pt x="1307" y="1"/>
                </a:lnTo>
                <a:lnTo>
                  <a:pt x="1309" y="1"/>
                </a:lnTo>
                <a:lnTo>
                  <a:pt x="1315" y="1"/>
                </a:lnTo>
                <a:lnTo>
                  <a:pt x="1316" y="1"/>
                </a:lnTo>
                <a:lnTo>
                  <a:pt x="1317" y="1"/>
                </a:lnTo>
                <a:lnTo>
                  <a:pt x="1318" y="1"/>
                </a:lnTo>
                <a:lnTo>
                  <a:pt x="1319" y="1"/>
                </a:lnTo>
                <a:lnTo>
                  <a:pt x="1320" y="1"/>
                </a:lnTo>
                <a:lnTo>
                  <a:pt x="1322" y="1"/>
                </a:lnTo>
                <a:lnTo>
                  <a:pt x="1325" y="1"/>
                </a:lnTo>
                <a:lnTo>
                  <a:pt x="1327" y="1"/>
                </a:lnTo>
                <a:lnTo>
                  <a:pt x="1331" y="1"/>
                </a:lnTo>
                <a:lnTo>
                  <a:pt x="1338" y="1"/>
                </a:lnTo>
                <a:lnTo>
                  <a:pt x="1340" y="1"/>
                </a:lnTo>
                <a:lnTo>
                  <a:pt x="1342" y="1"/>
                </a:lnTo>
                <a:lnTo>
                  <a:pt x="1352" y="1"/>
                </a:lnTo>
                <a:lnTo>
                  <a:pt x="1356" y="1"/>
                </a:lnTo>
                <a:lnTo>
                  <a:pt x="1359" y="1"/>
                </a:lnTo>
                <a:lnTo>
                  <a:pt x="1362" y="1"/>
                </a:lnTo>
                <a:lnTo>
                  <a:pt x="1364" y="1"/>
                </a:lnTo>
                <a:lnTo>
                  <a:pt x="1382" y="1"/>
                </a:lnTo>
                <a:lnTo>
                  <a:pt x="1402" y="1"/>
                </a:lnTo>
                <a:lnTo>
                  <a:pt x="1403" y="1"/>
                </a:lnTo>
                <a:lnTo>
                  <a:pt x="1408" y="0"/>
                </a:lnTo>
                <a:lnTo>
                  <a:pt x="1415" y="0"/>
                </a:lnTo>
                <a:lnTo>
                  <a:pt x="1417" y="0"/>
                </a:lnTo>
                <a:lnTo>
                  <a:pt x="1419" y="0"/>
                </a:lnTo>
                <a:lnTo>
                  <a:pt x="1420" y="0"/>
                </a:lnTo>
                <a:lnTo>
                  <a:pt x="1421" y="0"/>
                </a:lnTo>
                <a:lnTo>
                  <a:pt x="1427" y="0"/>
                </a:lnTo>
                <a:lnTo>
                  <a:pt x="1428" y="0"/>
                </a:lnTo>
                <a:lnTo>
                  <a:pt x="1445" y="0"/>
                </a:lnTo>
                <a:lnTo>
                  <a:pt x="1451" y="0"/>
                </a:lnTo>
                <a:lnTo>
                  <a:pt x="1466" y="0"/>
                </a:lnTo>
                <a:lnTo>
                  <a:pt x="1493" y="0"/>
                </a:lnTo>
                <a:lnTo>
                  <a:pt x="1495" y="0"/>
                </a:lnTo>
                <a:lnTo>
                  <a:pt x="1520" y="0"/>
                </a:lnTo>
                <a:lnTo>
                  <a:pt x="1521" y="0"/>
                </a:lnTo>
                <a:lnTo>
                  <a:pt x="1522" y="0"/>
                </a:lnTo>
                <a:lnTo>
                  <a:pt x="1530" y="0"/>
                </a:lnTo>
                <a:lnTo>
                  <a:pt x="1559" y="0"/>
                </a:lnTo>
                <a:lnTo>
                  <a:pt x="1588" y="0"/>
                </a:lnTo>
                <a:lnTo>
                  <a:pt x="1591" y="0"/>
                </a:lnTo>
                <a:lnTo>
                  <a:pt x="1596" y="0"/>
                </a:lnTo>
                <a:lnTo>
                  <a:pt x="1605" y="0"/>
                </a:lnTo>
                <a:lnTo>
                  <a:pt x="1615" y="0"/>
                </a:lnTo>
                <a:lnTo>
                  <a:pt x="1617" y="0"/>
                </a:lnTo>
                <a:lnTo>
                  <a:pt x="1633" y="0"/>
                </a:lnTo>
                <a:lnTo>
                  <a:pt x="1643" y="0"/>
                </a:lnTo>
                <a:lnTo>
                  <a:pt x="1645" y="0"/>
                </a:lnTo>
                <a:lnTo>
                  <a:pt x="1694" y="0"/>
                </a:lnTo>
                <a:lnTo>
                  <a:pt x="1708" y="0"/>
                </a:lnTo>
                <a:lnTo>
                  <a:pt x="1729" y="0"/>
                </a:lnTo>
                <a:lnTo>
                  <a:pt x="1754" y="0"/>
                </a:lnTo>
                <a:lnTo>
                  <a:pt x="1775" y="0"/>
                </a:lnTo>
                <a:lnTo>
                  <a:pt x="1799" y="0"/>
                </a:lnTo>
                <a:lnTo>
                  <a:pt x="1804" y="0"/>
                </a:lnTo>
                <a:lnTo>
                  <a:pt x="1811" y="0"/>
                </a:lnTo>
                <a:lnTo>
                  <a:pt x="1812" y="0"/>
                </a:lnTo>
                <a:lnTo>
                  <a:pt x="1833" y="0"/>
                </a:lnTo>
                <a:lnTo>
                  <a:pt x="1834" y="0"/>
                </a:lnTo>
                <a:lnTo>
                  <a:pt x="1838" y="0"/>
                </a:lnTo>
                <a:lnTo>
                  <a:pt x="1901" y="1"/>
                </a:lnTo>
                <a:lnTo>
                  <a:pt x="1946" y="1"/>
                </a:lnTo>
                <a:lnTo>
                  <a:pt x="1978" y="1"/>
                </a:lnTo>
                <a:lnTo>
                  <a:pt x="1981" y="1"/>
                </a:lnTo>
                <a:lnTo>
                  <a:pt x="1990" y="1"/>
                </a:lnTo>
                <a:lnTo>
                  <a:pt x="2030" y="1"/>
                </a:lnTo>
                <a:lnTo>
                  <a:pt x="2041" y="1"/>
                </a:lnTo>
                <a:lnTo>
                  <a:pt x="2053" y="1"/>
                </a:lnTo>
                <a:lnTo>
                  <a:pt x="2060" y="1"/>
                </a:lnTo>
                <a:lnTo>
                  <a:pt x="2089" y="1"/>
                </a:lnTo>
                <a:lnTo>
                  <a:pt x="2114" y="1"/>
                </a:lnTo>
                <a:lnTo>
                  <a:pt x="2116" y="1"/>
                </a:lnTo>
                <a:lnTo>
                  <a:pt x="2167" y="1"/>
                </a:lnTo>
                <a:lnTo>
                  <a:pt x="2185" y="1"/>
                </a:lnTo>
                <a:lnTo>
                  <a:pt x="2236" y="1"/>
                </a:lnTo>
                <a:lnTo>
                  <a:pt x="2243" y="1"/>
                </a:lnTo>
                <a:lnTo>
                  <a:pt x="2251" y="1"/>
                </a:lnTo>
                <a:lnTo>
                  <a:pt x="2269" y="1"/>
                </a:lnTo>
                <a:lnTo>
                  <a:pt x="2284" y="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82" name="Freeform 516">
            <a:extLst>
              <a:ext uri="{FF2B5EF4-FFF2-40B4-BE49-F238E27FC236}">
                <a16:creationId xmlns:a16="http://schemas.microsoft.com/office/drawing/2014/main" id="{B13677D4-91D4-EEEB-5426-8168E878B16D}"/>
              </a:ext>
            </a:extLst>
          </p:cNvPr>
          <p:cNvSpPr>
            <a:spLocks noEditPoints="1"/>
          </p:cNvSpPr>
          <p:nvPr/>
        </p:nvSpPr>
        <p:spPr bwMode="auto">
          <a:xfrm>
            <a:off x="2292815" y="2689203"/>
            <a:ext cx="552688" cy="396219"/>
          </a:xfrm>
          <a:custGeom>
            <a:avLst/>
            <a:gdLst>
              <a:gd name="T0" fmla="*/ 389 w 438"/>
              <a:gd name="T1" fmla="*/ 232 h 314"/>
              <a:gd name="T2" fmla="*/ 402 w 438"/>
              <a:gd name="T3" fmla="*/ 244 h 314"/>
              <a:gd name="T4" fmla="*/ 417 w 438"/>
              <a:gd name="T5" fmla="*/ 254 h 314"/>
              <a:gd name="T6" fmla="*/ 435 w 438"/>
              <a:gd name="T7" fmla="*/ 266 h 314"/>
              <a:gd name="T8" fmla="*/ 438 w 438"/>
              <a:gd name="T9" fmla="*/ 273 h 314"/>
              <a:gd name="T10" fmla="*/ 438 w 438"/>
              <a:gd name="T11" fmla="*/ 296 h 314"/>
              <a:gd name="T12" fmla="*/ 421 w 438"/>
              <a:gd name="T13" fmla="*/ 287 h 314"/>
              <a:gd name="T14" fmla="*/ 405 w 438"/>
              <a:gd name="T15" fmla="*/ 270 h 314"/>
              <a:gd name="T16" fmla="*/ 395 w 438"/>
              <a:gd name="T17" fmla="*/ 261 h 314"/>
              <a:gd name="T18" fmla="*/ 100 w 438"/>
              <a:gd name="T19" fmla="*/ 36 h 314"/>
              <a:gd name="T20" fmla="*/ 103 w 438"/>
              <a:gd name="T21" fmla="*/ 19 h 314"/>
              <a:gd name="T22" fmla="*/ 112 w 438"/>
              <a:gd name="T23" fmla="*/ 2 h 314"/>
              <a:gd name="T24" fmla="*/ 135 w 438"/>
              <a:gd name="T25" fmla="*/ 2 h 314"/>
              <a:gd name="T26" fmla="*/ 137 w 438"/>
              <a:gd name="T27" fmla="*/ 28 h 314"/>
              <a:gd name="T28" fmla="*/ 145 w 438"/>
              <a:gd name="T29" fmla="*/ 37 h 314"/>
              <a:gd name="T30" fmla="*/ 159 w 438"/>
              <a:gd name="T31" fmla="*/ 37 h 314"/>
              <a:gd name="T32" fmla="*/ 171 w 438"/>
              <a:gd name="T33" fmla="*/ 16 h 314"/>
              <a:gd name="T34" fmla="*/ 194 w 438"/>
              <a:gd name="T35" fmla="*/ 2 h 314"/>
              <a:gd name="T36" fmla="*/ 240 w 438"/>
              <a:gd name="T37" fmla="*/ 0 h 314"/>
              <a:gd name="T38" fmla="*/ 274 w 438"/>
              <a:gd name="T39" fmla="*/ 16 h 314"/>
              <a:gd name="T40" fmla="*/ 289 w 438"/>
              <a:gd name="T41" fmla="*/ 69 h 314"/>
              <a:gd name="T42" fmla="*/ 340 w 438"/>
              <a:gd name="T43" fmla="*/ 52 h 314"/>
              <a:gd name="T44" fmla="*/ 408 w 438"/>
              <a:gd name="T45" fmla="*/ 72 h 314"/>
              <a:gd name="T46" fmla="*/ 408 w 438"/>
              <a:gd name="T47" fmla="*/ 122 h 314"/>
              <a:gd name="T48" fmla="*/ 406 w 438"/>
              <a:gd name="T49" fmla="*/ 158 h 314"/>
              <a:gd name="T50" fmla="*/ 417 w 438"/>
              <a:gd name="T51" fmla="*/ 174 h 314"/>
              <a:gd name="T52" fmla="*/ 421 w 438"/>
              <a:gd name="T53" fmla="*/ 191 h 314"/>
              <a:gd name="T54" fmla="*/ 417 w 438"/>
              <a:gd name="T55" fmla="*/ 209 h 314"/>
              <a:gd name="T56" fmla="*/ 389 w 438"/>
              <a:gd name="T57" fmla="*/ 209 h 314"/>
              <a:gd name="T58" fmla="*/ 354 w 438"/>
              <a:gd name="T59" fmla="*/ 209 h 314"/>
              <a:gd name="T60" fmla="*/ 304 w 438"/>
              <a:gd name="T61" fmla="*/ 208 h 314"/>
              <a:gd name="T62" fmla="*/ 282 w 438"/>
              <a:gd name="T63" fmla="*/ 208 h 314"/>
              <a:gd name="T64" fmla="*/ 256 w 438"/>
              <a:gd name="T65" fmla="*/ 208 h 314"/>
              <a:gd name="T66" fmla="*/ 240 w 438"/>
              <a:gd name="T67" fmla="*/ 207 h 314"/>
              <a:gd name="T68" fmla="*/ 212 w 438"/>
              <a:gd name="T69" fmla="*/ 207 h 314"/>
              <a:gd name="T70" fmla="*/ 204 w 438"/>
              <a:gd name="T71" fmla="*/ 173 h 314"/>
              <a:gd name="T72" fmla="*/ 194 w 438"/>
              <a:gd name="T73" fmla="*/ 173 h 314"/>
              <a:gd name="T74" fmla="*/ 173 w 438"/>
              <a:gd name="T75" fmla="*/ 173 h 314"/>
              <a:gd name="T76" fmla="*/ 172 w 438"/>
              <a:gd name="T77" fmla="*/ 138 h 314"/>
              <a:gd name="T78" fmla="*/ 155 w 438"/>
              <a:gd name="T79" fmla="*/ 121 h 314"/>
              <a:gd name="T80" fmla="*/ 137 w 438"/>
              <a:gd name="T81" fmla="*/ 102 h 314"/>
              <a:gd name="T82" fmla="*/ 121 w 438"/>
              <a:gd name="T83" fmla="*/ 87 h 314"/>
              <a:gd name="T84" fmla="*/ 108 w 438"/>
              <a:gd name="T85" fmla="*/ 70 h 314"/>
              <a:gd name="T86" fmla="*/ 103 w 438"/>
              <a:gd name="T87" fmla="*/ 59 h 314"/>
              <a:gd name="T88" fmla="*/ 86 w 438"/>
              <a:gd name="T89" fmla="*/ 36 h 314"/>
              <a:gd name="T90" fmla="*/ 205 w 438"/>
              <a:gd name="T91" fmla="*/ 121 h 314"/>
              <a:gd name="T92" fmla="*/ 203 w 438"/>
              <a:gd name="T93" fmla="*/ 104 h 314"/>
              <a:gd name="T94" fmla="*/ 189 w 438"/>
              <a:gd name="T95" fmla="*/ 121 h 314"/>
              <a:gd name="T96" fmla="*/ 256 w 438"/>
              <a:gd name="T97" fmla="*/ 135 h 314"/>
              <a:gd name="T98" fmla="*/ 0 w 438"/>
              <a:gd name="T99" fmla="*/ 20 h 314"/>
              <a:gd name="T100" fmla="*/ 2 w 438"/>
              <a:gd name="T101" fmla="*/ 9 h 314"/>
              <a:gd name="T102" fmla="*/ 2 w 438"/>
              <a:gd name="T103" fmla="*/ 2 h 314"/>
              <a:gd name="T104" fmla="*/ 9 w 438"/>
              <a:gd name="T105" fmla="*/ 2 h 314"/>
              <a:gd name="T106" fmla="*/ 23 w 438"/>
              <a:gd name="T107" fmla="*/ 2 h 314"/>
              <a:gd name="T108" fmla="*/ 32 w 438"/>
              <a:gd name="T109" fmla="*/ 2 h 314"/>
              <a:gd name="T110" fmla="*/ 68 w 438"/>
              <a:gd name="T111" fmla="*/ 2 h 314"/>
              <a:gd name="T112" fmla="*/ 69 w 438"/>
              <a:gd name="T113" fmla="*/ 21 h 314"/>
              <a:gd name="T114" fmla="*/ 69 w 438"/>
              <a:gd name="T115" fmla="*/ 29 h 314"/>
              <a:gd name="T116" fmla="*/ 68 w 438"/>
              <a:gd name="T117" fmla="*/ 36 h 314"/>
              <a:gd name="T118" fmla="*/ 35 w 438"/>
              <a:gd name="T119" fmla="*/ 25 h 314"/>
              <a:gd name="T120" fmla="*/ 19 w 438"/>
              <a:gd name="T121" fmla="*/ 21 h 314"/>
              <a:gd name="T122" fmla="*/ 0 w 438"/>
              <a:gd name="T123" fmla="*/ 21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38" h="314">
                <a:moveTo>
                  <a:pt x="388" y="250"/>
                </a:moveTo>
                <a:lnTo>
                  <a:pt x="388" y="244"/>
                </a:lnTo>
                <a:lnTo>
                  <a:pt x="388" y="236"/>
                </a:lnTo>
                <a:lnTo>
                  <a:pt x="388" y="235"/>
                </a:lnTo>
                <a:lnTo>
                  <a:pt x="388" y="234"/>
                </a:lnTo>
                <a:lnTo>
                  <a:pt x="388" y="232"/>
                </a:lnTo>
                <a:lnTo>
                  <a:pt x="389" y="232"/>
                </a:lnTo>
                <a:lnTo>
                  <a:pt x="391" y="235"/>
                </a:lnTo>
                <a:lnTo>
                  <a:pt x="392" y="236"/>
                </a:lnTo>
                <a:lnTo>
                  <a:pt x="393" y="237"/>
                </a:lnTo>
                <a:lnTo>
                  <a:pt x="395" y="237"/>
                </a:lnTo>
                <a:lnTo>
                  <a:pt x="397" y="239"/>
                </a:lnTo>
                <a:lnTo>
                  <a:pt x="400" y="241"/>
                </a:lnTo>
                <a:lnTo>
                  <a:pt x="402" y="244"/>
                </a:lnTo>
                <a:lnTo>
                  <a:pt x="404" y="244"/>
                </a:lnTo>
                <a:lnTo>
                  <a:pt x="405" y="245"/>
                </a:lnTo>
                <a:lnTo>
                  <a:pt x="406" y="246"/>
                </a:lnTo>
                <a:lnTo>
                  <a:pt x="410" y="249"/>
                </a:lnTo>
                <a:lnTo>
                  <a:pt x="414" y="252"/>
                </a:lnTo>
                <a:lnTo>
                  <a:pt x="416" y="253"/>
                </a:lnTo>
                <a:lnTo>
                  <a:pt x="417" y="254"/>
                </a:lnTo>
                <a:lnTo>
                  <a:pt x="420" y="256"/>
                </a:lnTo>
                <a:lnTo>
                  <a:pt x="424" y="258"/>
                </a:lnTo>
                <a:lnTo>
                  <a:pt x="425" y="259"/>
                </a:lnTo>
                <a:lnTo>
                  <a:pt x="427" y="261"/>
                </a:lnTo>
                <a:lnTo>
                  <a:pt x="430" y="264"/>
                </a:lnTo>
                <a:lnTo>
                  <a:pt x="434" y="266"/>
                </a:lnTo>
                <a:lnTo>
                  <a:pt x="435" y="266"/>
                </a:lnTo>
                <a:lnTo>
                  <a:pt x="435" y="267"/>
                </a:lnTo>
                <a:lnTo>
                  <a:pt x="436" y="267"/>
                </a:lnTo>
                <a:lnTo>
                  <a:pt x="437" y="268"/>
                </a:lnTo>
                <a:lnTo>
                  <a:pt x="438" y="268"/>
                </a:lnTo>
                <a:lnTo>
                  <a:pt x="438" y="270"/>
                </a:lnTo>
                <a:lnTo>
                  <a:pt x="438" y="271"/>
                </a:lnTo>
                <a:lnTo>
                  <a:pt x="438" y="273"/>
                </a:lnTo>
                <a:lnTo>
                  <a:pt x="438" y="276"/>
                </a:lnTo>
                <a:lnTo>
                  <a:pt x="438" y="277"/>
                </a:lnTo>
                <a:lnTo>
                  <a:pt x="438" y="279"/>
                </a:lnTo>
                <a:lnTo>
                  <a:pt x="438" y="280"/>
                </a:lnTo>
                <a:lnTo>
                  <a:pt x="438" y="281"/>
                </a:lnTo>
                <a:lnTo>
                  <a:pt x="438" y="282"/>
                </a:lnTo>
                <a:lnTo>
                  <a:pt x="438" y="296"/>
                </a:lnTo>
                <a:lnTo>
                  <a:pt x="438" y="313"/>
                </a:lnTo>
                <a:lnTo>
                  <a:pt x="438" y="314"/>
                </a:lnTo>
                <a:lnTo>
                  <a:pt x="437" y="314"/>
                </a:lnTo>
                <a:lnTo>
                  <a:pt x="421" y="313"/>
                </a:lnTo>
                <a:lnTo>
                  <a:pt x="421" y="309"/>
                </a:lnTo>
                <a:lnTo>
                  <a:pt x="421" y="299"/>
                </a:lnTo>
                <a:lnTo>
                  <a:pt x="421" y="287"/>
                </a:lnTo>
                <a:lnTo>
                  <a:pt x="421" y="283"/>
                </a:lnTo>
                <a:lnTo>
                  <a:pt x="421" y="280"/>
                </a:lnTo>
                <a:lnTo>
                  <a:pt x="421" y="279"/>
                </a:lnTo>
                <a:lnTo>
                  <a:pt x="411" y="279"/>
                </a:lnTo>
                <a:lnTo>
                  <a:pt x="405" y="279"/>
                </a:lnTo>
                <a:lnTo>
                  <a:pt x="405" y="275"/>
                </a:lnTo>
                <a:lnTo>
                  <a:pt x="405" y="270"/>
                </a:lnTo>
                <a:lnTo>
                  <a:pt x="421" y="270"/>
                </a:lnTo>
                <a:lnTo>
                  <a:pt x="421" y="262"/>
                </a:lnTo>
                <a:lnTo>
                  <a:pt x="407" y="261"/>
                </a:lnTo>
                <a:lnTo>
                  <a:pt x="405" y="261"/>
                </a:lnTo>
                <a:lnTo>
                  <a:pt x="401" y="261"/>
                </a:lnTo>
                <a:lnTo>
                  <a:pt x="396" y="261"/>
                </a:lnTo>
                <a:lnTo>
                  <a:pt x="395" y="261"/>
                </a:lnTo>
                <a:lnTo>
                  <a:pt x="388" y="261"/>
                </a:lnTo>
                <a:lnTo>
                  <a:pt x="388" y="250"/>
                </a:lnTo>
                <a:close/>
                <a:moveTo>
                  <a:pt x="86" y="36"/>
                </a:moveTo>
                <a:lnTo>
                  <a:pt x="87" y="36"/>
                </a:lnTo>
                <a:lnTo>
                  <a:pt x="93" y="36"/>
                </a:lnTo>
                <a:lnTo>
                  <a:pt x="99" y="36"/>
                </a:lnTo>
                <a:lnTo>
                  <a:pt x="100" y="36"/>
                </a:lnTo>
                <a:lnTo>
                  <a:pt x="102" y="36"/>
                </a:lnTo>
                <a:lnTo>
                  <a:pt x="103" y="36"/>
                </a:lnTo>
                <a:lnTo>
                  <a:pt x="103" y="34"/>
                </a:lnTo>
                <a:lnTo>
                  <a:pt x="103" y="33"/>
                </a:lnTo>
                <a:lnTo>
                  <a:pt x="103" y="28"/>
                </a:lnTo>
                <a:lnTo>
                  <a:pt x="103" y="27"/>
                </a:lnTo>
                <a:lnTo>
                  <a:pt x="103" y="19"/>
                </a:lnTo>
                <a:lnTo>
                  <a:pt x="103" y="7"/>
                </a:lnTo>
                <a:lnTo>
                  <a:pt x="103" y="2"/>
                </a:lnTo>
                <a:lnTo>
                  <a:pt x="107" y="2"/>
                </a:lnTo>
                <a:lnTo>
                  <a:pt x="108" y="2"/>
                </a:lnTo>
                <a:lnTo>
                  <a:pt x="109" y="2"/>
                </a:lnTo>
                <a:lnTo>
                  <a:pt x="110" y="2"/>
                </a:lnTo>
                <a:lnTo>
                  <a:pt x="112" y="2"/>
                </a:lnTo>
                <a:lnTo>
                  <a:pt x="117" y="2"/>
                </a:lnTo>
                <a:lnTo>
                  <a:pt x="120" y="2"/>
                </a:lnTo>
                <a:lnTo>
                  <a:pt x="127" y="2"/>
                </a:lnTo>
                <a:lnTo>
                  <a:pt x="128" y="2"/>
                </a:lnTo>
                <a:lnTo>
                  <a:pt x="130" y="2"/>
                </a:lnTo>
                <a:lnTo>
                  <a:pt x="131" y="2"/>
                </a:lnTo>
                <a:lnTo>
                  <a:pt x="135" y="2"/>
                </a:lnTo>
                <a:lnTo>
                  <a:pt x="137" y="2"/>
                </a:lnTo>
                <a:lnTo>
                  <a:pt x="137" y="5"/>
                </a:lnTo>
                <a:lnTo>
                  <a:pt x="137" y="7"/>
                </a:lnTo>
                <a:lnTo>
                  <a:pt x="137" y="9"/>
                </a:lnTo>
                <a:lnTo>
                  <a:pt x="137" y="11"/>
                </a:lnTo>
                <a:lnTo>
                  <a:pt x="137" y="19"/>
                </a:lnTo>
                <a:lnTo>
                  <a:pt x="137" y="28"/>
                </a:lnTo>
                <a:lnTo>
                  <a:pt x="137" y="30"/>
                </a:lnTo>
                <a:lnTo>
                  <a:pt x="137" y="32"/>
                </a:lnTo>
                <a:lnTo>
                  <a:pt x="137" y="34"/>
                </a:lnTo>
                <a:lnTo>
                  <a:pt x="137" y="37"/>
                </a:lnTo>
                <a:lnTo>
                  <a:pt x="142" y="37"/>
                </a:lnTo>
                <a:lnTo>
                  <a:pt x="143" y="37"/>
                </a:lnTo>
                <a:lnTo>
                  <a:pt x="145" y="37"/>
                </a:lnTo>
                <a:lnTo>
                  <a:pt x="146" y="37"/>
                </a:lnTo>
                <a:lnTo>
                  <a:pt x="147" y="37"/>
                </a:lnTo>
                <a:lnTo>
                  <a:pt x="152" y="37"/>
                </a:lnTo>
                <a:lnTo>
                  <a:pt x="153" y="37"/>
                </a:lnTo>
                <a:lnTo>
                  <a:pt x="155" y="37"/>
                </a:lnTo>
                <a:lnTo>
                  <a:pt x="158" y="37"/>
                </a:lnTo>
                <a:lnTo>
                  <a:pt x="159" y="37"/>
                </a:lnTo>
                <a:lnTo>
                  <a:pt x="163" y="37"/>
                </a:lnTo>
                <a:lnTo>
                  <a:pt x="166" y="37"/>
                </a:lnTo>
                <a:lnTo>
                  <a:pt x="172" y="37"/>
                </a:lnTo>
                <a:lnTo>
                  <a:pt x="172" y="36"/>
                </a:lnTo>
                <a:lnTo>
                  <a:pt x="171" y="19"/>
                </a:lnTo>
                <a:lnTo>
                  <a:pt x="171" y="18"/>
                </a:lnTo>
                <a:lnTo>
                  <a:pt x="171" y="16"/>
                </a:lnTo>
                <a:lnTo>
                  <a:pt x="171" y="2"/>
                </a:lnTo>
                <a:lnTo>
                  <a:pt x="171" y="1"/>
                </a:lnTo>
                <a:lnTo>
                  <a:pt x="173" y="1"/>
                </a:lnTo>
                <a:lnTo>
                  <a:pt x="175" y="1"/>
                </a:lnTo>
                <a:lnTo>
                  <a:pt x="185" y="2"/>
                </a:lnTo>
                <a:lnTo>
                  <a:pt x="193" y="2"/>
                </a:lnTo>
                <a:lnTo>
                  <a:pt x="194" y="2"/>
                </a:lnTo>
                <a:lnTo>
                  <a:pt x="200" y="2"/>
                </a:lnTo>
                <a:lnTo>
                  <a:pt x="205" y="2"/>
                </a:lnTo>
                <a:lnTo>
                  <a:pt x="206" y="2"/>
                </a:lnTo>
                <a:lnTo>
                  <a:pt x="211" y="2"/>
                </a:lnTo>
                <a:lnTo>
                  <a:pt x="221" y="1"/>
                </a:lnTo>
                <a:lnTo>
                  <a:pt x="239" y="0"/>
                </a:lnTo>
                <a:lnTo>
                  <a:pt x="240" y="0"/>
                </a:lnTo>
                <a:lnTo>
                  <a:pt x="266" y="0"/>
                </a:lnTo>
                <a:lnTo>
                  <a:pt x="267" y="0"/>
                </a:lnTo>
                <a:lnTo>
                  <a:pt x="268" y="0"/>
                </a:lnTo>
                <a:lnTo>
                  <a:pt x="271" y="0"/>
                </a:lnTo>
                <a:lnTo>
                  <a:pt x="273" y="0"/>
                </a:lnTo>
                <a:lnTo>
                  <a:pt x="273" y="1"/>
                </a:lnTo>
                <a:lnTo>
                  <a:pt x="274" y="16"/>
                </a:lnTo>
                <a:lnTo>
                  <a:pt x="273" y="30"/>
                </a:lnTo>
                <a:lnTo>
                  <a:pt x="273" y="31"/>
                </a:lnTo>
                <a:lnTo>
                  <a:pt x="273" y="34"/>
                </a:lnTo>
                <a:lnTo>
                  <a:pt x="273" y="69"/>
                </a:lnTo>
                <a:lnTo>
                  <a:pt x="274" y="69"/>
                </a:lnTo>
                <a:lnTo>
                  <a:pt x="285" y="69"/>
                </a:lnTo>
                <a:lnTo>
                  <a:pt x="289" y="69"/>
                </a:lnTo>
                <a:lnTo>
                  <a:pt x="297" y="69"/>
                </a:lnTo>
                <a:lnTo>
                  <a:pt x="306" y="69"/>
                </a:lnTo>
                <a:lnTo>
                  <a:pt x="306" y="67"/>
                </a:lnTo>
                <a:lnTo>
                  <a:pt x="306" y="54"/>
                </a:lnTo>
                <a:lnTo>
                  <a:pt x="306" y="52"/>
                </a:lnTo>
                <a:lnTo>
                  <a:pt x="323" y="52"/>
                </a:lnTo>
                <a:lnTo>
                  <a:pt x="340" y="52"/>
                </a:lnTo>
                <a:lnTo>
                  <a:pt x="357" y="52"/>
                </a:lnTo>
                <a:lnTo>
                  <a:pt x="373" y="51"/>
                </a:lnTo>
                <a:lnTo>
                  <a:pt x="392" y="52"/>
                </a:lnTo>
                <a:lnTo>
                  <a:pt x="396" y="52"/>
                </a:lnTo>
                <a:lnTo>
                  <a:pt x="408" y="52"/>
                </a:lnTo>
                <a:lnTo>
                  <a:pt x="408" y="56"/>
                </a:lnTo>
                <a:lnTo>
                  <a:pt x="408" y="72"/>
                </a:lnTo>
                <a:lnTo>
                  <a:pt x="408" y="76"/>
                </a:lnTo>
                <a:lnTo>
                  <a:pt x="408" y="82"/>
                </a:lnTo>
                <a:lnTo>
                  <a:pt x="408" y="94"/>
                </a:lnTo>
                <a:lnTo>
                  <a:pt x="408" y="101"/>
                </a:lnTo>
                <a:lnTo>
                  <a:pt x="408" y="104"/>
                </a:lnTo>
                <a:lnTo>
                  <a:pt x="408" y="119"/>
                </a:lnTo>
                <a:lnTo>
                  <a:pt x="408" y="122"/>
                </a:lnTo>
                <a:lnTo>
                  <a:pt x="408" y="130"/>
                </a:lnTo>
                <a:lnTo>
                  <a:pt x="408" y="137"/>
                </a:lnTo>
                <a:lnTo>
                  <a:pt x="408" y="138"/>
                </a:lnTo>
                <a:lnTo>
                  <a:pt x="407" y="144"/>
                </a:lnTo>
                <a:lnTo>
                  <a:pt x="407" y="153"/>
                </a:lnTo>
                <a:lnTo>
                  <a:pt x="406" y="157"/>
                </a:lnTo>
                <a:lnTo>
                  <a:pt x="406" y="158"/>
                </a:lnTo>
                <a:lnTo>
                  <a:pt x="406" y="164"/>
                </a:lnTo>
                <a:lnTo>
                  <a:pt x="406" y="166"/>
                </a:lnTo>
                <a:lnTo>
                  <a:pt x="405" y="171"/>
                </a:lnTo>
                <a:lnTo>
                  <a:pt x="405" y="173"/>
                </a:lnTo>
                <a:lnTo>
                  <a:pt x="406" y="173"/>
                </a:lnTo>
                <a:lnTo>
                  <a:pt x="417" y="173"/>
                </a:lnTo>
                <a:lnTo>
                  <a:pt x="417" y="174"/>
                </a:lnTo>
                <a:lnTo>
                  <a:pt x="417" y="175"/>
                </a:lnTo>
                <a:lnTo>
                  <a:pt x="417" y="184"/>
                </a:lnTo>
                <a:lnTo>
                  <a:pt x="417" y="186"/>
                </a:lnTo>
                <a:lnTo>
                  <a:pt x="421" y="186"/>
                </a:lnTo>
                <a:lnTo>
                  <a:pt x="421" y="187"/>
                </a:lnTo>
                <a:lnTo>
                  <a:pt x="421" y="189"/>
                </a:lnTo>
                <a:lnTo>
                  <a:pt x="421" y="191"/>
                </a:lnTo>
                <a:lnTo>
                  <a:pt x="421" y="192"/>
                </a:lnTo>
                <a:lnTo>
                  <a:pt x="421" y="200"/>
                </a:lnTo>
                <a:lnTo>
                  <a:pt x="421" y="205"/>
                </a:lnTo>
                <a:lnTo>
                  <a:pt x="421" y="207"/>
                </a:lnTo>
                <a:lnTo>
                  <a:pt x="421" y="209"/>
                </a:lnTo>
                <a:lnTo>
                  <a:pt x="420" y="209"/>
                </a:lnTo>
                <a:lnTo>
                  <a:pt x="417" y="209"/>
                </a:lnTo>
                <a:lnTo>
                  <a:pt x="416" y="209"/>
                </a:lnTo>
                <a:lnTo>
                  <a:pt x="415" y="209"/>
                </a:lnTo>
                <a:lnTo>
                  <a:pt x="414" y="209"/>
                </a:lnTo>
                <a:lnTo>
                  <a:pt x="406" y="209"/>
                </a:lnTo>
                <a:lnTo>
                  <a:pt x="405" y="209"/>
                </a:lnTo>
                <a:lnTo>
                  <a:pt x="392" y="209"/>
                </a:lnTo>
                <a:lnTo>
                  <a:pt x="389" y="209"/>
                </a:lnTo>
                <a:lnTo>
                  <a:pt x="388" y="209"/>
                </a:lnTo>
                <a:lnTo>
                  <a:pt x="379" y="209"/>
                </a:lnTo>
                <a:lnTo>
                  <a:pt x="374" y="209"/>
                </a:lnTo>
                <a:lnTo>
                  <a:pt x="370" y="208"/>
                </a:lnTo>
                <a:lnTo>
                  <a:pt x="367" y="208"/>
                </a:lnTo>
                <a:lnTo>
                  <a:pt x="355" y="208"/>
                </a:lnTo>
                <a:lnTo>
                  <a:pt x="354" y="209"/>
                </a:lnTo>
                <a:lnTo>
                  <a:pt x="353" y="209"/>
                </a:lnTo>
                <a:lnTo>
                  <a:pt x="352" y="209"/>
                </a:lnTo>
                <a:lnTo>
                  <a:pt x="351" y="209"/>
                </a:lnTo>
                <a:lnTo>
                  <a:pt x="350" y="208"/>
                </a:lnTo>
                <a:lnTo>
                  <a:pt x="339" y="208"/>
                </a:lnTo>
                <a:lnTo>
                  <a:pt x="305" y="208"/>
                </a:lnTo>
                <a:lnTo>
                  <a:pt x="304" y="208"/>
                </a:lnTo>
                <a:lnTo>
                  <a:pt x="302" y="208"/>
                </a:lnTo>
                <a:lnTo>
                  <a:pt x="301" y="208"/>
                </a:lnTo>
                <a:lnTo>
                  <a:pt x="299" y="208"/>
                </a:lnTo>
                <a:lnTo>
                  <a:pt x="298" y="208"/>
                </a:lnTo>
                <a:lnTo>
                  <a:pt x="295" y="208"/>
                </a:lnTo>
                <a:lnTo>
                  <a:pt x="286" y="208"/>
                </a:lnTo>
                <a:lnTo>
                  <a:pt x="282" y="208"/>
                </a:lnTo>
                <a:lnTo>
                  <a:pt x="273" y="208"/>
                </a:lnTo>
                <a:lnTo>
                  <a:pt x="271" y="208"/>
                </a:lnTo>
                <a:lnTo>
                  <a:pt x="266" y="208"/>
                </a:lnTo>
                <a:lnTo>
                  <a:pt x="264" y="208"/>
                </a:lnTo>
                <a:lnTo>
                  <a:pt x="260" y="208"/>
                </a:lnTo>
                <a:lnTo>
                  <a:pt x="257" y="208"/>
                </a:lnTo>
                <a:lnTo>
                  <a:pt x="256" y="208"/>
                </a:lnTo>
                <a:lnTo>
                  <a:pt x="255" y="208"/>
                </a:lnTo>
                <a:lnTo>
                  <a:pt x="254" y="208"/>
                </a:lnTo>
                <a:lnTo>
                  <a:pt x="252" y="207"/>
                </a:lnTo>
                <a:lnTo>
                  <a:pt x="248" y="207"/>
                </a:lnTo>
                <a:lnTo>
                  <a:pt x="245" y="207"/>
                </a:lnTo>
                <a:lnTo>
                  <a:pt x="242" y="207"/>
                </a:lnTo>
                <a:lnTo>
                  <a:pt x="240" y="207"/>
                </a:lnTo>
                <a:lnTo>
                  <a:pt x="239" y="207"/>
                </a:lnTo>
                <a:lnTo>
                  <a:pt x="238" y="207"/>
                </a:lnTo>
                <a:lnTo>
                  <a:pt x="234" y="207"/>
                </a:lnTo>
                <a:lnTo>
                  <a:pt x="226" y="207"/>
                </a:lnTo>
                <a:lnTo>
                  <a:pt x="222" y="207"/>
                </a:lnTo>
                <a:lnTo>
                  <a:pt x="217" y="207"/>
                </a:lnTo>
                <a:lnTo>
                  <a:pt x="212" y="207"/>
                </a:lnTo>
                <a:lnTo>
                  <a:pt x="206" y="207"/>
                </a:lnTo>
                <a:lnTo>
                  <a:pt x="205" y="207"/>
                </a:lnTo>
                <a:lnTo>
                  <a:pt x="205" y="190"/>
                </a:lnTo>
                <a:lnTo>
                  <a:pt x="205" y="187"/>
                </a:lnTo>
                <a:lnTo>
                  <a:pt x="205" y="174"/>
                </a:lnTo>
                <a:lnTo>
                  <a:pt x="205" y="173"/>
                </a:lnTo>
                <a:lnTo>
                  <a:pt x="204" y="173"/>
                </a:lnTo>
                <a:lnTo>
                  <a:pt x="203" y="173"/>
                </a:lnTo>
                <a:lnTo>
                  <a:pt x="201" y="173"/>
                </a:lnTo>
                <a:lnTo>
                  <a:pt x="200" y="173"/>
                </a:lnTo>
                <a:lnTo>
                  <a:pt x="198" y="173"/>
                </a:lnTo>
                <a:lnTo>
                  <a:pt x="196" y="173"/>
                </a:lnTo>
                <a:lnTo>
                  <a:pt x="195" y="173"/>
                </a:lnTo>
                <a:lnTo>
                  <a:pt x="194" y="173"/>
                </a:lnTo>
                <a:lnTo>
                  <a:pt x="191" y="172"/>
                </a:lnTo>
                <a:lnTo>
                  <a:pt x="189" y="172"/>
                </a:lnTo>
                <a:lnTo>
                  <a:pt x="187" y="173"/>
                </a:lnTo>
                <a:lnTo>
                  <a:pt x="186" y="173"/>
                </a:lnTo>
                <a:lnTo>
                  <a:pt x="185" y="173"/>
                </a:lnTo>
                <a:lnTo>
                  <a:pt x="180" y="173"/>
                </a:lnTo>
                <a:lnTo>
                  <a:pt x="173" y="173"/>
                </a:lnTo>
                <a:lnTo>
                  <a:pt x="172" y="173"/>
                </a:lnTo>
                <a:lnTo>
                  <a:pt x="171" y="173"/>
                </a:lnTo>
                <a:lnTo>
                  <a:pt x="171" y="172"/>
                </a:lnTo>
                <a:lnTo>
                  <a:pt x="171" y="171"/>
                </a:lnTo>
                <a:lnTo>
                  <a:pt x="172" y="155"/>
                </a:lnTo>
                <a:lnTo>
                  <a:pt x="172" y="150"/>
                </a:lnTo>
                <a:lnTo>
                  <a:pt x="172" y="138"/>
                </a:lnTo>
                <a:lnTo>
                  <a:pt x="172" y="135"/>
                </a:lnTo>
                <a:lnTo>
                  <a:pt x="172" y="121"/>
                </a:lnTo>
                <a:lnTo>
                  <a:pt x="165" y="121"/>
                </a:lnTo>
                <a:lnTo>
                  <a:pt x="158" y="121"/>
                </a:lnTo>
                <a:lnTo>
                  <a:pt x="157" y="121"/>
                </a:lnTo>
                <a:lnTo>
                  <a:pt x="156" y="121"/>
                </a:lnTo>
                <a:lnTo>
                  <a:pt x="155" y="121"/>
                </a:lnTo>
                <a:lnTo>
                  <a:pt x="155" y="113"/>
                </a:lnTo>
                <a:lnTo>
                  <a:pt x="146" y="113"/>
                </a:lnTo>
                <a:lnTo>
                  <a:pt x="137" y="113"/>
                </a:lnTo>
                <a:lnTo>
                  <a:pt x="137" y="111"/>
                </a:lnTo>
                <a:lnTo>
                  <a:pt x="137" y="104"/>
                </a:lnTo>
                <a:lnTo>
                  <a:pt x="137" y="103"/>
                </a:lnTo>
                <a:lnTo>
                  <a:pt x="137" y="102"/>
                </a:lnTo>
                <a:lnTo>
                  <a:pt x="137" y="99"/>
                </a:lnTo>
                <a:lnTo>
                  <a:pt x="137" y="96"/>
                </a:lnTo>
                <a:lnTo>
                  <a:pt x="137" y="88"/>
                </a:lnTo>
                <a:lnTo>
                  <a:pt x="137" y="87"/>
                </a:lnTo>
                <a:lnTo>
                  <a:pt x="136" y="87"/>
                </a:lnTo>
                <a:lnTo>
                  <a:pt x="129" y="87"/>
                </a:lnTo>
                <a:lnTo>
                  <a:pt x="121" y="87"/>
                </a:lnTo>
                <a:lnTo>
                  <a:pt x="118" y="87"/>
                </a:lnTo>
                <a:lnTo>
                  <a:pt x="112" y="87"/>
                </a:lnTo>
                <a:lnTo>
                  <a:pt x="112" y="70"/>
                </a:lnTo>
                <a:lnTo>
                  <a:pt x="111" y="70"/>
                </a:lnTo>
                <a:lnTo>
                  <a:pt x="110" y="70"/>
                </a:lnTo>
                <a:lnTo>
                  <a:pt x="109" y="70"/>
                </a:lnTo>
                <a:lnTo>
                  <a:pt x="108" y="70"/>
                </a:lnTo>
                <a:lnTo>
                  <a:pt x="107" y="70"/>
                </a:lnTo>
                <a:lnTo>
                  <a:pt x="106" y="70"/>
                </a:lnTo>
                <a:lnTo>
                  <a:pt x="103" y="70"/>
                </a:lnTo>
                <a:lnTo>
                  <a:pt x="103" y="69"/>
                </a:lnTo>
                <a:lnTo>
                  <a:pt x="103" y="68"/>
                </a:lnTo>
                <a:lnTo>
                  <a:pt x="103" y="61"/>
                </a:lnTo>
                <a:lnTo>
                  <a:pt x="103" y="59"/>
                </a:lnTo>
                <a:lnTo>
                  <a:pt x="103" y="57"/>
                </a:lnTo>
                <a:lnTo>
                  <a:pt x="103" y="55"/>
                </a:lnTo>
                <a:lnTo>
                  <a:pt x="103" y="54"/>
                </a:lnTo>
                <a:lnTo>
                  <a:pt x="99" y="54"/>
                </a:lnTo>
                <a:lnTo>
                  <a:pt x="97" y="54"/>
                </a:lnTo>
                <a:lnTo>
                  <a:pt x="87" y="52"/>
                </a:lnTo>
                <a:lnTo>
                  <a:pt x="86" y="36"/>
                </a:lnTo>
                <a:close/>
                <a:moveTo>
                  <a:pt x="189" y="138"/>
                </a:moveTo>
                <a:lnTo>
                  <a:pt x="190" y="138"/>
                </a:lnTo>
                <a:lnTo>
                  <a:pt x="204" y="138"/>
                </a:lnTo>
                <a:lnTo>
                  <a:pt x="205" y="138"/>
                </a:lnTo>
                <a:lnTo>
                  <a:pt x="205" y="132"/>
                </a:lnTo>
                <a:lnTo>
                  <a:pt x="205" y="123"/>
                </a:lnTo>
                <a:lnTo>
                  <a:pt x="205" y="121"/>
                </a:lnTo>
                <a:lnTo>
                  <a:pt x="205" y="120"/>
                </a:lnTo>
                <a:lnTo>
                  <a:pt x="205" y="113"/>
                </a:lnTo>
                <a:lnTo>
                  <a:pt x="205" y="110"/>
                </a:lnTo>
                <a:lnTo>
                  <a:pt x="205" y="108"/>
                </a:lnTo>
                <a:lnTo>
                  <a:pt x="205" y="106"/>
                </a:lnTo>
                <a:lnTo>
                  <a:pt x="205" y="104"/>
                </a:lnTo>
                <a:lnTo>
                  <a:pt x="203" y="104"/>
                </a:lnTo>
                <a:lnTo>
                  <a:pt x="202" y="104"/>
                </a:lnTo>
                <a:lnTo>
                  <a:pt x="196" y="104"/>
                </a:lnTo>
                <a:lnTo>
                  <a:pt x="191" y="104"/>
                </a:lnTo>
                <a:lnTo>
                  <a:pt x="189" y="104"/>
                </a:lnTo>
                <a:lnTo>
                  <a:pt x="189" y="113"/>
                </a:lnTo>
                <a:lnTo>
                  <a:pt x="189" y="118"/>
                </a:lnTo>
                <a:lnTo>
                  <a:pt x="189" y="121"/>
                </a:lnTo>
                <a:lnTo>
                  <a:pt x="189" y="138"/>
                </a:lnTo>
                <a:close/>
                <a:moveTo>
                  <a:pt x="239" y="123"/>
                </a:moveTo>
                <a:lnTo>
                  <a:pt x="241" y="126"/>
                </a:lnTo>
                <a:lnTo>
                  <a:pt x="247" y="129"/>
                </a:lnTo>
                <a:lnTo>
                  <a:pt x="254" y="133"/>
                </a:lnTo>
                <a:lnTo>
                  <a:pt x="255" y="135"/>
                </a:lnTo>
                <a:lnTo>
                  <a:pt x="256" y="135"/>
                </a:lnTo>
                <a:lnTo>
                  <a:pt x="256" y="126"/>
                </a:lnTo>
                <a:lnTo>
                  <a:pt x="256" y="121"/>
                </a:lnTo>
                <a:lnTo>
                  <a:pt x="248" y="121"/>
                </a:lnTo>
                <a:lnTo>
                  <a:pt x="240" y="121"/>
                </a:lnTo>
                <a:lnTo>
                  <a:pt x="239" y="122"/>
                </a:lnTo>
                <a:lnTo>
                  <a:pt x="239" y="123"/>
                </a:lnTo>
                <a:close/>
                <a:moveTo>
                  <a:pt x="0" y="20"/>
                </a:moveTo>
                <a:lnTo>
                  <a:pt x="0" y="19"/>
                </a:lnTo>
                <a:lnTo>
                  <a:pt x="0" y="18"/>
                </a:lnTo>
                <a:lnTo>
                  <a:pt x="2" y="16"/>
                </a:lnTo>
                <a:lnTo>
                  <a:pt x="2" y="15"/>
                </a:lnTo>
                <a:lnTo>
                  <a:pt x="2" y="11"/>
                </a:lnTo>
                <a:lnTo>
                  <a:pt x="0" y="10"/>
                </a:lnTo>
                <a:lnTo>
                  <a:pt x="2" y="9"/>
                </a:lnTo>
                <a:lnTo>
                  <a:pt x="2" y="6"/>
                </a:lnTo>
                <a:lnTo>
                  <a:pt x="0" y="6"/>
                </a:lnTo>
                <a:lnTo>
                  <a:pt x="2" y="5"/>
                </a:lnTo>
                <a:lnTo>
                  <a:pt x="2" y="4"/>
                </a:lnTo>
                <a:lnTo>
                  <a:pt x="0" y="3"/>
                </a:lnTo>
                <a:lnTo>
                  <a:pt x="2" y="3"/>
                </a:lnTo>
                <a:lnTo>
                  <a:pt x="2" y="2"/>
                </a:lnTo>
                <a:lnTo>
                  <a:pt x="3" y="2"/>
                </a:lnTo>
                <a:lnTo>
                  <a:pt x="4" y="2"/>
                </a:lnTo>
                <a:lnTo>
                  <a:pt x="5" y="2"/>
                </a:lnTo>
                <a:lnTo>
                  <a:pt x="6" y="2"/>
                </a:lnTo>
                <a:lnTo>
                  <a:pt x="7" y="2"/>
                </a:lnTo>
                <a:lnTo>
                  <a:pt x="8" y="2"/>
                </a:lnTo>
                <a:lnTo>
                  <a:pt x="9" y="2"/>
                </a:lnTo>
                <a:lnTo>
                  <a:pt x="12" y="2"/>
                </a:lnTo>
                <a:lnTo>
                  <a:pt x="13" y="2"/>
                </a:lnTo>
                <a:lnTo>
                  <a:pt x="14" y="2"/>
                </a:lnTo>
                <a:lnTo>
                  <a:pt x="15" y="2"/>
                </a:lnTo>
                <a:lnTo>
                  <a:pt x="18" y="2"/>
                </a:lnTo>
                <a:lnTo>
                  <a:pt x="19" y="2"/>
                </a:lnTo>
                <a:lnTo>
                  <a:pt x="23" y="2"/>
                </a:lnTo>
                <a:lnTo>
                  <a:pt x="24" y="2"/>
                </a:lnTo>
                <a:lnTo>
                  <a:pt x="25" y="2"/>
                </a:lnTo>
                <a:lnTo>
                  <a:pt x="26" y="2"/>
                </a:lnTo>
                <a:lnTo>
                  <a:pt x="27" y="2"/>
                </a:lnTo>
                <a:lnTo>
                  <a:pt x="28" y="2"/>
                </a:lnTo>
                <a:lnTo>
                  <a:pt x="30" y="2"/>
                </a:lnTo>
                <a:lnTo>
                  <a:pt x="32" y="2"/>
                </a:lnTo>
                <a:lnTo>
                  <a:pt x="33" y="2"/>
                </a:lnTo>
                <a:lnTo>
                  <a:pt x="34" y="2"/>
                </a:lnTo>
                <a:lnTo>
                  <a:pt x="35" y="2"/>
                </a:lnTo>
                <a:lnTo>
                  <a:pt x="50" y="2"/>
                </a:lnTo>
                <a:lnTo>
                  <a:pt x="52" y="2"/>
                </a:lnTo>
                <a:lnTo>
                  <a:pt x="60" y="2"/>
                </a:lnTo>
                <a:lnTo>
                  <a:pt x="68" y="2"/>
                </a:lnTo>
                <a:lnTo>
                  <a:pt x="69" y="2"/>
                </a:lnTo>
                <a:lnTo>
                  <a:pt x="78" y="2"/>
                </a:lnTo>
                <a:lnTo>
                  <a:pt x="78" y="10"/>
                </a:lnTo>
                <a:lnTo>
                  <a:pt x="78" y="19"/>
                </a:lnTo>
                <a:lnTo>
                  <a:pt x="70" y="19"/>
                </a:lnTo>
                <a:lnTo>
                  <a:pt x="69" y="19"/>
                </a:lnTo>
                <a:lnTo>
                  <a:pt x="69" y="21"/>
                </a:lnTo>
                <a:lnTo>
                  <a:pt x="69" y="22"/>
                </a:lnTo>
                <a:lnTo>
                  <a:pt x="69" y="23"/>
                </a:lnTo>
                <a:lnTo>
                  <a:pt x="69" y="24"/>
                </a:lnTo>
                <a:lnTo>
                  <a:pt x="69" y="25"/>
                </a:lnTo>
                <a:lnTo>
                  <a:pt x="69" y="27"/>
                </a:lnTo>
                <a:lnTo>
                  <a:pt x="69" y="28"/>
                </a:lnTo>
                <a:lnTo>
                  <a:pt x="69" y="29"/>
                </a:lnTo>
                <a:lnTo>
                  <a:pt x="69" y="30"/>
                </a:lnTo>
                <a:lnTo>
                  <a:pt x="69" y="31"/>
                </a:lnTo>
                <a:lnTo>
                  <a:pt x="69" y="32"/>
                </a:lnTo>
                <a:lnTo>
                  <a:pt x="69" y="33"/>
                </a:lnTo>
                <a:lnTo>
                  <a:pt x="69" y="34"/>
                </a:lnTo>
                <a:lnTo>
                  <a:pt x="69" y="36"/>
                </a:lnTo>
                <a:lnTo>
                  <a:pt x="68" y="36"/>
                </a:lnTo>
                <a:lnTo>
                  <a:pt x="65" y="36"/>
                </a:lnTo>
                <a:lnTo>
                  <a:pt x="56" y="36"/>
                </a:lnTo>
                <a:lnTo>
                  <a:pt x="54" y="36"/>
                </a:lnTo>
                <a:lnTo>
                  <a:pt x="35" y="36"/>
                </a:lnTo>
                <a:lnTo>
                  <a:pt x="35" y="34"/>
                </a:lnTo>
                <a:lnTo>
                  <a:pt x="35" y="30"/>
                </a:lnTo>
                <a:lnTo>
                  <a:pt x="35" y="25"/>
                </a:lnTo>
                <a:lnTo>
                  <a:pt x="35" y="20"/>
                </a:lnTo>
                <a:lnTo>
                  <a:pt x="33" y="20"/>
                </a:lnTo>
                <a:lnTo>
                  <a:pt x="31" y="20"/>
                </a:lnTo>
                <a:lnTo>
                  <a:pt x="26" y="20"/>
                </a:lnTo>
                <a:lnTo>
                  <a:pt x="22" y="20"/>
                </a:lnTo>
                <a:lnTo>
                  <a:pt x="21" y="20"/>
                </a:lnTo>
                <a:lnTo>
                  <a:pt x="19" y="21"/>
                </a:lnTo>
                <a:lnTo>
                  <a:pt x="15" y="21"/>
                </a:lnTo>
                <a:lnTo>
                  <a:pt x="11" y="21"/>
                </a:lnTo>
                <a:lnTo>
                  <a:pt x="6" y="21"/>
                </a:lnTo>
                <a:lnTo>
                  <a:pt x="5" y="21"/>
                </a:lnTo>
                <a:lnTo>
                  <a:pt x="3" y="21"/>
                </a:lnTo>
                <a:lnTo>
                  <a:pt x="2" y="21"/>
                </a:lnTo>
                <a:lnTo>
                  <a:pt x="0" y="21"/>
                </a:lnTo>
                <a:lnTo>
                  <a:pt x="0" y="20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05" name="Freeform 941">
            <a:extLst>
              <a:ext uri="{FF2B5EF4-FFF2-40B4-BE49-F238E27FC236}">
                <a16:creationId xmlns:a16="http://schemas.microsoft.com/office/drawing/2014/main" id="{E64D6952-A2C7-2F7E-7384-EB97CC848D2A}"/>
              </a:ext>
            </a:extLst>
          </p:cNvPr>
          <p:cNvSpPr>
            <a:spLocks noEditPoints="1"/>
          </p:cNvSpPr>
          <p:nvPr/>
        </p:nvSpPr>
        <p:spPr bwMode="auto">
          <a:xfrm>
            <a:off x="2845503" y="2959238"/>
            <a:ext cx="748274" cy="648588"/>
          </a:xfrm>
          <a:custGeom>
            <a:avLst/>
            <a:gdLst>
              <a:gd name="T0" fmla="*/ 51 w 593"/>
              <a:gd name="T1" fmla="*/ 35 h 514"/>
              <a:gd name="T2" fmla="*/ 79 w 593"/>
              <a:gd name="T3" fmla="*/ 18 h 514"/>
              <a:gd name="T4" fmla="*/ 151 w 593"/>
              <a:gd name="T5" fmla="*/ 2 h 514"/>
              <a:gd name="T6" fmla="*/ 254 w 593"/>
              <a:gd name="T7" fmla="*/ 4 h 514"/>
              <a:gd name="T8" fmla="*/ 271 w 593"/>
              <a:gd name="T9" fmla="*/ 2 h 514"/>
              <a:gd name="T10" fmla="*/ 304 w 593"/>
              <a:gd name="T11" fmla="*/ 3 h 514"/>
              <a:gd name="T12" fmla="*/ 340 w 593"/>
              <a:gd name="T13" fmla="*/ 43 h 514"/>
              <a:gd name="T14" fmla="*/ 288 w 593"/>
              <a:gd name="T15" fmla="*/ 35 h 514"/>
              <a:gd name="T16" fmla="*/ 252 w 593"/>
              <a:gd name="T17" fmla="*/ 35 h 514"/>
              <a:gd name="T18" fmla="*/ 254 w 593"/>
              <a:gd name="T19" fmla="*/ 69 h 514"/>
              <a:gd name="T20" fmla="*/ 303 w 593"/>
              <a:gd name="T21" fmla="*/ 54 h 514"/>
              <a:gd name="T22" fmla="*/ 325 w 593"/>
              <a:gd name="T23" fmla="*/ 69 h 514"/>
              <a:gd name="T24" fmla="*/ 372 w 593"/>
              <a:gd name="T25" fmla="*/ 77 h 514"/>
              <a:gd name="T26" fmla="*/ 408 w 593"/>
              <a:gd name="T27" fmla="*/ 130 h 514"/>
              <a:gd name="T28" fmla="*/ 435 w 593"/>
              <a:gd name="T29" fmla="*/ 171 h 514"/>
              <a:gd name="T30" fmla="*/ 473 w 593"/>
              <a:gd name="T31" fmla="*/ 198 h 514"/>
              <a:gd name="T32" fmla="*/ 478 w 593"/>
              <a:gd name="T33" fmla="*/ 189 h 514"/>
              <a:gd name="T34" fmla="*/ 525 w 593"/>
              <a:gd name="T35" fmla="*/ 206 h 514"/>
              <a:gd name="T36" fmla="*/ 576 w 593"/>
              <a:gd name="T37" fmla="*/ 224 h 514"/>
              <a:gd name="T38" fmla="*/ 559 w 593"/>
              <a:gd name="T39" fmla="*/ 275 h 514"/>
              <a:gd name="T40" fmla="*/ 514 w 593"/>
              <a:gd name="T41" fmla="*/ 343 h 514"/>
              <a:gd name="T42" fmla="*/ 540 w 593"/>
              <a:gd name="T43" fmla="*/ 395 h 514"/>
              <a:gd name="T44" fmla="*/ 487 w 593"/>
              <a:gd name="T45" fmla="*/ 412 h 514"/>
              <a:gd name="T46" fmla="*/ 456 w 593"/>
              <a:gd name="T47" fmla="*/ 429 h 514"/>
              <a:gd name="T48" fmla="*/ 427 w 593"/>
              <a:gd name="T49" fmla="*/ 447 h 514"/>
              <a:gd name="T50" fmla="*/ 407 w 593"/>
              <a:gd name="T51" fmla="*/ 481 h 514"/>
              <a:gd name="T52" fmla="*/ 338 w 593"/>
              <a:gd name="T53" fmla="*/ 502 h 514"/>
              <a:gd name="T54" fmla="*/ 305 w 593"/>
              <a:gd name="T55" fmla="*/ 464 h 514"/>
              <a:gd name="T56" fmla="*/ 329 w 593"/>
              <a:gd name="T57" fmla="*/ 412 h 514"/>
              <a:gd name="T58" fmla="*/ 364 w 593"/>
              <a:gd name="T59" fmla="*/ 446 h 514"/>
              <a:gd name="T60" fmla="*/ 384 w 593"/>
              <a:gd name="T61" fmla="*/ 395 h 514"/>
              <a:gd name="T62" fmla="*/ 404 w 593"/>
              <a:gd name="T63" fmla="*/ 376 h 514"/>
              <a:gd name="T64" fmla="*/ 428 w 593"/>
              <a:gd name="T65" fmla="*/ 378 h 514"/>
              <a:gd name="T66" fmla="*/ 406 w 593"/>
              <a:gd name="T67" fmla="*/ 341 h 514"/>
              <a:gd name="T68" fmla="*/ 372 w 593"/>
              <a:gd name="T69" fmla="*/ 310 h 514"/>
              <a:gd name="T70" fmla="*/ 337 w 593"/>
              <a:gd name="T71" fmla="*/ 307 h 514"/>
              <a:gd name="T72" fmla="*/ 278 w 593"/>
              <a:gd name="T73" fmla="*/ 310 h 514"/>
              <a:gd name="T74" fmla="*/ 249 w 593"/>
              <a:gd name="T75" fmla="*/ 345 h 514"/>
              <a:gd name="T76" fmla="*/ 220 w 593"/>
              <a:gd name="T77" fmla="*/ 276 h 514"/>
              <a:gd name="T78" fmla="*/ 169 w 593"/>
              <a:gd name="T79" fmla="*/ 259 h 514"/>
              <a:gd name="T80" fmla="*/ 176 w 593"/>
              <a:gd name="T81" fmla="*/ 224 h 514"/>
              <a:gd name="T82" fmla="*/ 187 w 593"/>
              <a:gd name="T83" fmla="*/ 197 h 514"/>
              <a:gd name="T84" fmla="*/ 241 w 593"/>
              <a:gd name="T85" fmla="*/ 252 h 514"/>
              <a:gd name="T86" fmla="*/ 170 w 593"/>
              <a:gd name="T87" fmla="*/ 172 h 514"/>
              <a:gd name="T88" fmla="*/ 253 w 593"/>
              <a:gd name="T89" fmla="*/ 174 h 514"/>
              <a:gd name="T90" fmla="*/ 305 w 593"/>
              <a:gd name="T91" fmla="*/ 149 h 514"/>
              <a:gd name="T92" fmla="*/ 263 w 593"/>
              <a:gd name="T93" fmla="*/ 156 h 514"/>
              <a:gd name="T94" fmla="*/ 206 w 593"/>
              <a:gd name="T95" fmla="*/ 121 h 514"/>
              <a:gd name="T96" fmla="*/ 156 w 593"/>
              <a:gd name="T97" fmla="*/ 87 h 514"/>
              <a:gd name="T98" fmla="*/ 168 w 593"/>
              <a:gd name="T99" fmla="*/ 138 h 514"/>
              <a:gd name="T100" fmla="*/ 149 w 593"/>
              <a:gd name="T101" fmla="*/ 190 h 514"/>
              <a:gd name="T102" fmla="*/ 84 w 593"/>
              <a:gd name="T103" fmla="*/ 198 h 514"/>
              <a:gd name="T104" fmla="*/ 108 w 593"/>
              <a:gd name="T105" fmla="*/ 224 h 514"/>
              <a:gd name="T106" fmla="*/ 137 w 593"/>
              <a:gd name="T107" fmla="*/ 251 h 514"/>
              <a:gd name="T108" fmla="*/ 128 w 593"/>
              <a:gd name="T109" fmla="*/ 276 h 514"/>
              <a:gd name="T110" fmla="*/ 101 w 593"/>
              <a:gd name="T111" fmla="*/ 284 h 514"/>
              <a:gd name="T112" fmla="*/ 8 w 593"/>
              <a:gd name="T113" fmla="*/ 242 h 514"/>
              <a:gd name="T114" fmla="*/ 34 w 593"/>
              <a:gd name="T115" fmla="*/ 144 h 514"/>
              <a:gd name="T116" fmla="*/ 17 w 593"/>
              <a:gd name="T117" fmla="*/ 67 h 514"/>
              <a:gd name="T118" fmla="*/ 35 w 593"/>
              <a:gd name="T119" fmla="*/ 52 h 514"/>
              <a:gd name="T120" fmla="*/ 67 w 593"/>
              <a:gd name="T121" fmla="*/ 111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93" h="514">
                <a:moveTo>
                  <a:pt x="0" y="54"/>
                </a:moveTo>
                <a:lnTo>
                  <a:pt x="0" y="50"/>
                </a:lnTo>
                <a:lnTo>
                  <a:pt x="0" y="48"/>
                </a:lnTo>
                <a:lnTo>
                  <a:pt x="0" y="40"/>
                </a:lnTo>
                <a:lnTo>
                  <a:pt x="0" y="32"/>
                </a:lnTo>
                <a:lnTo>
                  <a:pt x="0" y="30"/>
                </a:lnTo>
                <a:lnTo>
                  <a:pt x="3" y="30"/>
                </a:lnTo>
                <a:lnTo>
                  <a:pt x="9" y="31"/>
                </a:lnTo>
                <a:lnTo>
                  <a:pt x="10" y="31"/>
                </a:lnTo>
                <a:lnTo>
                  <a:pt x="11" y="31"/>
                </a:lnTo>
                <a:lnTo>
                  <a:pt x="13" y="31"/>
                </a:lnTo>
                <a:lnTo>
                  <a:pt x="15" y="31"/>
                </a:lnTo>
                <a:lnTo>
                  <a:pt x="17" y="31"/>
                </a:lnTo>
                <a:lnTo>
                  <a:pt x="27" y="32"/>
                </a:lnTo>
                <a:lnTo>
                  <a:pt x="34" y="33"/>
                </a:lnTo>
                <a:lnTo>
                  <a:pt x="34" y="35"/>
                </a:lnTo>
                <a:lnTo>
                  <a:pt x="37" y="35"/>
                </a:lnTo>
                <a:lnTo>
                  <a:pt x="42" y="35"/>
                </a:lnTo>
                <a:lnTo>
                  <a:pt x="45" y="35"/>
                </a:lnTo>
                <a:lnTo>
                  <a:pt x="50" y="35"/>
                </a:lnTo>
                <a:lnTo>
                  <a:pt x="51" y="35"/>
                </a:lnTo>
                <a:lnTo>
                  <a:pt x="52" y="35"/>
                </a:lnTo>
                <a:lnTo>
                  <a:pt x="53" y="35"/>
                </a:lnTo>
                <a:lnTo>
                  <a:pt x="54" y="35"/>
                </a:lnTo>
                <a:lnTo>
                  <a:pt x="58" y="35"/>
                </a:lnTo>
                <a:lnTo>
                  <a:pt x="60" y="35"/>
                </a:lnTo>
                <a:lnTo>
                  <a:pt x="63" y="35"/>
                </a:lnTo>
                <a:lnTo>
                  <a:pt x="65" y="35"/>
                </a:lnTo>
                <a:lnTo>
                  <a:pt x="66" y="35"/>
                </a:lnTo>
                <a:lnTo>
                  <a:pt x="67" y="35"/>
                </a:lnTo>
                <a:lnTo>
                  <a:pt x="67" y="32"/>
                </a:lnTo>
                <a:lnTo>
                  <a:pt x="67" y="31"/>
                </a:lnTo>
                <a:lnTo>
                  <a:pt x="67" y="27"/>
                </a:lnTo>
                <a:lnTo>
                  <a:pt x="67" y="26"/>
                </a:lnTo>
                <a:lnTo>
                  <a:pt x="67" y="24"/>
                </a:lnTo>
                <a:lnTo>
                  <a:pt x="67" y="21"/>
                </a:lnTo>
                <a:lnTo>
                  <a:pt x="67" y="18"/>
                </a:lnTo>
                <a:lnTo>
                  <a:pt x="69" y="18"/>
                </a:lnTo>
                <a:lnTo>
                  <a:pt x="72" y="18"/>
                </a:lnTo>
                <a:lnTo>
                  <a:pt x="73" y="18"/>
                </a:lnTo>
                <a:lnTo>
                  <a:pt x="75" y="18"/>
                </a:lnTo>
                <a:lnTo>
                  <a:pt x="79" y="18"/>
                </a:lnTo>
                <a:lnTo>
                  <a:pt x="80" y="18"/>
                </a:lnTo>
                <a:lnTo>
                  <a:pt x="82" y="18"/>
                </a:lnTo>
                <a:lnTo>
                  <a:pt x="83" y="18"/>
                </a:lnTo>
                <a:lnTo>
                  <a:pt x="101" y="18"/>
                </a:lnTo>
                <a:lnTo>
                  <a:pt x="101" y="12"/>
                </a:lnTo>
                <a:lnTo>
                  <a:pt x="101" y="11"/>
                </a:lnTo>
                <a:lnTo>
                  <a:pt x="101" y="9"/>
                </a:lnTo>
                <a:lnTo>
                  <a:pt x="103" y="9"/>
                </a:lnTo>
                <a:lnTo>
                  <a:pt x="110" y="9"/>
                </a:lnTo>
                <a:lnTo>
                  <a:pt x="110" y="5"/>
                </a:lnTo>
                <a:lnTo>
                  <a:pt x="110" y="2"/>
                </a:lnTo>
                <a:lnTo>
                  <a:pt x="114" y="2"/>
                </a:lnTo>
                <a:lnTo>
                  <a:pt x="116" y="2"/>
                </a:lnTo>
                <a:lnTo>
                  <a:pt x="121" y="2"/>
                </a:lnTo>
                <a:lnTo>
                  <a:pt x="122" y="2"/>
                </a:lnTo>
                <a:lnTo>
                  <a:pt x="130" y="2"/>
                </a:lnTo>
                <a:lnTo>
                  <a:pt x="135" y="2"/>
                </a:lnTo>
                <a:lnTo>
                  <a:pt x="140" y="2"/>
                </a:lnTo>
                <a:lnTo>
                  <a:pt x="142" y="2"/>
                </a:lnTo>
                <a:lnTo>
                  <a:pt x="148" y="2"/>
                </a:lnTo>
                <a:lnTo>
                  <a:pt x="151" y="2"/>
                </a:lnTo>
                <a:lnTo>
                  <a:pt x="155" y="2"/>
                </a:lnTo>
                <a:lnTo>
                  <a:pt x="158" y="2"/>
                </a:lnTo>
                <a:lnTo>
                  <a:pt x="159" y="2"/>
                </a:lnTo>
                <a:lnTo>
                  <a:pt x="160" y="2"/>
                </a:lnTo>
                <a:lnTo>
                  <a:pt x="168" y="2"/>
                </a:lnTo>
                <a:lnTo>
                  <a:pt x="170" y="2"/>
                </a:lnTo>
                <a:lnTo>
                  <a:pt x="173" y="2"/>
                </a:lnTo>
                <a:lnTo>
                  <a:pt x="174" y="2"/>
                </a:lnTo>
                <a:lnTo>
                  <a:pt x="185" y="2"/>
                </a:lnTo>
                <a:lnTo>
                  <a:pt x="191" y="2"/>
                </a:lnTo>
                <a:lnTo>
                  <a:pt x="202" y="2"/>
                </a:lnTo>
                <a:lnTo>
                  <a:pt x="207" y="2"/>
                </a:lnTo>
                <a:lnTo>
                  <a:pt x="219" y="2"/>
                </a:lnTo>
                <a:lnTo>
                  <a:pt x="220" y="2"/>
                </a:lnTo>
                <a:lnTo>
                  <a:pt x="224" y="2"/>
                </a:lnTo>
                <a:lnTo>
                  <a:pt x="232" y="2"/>
                </a:lnTo>
                <a:lnTo>
                  <a:pt x="235" y="2"/>
                </a:lnTo>
                <a:lnTo>
                  <a:pt x="248" y="2"/>
                </a:lnTo>
                <a:lnTo>
                  <a:pt x="254" y="2"/>
                </a:lnTo>
                <a:lnTo>
                  <a:pt x="254" y="3"/>
                </a:lnTo>
                <a:lnTo>
                  <a:pt x="254" y="4"/>
                </a:lnTo>
                <a:lnTo>
                  <a:pt x="254" y="5"/>
                </a:lnTo>
                <a:lnTo>
                  <a:pt x="254" y="6"/>
                </a:lnTo>
                <a:lnTo>
                  <a:pt x="254" y="8"/>
                </a:lnTo>
                <a:lnTo>
                  <a:pt x="254" y="9"/>
                </a:lnTo>
                <a:lnTo>
                  <a:pt x="254" y="13"/>
                </a:lnTo>
                <a:lnTo>
                  <a:pt x="254" y="14"/>
                </a:lnTo>
                <a:lnTo>
                  <a:pt x="254" y="15"/>
                </a:lnTo>
                <a:lnTo>
                  <a:pt x="254" y="16"/>
                </a:lnTo>
                <a:lnTo>
                  <a:pt x="254" y="17"/>
                </a:lnTo>
                <a:lnTo>
                  <a:pt x="254" y="18"/>
                </a:lnTo>
                <a:lnTo>
                  <a:pt x="254" y="20"/>
                </a:lnTo>
                <a:lnTo>
                  <a:pt x="254" y="21"/>
                </a:lnTo>
                <a:lnTo>
                  <a:pt x="258" y="21"/>
                </a:lnTo>
                <a:lnTo>
                  <a:pt x="271" y="21"/>
                </a:lnTo>
                <a:lnTo>
                  <a:pt x="271" y="20"/>
                </a:lnTo>
                <a:lnTo>
                  <a:pt x="271" y="18"/>
                </a:lnTo>
                <a:lnTo>
                  <a:pt x="271" y="16"/>
                </a:lnTo>
                <a:lnTo>
                  <a:pt x="271" y="13"/>
                </a:lnTo>
                <a:lnTo>
                  <a:pt x="271" y="7"/>
                </a:lnTo>
                <a:lnTo>
                  <a:pt x="271" y="5"/>
                </a:lnTo>
                <a:lnTo>
                  <a:pt x="271" y="2"/>
                </a:lnTo>
                <a:lnTo>
                  <a:pt x="288" y="0"/>
                </a:lnTo>
                <a:lnTo>
                  <a:pt x="288" y="2"/>
                </a:lnTo>
                <a:lnTo>
                  <a:pt x="288" y="6"/>
                </a:lnTo>
                <a:lnTo>
                  <a:pt x="288" y="7"/>
                </a:lnTo>
                <a:lnTo>
                  <a:pt x="288" y="13"/>
                </a:lnTo>
                <a:lnTo>
                  <a:pt x="288" y="14"/>
                </a:lnTo>
                <a:lnTo>
                  <a:pt x="288" y="17"/>
                </a:lnTo>
                <a:lnTo>
                  <a:pt x="289" y="17"/>
                </a:lnTo>
                <a:lnTo>
                  <a:pt x="291" y="17"/>
                </a:lnTo>
                <a:lnTo>
                  <a:pt x="298" y="17"/>
                </a:lnTo>
                <a:lnTo>
                  <a:pt x="301" y="17"/>
                </a:lnTo>
                <a:lnTo>
                  <a:pt x="303" y="17"/>
                </a:lnTo>
                <a:lnTo>
                  <a:pt x="305" y="17"/>
                </a:lnTo>
                <a:lnTo>
                  <a:pt x="305" y="14"/>
                </a:lnTo>
                <a:lnTo>
                  <a:pt x="305" y="13"/>
                </a:lnTo>
                <a:lnTo>
                  <a:pt x="305" y="12"/>
                </a:lnTo>
                <a:lnTo>
                  <a:pt x="305" y="9"/>
                </a:lnTo>
                <a:lnTo>
                  <a:pt x="305" y="8"/>
                </a:lnTo>
                <a:lnTo>
                  <a:pt x="305" y="6"/>
                </a:lnTo>
                <a:lnTo>
                  <a:pt x="305" y="5"/>
                </a:lnTo>
                <a:lnTo>
                  <a:pt x="304" y="3"/>
                </a:lnTo>
                <a:lnTo>
                  <a:pt x="304" y="2"/>
                </a:lnTo>
                <a:lnTo>
                  <a:pt x="304" y="0"/>
                </a:lnTo>
                <a:lnTo>
                  <a:pt x="305" y="0"/>
                </a:lnTo>
                <a:lnTo>
                  <a:pt x="306" y="0"/>
                </a:lnTo>
                <a:lnTo>
                  <a:pt x="307" y="0"/>
                </a:lnTo>
                <a:lnTo>
                  <a:pt x="308" y="0"/>
                </a:lnTo>
                <a:lnTo>
                  <a:pt x="314" y="0"/>
                </a:lnTo>
                <a:lnTo>
                  <a:pt x="318" y="0"/>
                </a:lnTo>
                <a:lnTo>
                  <a:pt x="321" y="0"/>
                </a:lnTo>
                <a:lnTo>
                  <a:pt x="322" y="0"/>
                </a:lnTo>
                <a:lnTo>
                  <a:pt x="325" y="5"/>
                </a:lnTo>
                <a:lnTo>
                  <a:pt x="331" y="14"/>
                </a:lnTo>
                <a:lnTo>
                  <a:pt x="337" y="23"/>
                </a:lnTo>
                <a:lnTo>
                  <a:pt x="340" y="26"/>
                </a:lnTo>
                <a:lnTo>
                  <a:pt x="340" y="33"/>
                </a:lnTo>
                <a:lnTo>
                  <a:pt x="340" y="35"/>
                </a:lnTo>
                <a:lnTo>
                  <a:pt x="340" y="36"/>
                </a:lnTo>
                <a:lnTo>
                  <a:pt x="340" y="38"/>
                </a:lnTo>
                <a:lnTo>
                  <a:pt x="340" y="41"/>
                </a:lnTo>
                <a:lnTo>
                  <a:pt x="340" y="42"/>
                </a:lnTo>
                <a:lnTo>
                  <a:pt x="340" y="43"/>
                </a:lnTo>
                <a:lnTo>
                  <a:pt x="335" y="43"/>
                </a:lnTo>
                <a:lnTo>
                  <a:pt x="327" y="43"/>
                </a:lnTo>
                <a:lnTo>
                  <a:pt x="323" y="43"/>
                </a:lnTo>
                <a:lnTo>
                  <a:pt x="322" y="43"/>
                </a:lnTo>
                <a:lnTo>
                  <a:pt x="322" y="51"/>
                </a:lnTo>
                <a:lnTo>
                  <a:pt x="317" y="51"/>
                </a:lnTo>
                <a:lnTo>
                  <a:pt x="306" y="51"/>
                </a:lnTo>
                <a:lnTo>
                  <a:pt x="305" y="51"/>
                </a:lnTo>
                <a:lnTo>
                  <a:pt x="305" y="52"/>
                </a:lnTo>
                <a:lnTo>
                  <a:pt x="301" y="52"/>
                </a:lnTo>
                <a:lnTo>
                  <a:pt x="300" y="52"/>
                </a:lnTo>
                <a:lnTo>
                  <a:pt x="298" y="52"/>
                </a:lnTo>
                <a:lnTo>
                  <a:pt x="297" y="52"/>
                </a:lnTo>
                <a:lnTo>
                  <a:pt x="295" y="52"/>
                </a:lnTo>
                <a:lnTo>
                  <a:pt x="293" y="52"/>
                </a:lnTo>
                <a:lnTo>
                  <a:pt x="290" y="52"/>
                </a:lnTo>
                <a:lnTo>
                  <a:pt x="288" y="52"/>
                </a:lnTo>
                <a:lnTo>
                  <a:pt x="288" y="43"/>
                </a:lnTo>
                <a:lnTo>
                  <a:pt x="288" y="42"/>
                </a:lnTo>
                <a:lnTo>
                  <a:pt x="288" y="40"/>
                </a:lnTo>
                <a:lnTo>
                  <a:pt x="288" y="35"/>
                </a:lnTo>
                <a:lnTo>
                  <a:pt x="287" y="35"/>
                </a:lnTo>
                <a:lnTo>
                  <a:pt x="286" y="35"/>
                </a:lnTo>
                <a:lnTo>
                  <a:pt x="284" y="35"/>
                </a:lnTo>
                <a:lnTo>
                  <a:pt x="282" y="35"/>
                </a:lnTo>
                <a:lnTo>
                  <a:pt x="280" y="35"/>
                </a:lnTo>
                <a:lnTo>
                  <a:pt x="279" y="35"/>
                </a:lnTo>
                <a:lnTo>
                  <a:pt x="278" y="35"/>
                </a:lnTo>
                <a:lnTo>
                  <a:pt x="273" y="35"/>
                </a:lnTo>
                <a:lnTo>
                  <a:pt x="271" y="35"/>
                </a:lnTo>
                <a:lnTo>
                  <a:pt x="268" y="35"/>
                </a:lnTo>
                <a:lnTo>
                  <a:pt x="266" y="35"/>
                </a:lnTo>
                <a:lnTo>
                  <a:pt x="263" y="35"/>
                </a:lnTo>
                <a:lnTo>
                  <a:pt x="262" y="35"/>
                </a:lnTo>
                <a:lnTo>
                  <a:pt x="261" y="35"/>
                </a:lnTo>
                <a:lnTo>
                  <a:pt x="259" y="35"/>
                </a:lnTo>
                <a:lnTo>
                  <a:pt x="258" y="35"/>
                </a:lnTo>
                <a:lnTo>
                  <a:pt x="257" y="35"/>
                </a:lnTo>
                <a:lnTo>
                  <a:pt x="256" y="35"/>
                </a:lnTo>
                <a:lnTo>
                  <a:pt x="254" y="35"/>
                </a:lnTo>
                <a:lnTo>
                  <a:pt x="253" y="35"/>
                </a:lnTo>
                <a:lnTo>
                  <a:pt x="252" y="35"/>
                </a:lnTo>
                <a:lnTo>
                  <a:pt x="251" y="35"/>
                </a:lnTo>
                <a:lnTo>
                  <a:pt x="250" y="35"/>
                </a:lnTo>
                <a:lnTo>
                  <a:pt x="249" y="35"/>
                </a:lnTo>
                <a:lnTo>
                  <a:pt x="245" y="35"/>
                </a:lnTo>
                <a:lnTo>
                  <a:pt x="244" y="35"/>
                </a:lnTo>
                <a:lnTo>
                  <a:pt x="240" y="35"/>
                </a:lnTo>
                <a:lnTo>
                  <a:pt x="238" y="35"/>
                </a:lnTo>
                <a:lnTo>
                  <a:pt x="238" y="36"/>
                </a:lnTo>
                <a:lnTo>
                  <a:pt x="238" y="39"/>
                </a:lnTo>
                <a:lnTo>
                  <a:pt x="238" y="44"/>
                </a:lnTo>
                <a:lnTo>
                  <a:pt x="238" y="51"/>
                </a:lnTo>
                <a:lnTo>
                  <a:pt x="238" y="52"/>
                </a:lnTo>
                <a:lnTo>
                  <a:pt x="238" y="54"/>
                </a:lnTo>
                <a:lnTo>
                  <a:pt x="238" y="69"/>
                </a:lnTo>
                <a:lnTo>
                  <a:pt x="241" y="69"/>
                </a:lnTo>
                <a:lnTo>
                  <a:pt x="242" y="69"/>
                </a:lnTo>
                <a:lnTo>
                  <a:pt x="244" y="69"/>
                </a:lnTo>
                <a:lnTo>
                  <a:pt x="245" y="69"/>
                </a:lnTo>
                <a:lnTo>
                  <a:pt x="250" y="69"/>
                </a:lnTo>
                <a:lnTo>
                  <a:pt x="253" y="69"/>
                </a:lnTo>
                <a:lnTo>
                  <a:pt x="254" y="69"/>
                </a:lnTo>
                <a:lnTo>
                  <a:pt x="256" y="69"/>
                </a:lnTo>
                <a:lnTo>
                  <a:pt x="257" y="69"/>
                </a:lnTo>
                <a:lnTo>
                  <a:pt x="259" y="69"/>
                </a:lnTo>
                <a:lnTo>
                  <a:pt x="260" y="69"/>
                </a:lnTo>
                <a:lnTo>
                  <a:pt x="266" y="69"/>
                </a:lnTo>
                <a:lnTo>
                  <a:pt x="271" y="69"/>
                </a:lnTo>
                <a:lnTo>
                  <a:pt x="279" y="69"/>
                </a:lnTo>
                <a:lnTo>
                  <a:pt x="284" y="69"/>
                </a:lnTo>
                <a:lnTo>
                  <a:pt x="286" y="69"/>
                </a:lnTo>
                <a:lnTo>
                  <a:pt x="288" y="69"/>
                </a:lnTo>
                <a:lnTo>
                  <a:pt x="288" y="65"/>
                </a:lnTo>
                <a:lnTo>
                  <a:pt x="288" y="61"/>
                </a:lnTo>
                <a:lnTo>
                  <a:pt x="293" y="60"/>
                </a:lnTo>
                <a:lnTo>
                  <a:pt x="294" y="60"/>
                </a:lnTo>
                <a:lnTo>
                  <a:pt x="296" y="60"/>
                </a:lnTo>
                <a:lnTo>
                  <a:pt x="297" y="60"/>
                </a:lnTo>
                <a:lnTo>
                  <a:pt x="298" y="60"/>
                </a:lnTo>
                <a:lnTo>
                  <a:pt x="299" y="60"/>
                </a:lnTo>
                <a:lnTo>
                  <a:pt x="300" y="60"/>
                </a:lnTo>
                <a:lnTo>
                  <a:pt x="300" y="54"/>
                </a:lnTo>
                <a:lnTo>
                  <a:pt x="303" y="54"/>
                </a:lnTo>
                <a:lnTo>
                  <a:pt x="305" y="54"/>
                </a:lnTo>
                <a:lnTo>
                  <a:pt x="305" y="56"/>
                </a:lnTo>
                <a:lnTo>
                  <a:pt x="305" y="57"/>
                </a:lnTo>
                <a:lnTo>
                  <a:pt x="305" y="58"/>
                </a:lnTo>
                <a:lnTo>
                  <a:pt x="305" y="60"/>
                </a:lnTo>
                <a:lnTo>
                  <a:pt x="305" y="61"/>
                </a:lnTo>
                <a:lnTo>
                  <a:pt x="305" y="63"/>
                </a:lnTo>
                <a:lnTo>
                  <a:pt x="306" y="63"/>
                </a:lnTo>
                <a:lnTo>
                  <a:pt x="307" y="63"/>
                </a:lnTo>
                <a:lnTo>
                  <a:pt x="314" y="63"/>
                </a:lnTo>
                <a:lnTo>
                  <a:pt x="314" y="58"/>
                </a:lnTo>
                <a:lnTo>
                  <a:pt x="316" y="58"/>
                </a:lnTo>
                <a:lnTo>
                  <a:pt x="322" y="58"/>
                </a:lnTo>
                <a:lnTo>
                  <a:pt x="322" y="59"/>
                </a:lnTo>
                <a:lnTo>
                  <a:pt x="322" y="60"/>
                </a:lnTo>
                <a:lnTo>
                  <a:pt x="323" y="60"/>
                </a:lnTo>
                <a:lnTo>
                  <a:pt x="322" y="60"/>
                </a:lnTo>
                <a:lnTo>
                  <a:pt x="322" y="62"/>
                </a:lnTo>
                <a:lnTo>
                  <a:pt x="322" y="68"/>
                </a:lnTo>
                <a:lnTo>
                  <a:pt x="322" y="69"/>
                </a:lnTo>
                <a:lnTo>
                  <a:pt x="325" y="69"/>
                </a:lnTo>
                <a:lnTo>
                  <a:pt x="333" y="69"/>
                </a:lnTo>
                <a:lnTo>
                  <a:pt x="335" y="69"/>
                </a:lnTo>
                <a:lnTo>
                  <a:pt x="337" y="69"/>
                </a:lnTo>
                <a:lnTo>
                  <a:pt x="338" y="69"/>
                </a:lnTo>
                <a:lnTo>
                  <a:pt x="340" y="69"/>
                </a:lnTo>
                <a:lnTo>
                  <a:pt x="341" y="69"/>
                </a:lnTo>
                <a:lnTo>
                  <a:pt x="347" y="69"/>
                </a:lnTo>
                <a:lnTo>
                  <a:pt x="352" y="69"/>
                </a:lnTo>
                <a:lnTo>
                  <a:pt x="355" y="69"/>
                </a:lnTo>
                <a:lnTo>
                  <a:pt x="356" y="69"/>
                </a:lnTo>
                <a:lnTo>
                  <a:pt x="356" y="70"/>
                </a:lnTo>
                <a:lnTo>
                  <a:pt x="362" y="70"/>
                </a:lnTo>
                <a:lnTo>
                  <a:pt x="364" y="70"/>
                </a:lnTo>
                <a:lnTo>
                  <a:pt x="365" y="70"/>
                </a:lnTo>
                <a:lnTo>
                  <a:pt x="366" y="70"/>
                </a:lnTo>
                <a:lnTo>
                  <a:pt x="368" y="70"/>
                </a:lnTo>
                <a:lnTo>
                  <a:pt x="369" y="71"/>
                </a:lnTo>
                <a:lnTo>
                  <a:pt x="370" y="72"/>
                </a:lnTo>
                <a:lnTo>
                  <a:pt x="370" y="73"/>
                </a:lnTo>
                <a:lnTo>
                  <a:pt x="371" y="75"/>
                </a:lnTo>
                <a:lnTo>
                  <a:pt x="372" y="77"/>
                </a:lnTo>
                <a:lnTo>
                  <a:pt x="373" y="77"/>
                </a:lnTo>
                <a:lnTo>
                  <a:pt x="373" y="76"/>
                </a:lnTo>
                <a:lnTo>
                  <a:pt x="373" y="75"/>
                </a:lnTo>
                <a:lnTo>
                  <a:pt x="373" y="70"/>
                </a:lnTo>
                <a:lnTo>
                  <a:pt x="373" y="69"/>
                </a:lnTo>
                <a:lnTo>
                  <a:pt x="379" y="69"/>
                </a:lnTo>
                <a:lnTo>
                  <a:pt x="385" y="69"/>
                </a:lnTo>
                <a:lnTo>
                  <a:pt x="387" y="69"/>
                </a:lnTo>
                <a:lnTo>
                  <a:pt x="390" y="69"/>
                </a:lnTo>
                <a:lnTo>
                  <a:pt x="390" y="85"/>
                </a:lnTo>
                <a:lnTo>
                  <a:pt x="390" y="86"/>
                </a:lnTo>
                <a:lnTo>
                  <a:pt x="381" y="86"/>
                </a:lnTo>
                <a:lnTo>
                  <a:pt x="380" y="86"/>
                </a:lnTo>
                <a:lnTo>
                  <a:pt x="379" y="86"/>
                </a:lnTo>
                <a:lnTo>
                  <a:pt x="387" y="97"/>
                </a:lnTo>
                <a:lnTo>
                  <a:pt x="390" y="103"/>
                </a:lnTo>
                <a:lnTo>
                  <a:pt x="393" y="107"/>
                </a:lnTo>
                <a:lnTo>
                  <a:pt x="396" y="112"/>
                </a:lnTo>
                <a:lnTo>
                  <a:pt x="400" y="117"/>
                </a:lnTo>
                <a:lnTo>
                  <a:pt x="404" y="124"/>
                </a:lnTo>
                <a:lnTo>
                  <a:pt x="408" y="130"/>
                </a:lnTo>
                <a:lnTo>
                  <a:pt x="409" y="131"/>
                </a:lnTo>
                <a:lnTo>
                  <a:pt x="409" y="132"/>
                </a:lnTo>
                <a:lnTo>
                  <a:pt x="409" y="133"/>
                </a:lnTo>
                <a:lnTo>
                  <a:pt x="409" y="136"/>
                </a:lnTo>
                <a:lnTo>
                  <a:pt x="409" y="138"/>
                </a:lnTo>
                <a:lnTo>
                  <a:pt x="410" y="140"/>
                </a:lnTo>
                <a:lnTo>
                  <a:pt x="412" y="141"/>
                </a:lnTo>
                <a:lnTo>
                  <a:pt x="415" y="141"/>
                </a:lnTo>
                <a:lnTo>
                  <a:pt x="417" y="143"/>
                </a:lnTo>
                <a:lnTo>
                  <a:pt x="418" y="143"/>
                </a:lnTo>
                <a:lnTo>
                  <a:pt x="418" y="144"/>
                </a:lnTo>
                <a:lnTo>
                  <a:pt x="419" y="147"/>
                </a:lnTo>
                <a:lnTo>
                  <a:pt x="424" y="153"/>
                </a:lnTo>
                <a:lnTo>
                  <a:pt x="429" y="161"/>
                </a:lnTo>
                <a:lnTo>
                  <a:pt x="430" y="163"/>
                </a:lnTo>
                <a:lnTo>
                  <a:pt x="431" y="165"/>
                </a:lnTo>
                <a:lnTo>
                  <a:pt x="431" y="166"/>
                </a:lnTo>
                <a:lnTo>
                  <a:pt x="432" y="167"/>
                </a:lnTo>
                <a:lnTo>
                  <a:pt x="432" y="168"/>
                </a:lnTo>
                <a:lnTo>
                  <a:pt x="434" y="170"/>
                </a:lnTo>
                <a:lnTo>
                  <a:pt x="435" y="171"/>
                </a:lnTo>
                <a:lnTo>
                  <a:pt x="435" y="172"/>
                </a:lnTo>
                <a:lnTo>
                  <a:pt x="436" y="175"/>
                </a:lnTo>
                <a:lnTo>
                  <a:pt x="437" y="177"/>
                </a:lnTo>
                <a:lnTo>
                  <a:pt x="438" y="179"/>
                </a:lnTo>
                <a:lnTo>
                  <a:pt x="438" y="181"/>
                </a:lnTo>
                <a:lnTo>
                  <a:pt x="439" y="181"/>
                </a:lnTo>
                <a:lnTo>
                  <a:pt x="440" y="181"/>
                </a:lnTo>
                <a:lnTo>
                  <a:pt x="449" y="181"/>
                </a:lnTo>
                <a:lnTo>
                  <a:pt x="449" y="195"/>
                </a:lnTo>
                <a:lnTo>
                  <a:pt x="449" y="198"/>
                </a:lnTo>
                <a:lnTo>
                  <a:pt x="457" y="198"/>
                </a:lnTo>
                <a:lnTo>
                  <a:pt x="457" y="196"/>
                </a:lnTo>
                <a:lnTo>
                  <a:pt x="457" y="189"/>
                </a:lnTo>
                <a:lnTo>
                  <a:pt x="465" y="189"/>
                </a:lnTo>
                <a:lnTo>
                  <a:pt x="466" y="189"/>
                </a:lnTo>
                <a:lnTo>
                  <a:pt x="466" y="190"/>
                </a:lnTo>
                <a:lnTo>
                  <a:pt x="466" y="192"/>
                </a:lnTo>
                <a:lnTo>
                  <a:pt x="466" y="198"/>
                </a:lnTo>
                <a:lnTo>
                  <a:pt x="467" y="198"/>
                </a:lnTo>
                <a:lnTo>
                  <a:pt x="469" y="198"/>
                </a:lnTo>
                <a:lnTo>
                  <a:pt x="473" y="198"/>
                </a:lnTo>
                <a:lnTo>
                  <a:pt x="473" y="203"/>
                </a:lnTo>
                <a:lnTo>
                  <a:pt x="469" y="203"/>
                </a:lnTo>
                <a:lnTo>
                  <a:pt x="469" y="207"/>
                </a:lnTo>
                <a:lnTo>
                  <a:pt x="466" y="207"/>
                </a:lnTo>
                <a:lnTo>
                  <a:pt x="466" y="211"/>
                </a:lnTo>
                <a:lnTo>
                  <a:pt x="466" y="215"/>
                </a:lnTo>
                <a:lnTo>
                  <a:pt x="471" y="215"/>
                </a:lnTo>
                <a:lnTo>
                  <a:pt x="471" y="212"/>
                </a:lnTo>
                <a:lnTo>
                  <a:pt x="474" y="212"/>
                </a:lnTo>
                <a:lnTo>
                  <a:pt x="474" y="211"/>
                </a:lnTo>
                <a:lnTo>
                  <a:pt x="474" y="210"/>
                </a:lnTo>
                <a:lnTo>
                  <a:pt x="474" y="207"/>
                </a:lnTo>
                <a:lnTo>
                  <a:pt x="474" y="206"/>
                </a:lnTo>
                <a:lnTo>
                  <a:pt x="474" y="204"/>
                </a:lnTo>
                <a:lnTo>
                  <a:pt x="474" y="201"/>
                </a:lnTo>
                <a:lnTo>
                  <a:pt x="474" y="198"/>
                </a:lnTo>
                <a:lnTo>
                  <a:pt x="474" y="193"/>
                </a:lnTo>
                <a:lnTo>
                  <a:pt x="474" y="190"/>
                </a:lnTo>
                <a:lnTo>
                  <a:pt x="475" y="189"/>
                </a:lnTo>
                <a:lnTo>
                  <a:pt x="477" y="189"/>
                </a:lnTo>
                <a:lnTo>
                  <a:pt x="478" y="189"/>
                </a:lnTo>
                <a:lnTo>
                  <a:pt x="481" y="189"/>
                </a:lnTo>
                <a:lnTo>
                  <a:pt x="482" y="189"/>
                </a:lnTo>
                <a:lnTo>
                  <a:pt x="483" y="189"/>
                </a:lnTo>
                <a:lnTo>
                  <a:pt x="485" y="189"/>
                </a:lnTo>
                <a:lnTo>
                  <a:pt x="486" y="189"/>
                </a:lnTo>
                <a:lnTo>
                  <a:pt x="491" y="189"/>
                </a:lnTo>
                <a:lnTo>
                  <a:pt x="494" y="189"/>
                </a:lnTo>
                <a:lnTo>
                  <a:pt x="495" y="189"/>
                </a:lnTo>
                <a:lnTo>
                  <a:pt x="496" y="189"/>
                </a:lnTo>
                <a:lnTo>
                  <a:pt x="502" y="189"/>
                </a:lnTo>
                <a:lnTo>
                  <a:pt x="503" y="189"/>
                </a:lnTo>
                <a:lnTo>
                  <a:pt x="506" y="189"/>
                </a:lnTo>
                <a:lnTo>
                  <a:pt x="508" y="189"/>
                </a:lnTo>
                <a:lnTo>
                  <a:pt x="509" y="189"/>
                </a:lnTo>
                <a:lnTo>
                  <a:pt x="513" y="189"/>
                </a:lnTo>
                <a:lnTo>
                  <a:pt x="515" y="189"/>
                </a:lnTo>
                <a:lnTo>
                  <a:pt x="519" y="189"/>
                </a:lnTo>
                <a:lnTo>
                  <a:pt x="520" y="189"/>
                </a:lnTo>
                <a:lnTo>
                  <a:pt x="525" y="189"/>
                </a:lnTo>
                <a:lnTo>
                  <a:pt x="525" y="192"/>
                </a:lnTo>
                <a:lnTo>
                  <a:pt x="525" y="206"/>
                </a:lnTo>
                <a:lnTo>
                  <a:pt x="529" y="206"/>
                </a:lnTo>
                <a:lnTo>
                  <a:pt x="531" y="206"/>
                </a:lnTo>
                <a:lnTo>
                  <a:pt x="533" y="206"/>
                </a:lnTo>
                <a:lnTo>
                  <a:pt x="535" y="206"/>
                </a:lnTo>
                <a:lnTo>
                  <a:pt x="542" y="206"/>
                </a:lnTo>
                <a:lnTo>
                  <a:pt x="543" y="206"/>
                </a:lnTo>
                <a:lnTo>
                  <a:pt x="544" y="206"/>
                </a:lnTo>
                <a:lnTo>
                  <a:pt x="546" y="206"/>
                </a:lnTo>
                <a:lnTo>
                  <a:pt x="547" y="206"/>
                </a:lnTo>
                <a:lnTo>
                  <a:pt x="549" y="206"/>
                </a:lnTo>
                <a:lnTo>
                  <a:pt x="559" y="206"/>
                </a:lnTo>
                <a:lnTo>
                  <a:pt x="561" y="206"/>
                </a:lnTo>
                <a:lnTo>
                  <a:pt x="563" y="206"/>
                </a:lnTo>
                <a:lnTo>
                  <a:pt x="567" y="206"/>
                </a:lnTo>
                <a:lnTo>
                  <a:pt x="567" y="215"/>
                </a:lnTo>
                <a:lnTo>
                  <a:pt x="567" y="217"/>
                </a:lnTo>
                <a:lnTo>
                  <a:pt x="576" y="217"/>
                </a:lnTo>
                <a:lnTo>
                  <a:pt x="576" y="219"/>
                </a:lnTo>
                <a:lnTo>
                  <a:pt x="576" y="222"/>
                </a:lnTo>
                <a:lnTo>
                  <a:pt x="576" y="223"/>
                </a:lnTo>
                <a:lnTo>
                  <a:pt x="576" y="224"/>
                </a:lnTo>
                <a:lnTo>
                  <a:pt x="577" y="224"/>
                </a:lnTo>
                <a:lnTo>
                  <a:pt x="580" y="224"/>
                </a:lnTo>
                <a:lnTo>
                  <a:pt x="593" y="224"/>
                </a:lnTo>
                <a:lnTo>
                  <a:pt x="593" y="241"/>
                </a:lnTo>
                <a:lnTo>
                  <a:pt x="593" y="249"/>
                </a:lnTo>
                <a:lnTo>
                  <a:pt x="593" y="256"/>
                </a:lnTo>
                <a:lnTo>
                  <a:pt x="593" y="258"/>
                </a:lnTo>
                <a:lnTo>
                  <a:pt x="591" y="258"/>
                </a:lnTo>
                <a:lnTo>
                  <a:pt x="584" y="258"/>
                </a:lnTo>
                <a:lnTo>
                  <a:pt x="576" y="258"/>
                </a:lnTo>
                <a:lnTo>
                  <a:pt x="576" y="265"/>
                </a:lnTo>
                <a:lnTo>
                  <a:pt x="575" y="266"/>
                </a:lnTo>
                <a:lnTo>
                  <a:pt x="575" y="267"/>
                </a:lnTo>
                <a:lnTo>
                  <a:pt x="575" y="269"/>
                </a:lnTo>
                <a:lnTo>
                  <a:pt x="575" y="274"/>
                </a:lnTo>
                <a:lnTo>
                  <a:pt x="575" y="275"/>
                </a:lnTo>
                <a:lnTo>
                  <a:pt x="570" y="275"/>
                </a:lnTo>
                <a:lnTo>
                  <a:pt x="567" y="275"/>
                </a:lnTo>
                <a:lnTo>
                  <a:pt x="563" y="275"/>
                </a:lnTo>
                <a:lnTo>
                  <a:pt x="561" y="275"/>
                </a:lnTo>
                <a:lnTo>
                  <a:pt x="559" y="275"/>
                </a:lnTo>
                <a:lnTo>
                  <a:pt x="558" y="275"/>
                </a:lnTo>
                <a:lnTo>
                  <a:pt x="555" y="275"/>
                </a:lnTo>
                <a:lnTo>
                  <a:pt x="551" y="275"/>
                </a:lnTo>
                <a:lnTo>
                  <a:pt x="550" y="275"/>
                </a:lnTo>
                <a:lnTo>
                  <a:pt x="541" y="275"/>
                </a:lnTo>
                <a:lnTo>
                  <a:pt x="541" y="293"/>
                </a:lnTo>
                <a:lnTo>
                  <a:pt x="541" y="310"/>
                </a:lnTo>
                <a:lnTo>
                  <a:pt x="523" y="310"/>
                </a:lnTo>
                <a:lnTo>
                  <a:pt x="523" y="336"/>
                </a:lnTo>
                <a:lnTo>
                  <a:pt x="523" y="337"/>
                </a:lnTo>
                <a:lnTo>
                  <a:pt x="523" y="336"/>
                </a:lnTo>
                <a:lnTo>
                  <a:pt x="522" y="336"/>
                </a:lnTo>
                <a:lnTo>
                  <a:pt x="521" y="336"/>
                </a:lnTo>
                <a:lnTo>
                  <a:pt x="520" y="336"/>
                </a:lnTo>
                <a:lnTo>
                  <a:pt x="519" y="336"/>
                </a:lnTo>
                <a:lnTo>
                  <a:pt x="518" y="336"/>
                </a:lnTo>
                <a:lnTo>
                  <a:pt x="514" y="337"/>
                </a:lnTo>
                <a:lnTo>
                  <a:pt x="513" y="337"/>
                </a:lnTo>
                <a:lnTo>
                  <a:pt x="513" y="338"/>
                </a:lnTo>
                <a:lnTo>
                  <a:pt x="512" y="343"/>
                </a:lnTo>
                <a:lnTo>
                  <a:pt x="514" y="343"/>
                </a:lnTo>
                <a:lnTo>
                  <a:pt x="519" y="343"/>
                </a:lnTo>
                <a:lnTo>
                  <a:pt x="523" y="343"/>
                </a:lnTo>
                <a:lnTo>
                  <a:pt x="528" y="343"/>
                </a:lnTo>
                <a:lnTo>
                  <a:pt x="532" y="343"/>
                </a:lnTo>
                <a:lnTo>
                  <a:pt x="537" y="343"/>
                </a:lnTo>
                <a:lnTo>
                  <a:pt x="540" y="343"/>
                </a:lnTo>
                <a:lnTo>
                  <a:pt x="541" y="343"/>
                </a:lnTo>
                <a:lnTo>
                  <a:pt x="541" y="347"/>
                </a:lnTo>
                <a:lnTo>
                  <a:pt x="541" y="350"/>
                </a:lnTo>
                <a:lnTo>
                  <a:pt x="540" y="354"/>
                </a:lnTo>
                <a:lnTo>
                  <a:pt x="541" y="357"/>
                </a:lnTo>
                <a:lnTo>
                  <a:pt x="541" y="361"/>
                </a:lnTo>
                <a:lnTo>
                  <a:pt x="540" y="364"/>
                </a:lnTo>
                <a:lnTo>
                  <a:pt x="540" y="368"/>
                </a:lnTo>
                <a:lnTo>
                  <a:pt x="540" y="371"/>
                </a:lnTo>
                <a:lnTo>
                  <a:pt x="540" y="378"/>
                </a:lnTo>
                <a:lnTo>
                  <a:pt x="540" y="387"/>
                </a:lnTo>
                <a:lnTo>
                  <a:pt x="540" y="391"/>
                </a:lnTo>
                <a:lnTo>
                  <a:pt x="540" y="392"/>
                </a:lnTo>
                <a:lnTo>
                  <a:pt x="540" y="394"/>
                </a:lnTo>
                <a:lnTo>
                  <a:pt x="540" y="395"/>
                </a:lnTo>
                <a:lnTo>
                  <a:pt x="538" y="395"/>
                </a:lnTo>
                <a:lnTo>
                  <a:pt x="535" y="395"/>
                </a:lnTo>
                <a:lnTo>
                  <a:pt x="533" y="395"/>
                </a:lnTo>
                <a:lnTo>
                  <a:pt x="532" y="395"/>
                </a:lnTo>
                <a:lnTo>
                  <a:pt x="531" y="395"/>
                </a:lnTo>
                <a:lnTo>
                  <a:pt x="530" y="395"/>
                </a:lnTo>
                <a:lnTo>
                  <a:pt x="529" y="395"/>
                </a:lnTo>
                <a:lnTo>
                  <a:pt x="527" y="395"/>
                </a:lnTo>
                <a:lnTo>
                  <a:pt x="525" y="395"/>
                </a:lnTo>
                <a:lnTo>
                  <a:pt x="524" y="395"/>
                </a:lnTo>
                <a:lnTo>
                  <a:pt x="523" y="395"/>
                </a:lnTo>
                <a:lnTo>
                  <a:pt x="521" y="395"/>
                </a:lnTo>
                <a:lnTo>
                  <a:pt x="508" y="395"/>
                </a:lnTo>
                <a:lnTo>
                  <a:pt x="508" y="398"/>
                </a:lnTo>
                <a:lnTo>
                  <a:pt x="508" y="403"/>
                </a:lnTo>
                <a:lnTo>
                  <a:pt x="508" y="411"/>
                </a:lnTo>
                <a:lnTo>
                  <a:pt x="508" y="412"/>
                </a:lnTo>
                <a:lnTo>
                  <a:pt x="506" y="412"/>
                </a:lnTo>
                <a:lnTo>
                  <a:pt x="502" y="412"/>
                </a:lnTo>
                <a:lnTo>
                  <a:pt x="492" y="412"/>
                </a:lnTo>
                <a:lnTo>
                  <a:pt x="487" y="412"/>
                </a:lnTo>
                <a:lnTo>
                  <a:pt x="486" y="412"/>
                </a:lnTo>
                <a:lnTo>
                  <a:pt x="484" y="412"/>
                </a:lnTo>
                <a:lnTo>
                  <a:pt x="483" y="412"/>
                </a:lnTo>
                <a:lnTo>
                  <a:pt x="482" y="412"/>
                </a:lnTo>
                <a:lnTo>
                  <a:pt x="481" y="412"/>
                </a:lnTo>
                <a:lnTo>
                  <a:pt x="480" y="412"/>
                </a:lnTo>
                <a:lnTo>
                  <a:pt x="473" y="407"/>
                </a:lnTo>
                <a:lnTo>
                  <a:pt x="473" y="409"/>
                </a:lnTo>
                <a:lnTo>
                  <a:pt x="473" y="411"/>
                </a:lnTo>
                <a:lnTo>
                  <a:pt x="473" y="412"/>
                </a:lnTo>
                <a:lnTo>
                  <a:pt x="468" y="412"/>
                </a:lnTo>
                <a:lnTo>
                  <a:pt x="468" y="421"/>
                </a:lnTo>
                <a:lnTo>
                  <a:pt x="467" y="421"/>
                </a:lnTo>
                <a:lnTo>
                  <a:pt x="460" y="421"/>
                </a:lnTo>
                <a:lnTo>
                  <a:pt x="458" y="421"/>
                </a:lnTo>
                <a:lnTo>
                  <a:pt x="457" y="421"/>
                </a:lnTo>
                <a:lnTo>
                  <a:pt x="456" y="421"/>
                </a:lnTo>
                <a:lnTo>
                  <a:pt x="456" y="423"/>
                </a:lnTo>
                <a:lnTo>
                  <a:pt x="456" y="427"/>
                </a:lnTo>
                <a:lnTo>
                  <a:pt x="456" y="428"/>
                </a:lnTo>
                <a:lnTo>
                  <a:pt x="456" y="429"/>
                </a:lnTo>
                <a:lnTo>
                  <a:pt x="454" y="429"/>
                </a:lnTo>
                <a:lnTo>
                  <a:pt x="453" y="429"/>
                </a:lnTo>
                <a:lnTo>
                  <a:pt x="448" y="429"/>
                </a:lnTo>
                <a:lnTo>
                  <a:pt x="447" y="429"/>
                </a:lnTo>
                <a:lnTo>
                  <a:pt x="446" y="429"/>
                </a:lnTo>
                <a:lnTo>
                  <a:pt x="446" y="430"/>
                </a:lnTo>
                <a:lnTo>
                  <a:pt x="444" y="430"/>
                </a:lnTo>
                <a:lnTo>
                  <a:pt x="443" y="430"/>
                </a:lnTo>
                <a:lnTo>
                  <a:pt x="441" y="430"/>
                </a:lnTo>
                <a:lnTo>
                  <a:pt x="439" y="430"/>
                </a:lnTo>
                <a:lnTo>
                  <a:pt x="439" y="434"/>
                </a:lnTo>
                <a:lnTo>
                  <a:pt x="439" y="436"/>
                </a:lnTo>
                <a:lnTo>
                  <a:pt x="439" y="438"/>
                </a:lnTo>
                <a:lnTo>
                  <a:pt x="439" y="440"/>
                </a:lnTo>
                <a:lnTo>
                  <a:pt x="439" y="441"/>
                </a:lnTo>
                <a:lnTo>
                  <a:pt x="439" y="447"/>
                </a:lnTo>
                <a:lnTo>
                  <a:pt x="435" y="447"/>
                </a:lnTo>
                <a:lnTo>
                  <a:pt x="431" y="447"/>
                </a:lnTo>
                <a:lnTo>
                  <a:pt x="429" y="447"/>
                </a:lnTo>
                <a:lnTo>
                  <a:pt x="428" y="447"/>
                </a:lnTo>
                <a:lnTo>
                  <a:pt x="427" y="447"/>
                </a:lnTo>
                <a:lnTo>
                  <a:pt x="426" y="447"/>
                </a:lnTo>
                <a:lnTo>
                  <a:pt x="424" y="447"/>
                </a:lnTo>
                <a:lnTo>
                  <a:pt x="422" y="447"/>
                </a:lnTo>
                <a:lnTo>
                  <a:pt x="422" y="451"/>
                </a:lnTo>
                <a:lnTo>
                  <a:pt x="422" y="452"/>
                </a:lnTo>
                <a:lnTo>
                  <a:pt x="422" y="454"/>
                </a:lnTo>
                <a:lnTo>
                  <a:pt x="422" y="455"/>
                </a:lnTo>
                <a:lnTo>
                  <a:pt x="425" y="455"/>
                </a:lnTo>
                <a:lnTo>
                  <a:pt x="427" y="455"/>
                </a:lnTo>
                <a:lnTo>
                  <a:pt x="430" y="455"/>
                </a:lnTo>
                <a:lnTo>
                  <a:pt x="430" y="472"/>
                </a:lnTo>
                <a:lnTo>
                  <a:pt x="426" y="472"/>
                </a:lnTo>
                <a:lnTo>
                  <a:pt x="422" y="472"/>
                </a:lnTo>
                <a:lnTo>
                  <a:pt x="422" y="473"/>
                </a:lnTo>
                <a:lnTo>
                  <a:pt x="422" y="475"/>
                </a:lnTo>
                <a:lnTo>
                  <a:pt x="422" y="478"/>
                </a:lnTo>
                <a:lnTo>
                  <a:pt x="422" y="481"/>
                </a:lnTo>
                <a:lnTo>
                  <a:pt x="420" y="481"/>
                </a:lnTo>
                <a:lnTo>
                  <a:pt x="410" y="481"/>
                </a:lnTo>
                <a:lnTo>
                  <a:pt x="409" y="481"/>
                </a:lnTo>
                <a:lnTo>
                  <a:pt x="407" y="481"/>
                </a:lnTo>
                <a:lnTo>
                  <a:pt x="406" y="481"/>
                </a:lnTo>
                <a:lnTo>
                  <a:pt x="404" y="481"/>
                </a:lnTo>
                <a:lnTo>
                  <a:pt x="389" y="481"/>
                </a:lnTo>
                <a:lnTo>
                  <a:pt x="388" y="481"/>
                </a:lnTo>
                <a:lnTo>
                  <a:pt x="387" y="481"/>
                </a:lnTo>
                <a:lnTo>
                  <a:pt x="378" y="481"/>
                </a:lnTo>
                <a:lnTo>
                  <a:pt x="373" y="481"/>
                </a:lnTo>
                <a:lnTo>
                  <a:pt x="372" y="481"/>
                </a:lnTo>
                <a:lnTo>
                  <a:pt x="372" y="491"/>
                </a:lnTo>
                <a:lnTo>
                  <a:pt x="372" y="499"/>
                </a:lnTo>
                <a:lnTo>
                  <a:pt x="372" y="514"/>
                </a:lnTo>
                <a:lnTo>
                  <a:pt x="371" y="514"/>
                </a:lnTo>
                <a:lnTo>
                  <a:pt x="363" y="514"/>
                </a:lnTo>
                <a:lnTo>
                  <a:pt x="354" y="514"/>
                </a:lnTo>
                <a:lnTo>
                  <a:pt x="352" y="514"/>
                </a:lnTo>
                <a:lnTo>
                  <a:pt x="347" y="514"/>
                </a:lnTo>
                <a:lnTo>
                  <a:pt x="338" y="514"/>
                </a:lnTo>
                <a:lnTo>
                  <a:pt x="338" y="513"/>
                </a:lnTo>
                <a:lnTo>
                  <a:pt x="338" y="510"/>
                </a:lnTo>
                <a:lnTo>
                  <a:pt x="337" y="509"/>
                </a:lnTo>
                <a:lnTo>
                  <a:pt x="338" y="502"/>
                </a:lnTo>
                <a:lnTo>
                  <a:pt x="338" y="500"/>
                </a:lnTo>
                <a:lnTo>
                  <a:pt x="338" y="497"/>
                </a:lnTo>
                <a:lnTo>
                  <a:pt x="338" y="495"/>
                </a:lnTo>
                <a:lnTo>
                  <a:pt x="338" y="494"/>
                </a:lnTo>
                <a:lnTo>
                  <a:pt x="338" y="485"/>
                </a:lnTo>
                <a:lnTo>
                  <a:pt x="338" y="482"/>
                </a:lnTo>
                <a:lnTo>
                  <a:pt x="338" y="481"/>
                </a:lnTo>
                <a:lnTo>
                  <a:pt x="338" y="479"/>
                </a:lnTo>
                <a:lnTo>
                  <a:pt x="338" y="474"/>
                </a:lnTo>
                <a:lnTo>
                  <a:pt x="338" y="473"/>
                </a:lnTo>
                <a:lnTo>
                  <a:pt x="338" y="472"/>
                </a:lnTo>
                <a:lnTo>
                  <a:pt x="338" y="469"/>
                </a:lnTo>
                <a:lnTo>
                  <a:pt x="338" y="468"/>
                </a:lnTo>
                <a:lnTo>
                  <a:pt x="338" y="464"/>
                </a:lnTo>
                <a:lnTo>
                  <a:pt x="337" y="464"/>
                </a:lnTo>
                <a:lnTo>
                  <a:pt x="329" y="464"/>
                </a:lnTo>
                <a:lnTo>
                  <a:pt x="323" y="464"/>
                </a:lnTo>
                <a:lnTo>
                  <a:pt x="322" y="464"/>
                </a:lnTo>
                <a:lnTo>
                  <a:pt x="312" y="464"/>
                </a:lnTo>
                <a:lnTo>
                  <a:pt x="308" y="464"/>
                </a:lnTo>
                <a:lnTo>
                  <a:pt x="305" y="464"/>
                </a:lnTo>
                <a:lnTo>
                  <a:pt x="304" y="464"/>
                </a:lnTo>
                <a:lnTo>
                  <a:pt x="304" y="463"/>
                </a:lnTo>
                <a:lnTo>
                  <a:pt x="304" y="447"/>
                </a:lnTo>
                <a:lnTo>
                  <a:pt x="304" y="432"/>
                </a:lnTo>
                <a:lnTo>
                  <a:pt x="304" y="431"/>
                </a:lnTo>
                <a:lnTo>
                  <a:pt x="304" y="425"/>
                </a:lnTo>
                <a:lnTo>
                  <a:pt x="304" y="420"/>
                </a:lnTo>
                <a:lnTo>
                  <a:pt x="304" y="415"/>
                </a:lnTo>
                <a:lnTo>
                  <a:pt x="304" y="414"/>
                </a:lnTo>
                <a:lnTo>
                  <a:pt x="304" y="412"/>
                </a:lnTo>
                <a:lnTo>
                  <a:pt x="308" y="412"/>
                </a:lnTo>
                <a:lnTo>
                  <a:pt x="309" y="412"/>
                </a:lnTo>
                <a:lnTo>
                  <a:pt x="313" y="412"/>
                </a:lnTo>
                <a:lnTo>
                  <a:pt x="315" y="412"/>
                </a:lnTo>
                <a:lnTo>
                  <a:pt x="316" y="412"/>
                </a:lnTo>
                <a:lnTo>
                  <a:pt x="317" y="412"/>
                </a:lnTo>
                <a:lnTo>
                  <a:pt x="318" y="412"/>
                </a:lnTo>
                <a:lnTo>
                  <a:pt x="319" y="412"/>
                </a:lnTo>
                <a:lnTo>
                  <a:pt x="325" y="412"/>
                </a:lnTo>
                <a:lnTo>
                  <a:pt x="327" y="412"/>
                </a:lnTo>
                <a:lnTo>
                  <a:pt x="329" y="412"/>
                </a:lnTo>
                <a:lnTo>
                  <a:pt x="333" y="412"/>
                </a:lnTo>
                <a:lnTo>
                  <a:pt x="335" y="412"/>
                </a:lnTo>
                <a:lnTo>
                  <a:pt x="337" y="412"/>
                </a:lnTo>
                <a:lnTo>
                  <a:pt x="337" y="413"/>
                </a:lnTo>
                <a:lnTo>
                  <a:pt x="337" y="414"/>
                </a:lnTo>
                <a:lnTo>
                  <a:pt x="337" y="421"/>
                </a:lnTo>
                <a:lnTo>
                  <a:pt x="337" y="423"/>
                </a:lnTo>
                <a:lnTo>
                  <a:pt x="338" y="432"/>
                </a:lnTo>
                <a:lnTo>
                  <a:pt x="338" y="433"/>
                </a:lnTo>
                <a:lnTo>
                  <a:pt x="338" y="436"/>
                </a:lnTo>
                <a:lnTo>
                  <a:pt x="338" y="439"/>
                </a:lnTo>
                <a:lnTo>
                  <a:pt x="338" y="442"/>
                </a:lnTo>
                <a:lnTo>
                  <a:pt x="338" y="445"/>
                </a:lnTo>
                <a:lnTo>
                  <a:pt x="338" y="447"/>
                </a:lnTo>
                <a:lnTo>
                  <a:pt x="341" y="447"/>
                </a:lnTo>
                <a:lnTo>
                  <a:pt x="346" y="447"/>
                </a:lnTo>
                <a:lnTo>
                  <a:pt x="347" y="447"/>
                </a:lnTo>
                <a:lnTo>
                  <a:pt x="354" y="446"/>
                </a:lnTo>
                <a:lnTo>
                  <a:pt x="355" y="446"/>
                </a:lnTo>
                <a:lnTo>
                  <a:pt x="361" y="446"/>
                </a:lnTo>
                <a:lnTo>
                  <a:pt x="364" y="446"/>
                </a:lnTo>
                <a:lnTo>
                  <a:pt x="366" y="446"/>
                </a:lnTo>
                <a:lnTo>
                  <a:pt x="370" y="446"/>
                </a:lnTo>
                <a:lnTo>
                  <a:pt x="372" y="446"/>
                </a:lnTo>
                <a:lnTo>
                  <a:pt x="374" y="446"/>
                </a:lnTo>
                <a:lnTo>
                  <a:pt x="381" y="446"/>
                </a:lnTo>
                <a:lnTo>
                  <a:pt x="392" y="446"/>
                </a:lnTo>
                <a:lnTo>
                  <a:pt x="406" y="447"/>
                </a:lnTo>
                <a:lnTo>
                  <a:pt x="406" y="430"/>
                </a:lnTo>
                <a:lnTo>
                  <a:pt x="406" y="423"/>
                </a:lnTo>
                <a:lnTo>
                  <a:pt x="406" y="415"/>
                </a:lnTo>
                <a:lnTo>
                  <a:pt x="406" y="414"/>
                </a:lnTo>
                <a:lnTo>
                  <a:pt x="406" y="412"/>
                </a:lnTo>
                <a:lnTo>
                  <a:pt x="401" y="412"/>
                </a:lnTo>
                <a:lnTo>
                  <a:pt x="389" y="412"/>
                </a:lnTo>
                <a:lnTo>
                  <a:pt x="389" y="411"/>
                </a:lnTo>
                <a:lnTo>
                  <a:pt x="389" y="410"/>
                </a:lnTo>
                <a:lnTo>
                  <a:pt x="389" y="409"/>
                </a:lnTo>
                <a:lnTo>
                  <a:pt x="389" y="401"/>
                </a:lnTo>
                <a:lnTo>
                  <a:pt x="389" y="395"/>
                </a:lnTo>
                <a:lnTo>
                  <a:pt x="388" y="395"/>
                </a:lnTo>
                <a:lnTo>
                  <a:pt x="384" y="395"/>
                </a:lnTo>
                <a:lnTo>
                  <a:pt x="372" y="395"/>
                </a:lnTo>
                <a:lnTo>
                  <a:pt x="371" y="392"/>
                </a:lnTo>
                <a:lnTo>
                  <a:pt x="372" y="382"/>
                </a:lnTo>
                <a:lnTo>
                  <a:pt x="372" y="380"/>
                </a:lnTo>
                <a:lnTo>
                  <a:pt x="372" y="379"/>
                </a:lnTo>
                <a:lnTo>
                  <a:pt x="372" y="378"/>
                </a:lnTo>
                <a:lnTo>
                  <a:pt x="380" y="378"/>
                </a:lnTo>
                <a:lnTo>
                  <a:pt x="380" y="376"/>
                </a:lnTo>
                <a:lnTo>
                  <a:pt x="380" y="375"/>
                </a:lnTo>
                <a:lnTo>
                  <a:pt x="380" y="369"/>
                </a:lnTo>
                <a:lnTo>
                  <a:pt x="381" y="369"/>
                </a:lnTo>
                <a:lnTo>
                  <a:pt x="388" y="369"/>
                </a:lnTo>
                <a:lnTo>
                  <a:pt x="392" y="369"/>
                </a:lnTo>
                <a:lnTo>
                  <a:pt x="394" y="369"/>
                </a:lnTo>
                <a:lnTo>
                  <a:pt x="397" y="369"/>
                </a:lnTo>
                <a:lnTo>
                  <a:pt x="397" y="378"/>
                </a:lnTo>
                <a:lnTo>
                  <a:pt x="399" y="378"/>
                </a:lnTo>
                <a:lnTo>
                  <a:pt x="400" y="377"/>
                </a:lnTo>
                <a:lnTo>
                  <a:pt x="401" y="377"/>
                </a:lnTo>
                <a:lnTo>
                  <a:pt x="403" y="376"/>
                </a:lnTo>
                <a:lnTo>
                  <a:pt x="404" y="376"/>
                </a:lnTo>
                <a:lnTo>
                  <a:pt x="406" y="376"/>
                </a:lnTo>
                <a:lnTo>
                  <a:pt x="407" y="376"/>
                </a:lnTo>
                <a:lnTo>
                  <a:pt x="409" y="376"/>
                </a:lnTo>
                <a:lnTo>
                  <a:pt x="410" y="376"/>
                </a:lnTo>
                <a:lnTo>
                  <a:pt x="410" y="375"/>
                </a:lnTo>
                <a:lnTo>
                  <a:pt x="411" y="375"/>
                </a:lnTo>
                <a:lnTo>
                  <a:pt x="411" y="374"/>
                </a:lnTo>
                <a:lnTo>
                  <a:pt x="412" y="373"/>
                </a:lnTo>
                <a:lnTo>
                  <a:pt x="412" y="371"/>
                </a:lnTo>
                <a:lnTo>
                  <a:pt x="413" y="371"/>
                </a:lnTo>
                <a:lnTo>
                  <a:pt x="415" y="370"/>
                </a:lnTo>
                <a:lnTo>
                  <a:pt x="416" y="370"/>
                </a:lnTo>
                <a:lnTo>
                  <a:pt x="416" y="369"/>
                </a:lnTo>
                <a:lnTo>
                  <a:pt x="417" y="369"/>
                </a:lnTo>
                <a:lnTo>
                  <a:pt x="418" y="368"/>
                </a:lnTo>
                <a:lnTo>
                  <a:pt x="419" y="368"/>
                </a:lnTo>
                <a:lnTo>
                  <a:pt x="419" y="369"/>
                </a:lnTo>
                <a:lnTo>
                  <a:pt x="420" y="369"/>
                </a:lnTo>
                <a:lnTo>
                  <a:pt x="422" y="370"/>
                </a:lnTo>
                <a:lnTo>
                  <a:pt x="422" y="378"/>
                </a:lnTo>
                <a:lnTo>
                  <a:pt x="428" y="378"/>
                </a:lnTo>
                <a:lnTo>
                  <a:pt x="429" y="378"/>
                </a:lnTo>
                <a:lnTo>
                  <a:pt x="431" y="378"/>
                </a:lnTo>
                <a:lnTo>
                  <a:pt x="434" y="378"/>
                </a:lnTo>
                <a:lnTo>
                  <a:pt x="435" y="378"/>
                </a:lnTo>
                <a:lnTo>
                  <a:pt x="436" y="378"/>
                </a:lnTo>
                <a:lnTo>
                  <a:pt x="434" y="376"/>
                </a:lnTo>
                <a:lnTo>
                  <a:pt x="430" y="374"/>
                </a:lnTo>
                <a:lnTo>
                  <a:pt x="428" y="371"/>
                </a:lnTo>
                <a:lnTo>
                  <a:pt x="422" y="368"/>
                </a:lnTo>
                <a:lnTo>
                  <a:pt x="418" y="365"/>
                </a:lnTo>
                <a:lnTo>
                  <a:pt x="413" y="361"/>
                </a:lnTo>
                <a:lnTo>
                  <a:pt x="412" y="360"/>
                </a:lnTo>
                <a:lnTo>
                  <a:pt x="412" y="359"/>
                </a:lnTo>
                <a:lnTo>
                  <a:pt x="412" y="354"/>
                </a:lnTo>
                <a:lnTo>
                  <a:pt x="412" y="352"/>
                </a:lnTo>
                <a:lnTo>
                  <a:pt x="412" y="351"/>
                </a:lnTo>
                <a:lnTo>
                  <a:pt x="412" y="348"/>
                </a:lnTo>
                <a:lnTo>
                  <a:pt x="412" y="343"/>
                </a:lnTo>
                <a:lnTo>
                  <a:pt x="409" y="343"/>
                </a:lnTo>
                <a:lnTo>
                  <a:pt x="406" y="343"/>
                </a:lnTo>
                <a:lnTo>
                  <a:pt x="406" y="341"/>
                </a:lnTo>
                <a:lnTo>
                  <a:pt x="404" y="341"/>
                </a:lnTo>
                <a:lnTo>
                  <a:pt x="399" y="341"/>
                </a:lnTo>
                <a:lnTo>
                  <a:pt x="399" y="336"/>
                </a:lnTo>
                <a:lnTo>
                  <a:pt x="399" y="332"/>
                </a:lnTo>
                <a:lnTo>
                  <a:pt x="399" y="328"/>
                </a:lnTo>
                <a:lnTo>
                  <a:pt x="398" y="328"/>
                </a:lnTo>
                <a:lnTo>
                  <a:pt x="394" y="328"/>
                </a:lnTo>
                <a:lnTo>
                  <a:pt x="394" y="322"/>
                </a:lnTo>
                <a:lnTo>
                  <a:pt x="389" y="322"/>
                </a:lnTo>
                <a:lnTo>
                  <a:pt x="389" y="323"/>
                </a:lnTo>
                <a:lnTo>
                  <a:pt x="389" y="324"/>
                </a:lnTo>
                <a:lnTo>
                  <a:pt x="385" y="324"/>
                </a:lnTo>
                <a:lnTo>
                  <a:pt x="384" y="324"/>
                </a:lnTo>
                <a:lnTo>
                  <a:pt x="383" y="324"/>
                </a:lnTo>
                <a:lnTo>
                  <a:pt x="382" y="324"/>
                </a:lnTo>
                <a:lnTo>
                  <a:pt x="382" y="319"/>
                </a:lnTo>
                <a:lnTo>
                  <a:pt x="385" y="319"/>
                </a:lnTo>
                <a:lnTo>
                  <a:pt x="384" y="310"/>
                </a:lnTo>
                <a:lnTo>
                  <a:pt x="378" y="310"/>
                </a:lnTo>
                <a:lnTo>
                  <a:pt x="373" y="310"/>
                </a:lnTo>
                <a:lnTo>
                  <a:pt x="372" y="310"/>
                </a:lnTo>
                <a:lnTo>
                  <a:pt x="371" y="310"/>
                </a:lnTo>
                <a:lnTo>
                  <a:pt x="369" y="310"/>
                </a:lnTo>
                <a:lnTo>
                  <a:pt x="363" y="310"/>
                </a:lnTo>
                <a:lnTo>
                  <a:pt x="356" y="304"/>
                </a:lnTo>
                <a:lnTo>
                  <a:pt x="354" y="303"/>
                </a:lnTo>
                <a:lnTo>
                  <a:pt x="354" y="301"/>
                </a:lnTo>
                <a:lnTo>
                  <a:pt x="363" y="301"/>
                </a:lnTo>
                <a:lnTo>
                  <a:pt x="363" y="293"/>
                </a:lnTo>
                <a:lnTo>
                  <a:pt x="362" y="293"/>
                </a:lnTo>
                <a:lnTo>
                  <a:pt x="355" y="293"/>
                </a:lnTo>
                <a:lnTo>
                  <a:pt x="350" y="293"/>
                </a:lnTo>
                <a:lnTo>
                  <a:pt x="349" y="293"/>
                </a:lnTo>
                <a:lnTo>
                  <a:pt x="346" y="293"/>
                </a:lnTo>
                <a:lnTo>
                  <a:pt x="346" y="294"/>
                </a:lnTo>
                <a:lnTo>
                  <a:pt x="346" y="302"/>
                </a:lnTo>
                <a:lnTo>
                  <a:pt x="346" y="310"/>
                </a:lnTo>
                <a:lnTo>
                  <a:pt x="344" y="310"/>
                </a:lnTo>
                <a:lnTo>
                  <a:pt x="343" y="310"/>
                </a:lnTo>
                <a:lnTo>
                  <a:pt x="342" y="310"/>
                </a:lnTo>
                <a:lnTo>
                  <a:pt x="341" y="310"/>
                </a:lnTo>
                <a:lnTo>
                  <a:pt x="337" y="307"/>
                </a:lnTo>
                <a:lnTo>
                  <a:pt x="329" y="301"/>
                </a:lnTo>
                <a:lnTo>
                  <a:pt x="327" y="300"/>
                </a:lnTo>
                <a:lnTo>
                  <a:pt x="324" y="297"/>
                </a:lnTo>
                <a:lnTo>
                  <a:pt x="318" y="293"/>
                </a:lnTo>
                <a:lnTo>
                  <a:pt x="317" y="293"/>
                </a:lnTo>
                <a:lnTo>
                  <a:pt x="316" y="293"/>
                </a:lnTo>
                <a:lnTo>
                  <a:pt x="315" y="293"/>
                </a:lnTo>
                <a:lnTo>
                  <a:pt x="315" y="295"/>
                </a:lnTo>
                <a:lnTo>
                  <a:pt x="315" y="301"/>
                </a:lnTo>
                <a:lnTo>
                  <a:pt x="314" y="301"/>
                </a:lnTo>
                <a:lnTo>
                  <a:pt x="313" y="302"/>
                </a:lnTo>
                <a:lnTo>
                  <a:pt x="308" y="302"/>
                </a:lnTo>
                <a:lnTo>
                  <a:pt x="304" y="302"/>
                </a:lnTo>
                <a:lnTo>
                  <a:pt x="304" y="310"/>
                </a:lnTo>
                <a:lnTo>
                  <a:pt x="301" y="310"/>
                </a:lnTo>
                <a:lnTo>
                  <a:pt x="295" y="310"/>
                </a:lnTo>
                <a:lnTo>
                  <a:pt x="291" y="310"/>
                </a:lnTo>
                <a:lnTo>
                  <a:pt x="289" y="310"/>
                </a:lnTo>
                <a:lnTo>
                  <a:pt x="284" y="310"/>
                </a:lnTo>
                <a:lnTo>
                  <a:pt x="281" y="310"/>
                </a:lnTo>
                <a:lnTo>
                  <a:pt x="278" y="310"/>
                </a:lnTo>
                <a:lnTo>
                  <a:pt x="278" y="311"/>
                </a:lnTo>
                <a:lnTo>
                  <a:pt x="278" y="319"/>
                </a:lnTo>
                <a:lnTo>
                  <a:pt x="278" y="323"/>
                </a:lnTo>
                <a:lnTo>
                  <a:pt x="287" y="323"/>
                </a:lnTo>
                <a:lnTo>
                  <a:pt x="287" y="327"/>
                </a:lnTo>
                <a:lnTo>
                  <a:pt x="287" y="328"/>
                </a:lnTo>
                <a:lnTo>
                  <a:pt x="287" y="333"/>
                </a:lnTo>
                <a:lnTo>
                  <a:pt x="287" y="339"/>
                </a:lnTo>
                <a:lnTo>
                  <a:pt x="287" y="343"/>
                </a:lnTo>
                <a:lnTo>
                  <a:pt x="287" y="345"/>
                </a:lnTo>
                <a:lnTo>
                  <a:pt x="285" y="345"/>
                </a:lnTo>
                <a:lnTo>
                  <a:pt x="280" y="345"/>
                </a:lnTo>
                <a:lnTo>
                  <a:pt x="272" y="345"/>
                </a:lnTo>
                <a:lnTo>
                  <a:pt x="270" y="345"/>
                </a:lnTo>
                <a:lnTo>
                  <a:pt x="267" y="345"/>
                </a:lnTo>
                <a:lnTo>
                  <a:pt x="263" y="345"/>
                </a:lnTo>
                <a:lnTo>
                  <a:pt x="262" y="345"/>
                </a:lnTo>
                <a:lnTo>
                  <a:pt x="259" y="345"/>
                </a:lnTo>
                <a:lnTo>
                  <a:pt x="253" y="345"/>
                </a:lnTo>
                <a:lnTo>
                  <a:pt x="251" y="345"/>
                </a:lnTo>
                <a:lnTo>
                  <a:pt x="249" y="345"/>
                </a:lnTo>
                <a:lnTo>
                  <a:pt x="245" y="345"/>
                </a:lnTo>
                <a:lnTo>
                  <a:pt x="245" y="339"/>
                </a:lnTo>
                <a:lnTo>
                  <a:pt x="245" y="337"/>
                </a:lnTo>
                <a:lnTo>
                  <a:pt x="245" y="336"/>
                </a:lnTo>
                <a:lnTo>
                  <a:pt x="242" y="336"/>
                </a:lnTo>
                <a:lnTo>
                  <a:pt x="237" y="336"/>
                </a:lnTo>
                <a:lnTo>
                  <a:pt x="237" y="333"/>
                </a:lnTo>
                <a:lnTo>
                  <a:pt x="237" y="328"/>
                </a:lnTo>
                <a:lnTo>
                  <a:pt x="231" y="328"/>
                </a:lnTo>
                <a:lnTo>
                  <a:pt x="229" y="328"/>
                </a:lnTo>
                <a:lnTo>
                  <a:pt x="228" y="328"/>
                </a:lnTo>
                <a:lnTo>
                  <a:pt x="228" y="327"/>
                </a:lnTo>
                <a:lnTo>
                  <a:pt x="228" y="323"/>
                </a:lnTo>
                <a:lnTo>
                  <a:pt x="228" y="320"/>
                </a:lnTo>
                <a:lnTo>
                  <a:pt x="228" y="319"/>
                </a:lnTo>
                <a:lnTo>
                  <a:pt x="220" y="319"/>
                </a:lnTo>
                <a:lnTo>
                  <a:pt x="220" y="310"/>
                </a:lnTo>
                <a:lnTo>
                  <a:pt x="220" y="300"/>
                </a:lnTo>
                <a:lnTo>
                  <a:pt x="220" y="297"/>
                </a:lnTo>
                <a:lnTo>
                  <a:pt x="220" y="293"/>
                </a:lnTo>
                <a:lnTo>
                  <a:pt x="220" y="276"/>
                </a:lnTo>
                <a:lnTo>
                  <a:pt x="207" y="276"/>
                </a:lnTo>
                <a:lnTo>
                  <a:pt x="203" y="276"/>
                </a:lnTo>
                <a:lnTo>
                  <a:pt x="203" y="279"/>
                </a:lnTo>
                <a:lnTo>
                  <a:pt x="203" y="282"/>
                </a:lnTo>
                <a:lnTo>
                  <a:pt x="203" y="285"/>
                </a:lnTo>
                <a:lnTo>
                  <a:pt x="203" y="286"/>
                </a:lnTo>
                <a:lnTo>
                  <a:pt x="203" y="288"/>
                </a:lnTo>
                <a:lnTo>
                  <a:pt x="203" y="291"/>
                </a:lnTo>
                <a:lnTo>
                  <a:pt x="198" y="291"/>
                </a:lnTo>
                <a:lnTo>
                  <a:pt x="198" y="292"/>
                </a:lnTo>
                <a:lnTo>
                  <a:pt x="198" y="295"/>
                </a:lnTo>
                <a:lnTo>
                  <a:pt x="194" y="295"/>
                </a:lnTo>
                <a:lnTo>
                  <a:pt x="194" y="293"/>
                </a:lnTo>
                <a:lnTo>
                  <a:pt x="192" y="293"/>
                </a:lnTo>
                <a:lnTo>
                  <a:pt x="186" y="293"/>
                </a:lnTo>
                <a:lnTo>
                  <a:pt x="186" y="276"/>
                </a:lnTo>
                <a:lnTo>
                  <a:pt x="175" y="276"/>
                </a:lnTo>
                <a:lnTo>
                  <a:pt x="170" y="276"/>
                </a:lnTo>
                <a:lnTo>
                  <a:pt x="169" y="276"/>
                </a:lnTo>
                <a:lnTo>
                  <a:pt x="168" y="276"/>
                </a:lnTo>
                <a:lnTo>
                  <a:pt x="169" y="259"/>
                </a:lnTo>
                <a:lnTo>
                  <a:pt x="203" y="259"/>
                </a:lnTo>
                <a:lnTo>
                  <a:pt x="207" y="259"/>
                </a:lnTo>
                <a:lnTo>
                  <a:pt x="220" y="259"/>
                </a:lnTo>
                <a:lnTo>
                  <a:pt x="220" y="251"/>
                </a:lnTo>
                <a:lnTo>
                  <a:pt x="220" y="250"/>
                </a:lnTo>
                <a:lnTo>
                  <a:pt x="220" y="242"/>
                </a:lnTo>
                <a:lnTo>
                  <a:pt x="219" y="242"/>
                </a:lnTo>
                <a:lnTo>
                  <a:pt x="216" y="242"/>
                </a:lnTo>
                <a:lnTo>
                  <a:pt x="213" y="241"/>
                </a:lnTo>
                <a:lnTo>
                  <a:pt x="207" y="241"/>
                </a:lnTo>
                <a:lnTo>
                  <a:pt x="203" y="241"/>
                </a:lnTo>
                <a:lnTo>
                  <a:pt x="202" y="241"/>
                </a:lnTo>
                <a:lnTo>
                  <a:pt x="198" y="241"/>
                </a:lnTo>
                <a:lnTo>
                  <a:pt x="195" y="241"/>
                </a:lnTo>
                <a:lnTo>
                  <a:pt x="194" y="241"/>
                </a:lnTo>
                <a:lnTo>
                  <a:pt x="194" y="233"/>
                </a:lnTo>
                <a:lnTo>
                  <a:pt x="186" y="233"/>
                </a:lnTo>
                <a:lnTo>
                  <a:pt x="186" y="225"/>
                </a:lnTo>
                <a:lnTo>
                  <a:pt x="186" y="224"/>
                </a:lnTo>
                <a:lnTo>
                  <a:pt x="184" y="224"/>
                </a:lnTo>
                <a:lnTo>
                  <a:pt x="176" y="224"/>
                </a:lnTo>
                <a:lnTo>
                  <a:pt x="172" y="224"/>
                </a:lnTo>
                <a:lnTo>
                  <a:pt x="168" y="224"/>
                </a:lnTo>
                <a:lnTo>
                  <a:pt x="168" y="220"/>
                </a:lnTo>
                <a:lnTo>
                  <a:pt x="168" y="217"/>
                </a:lnTo>
                <a:lnTo>
                  <a:pt x="168" y="215"/>
                </a:lnTo>
                <a:lnTo>
                  <a:pt x="168" y="211"/>
                </a:lnTo>
                <a:lnTo>
                  <a:pt x="168" y="208"/>
                </a:lnTo>
                <a:lnTo>
                  <a:pt x="168" y="207"/>
                </a:lnTo>
                <a:lnTo>
                  <a:pt x="168" y="195"/>
                </a:lnTo>
                <a:lnTo>
                  <a:pt x="168" y="193"/>
                </a:lnTo>
                <a:lnTo>
                  <a:pt x="168" y="192"/>
                </a:lnTo>
                <a:lnTo>
                  <a:pt x="170" y="192"/>
                </a:lnTo>
                <a:lnTo>
                  <a:pt x="176" y="192"/>
                </a:lnTo>
                <a:lnTo>
                  <a:pt x="181" y="192"/>
                </a:lnTo>
                <a:lnTo>
                  <a:pt x="182" y="193"/>
                </a:lnTo>
                <a:lnTo>
                  <a:pt x="183" y="194"/>
                </a:lnTo>
                <a:lnTo>
                  <a:pt x="184" y="194"/>
                </a:lnTo>
                <a:lnTo>
                  <a:pt x="185" y="195"/>
                </a:lnTo>
                <a:lnTo>
                  <a:pt x="186" y="196"/>
                </a:lnTo>
                <a:lnTo>
                  <a:pt x="187" y="196"/>
                </a:lnTo>
                <a:lnTo>
                  <a:pt x="187" y="197"/>
                </a:lnTo>
                <a:lnTo>
                  <a:pt x="192" y="199"/>
                </a:lnTo>
                <a:lnTo>
                  <a:pt x="194" y="201"/>
                </a:lnTo>
                <a:lnTo>
                  <a:pt x="195" y="203"/>
                </a:lnTo>
                <a:lnTo>
                  <a:pt x="197" y="204"/>
                </a:lnTo>
                <a:lnTo>
                  <a:pt x="203" y="207"/>
                </a:lnTo>
                <a:lnTo>
                  <a:pt x="207" y="212"/>
                </a:lnTo>
                <a:lnTo>
                  <a:pt x="215" y="217"/>
                </a:lnTo>
                <a:lnTo>
                  <a:pt x="219" y="220"/>
                </a:lnTo>
                <a:lnTo>
                  <a:pt x="234" y="232"/>
                </a:lnTo>
                <a:lnTo>
                  <a:pt x="237" y="233"/>
                </a:lnTo>
                <a:lnTo>
                  <a:pt x="237" y="241"/>
                </a:lnTo>
                <a:lnTo>
                  <a:pt x="237" y="242"/>
                </a:lnTo>
                <a:lnTo>
                  <a:pt x="237" y="251"/>
                </a:lnTo>
                <a:lnTo>
                  <a:pt x="237" y="253"/>
                </a:lnTo>
                <a:lnTo>
                  <a:pt x="237" y="256"/>
                </a:lnTo>
                <a:lnTo>
                  <a:pt x="237" y="258"/>
                </a:lnTo>
                <a:lnTo>
                  <a:pt x="237" y="259"/>
                </a:lnTo>
                <a:lnTo>
                  <a:pt x="241" y="259"/>
                </a:lnTo>
                <a:lnTo>
                  <a:pt x="241" y="258"/>
                </a:lnTo>
                <a:lnTo>
                  <a:pt x="241" y="253"/>
                </a:lnTo>
                <a:lnTo>
                  <a:pt x="241" y="252"/>
                </a:lnTo>
                <a:lnTo>
                  <a:pt x="241" y="250"/>
                </a:lnTo>
                <a:lnTo>
                  <a:pt x="241" y="246"/>
                </a:lnTo>
                <a:lnTo>
                  <a:pt x="245" y="246"/>
                </a:lnTo>
                <a:lnTo>
                  <a:pt x="245" y="244"/>
                </a:lnTo>
                <a:lnTo>
                  <a:pt x="244" y="242"/>
                </a:lnTo>
                <a:lnTo>
                  <a:pt x="244" y="241"/>
                </a:lnTo>
                <a:lnTo>
                  <a:pt x="244" y="239"/>
                </a:lnTo>
                <a:lnTo>
                  <a:pt x="245" y="239"/>
                </a:lnTo>
                <a:lnTo>
                  <a:pt x="245" y="238"/>
                </a:lnTo>
                <a:lnTo>
                  <a:pt x="237" y="231"/>
                </a:lnTo>
                <a:lnTo>
                  <a:pt x="235" y="231"/>
                </a:lnTo>
                <a:lnTo>
                  <a:pt x="220" y="219"/>
                </a:lnTo>
                <a:lnTo>
                  <a:pt x="205" y="207"/>
                </a:lnTo>
                <a:lnTo>
                  <a:pt x="204" y="206"/>
                </a:lnTo>
                <a:lnTo>
                  <a:pt x="203" y="206"/>
                </a:lnTo>
                <a:lnTo>
                  <a:pt x="202" y="205"/>
                </a:lnTo>
                <a:lnTo>
                  <a:pt x="193" y="198"/>
                </a:lnTo>
                <a:lnTo>
                  <a:pt x="190" y="196"/>
                </a:lnTo>
                <a:lnTo>
                  <a:pt x="181" y="190"/>
                </a:lnTo>
                <a:lnTo>
                  <a:pt x="170" y="181"/>
                </a:lnTo>
                <a:lnTo>
                  <a:pt x="170" y="172"/>
                </a:lnTo>
                <a:lnTo>
                  <a:pt x="181" y="172"/>
                </a:lnTo>
                <a:lnTo>
                  <a:pt x="186" y="172"/>
                </a:lnTo>
                <a:lnTo>
                  <a:pt x="198" y="172"/>
                </a:lnTo>
                <a:lnTo>
                  <a:pt x="203" y="172"/>
                </a:lnTo>
                <a:lnTo>
                  <a:pt x="205" y="172"/>
                </a:lnTo>
                <a:lnTo>
                  <a:pt x="207" y="172"/>
                </a:lnTo>
                <a:lnTo>
                  <a:pt x="211" y="172"/>
                </a:lnTo>
                <a:lnTo>
                  <a:pt x="220" y="172"/>
                </a:lnTo>
                <a:lnTo>
                  <a:pt x="220" y="166"/>
                </a:lnTo>
                <a:lnTo>
                  <a:pt x="220" y="158"/>
                </a:lnTo>
                <a:lnTo>
                  <a:pt x="220" y="157"/>
                </a:lnTo>
                <a:lnTo>
                  <a:pt x="225" y="157"/>
                </a:lnTo>
                <a:lnTo>
                  <a:pt x="238" y="158"/>
                </a:lnTo>
                <a:lnTo>
                  <a:pt x="238" y="159"/>
                </a:lnTo>
                <a:lnTo>
                  <a:pt x="238" y="174"/>
                </a:lnTo>
                <a:lnTo>
                  <a:pt x="240" y="174"/>
                </a:lnTo>
                <a:lnTo>
                  <a:pt x="243" y="174"/>
                </a:lnTo>
                <a:lnTo>
                  <a:pt x="245" y="174"/>
                </a:lnTo>
                <a:lnTo>
                  <a:pt x="250" y="174"/>
                </a:lnTo>
                <a:lnTo>
                  <a:pt x="251" y="174"/>
                </a:lnTo>
                <a:lnTo>
                  <a:pt x="253" y="174"/>
                </a:lnTo>
                <a:lnTo>
                  <a:pt x="254" y="174"/>
                </a:lnTo>
                <a:lnTo>
                  <a:pt x="256" y="174"/>
                </a:lnTo>
                <a:lnTo>
                  <a:pt x="258" y="174"/>
                </a:lnTo>
                <a:lnTo>
                  <a:pt x="260" y="174"/>
                </a:lnTo>
                <a:lnTo>
                  <a:pt x="263" y="174"/>
                </a:lnTo>
                <a:lnTo>
                  <a:pt x="266" y="174"/>
                </a:lnTo>
                <a:lnTo>
                  <a:pt x="268" y="174"/>
                </a:lnTo>
                <a:lnTo>
                  <a:pt x="271" y="174"/>
                </a:lnTo>
                <a:lnTo>
                  <a:pt x="271" y="157"/>
                </a:lnTo>
                <a:lnTo>
                  <a:pt x="278" y="157"/>
                </a:lnTo>
                <a:lnTo>
                  <a:pt x="279" y="157"/>
                </a:lnTo>
                <a:lnTo>
                  <a:pt x="288" y="157"/>
                </a:lnTo>
                <a:lnTo>
                  <a:pt x="288" y="156"/>
                </a:lnTo>
                <a:lnTo>
                  <a:pt x="297" y="156"/>
                </a:lnTo>
                <a:lnTo>
                  <a:pt x="301" y="156"/>
                </a:lnTo>
                <a:lnTo>
                  <a:pt x="303" y="156"/>
                </a:lnTo>
                <a:lnTo>
                  <a:pt x="304" y="156"/>
                </a:lnTo>
                <a:lnTo>
                  <a:pt x="305" y="156"/>
                </a:lnTo>
                <a:lnTo>
                  <a:pt x="305" y="152"/>
                </a:lnTo>
                <a:lnTo>
                  <a:pt x="305" y="151"/>
                </a:lnTo>
                <a:lnTo>
                  <a:pt x="305" y="149"/>
                </a:lnTo>
                <a:lnTo>
                  <a:pt x="305" y="147"/>
                </a:lnTo>
                <a:lnTo>
                  <a:pt x="304" y="147"/>
                </a:lnTo>
                <a:lnTo>
                  <a:pt x="303" y="147"/>
                </a:lnTo>
                <a:lnTo>
                  <a:pt x="300" y="147"/>
                </a:lnTo>
                <a:lnTo>
                  <a:pt x="298" y="147"/>
                </a:lnTo>
                <a:lnTo>
                  <a:pt x="298" y="145"/>
                </a:lnTo>
                <a:lnTo>
                  <a:pt x="298" y="144"/>
                </a:lnTo>
                <a:lnTo>
                  <a:pt x="288" y="144"/>
                </a:lnTo>
                <a:lnTo>
                  <a:pt x="287" y="144"/>
                </a:lnTo>
                <a:lnTo>
                  <a:pt x="287" y="145"/>
                </a:lnTo>
                <a:lnTo>
                  <a:pt x="280" y="145"/>
                </a:lnTo>
                <a:lnTo>
                  <a:pt x="279" y="145"/>
                </a:lnTo>
                <a:lnTo>
                  <a:pt x="273" y="145"/>
                </a:lnTo>
                <a:lnTo>
                  <a:pt x="272" y="145"/>
                </a:lnTo>
                <a:lnTo>
                  <a:pt x="271" y="145"/>
                </a:lnTo>
                <a:lnTo>
                  <a:pt x="271" y="148"/>
                </a:lnTo>
                <a:lnTo>
                  <a:pt x="271" y="153"/>
                </a:lnTo>
                <a:lnTo>
                  <a:pt x="271" y="154"/>
                </a:lnTo>
                <a:lnTo>
                  <a:pt x="271" y="156"/>
                </a:lnTo>
                <a:lnTo>
                  <a:pt x="268" y="156"/>
                </a:lnTo>
                <a:lnTo>
                  <a:pt x="263" y="156"/>
                </a:lnTo>
                <a:lnTo>
                  <a:pt x="254" y="156"/>
                </a:lnTo>
                <a:lnTo>
                  <a:pt x="254" y="154"/>
                </a:lnTo>
                <a:lnTo>
                  <a:pt x="254" y="149"/>
                </a:lnTo>
                <a:lnTo>
                  <a:pt x="254" y="144"/>
                </a:lnTo>
                <a:lnTo>
                  <a:pt x="254" y="143"/>
                </a:lnTo>
                <a:lnTo>
                  <a:pt x="254" y="139"/>
                </a:lnTo>
                <a:lnTo>
                  <a:pt x="254" y="138"/>
                </a:lnTo>
                <a:lnTo>
                  <a:pt x="253" y="138"/>
                </a:lnTo>
                <a:lnTo>
                  <a:pt x="248" y="138"/>
                </a:lnTo>
                <a:lnTo>
                  <a:pt x="242" y="138"/>
                </a:lnTo>
                <a:lnTo>
                  <a:pt x="238" y="138"/>
                </a:lnTo>
                <a:lnTo>
                  <a:pt x="229" y="138"/>
                </a:lnTo>
                <a:lnTo>
                  <a:pt x="219" y="138"/>
                </a:lnTo>
                <a:lnTo>
                  <a:pt x="207" y="138"/>
                </a:lnTo>
                <a:lnTo>
                  <a:pt x="204" y="138"/>
                </a:lnTo>
                <a:lnTo>
                  <a:pt x="203" y="138"/>
                </a:lnTo>
                <a:lnTo>
                  <a:pt x="203" y="134"/>
                </a:lnTo>
                <a:lnTo>
                  <a:pt x="203" y="121"/>
                </a:lnTo>
                <a:lnTo>
                  <a:pt x="204" y="121"/>
                </a:lnTo>
                <a:lnTo>
                  <a:pt x="205" y="121"/>
                </a:lnTo>
                <a:lnTo>
                  <a:pt x="206" y="121"/>
                </a:lnTo>
                <a:lnTo>
                  <a:pt x="206" y="120"/>
                </a:lnTo>
                <a:lnTo>
                  <a:pt x="206" y="113"/>
                </a:lnTo>
                <a:lnTo>
                  <a:pt x="205" y="113"/>
                </a:lnTo>
                <a:lnTo>
                  <a:pt x="205" y="112"/>
                </a:lnTo>
                <a:lnTo>
                  <a:pt x="204" y="112"/>
                </a:lnTo>
                <a:lnTo>
                  <a:pt x="203" y="112"/>
                </a:lnTo>
                <a:lnTo>
                  <a:pt x="203" y="108"/>
                </a:lnTo>
                <a:lnTo>
                  <a:pt x="203" y="104"/>
                </a:lnTo>
                <a:lnTo>
                  <a:pt x="203" y="97"/>
                </a:lnTo>
                <a:lnTo>
                  <a:pt x="204" y="97"/>
                </a:lnTo>
                <a:lnTo>
                  <a:pt x="207" y="97"/>
                </a:lnTo>
                <a:lnTo>
                  <a:pt x="207" y="85"/>
                </a:lnTo>
                <a:lnTo>
                  <a:pt x="204" y="85"/>
                </a:lnTo>
                <a:lnTo>
                  <a:pt x="203" y="85"/>
                </a:lnTo>
                <a:lnTo>
                  <a:pt x="194" y="85"/>
                </a:lnTo>
                <a:lnTo>
                  <a:pt x="194" y="87"/>
                </a:lnTo>
                <a:lnTo>
                  <a:pt x="191" y="87"/>
                </a:lnTo>
                <a:lnTo>
                  <a:pt x="174" y="87"/>
                </a:lnTo>
                <a:lnTo>
                  <a:pt x="169" y="87"/>
                </a:lnTo>
                <a:lnTo>
                  <a:pt x="165" y="87"/>
                </a:lnTo>
                <a:lnTo>
                  <a:pt x="156" y="87"/>
                </a:lnTo>
                <a:lnTo>
                  <a:pt x="154" y="87"/>
                </a:lnTo>
                <a:lnTo>
                  <a:pt x="149" y="87"/>
                </a:lnTo>
                <a:lnTo>
                  <a:pt x="147" y="87"/>
                </a:lnTo>
                <a:lnTo>
                  <a:pt x="146" y="87"/>
                </a:lnTo>
                <a:lnTo>
                  <a:pt x="141" y="87"/>
                </a:lnTo>
                <a:lnTo>
                  <a:pt x="140" y="87"/>
                </a:lnTo>
                <a:lnTo>
                  <a:pt x="139" y="87"/>
                </a:lnTo>
                <a:lnTo>
                  <a:pt x="137" y="87"/>
                </a:lnTo>
                <a:lnTo>
                  <a:pt x="135" y="87"/>
                </a:lnTo>
                <a:lnTo>
                  <a:pt x="135" y="88"/>
                </a:lnTo>
                <a:lnTo>
                  <a:pt x="135" y="90"/>
                </a:lnTo>
                <a:lnTo>
                  <a:pt x="135" y="104"/>
                </a:lnTo>
                <a:lnTo>
                  <a:pt x="135" y="107"/>
                </a:lnTo>
                <a:lnTo>
                  <a:pt x="135" y="115"/>
                </a:lnTo>
                <a:lnTo>
                  <a:pt x="135" y="121"/>
                </a:lnTo>
                <a:lnTo>
                  <a:pt x="149" y="121"/>
                </a:lnTo>
                <a:lnTo>
                  <a:pt x="151" y="121"/>
                </a:lnTo>
                <a:lnTo>
                  <a:pt x="151" y="138"/>
                </a:lnTo>
                <a:lnTo>
                  <a:pt x="155" y="138"/>
                </a:lnTo>
                <a:lnTo>
                  <a:pt x="159" y="138"/>
                </a:lnTo>
                <a:lnTo>
                  <a:pt x="168" y="138"/>
                </a:lnTo>
                <a:lnTo>
                  <a:pt x="168" y="141"/>
                </a:lnTo>
                <a:lnTo>
                  <a:pt x="168" y="148"/>
                </a:lnTo>
                <a:lnTo>
                  <a:pt x="168" y="152"/>
                </a:lnTo>
                <a:lnTo>
                  <a:pt x="168" y="156"/>
                </a:lnTo>
                <a:lnTo>
                  <a:pt x="168" y="159"/>
                </a:lnTo>
                <a:lnTo>
                  <a:pt x="168" y="172"/>
                </a:lnTo>
                <a:lnTo>
                  <a:pt x="168" y="180"/>
                </a:lnTo>
                <a:lnTo>
                  <a:pt x="168" y="181"/>
                </a:lnTo>
                <a:lnTo>
                  <a:pt x="168" y="183"/>
                </a:lnTo>
                <a:lnTo>
                  <a:pt x="168" y="184"/>
                </a:lnTo>
                <a:lnTo>
                  <a:pt x="168" y="185"/>
                </a:lnTo>
                <a:lnTo>
                  <a:pt x="168" y="187"/>
                </a:lnTo>
                <a:lnTo>
                  <a:pt x="168" y="189"/>
                </a:lnTo>
                <a:lnTo>
                  <a:pt x="165" y="189"/>
                </a:lnTo>
                <a:lnTo>
                  <a:pt x="163" y="189"/>
                </a:lnTo>
                <a:lnTo>
                  <a:pt x="162" y="189"/>
                </a:lnTo>
                <a:lnTo>
                  <a:pt x="159" y="189"/>
                </a:lnTo>
                <a:lnTo>
                  <a:pt x="157" y="189"/>
                </a:lnTo>
                <a:lnTo>
                  <a:pt x="154" y="190"/>
                </a:lnTo>
                <a:lnTo>
                  <a:pt x="151" y="190"/>
                </a:lnTo>
                <a:lnTo>
                  <a:pt x="149" y="190"/>
                </a:lnTo>
                <a:lnTo>
                  <a:pt x="146" y="190"/>
                </a:lnTo>
                <a:lnTo>
                  <a:pt x="145" y="190"/>
                </a:lnTo>
                <a:lnTo>
                  <a:pt x="140" y="190"/>
                </a:lnTo>
                <a:lnTo>
                  <a:pt x="137" y="190"/>
                </a:lnTo>
                <a:lnTo>
                  <a:pt x="135" y="190"/>
                </a:lnTo>
                <a:lnTo>
                  <a:pt x="135" y="189"/>
                </a:lnTo>
                <a:lnTo>
                  <a:pt x="135" y="188"/>
                </a:lnTo>
                <a:lnTo>
                  <a:pt x="132" y="187"/>
                </a:lnTo>
                <a:lnTo>
                  <a:pt x="120" y="185"/>
                </a:lnTo>
                <a:lnTo>
                  <a:pt x="118" y="185"/>
                </a:lnTo>
                <a:lnTo>
                  <a:pt x="102" y="172"/>
                </a:lnTo>
                <a:lnTo>
                  <a:pt x="101" y="172"/>
                </a:lnTo>
                <a:lnTo>
                  <a:pt x="101" y="190"/>
                </a:lnTo>
                <a:lnTo>
                  <a:pt x="100" y="190"/>
                </a:lnTo>
                <a:lnTo>
                  <a:pt x="94" y="190"/>
                </a:lnTo>
                <a:lnTo>
                  <a:pt x="92" y="190"/>
                </a:lnTo>
                <a:lnTo>
                  <a:pt x="88" y="190"/>
                </a:lnTo>
                <a:lnTo>
                  <a:pt x="85" y="190"/>
                </a:lnTo>
                <a:lnTo>
                  <a:pt x="84" y="190"/>
                </a:lnTo>
                <a:lnTo>
                  <a:pt x="84" y="197"/>
                </a:lnTo>
                <a:lnTo>
                  <a:pt x="84" y="198"/>
                </a:lnTo>
                <a:lnTo>
                  <a:pt x="84" y="199"/>
                </a:lnTo>
                <a:lnTo>
                  <a:pt x="84" y="201"/>
                </a:lnTo>
                <a:lnTo>
                  <a:pt x="84" y="203"/>
                </a:lnTo>
                <a:lnTo>
                  <a:pt x="84" y="204"/>
                </a:lnTo>
                <a:lnTo>
                  <a:pt x="84" y="205"/>
                </a:lnTo>
                <a:lnTo>
                  <a:pt x="84" y="206"/>
                </a:lnTo>
                <a:lnTo>
                  <a:pt x="84" y="207"/>
                </a:lnTo>
                <a:lnTo>
                  <a:pt x="88" y="207"/>
                </a:lnTo>
                <a:lnTo>
                  <a:pt x="89" y="207"/>
                </a:lnTo>
                <a:lnTo>
                  <a:pt x="91" y="207"/>
                </a:lnTo>
                <a:lnTo>
                  <a:pt x="92" y="207"/>
                </a:lnTo>
                <a:lnTo>
                  <a:pt x="93" y="207"/>
                </a:lnTo>
                <a:lnTo>
                  <a:pt x="95" y="207"/>
                </a:lnTo>
                <a:lnTo>
                  <a:pt x="99" y="207"/>
                </a:lnTo>
                <a:lnTo>
                  <a:pt x="101" y="207"/>
                </a:lnTo>
                <a:lnTo>
                  <a:pt x="101" y="219"/>
                </a:lnTo>
                <a:lnTo>
                  <a:pt x="101" y="220"/>
                </a:lnTo>
                <a:lnTo>
                  <a:pt x="101" y="223"/>
                </a:lnTo>
                <a:lnTo>
                  <a:pt x="101" y="224"/>
                </a:lnTo>
                <a:lnTo>
                  <a:pt x="107" y="224"/>
                </a:lnTo>
                <a:lnTo>
                  <a:pt x="108" y="224"/>
                </a:lnTo>
                <a:lnTo>
                  <a:pt x="117" y="224"/>
                </a:lnTo>
                <a:lnTo>
                  <a:pt x="118" y="224"/>
                </a:lnTo>
                <a:lnTo>
                  <a:pt x="118" y="228"/>
                </a:lnTo>
                <a:lnTo>
                  <a:pt x="118" y="232"/>
                </a:lnTo>
                <a:lnTo>
                  <a:pt x="118" y="234"/>
                </a:lnTo>
                <a:lnTo>
                  <a:pt x="118" y="235"/>
                </a:lnTo>
                <a:lnTo>
                  <a:pt x="118" y="241"/>
                </a:lnTo>
                <a:lnTo>
                  <a:pt x="120" y="241"/>
                </a:lnTo>
                <a:lnTo>
                  <a:pt x="122" y="241"/>
                </a:lnTo>
                <a:lnTo>
                  <a:pt x="125" y="241"/>
                </a:lnTo>
                <a:lnTo>
                  <a:pt x="126" y="241"/>
                </a:lnTo>
                <a:lnTo>
                  <a:pt x="128" y="241"/>
                </a:lnTo>
                <a:lnTo>
                  <a:pt x="135" y="244"/>
                </a:lnTo>
                <a:lnTo>
                  <a:pt x="135" y="246"/>
                </a:lnTo>
                <a:lnTo>
                  <a:pt x="135" y="247"/>
                </a:lnTo>
                <a:lnTo>
                  <a:pt x="135" y="248"/>
                </a:lnTo>
                <a:lnTo>
                  <a:pt x="135" y="251"/>
                </a:lnTo>
                <a:lnTo>
                  <a:pt x="136" y="251"/>
                </a:lnTo>
                <a:lnTo>
                  <a:pt x="136" y="250"/>
                </a:lnTo>
                <a:lnTo>
                  <a:pt x="137" y="250"/>
                </a:lnTo>
                <a:lnTo>
                  <a:pt x="137" y="251"/>
                </a:lnTo>
                <a:lnTo>
                  <a:pt x="138" y="251"/>
                </a:lnTo>
                <a:lnTo>
                  <a:pt x="139" y="252"/>
                </a:lnTo>
                <a:lnTo>
                  <a:pt x="140" y="253"/>
                </a:lnTo>
                <a:lnTo>
                  <a:pt x="140" y="255"/>
                </a:lnTo>
                <a:lnTo>
                  <a:pt x="142" y="257"/>
                </a:lnTo>
                <a:lnTo>
                  <a:pt x="145" y="259"/>
                </a:lnTo>
                <a:lnTo>
                  <a:pt x="146" y="259"/>
                </a:lnTo>
                <a:lnTo>
                  <a:pt x="146" y="260"/>
                </a:lnTo>
                <a:lnTo>
                  <a:pt x="145" y="261"/>
                </a:lnTo>
                <a:lnTo>
                  <a:pt x="144" y="262"/>
                </a:lnTo>
                <a:lnTo>
                  <a:pt x="141" y="259"/>
                </a:lnTo>
                <a:lnTo>
                  <a:pt x="139" y="259"/>
                </a:lnTo>
                <a:lnTo>
                  <a:pt x="138" y="257"/>
                </a:lnTo>
                <a:lnTo>
                  <a:pt x="137" y="258"/>
                </a:lnTo>
                <a:lnTo>
                  <a:pt x="136" y="259"/>
                </a:lnTo>
                <a:lnTo>
                  <a:pt x="135" y="261"/>
                </a:lnTo>
                <a:lnTo>
                  <a:pt x="135" y="274"/>
                </a:lnTo>
                <a:lnTo>
                  <a:pt x="135" y="276"/>
                </a:lnTo>
                <a:lnTo>
                  <a:pt x="134" y="276"/>
                </a:lnTo>
                <a:lnTo>
                  <a:pt x="129" y="276"/>
                </a:lnTo>
                <a:lnTo>
                  <a:pt x="128" y="276"/>
                </a:lnTo>
                <a:lnTo>
                  <a:pt x="127" y="276"/>
                </a:lnTo>
                <a:lnTo>
                  <a:pt x="125" y="276"/>
                </a:lnTo>
                <a:lnTo>
                  <a:pt x="123" y="276"/>
                </a:lnTo>
                <a:lnTo>
                  <a:pt x="118" y="276"/>
                </a:lnTo>
                <a:lnTo>
                  <a:pt x="106" y="276"/>
                </a:lnTo>
                <a:lnTo>
                  <a:pt x="101" y="276"/>
                </a:lnTo>
                <a:lnTo>
                  <a:pt x="101" y="273"/>
                </a:lnTo>
                <a:lnTo>
                  <a:pt x="101" y="271"/>
                </a:lnTo>
                <a:lnTo>
                  <a:pt x="101" y="268"/>
                </a:lnTo>
                <a:lnTo>
                  <a:pt x="101" y="267"/>
                </a:lnTo>
                <a:lnTo>
                  <a:pt x="89" y="267"/>
                </a:lnTo>
                <a:lnTo>
                  <a:pt x="89" y="268"/>
                </a:lnTo>
                <a:lnTo>
                  <a:pt x="89" y="275"/>
                </a:lnTo>
                <a:lnTo>
                  <a:pt x="90" y="275"/>
                </a:lnTo>
                <a:lnTo>
                  <a:pt x="92" y="275"/>
                </a:lnTo>
                <a:lnTo>
                  <a:pt x="92" y="276"/>
                </a:lnTo>
                <a:lnTo>
                  <a:pt x="92" y="282"/>
                </a:lnTo>
                <a:lnTo>
                  <a:pt x="93" y="282"/>
                </a:lnTo>
                <a:lnTo>
                  <a:pt x="101" y="282"/>
                </a:lnTo>
                <a:lnTo>
                  <a:pt x="101" y="283"/>
                </a:lnTo>
                <a:lnTo>
                  <a:pt x="101" y="284"/>
                </a:lnTo>
                <a:lnTo>
                  <a:pt x="101" y="289"/>
                </a:lnTo>
                <a:lnTo>
                  <a:pt x="101" y="293"/>
                </a:lnTo>
                <a:lnTo>
                  <a:pt x="67" y="293"/>
                </a:lnTo>
                <a:lnTo>
                  <a:pt x="34" y="293"/>
                </a:lnTo>
                <a:lnTo>
                  <a:pt x="5" y="293"/>
                </a:lnTo>
                <a:lnTo>
                  <a:pt x="0" y="293"/>
                </a:lnTo>
                <a:lnTo>
                  <a:pt x="0" y="288"/>
                </a:lnTo>
                <a:lnTo>
                  <a:pt x="0" y="287"/>
                </a:lnTo>
                <a:lnTo>
                  <a:pt x="0" y="286"/>
                </a:lnTo>
                <a:lnTo>
                  <a:pt x="5" y="286"/>
                </a:lnTo>
                <a:lnTo>
                  <a:pt x="5" y="278"/>
                </a:lnTo>
                <a:lnTo>
                  <a:pt x="5" y="276"/>
                </a:lnTo>
                <a:lnTo>
                  <a:pt x="6" y="276"/>
                </a:lnTo>
                <a:lnTo>
                  <a:pt x="17" y="276"/>
                </a:lnTo>
                <a:lnTo>
                  <a:pt x="17" y="260"/>
                </a:lnTo>
                <a:lnTo>
                  <a:pt x="17" y="259"/>
                </a:lnTo>
                <a:lnTo>
                  <a:pt x="0" y="259"/>
                </a:lnTo>
                <a:lnTo>
                  <a:pt x="0" y="244"/>
                </a:lnTo>
                <a:lnTo>
                  <a:pt x="0" y="242"/>
                </a:lnTo>
                <a:lnTo>
                  <a:pt x="6" y="242"/>
                </a:lnTo>
                <a:lnTo>
                  <a:pt x="8" y="242"/>
                </a:lnTo>
                <a:lnTo>
                  <a:pt x="15" y="242"/>
                </a:lnTo>
                <a:lnTo>
                  <a:pt x="17" y="242"/>
                </a:lnTo>
                <a:lnTo>
                  <a:pt x="23" y="242"/>
                </a:lnTo>
                <a:lnTo>
                  <a:pt x="34" y="242"/>
                </a:lnTo>
                <a:lnTo>
                  <a:pt x="34" y="233"/>
                </a:lnTo>
                <a:lnTo>
                  <a:pt x="34" y="221"/>
                </a:lnTo>
                <a:lnTo>
                  <a:pt x="34" y="210"/>
                </a:lnTo>
                <a:lnTo>
                  <a:pt x="34" y="207"/>
                </a:lnTo>
                <a:lnTo>
                  <a:pt x="34" y="196"/>
                </a:lnTo>
                <a:lnTo>
                  <a:pt x="34" y="193"/>
                </a:lnTo>
                <a:lnTo>
                  <a:pt x="34" y="190"/>
                </a:lnTo>
                <a:lnTo>
                  <a:pt x="34" y="187"/>
                </a:lnTo>
                <a:lnTo>
                  <a:pt x="34" y="183"/>
                </a:lnTo>
                <a:lnTo>
                  <a:pt x="34" y="174"/>
                </a:lnTo>
                <a:lnTo>
                  <a:pt x="34" y="172"/>
                </a:lnTo>
                <a:lnTo>
                  <a:pt x="34" y="167"/>
                </a:lnTo>
                <a:lnTo>
                  <a:pt x="34" y="165"/>
                </a:lnTo>
                <a:lnTo>
                  <a:pt x="34" y="162"/>
                </a:lnTo>
                <a:lnTo>
                  <a:pt x="34" y="156"/>
                </a:lnTo>
                <a:lnTo>
                  <a:pt x="34" y="147"/>
                </a:lnTo>
                <a:lnTo>
                  <a:pt x="34" y="144"/>
                </a:lnTo>
                <a:lnTo>
                  <a:pt x="34" y="138"/>
                </a:lnTo>
                <a:lnTo>
                  <a:pt x="35" y="138"/>
                </a:lnTo>
                <a:lnTo>
                  <a:pt x="39" y="138"/>
                </a:lnTo>
                <a:lnTo>
                  <a:pt x="41" y="138"/>
                </a:lnTo>
                <a:lnTo>
                  <a:pt x="42" y="138"/>
                </a:lnTo>
                <a:lnTo>
                  <a:pt x="42" y="133"/>
                </a:lnTo>
                <a:lnTo>
                  <a:pt x="34" y="133"/>
                </a:lnTo>
                <a:lnTo>
                  <a:pt x="34" y="121"/>
                </a:lnTo>
                <a:lnTo>
                  <a:pt x="34" y="118"/>
                </a:lnTo>
                <a:lnTo>
                  <a:pt x="34" y="104"/>
                </a:lnTo>
                <a:lnTo>
                  <a:pt x="34" y="103"/>
                </a:lnTo>
                <a:lnTo>
                  <a:pt x="34" y="102"/>
                </a:lnTo>
                <a:lnTo>
                  <a:pt x="34" y="100"/>
                </a:lnTo>
                <a:lnTo>
                  <a:pt x="33" y="100"/>
                </a:lnTo>
                <a:lnTo>
                  <a:pt x="32" y="100"/>
                </a:lnTo>
                <a:lnTo>
                  <a:pt x="17" y="100"/>
                </a:lnTo>
                <a:lnTo>
                  <a:pt x="17" y="72"/>
                </a:lnTo>
                <a:lnTo>
                  <a:pt x="17" y="70"/>
                </a:lnTo>
                <a:lnTo>
                  <a:pt x="17" y="69"/>
                </a:lnTo>
                <a:lnTo>
                  <a:pt x="17" y="68"/>
                </a:lnTo>
                <a:lnTo>
                  <a:pt x="17" y="67"/>
                </a:lnTo>
                <a:lnTo>
                  <a:pt x="17" y="66"/>
                </a:lnTo>
                <a:lnTo>
                  <a:pt x="15" y="66"/>
                </a:lnTo>
                <a:lnTo>
                  <a:pt x="13" y="66"/>
                </a:lnTo>
                <a:lnTo>
                  <a:pt x="0" y="57"/>
                </a:lnTo>
                <a:lnTo>
                  <a:pt x="0" y="56"/>
                </a:lnTo>
                <a:lnTo>
                  <a:pt x="0" y="54"/>
                </a:lnTo>
                <a:close/>
                <a:moveTo>
                  <a:pt x="34" y="68"/>
                </a:moveTo>
                <a:lnTo>
                  <a:pt x="34" y="69"/>
                </a:lnTo>
                <a:lnTo>
                  <a:pt x="34" y="70"/>
                </a:lnTo>
                <a:lnTo>
                  <a:pt x="42" y="69"/>
                </a:lnTo>
                <a:lnTo>
                  <a:pt x="47" y="69"/>
                </a:lnTo>
                <a:lnTo>
                  <a:pt x="51" y="69"/>
                </a:lnTo>
                <a:lnTo>
                  <a:pt x="51" y="67"/>
                </a:lnTo>
                <a:lnTo>
                  <a:pt x="51" y="66"/>
                </a:lnTo>
                <a:lnTo>
                  <a:pt x="51" y="65"/>
                </a:lnTo>
                <a:lnTo>
                  <a:pt x="51" y="57"/>
                </a:lnTo>
                <a:lnTo>
                  <a:pt x="51" y="56"/>
                </a:lnTo>
                <a:lnTo>
                  <a:pt x="51" y="52"/>
                </a:lnTo>
                <a:lnTo>
                  <a:pt x="50" y="52"/>
                </a:lnTo>
                <a:lnTo>
                  <a:pt x="44" y="52"/>
                </a:lnTo>
                <a:lnTo>
                  <a:pt x="35" y="52"/>
                </a:lnTo>
                <a:lnTo>
                  <a:pt x="34" y="52"/>
                </a:lnTo>
                <a:lnTo>
                  <a:pt x="34" y="53"/>
                </a:lnTo>
                <a:lnTo>
                  <a:pt x="34" y="58"/>
                </a:lnTo>
                <a:lnTo>
                  <a:pt x="34" y="67"/>
                </a:lnTo>
                <a:lnTo>
                  <a:pt x="34" y="68"/>
                </a:lnTo>
                <a:close/>
                <a:moveTo>
                  <a:pt x="67" y="121"/>
                </a:moveTo>
                <a:lnTo>
                  <a:pt x="69" y="121"/>
                </a:lnTo>
                <a:lnTo>
                  <a:pt x="71" y="121"/>
                </a:lnTo>
                <a:lnTo>
                  <a:pt x="84" y="121"/>
                </a:lnTo>
                <a:lnTo>
                  <a:pt x="84" y="120"/>
                </a:lnTo>
                <a:lnTo>
                  <a:pt x="84" y="118"/>
                </a:lnTo>
                <a:lnTo>
                  <a:pt x="84" y="117"/>
                </a:lnTo>
                <a:lnTo>
                  <a:pt x="84" y="108"/>
                </a:lnTo>
                <a:lnTo>
                  <a:pt x="84" y="107"/>
                </a:lnTo>
                <a:lnTo>
                  <a:pt x="84" y="104"/>
                </a:lnTo>
                <a:lnTo>
                  <a:pt x="75" y="104"/>
                </a:lnTo>
                <a:lnTo>
                  <a:pt x="67" y="104"/>
                </a:lnTo>
                <a:lnTo>
                  <a:pt x="67" y="105"/>
                </a:lnTo>
                <a:lnTo>
                  <a:pt x="67" y="106"/>
                </a:lnTo>
                <a:lnTo>
                  <a:pt x="67" y="107"/>
                </a:lnTo>
                <a:lnTo>
                  <a:pt x="67" y="111"/>
                </a:lnTo>
                <a:lnTo>
                  <a:pt x="67" y="118"/>
                </a:lnTo>
                <a:lnTo>
                  <a:pt x="67" y="120"/>
                </a:lnTo>
                <a:lnTo>
                  <a:pt x="67" y="121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15" name="Freeform 549">
            <a:extLst>
              <a:ext uri="{FF2B5EF4-FFF2-40B4-BE49-F238E27FC236}">
                <a16:creationId xmlns:a16="http://schemas.microsoft.com/office/drawing/2014/main" id="{20F200D0-8883-43A7-4BA4-69A5A3285DF2}"/>
              </a:ext>
            </a:extLst>
          </p:cNvPr>
          <p:cNvSpPr>
            <a:spLocks noEditPoints="1"/>
          </p:cNvSpPr>
          <p:nvPr/>
        </p:nvSpPr>
        <p:spPr bwMode="auto">
          <a:xfrm>
            <a:off x="3362859" y="2058281"/>
            <a:ext cx="478239" cy="454264"/>
          </a:xfrm>
          <a:custGeom>
            <a:avLst/>
            <a:gdLst>
              <a:gd name="T0" fmla="*/ 64 w 379"/>
              <a:gd name="T1" fmla="*/ 225 h 360"/>
              <a:gd name="T2" fmla="*/ 75 w 379"/>
              <a:gd name="T3" fmla="*/ 224 h 360"/>
              <a:gd name="T4" fmla="*/ 100 w 379"/>
              <a:gd name="T5" fmla="*/ 224 h 360"/>
              <a:gd name="T6" fmla="*/ 89 w 379"/>
              <a:gd name="T7" fmla="*/ 235 h 360"/>
              <a:gd name="T8" fmla="*/ 77 w 379"/>
              <a:gd name="T9" fmla="*/ 235 h 360"/>
              <a:gd name="T10" fmla="*/ 68 w 379"/>
              <a:gd name="T11" fmla="*/ 242 h 360"/>
              <a:gd name="T12" fmla="*/ 68 w 379"/>
              <a:gd name="T13" fmla="*/ 251 h 360"/>
              <a:gd name="T14" fmla="*/ 83 w 379"/>
              <a:gd name="T15" fmla="*/ 247 h 360"/>
              <a:gd name="T16" fmla="*/ 89 w 379"/>
              <a:gd name="T17" fmla="*/ 253 h 360"/>
              <a:gd name="T18" fmla="*/ 66 w 379"/>
              <a:gd name="T19" fmla="*/ 258 h 360"/>
              <a:gd name="T20" fmla="*/ 64 w 379"/>
              <a:gd name="T21" fmla="*/ 284 h 360"/>
              <a:gd name="T22" fmla="*/ 73 w 379"/>
              <a:gd name="T23" fmla="*/ 301 h 360"/>
              <a:gd name="T24" fmla="*/ 84 w 379"/>
              <a:gd name="T25" fmla="*/ 352 h 360"/>
              <a:gd name="T26" fmla="*/ 34 w 379"/>
              <a:gd name="T27" fmla="*/ 292 h 360"/>
              <a:gd name="T28" fmla="*/ 5 w 379"/>
              <a:gd name="T29" fmla="*/ 122 h 360"/>
              <a:gd name="T30" fmla="*/ 34 w 379"/>
              <a:gd name="T31" fmla="*/ 68 h 360"/>
              <a:gd name="T32" fmla="*/ 34 w 379"/>
              <a:gd name="T33" fmla="*/ 34 h 360"/>
              <a:gd name="T34" fmla="*/ 66 w 379"/>
              <a:gd name="T35" fmla="*/ 52 h 360"/>
              <a:gd name="T36" fmla="*/ 229 w 379"/>
              <a:gd name="T37" fmla="*/ 53 h 360"/>
              <a:gd name="T38" fmla="*/ 235 w 379"/>
              <a:gd name="T39" fmla="*/ 35 h 360"/>
              <a:gd name="T40" fmla="*/ 356 w 379"/>
              <a:gd name="T41" fmla="*/ 0 h 360"/>
              <a:gd name="T42" fmla="*/ 376 w 379"/>
              <a:gd name="T43" fmla="*/ 86 h 360"/>
              <a:gd name="T44" fmla="*/ 339 w 379"/>
              <a:gd name="T45" fmla="*/ 52 h 360"/>
              <a:gd name="T46" fmla="*/ 293 w 379"/>
              <a:gd name="T47" fmla="*/ 52 h 360"/>
              <a:gd name="T48" fmla="*/ 274 w 379"/>
              <a:gd name="T49" fmla="*/ 59 h 360"/>
              <a:gd name="T50" fmla="*/ 274 w 379"/>
              <a:gd name="T51" fmla="*/ 97 h 360"/>
              <a:gd name="T52" fmla="*/ 259 w 379"/>
              <a:gd name="T53" fmla="*/ 121 h 360"/>
              <a:gd name="T54" fmla="*/ 237 w 379"/>
              <a:gd name="T55" fmla="*/ 121 h 360"/>
              <a:gd name="T56" fmla="*/ 250 w 379"/>
              <a:gd name="T57" fmla="*/ 139 h 360"/>
              <a:gd name="T58" fmla="*/ 261 w 379"/>
              <a:gd name="T59" fmla="*/ 180 h 360"/>
              <a:gd name="T60" fmla="*/ 291 w 379"/>
              <a:gd name="T61" fmla="*/ 189 h 360"/>
              <a:gd name="T62" fmla="*/ 309 w 379"/>
              <a:gd name="T63" fmla="*/ 207 h 360"/>
              <a:gd name="T64" fmla="*/ 274 w 379"/>
              <a:gd name="T65" fmla="*/ 221 h 360"/>
              <a:gd name="T66" fmla="*/ 249 w 379"/>
              <a:gd name="T67" fmla="*/ 189 h 360"/>
              <a:gd name="T68" fmla="*/ 215 w 379"/>
              <a:gd name="T69" fmla="*/ 165 h 360"/>
              <a:gd name="T70" fmla="*/ 236 w 379"/>
              <a:gd name="T71" fmla="*/ 196 h 360"/>
              <a:gd name="T72" fmla="*/ 216 w 379"/>
              <a:gd name="T73" fmla="*/ 223 h 360"/>
              <a:gd name="T74" fmla="*/ 147 w 379"/>
              <a:gd name="T75" fmla="*/ 224 h 360"/>
              <a:gd name="T76" fmla="*/ 136 w 379"/>
              <a:gd name="T77" fmla="*/ 235 h 360"/>
              <a:gd name="T78" fmla="*/ 134 w 379"/>
              <a:gd name="T79" fmla="*/ 215 h 360"/>
              <a:gd name="T80" fmla="*/ 120 w 379"/>
              <a:gd name="T81" fmla="*/ 198 h 360"/>
              <a:gd name="T82" fmla="*/ 96 w 379"/>
              <a:gd name="T83" fmla="*/ 190 h 360"/>
              <a:gd name="T84" fmla="*/ 57 w 379"/>
              <a:gd name="T85" fmla="*/ 190 h 360"/>
              <a:gd name="T86" fmla="*/ 34 w 379"/>
              <a:gd name="T87" fmla="*/ 167 h 360"/>
              <a:gd name="T88" fmla="*/ 30 w 379"/>
              <a:gd name="T89" fmla="*/ 138 h 360"/>
              <a:gd name="T90" fmla="*/ 12 w 379"/>
              <a:gd name="T91" fmla="*/ 130 h 360"/>
              <a:gd name="T92" fmla="*/ 66 w 379"/>
              <a:gd name="T93" fmla="*/ 60 h 360"/>
              <a:gd name="T94" fmla="*/ 83 w 379"/>
              <a:gd name="T95" fmla="*/ 105 h 360"/>
              <a:gd name="T96" fmla="*/ 83 w 379"/>
              <a:gd name="T97" fmla="*/ 69 h 360"/>
              <a:gd name="T98" fmla="*/ 101 w 379"/>
              <a:gd name="T99" fmla="*/ 104 h 360"/>
              <a:gd name="T100" fmla="*/ 143 w 379"/>
              <a:gd name="T101" fmla="*/ 181 h 360"/>
              <a:gd name="T102" fmla="*/ 156 w 379"/>
              <a:gd name="T103" fmla="*/ 172 h 360"/>
              <a:gd name="T104" fmla="*/ 169 w 379"/>
              <a:gd name="T105" fmla="*/ 153 h 360"/>
              <a:gd name="T106" fmla="*/ 186 w 379"/>
              <a:gd name="T107" fmla="*/ 189 h 360"/>
              <a:gd name="T108" fmla="*/ 203 w 379"/>
              <a:gd name="T109" fmla="*/ 180 h 360"/>
              <a:gd name="T110" fmla="*/ 185 w 379"/>
              <a:gd name="T111" fmla="*/ 98 h 360"/>
              <a:gd name="T112" fmla="*/ 186 w 379"/>
              <a:gd name="T113" fmla="*/ 166 h 360"/>
              <a:gd name="T114" fmla="*/ 204 w 379"/>
              <a:gd name="T115" fmla="*/ 166 h 360"/>
              <a:gd name="T116" fmla="*/ 212 w 379"/>
              <a:gd name="T117" fmla="*/ 189 h 360"/>
              <a:gd name="T118" fmla="*/ 231 w 379"/>
              <a:gd name="T119" fmla="*/ 122 h 360"/>
              <a:gd name="T120" fmla="*/ 227 w 379"/>
              <a:gd name="T121" fmla="*/ 130 h 360"/>
              <a:gd name="T122" fmla="*/ 233 w 379"/>
              <a:gd name="T123" fmla="*/ 13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9" h="360">
                <a:moveTo>
                  <a:pt x="34" y="292"/>
                </a:moveTo>
                <a:lnTo>
                  <a:pt x="34" y="261"/>
                </a:lnTo>
                <a:lnTo>
                  <a:pt x="34" y="233"/>
                </a:lnTo>
                <a:lnTo>
                  <a:pt x="34" y="225"/>
                </a:lnTo>
                <a:lnTo>
                  <a:pt x="36" y="225"/>
                </a:lnTo>
                <a:lnTo>
                  <a:pt x="38" y="225"/>
                </a:lnTo>
                <a:lnTo>
                  <a:pt x="43" y="225"/>
                </a:lnTo>
                <a:lnTo>
                  <a:pt x="46" y="225"/>
                </a:lnTo>
                <a:lnTo>
                  <a:pt x="47" y="225"/>
                </a:lnTo>
                <a:lnTo>
                  <a:pt x="48" y="225"/>
                </a:lnTo>
                <a:lnTo>
                  <a:pt x="50" y="225"/>
                </a:lnTo>
                <a:lnTo>
                  <a:pt x="59" y="225"/>
                </a:lnTo>
                <a:lnTo>
                  <a:pt x="61" y="225"/>
                </a:lnTo>
                <a:lnTo>
                  <a:pt x="64" y="224"/>
                </a:lnTo>
                <a:lnTo>
                  <a:pt x="64" y="225"/>
                </a:lnTo>
                <a:lnTo>
                  <a:pt x="64" y="226"/>
                </a:lnTo>
                <a:lnTo>
                  <a:pt x="64" y="227"/>
                </a:lnTo>
                <a:lnTo>
                  <a:pt x="64" y="229"/>
                </a:lnTo>
                <a:lnTo>
                  <a:pt x="64" y="230"/>
                </a:lnTo>
                <a:lnTo>
                  <a:pt x="68" y="230"/>
                </a:lnTo>
                <a:lnTo>
                  <a:pt x="68" y="229"/>
                </a:lnTo>
                <a:lnTo>
                  <a:pt x="68" y="227"/>
                </a:lnTo>
                <a:lnTo>
                  <a:pt x="68" y="226"/>
                </a:lnTo>
                <a:lnTo>
                  <a:pt x="68" y="225"/>
                </a:lnTo>
                <a:lnTo>
                  <a:pt x="68" y="224"/>
                </a:lnTo>
                <a:lnTo>
                  <a:pt x="70" y="224"/>
                </a:lnTo>
                <a:lnTo>
                  <a:pt x="72" y="224"/>
                </a:lnTo>
                <a:lnTo>
                  <a:pt x="73" y="224"/>
                </a:lnTo>
                <a:lnTo>
                  <a:pt x="74" y="224"/>
                </a:lnTo>
                <a:lnTo>
                  <a:pt x="75" y="224"/>
                </a:lnTo>
                <a:lnTo>
                  <a:pt x="76" y="224"/>
                </a:lnTo>
                <a:lnTo>
                  <a:pt x="77" y="224"/>
                </a:lnTo>
                <a:lnTo>
                  <a:pt x="80" y="224"/>
                </a:lnTo>
                <a:lnTo>
                  <a:pt x="81" y="224"/>
                </a:lnTo>
                <a:lnTo>
                  <a:pt x="82" y="224"/>
                </a:lnTo>
                <a:lnTo>
                  <a:pt x="83" y="224"/>
                </a:lnTo>
                <a:lnTo>
                  <a:pt x="84" y="224"/>
                </a:lnTo>
                <a:lnTo>
                  <a:pt x="87" y="224"/>
                </a:lnTo>
                <a:lnTo>
                  <a:pt x="90" y="224"/>
                </a:lnTo>
                <a:lnTo>
                  <a:pt x="91" y="224"/>
                </a:lnTo>
                <a:lnTo>
                  <a:pt x="92" y="224"/>
                </a:lnTo>
                <a:lnTo>
                  <a:pt x="93" y="224"/>
                </a:lnTo>
                <a:lnTo>
                  <a:pt x="94" y="224"/>
                </a:lnTo>
                <a:lnTo>
                  <a:pt x="95" y="224"/>
                </a:lnTo>
                <a:lnTo>
                  <a:pt x="100" y="224"/>
                </a:lnTo>
                <a:lnTo>
                  <a:pt x="101" y="224"/>
                </a:lnTo>
                <a:lnTo>
                  <a:pt x="102" y="224"/>
                </a:lnTo>
                <a:lnTo>
                  <a:pt x="102" y="225"/>
                </a:lnTo>
                <a:lnTo>
                  <a:pt x="102" y="227"/>
                </a:lnTo>
                <a:lnTo>
                  <a:pt x="102" y="230"/>
                </a:lnTo>
                <a:lnTo>
                  <a:pt x="102" y="231"/>
                </a:lnTo>
                <a:lnTo>
                  <a:pt x="102" y="232"/>
                </a:lnTo>
                <a:lnTo>
                  <a:pt x="93" y="232"/>
                </a:lnTo>
                <a:lnTo>
                  <a:pt x="84" y="232"/>
                </a:lnTo>
                <a:lnTo>
                  <a:pt x="82" y="232"/>
                </a:lnTo>
                <a:lnTo>
                  <a:pt x="82" y="235"/>
                </a:lnTo>
                <a:lnTo>
                  <a:pt x="84" y="235"/>
                </a:lnTo>
                <a:lnTo>
                  <a:pt x="85" y="235"/>
                </a:lnTo>
                <a:lnTo>
                  <a:pt x="86" y="235"/>
                </a:lnTo>
                <a:lnTo>
                  <a:pt x="89" y="235"/>
                </a:lnTo>
                <a:lnTo>
                  <a:pt x="90" y="235"/>
                </a:lnTo>
                <a:lnTo>
                  <a:pt x="91" y="235"/>
                </a:lnTo>
                <a:lnTo>
                  <a:pt x="91" y="238"/>
                </a:lnTo>
                <a:lnTo>
                  <a:pt x="84" y="238"/>
                </a:lnTo>
                <a:lnTo>
                  <a:pt x="84" y="241"/>
                </a:lnTo>
                <a:lnTo>
                  <a:pt x="84" y="243"/>
                </a:lnTo>
                <a:lnTo>
                  <a:pt x="81" y="243"/>
                </a:lnTo>
                <a:lnTo>
                  <a:pt x="75" y="243"/>
                </a:lnTo>
                <a:lnTo>
                  <a:pt x="75" y="241"/>
                </a:lnTo>
                <a:lnTo>
                  <a:pt x="74" y="241"/>
                </a:lnTo>
                <a:lnTo>
                  <a:pt x="73" y="241"/>
                </a:lnTo>
                <a:lnTo>
                  <a:pt x="73" y="239"/>
                </a:lnTo>
                <a:lnTo>
                  <a:pt x="73" y="238"/>
                </a:lnTo>
                <a:lnTo>
                  <a:pt x="77" y="238"/>
                </a:lnTo>
                <a:lnTo>
                  <a:pt x="77" y="235"/>
                </a:lnTo>
                <a:lnTo>
                  <a:pt x="76" y="235"/>
                </a:lnTo>
                <a:lnTo>
                  <a:pt x="75" y="235"/>
                </a:lnTo>
                <a:lnTo>
                  <a:pt x="75" y="232"/>
                </a:lnTo>
                <a:lnTo>
                  <a:pt x="73" y="232"/>
                </a:lnTo>
                <a:lnTo>
                  <a:pt x="71" y="232"/>
                </a:lnTo>
                <a:lnTo>
                  <a:pt x="71" y="235"/>
                </a:lnTo>
                <a:lnTo>
                  <a:pt x="70" y="235"/>
                </a:lnTo>
                <a:lnTo>
                  <a:pt x="68" y="235"/>
                </a:lnTo>
                <a:lnTo>
                  <a:pt x="68" y="236"/>
                </a:lnTo>
                <a:lnTo>
                  <a:pt x="68" y="238"/>
                </a:lnTo>
                <a:lnTo>
                  <a:pt x="71" y="238"/>
                </a:lnTo>
                <a:lnTo>
                  <a:pt x="71" y="241"/>
                </a:lnTo>
                <a:lnTo>
                  <a:pt x="70" y="241"/>
                </a:lnTo>
                <a:lnTo>
                  <a:pt x="68" y="241"/>
                </a:lnTo>
                <a:lnTo>
                  <a:pt x="68" y="242"/>
                </a:lnTo>
                <a:lnTo>
                  <a:pt x="68" y="244"/>
                </a:lnTo>
                <a:lnTo>
                  <a:pt x="68" y="245"/>
                </a:lnTo>
                <a:lnTo>
                  <a:pt x="64" y="245"/>
                </a:lnTo>
                <a:lnTo>
                  <a:pt x="64" y="247"/>
                </a:lnTo>
                <a:lnTo>
                  <a:pt x="64" y="249"/>
                </a:lnTo>
                <a:lnTo>
                  <a:pt x="64" y="250"/>
                </a:lnTo>
                <a:lnTo>
                  <a:pt x="64" y="251"/>
                </a:lnTo>
                <a:lnTo>
                  <a:pt x="64" y="252"/>
                </a:lnTo>
                <a:lnTo>
                  <a:pt x="64" y="253"/>
                </a:lnTo>
                <a:lnTo>
                  <a:pt x="64" y="254"/>
                </a:lnTo>
                <a:lnTo>
                  <a:pt x="64" y="256"/>
                </a:lnTo>
                <a:lnTo>
                  <a:pt x="68" y="256"/>
                </a:lnTo>
                <a:lnTo>
                  <a:pt x="68" y="254"/>
                </a:lnTo>
                <a:lnTo>
                  <a:pt x="68" y="253"/>
                </a:lnTo>
                <a:lnTo>
                  <a:pt x="68" y="251"/>
                </a:lnTo>
                <a:lnTo>
                  <a:pt x="68" y="250"/>
                </a:lnTo>
                <a:lnTo>
                  <a:pt x="68" y="249"/>
                </a:lnTo>
                <a:lnTo>
                  <a:pt x="68" y="248"/>
                </a:lnTo>
                <a:lnTo>
                  <a:pt x="68" y="247"/>
                </a:lnTo>
                <a:lnTo>
                  <a:pt x="70" y="247"/>
                </a:lnTo>
                <a:lnTo>
                  <a:pt x="72" y="247"/>
                </a:lnTo>
                <a:lnTo>
                  <a:pt x="73" y="247"/>
                </a:lnTo>
                <a:lnTo>
                  <a:pt x="73" y="249"/>
                </a:lnTo>
                <a:lnTo>
                  <a:pt x="76" y="249"/>
                </a:lnTo>
                <a:lnTo>
                  <a:pt x="77" y="249"/>
                </a:lnTo>
                <a:lnTo>
                  <a:pt x="77" y="247"/>
                </a:lnTo>
                <a:lnTo>
                  <a:pt x="78" y="247"/>
                </a:lnTo>
                <a:lnTo>
                  <a:pt x="80" y="247"/>
                </a:lnTo>
                <a:lnTo>
                  <a:pt x="81" y="247"/>
                </a:lnTo>
                <a:lnTo>
                  <a:pt x="83" y="247"/>
                </a:lnTo>
                <a:lnTo>
                  <a:pt x="84" y="247"/>
                </a:lnTo>
                <a:lnTo>
                  <a:pt x="84" y="249"/>
                </a:lnTo>
                <a:lnTo>
                  <a:pt x="86" y="249"/>
                </a:lnTo>
                <a:lnTo>
                  <a:pt x="87" y="249"/>
                </a:lnTo>
                <a:lnTo>
                  <a:pt x="89" y="249"/>
                </a:lnTo>
                <a:lnTo>
                  <a:pt x="89" y="247"/>
                </a:lnTo>
                <a:lnTo>
                  <a:pt x="91" y="247"/>
                </a:lnTo>
                <a:lnTo>
                  <a:pt x="91" y="249"/>
                </a:lnTo>
                <a:lnTo>
                  <a:pt x="93" y="249"/>
                </a:lnTo>
                <a:lnTo>
                  <a:pt x="93" y="250"/>
                </a:lnTo>
                <a:lnTo>
                  <a:pt x="93" y="251"/>
                </a:lnTo>
                <a:lnTo>
                  <a:pt x="93" y="252"/>
                </a:lnTo>
                <a:lnTo>
                  <a:pt x="90" y="252"/>
                </a:lnTo>
                <a:lnTo>
                  <a:pt x="89" y="252"/>
                </a:lnTo>
                <a:lnTo>
                  <a:pt x="89" y="253"/>
                </a:lnTo>
                <a:lnTo>
                  <a:pt x="89" y="254"/>
                </a:lnTo>
                <a:lnTo>
                  <a:pt x="93" y="254"/>
                </a:lnTo>
                <a:lnTo>
                  <a:pt x="93" y="256"/>
                </a:lnTo>
                <a:lnTo>
                  <a:pt x="93" y="257"/>
                </a:lnTo>
                <a:lnTo>
                  <a:pt x="93" y="258"/>
                </a:lnTo>
                <a:lnTo>
                  <a:pt x="91" y="258"/>
                </a:lnTo>
                <a:lnTo>
                  <a:pt x="90" y="258"/>
                </a:lnTo>
                <a:lnTo>
                  <a:pt x="87" y="258"/>
                </a:lnTo>
                <a:lnTo>
                  <a:pt x="85" y="258"/>
                </a:lnTo>
                <a:lnTo>
                  <a:pt x="81" y="258"/>
                </a:lnTo>
                <a:lnTo>
                  <a:pt x="76" y="258"/>
                </a:lnTo>
                <a:lnTo>
                  <a:pt x="74" y="258"/>
                </a:lnTo>
                <a:lnTo>
                  <a:pt x="71" y="258"/>
                </a:lnTo>
                <a:lnTo>
                  <a:pt x="68" y="258"/>
                </a:lnTo>
                <a:lnTo>
                  <a:pt x="66" y="258"/>
                </a:lnTo>
                <a:lnTo>
                  <a:pt x="64" y="258"/>
                </a:lnTo>
                <a:lnTo>
                  <a:pt x="59" y="258"/>
                </a:lnTo>
                <a:lnTo>
                  <a:pt x="59" y="260"/>
                </a:lnTo>
                <a:lnTo>
                  <a:pt x="59" y="267"/>
                </a:lnTo>
                <a:lnTo>
                  <a:pt x="64" y="267"/>
                </a:lnTo>
                <a:lnTo>
                  <a:pt x="64" y="268"/>
                </a:lnTo>
                <a:lnTo>
                  <a:pt x="64" y="269"/>
                </a:lnTo>
                <a:lnTo>
                  <a:pt x="64" y="271"/>
                </a:lnTo>
                <a:lnTo>
                  <a:pt x="64" y="274"/>
                </a:lnTo>
                <a:lnTo>
                  <a:pt x="64" y="275"/>
                </a:lnTo>
                <a:lnTo>
                  <a:pt x="59" y="275"/>
                </a:lnTo>
                <a:lnTo>
                  <a:pt x="59" y="280"/>
                </a:lnTo>
                <a:lnTo>
                  <a:pt x="59" y="284"/>
                </a:lnTo>
                <a:lnTo>
                  <a:pt x="61" y="284"/>
                </a:lnTo>
                <a:lnTo>
                  <a:pt x="64" y="284"/>
                </a:lnTo>
                <a:lnTo>
                  <a:pt x="68" y="284"/>
                </a:lnTo>
                <a:lnTo>
                  <a:pt x="68" y="292"/>
                </a:lnTo>
                <a:lnTo>
                  <a:pt x="66" y="292"/>
                </a:lnTo>
                <a:lnTo>
                  <a:pt x="64" y="292"/>
                </a:lnTo>
                <a:lnTo>
                  <a:pt x="62" y="292"/>
                </a:lnTo>
                <a:lnTo>
                  <a:pt x="59" y="292"/>
                </a:lnTo>
                <a:lnTo>
                  <a:pt x="59" y="295"/>
                </a:lnTo>
                <a:lnTo>
                  <a:pt x="59" y="296"/>
                </a:lnTo>
                <a:lnTo>
                  <a:pt x="62" y="296"/>
                </a:lnTo>
                <a:lnTo>
                  <a:pt x="64" y="296"/>
                </a:lnTo>
                <a:lnTo>
                  <a:pt x="67" y="296"/>
                </a:lnTo>
                <a:lnTo>
                  <a:pt x="68" y="296"/>
                </a:lnTo>
                <a:lnTo>
                  <a:pt x="68" y="301"/>
                </a:lnTo>
                <a:lnTo>
                  <a:pt x="70" y="301"/>
                </a:lnTo>
                <a:lnTo>
                  <a:pt x="73" y="301"/>
                </a:lnTo>
                <a:lnTo>
                  <a:pt x="76" y="301"/>
                </a:lnTo>
                <a:lnTo>
                  <a:pt x="76" y="307"/>
                </a:lnTo>
                <a:lnTo>
                  <a:pt x="76" y="310"/>
                </a:lnTo>
                <a:lnTo>
                  <a:pt x="80" y="310"/>
                </a:lnTo>
                <a:lnTo>
                  <a:pt x="85" y="310"/>
                </a:lnTo>
                <a:lnTo>
                  <a:pt x="85" y="312"/>
                </a:lnTo>
                <a:lnTo>
                  <a:pt x="85" y="313"/>
                </a:lnTo>
                <a:lnTo>
                  <a:pt x="85" y="326"/>
                </a:lnTo>
                <a:lnTo>
                  <a:pt x="93" y="326"/>
                </a:lnTo>
                <a:lnTo>
                  <a:pt x="93" y="343"/>
                </a:lnTo>
                <a:lnTo>
                  <a:pt x="93" y="360"/>
                </a:lnTo>
                <a:lnTo>
                  <a:pt x="91" y="360"/>
                </a:lnTo>
                <a:lnTo>
                  <a:pt x="85" y="360"/>
                </a:lnTo>
                <a:lnTo>
                  <a:pt x="85" y="352"/>
                </a:lnTo>
                <a:lnTo>
                  <a:pt x="84" y="352"/>
                </a:lnTo>
                <a:lnTo>
                  <a:pt x="78" y="352"/>
                </a:lnTo>
                <a:lnTo>
                  <a:pt x="68" y="352"/>
                </a:lnTo>
                <a:lnTo>
                  <a:pt x="68" y="328"/>
                </a:lnTo>
                <a:lnTo>
                  <a:pt x="68" y="326"/>
                </a:lnTo>
                <a:lnTo>
                  <a:pt x="68" y="317"/>
                </a:lnTo>
                <a:lnTo>
                  <a:pt x="59" y="317"/>
                </a:lnTo>
                <a:lnTo>
                  <a:pt x="59" y="326"/>
                </a:lnTo>
                <a:lnTo>
                  <a:pt x="50" y="326"/>
                </a:lnTo>
                <a:lnTo>
                  <a:pt x="50" y="334"/>
                </a:lnTo>
                <a:lnTo>
                  <a:pt x="48" y="334"/>
                </a:lnTo>
                <a:lnTo>
                  <a:pt x="40" y="334"/>
                </a:lnTo>
                <a:lnTo>
                  <a:pt x="35" y="334"/>
                </a:lnTo>
                <a:lnTo>
                  <a:pt x="34" y="334"/>
                </a:lnTo>
                <a:lnTo>
                  <a:pt x="34" y="322"/>
                </a:lnTo>
                <a:lnTo>
                  <a:pt x="34" y="292"/>
                </a:lnTo>
                <a:close/>
                <a:moveTo>
                  <a:pt x="59" y="305"/>
                </a:moveTo>
                <a:lnTo>
                  <a:pt x="64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4" y="303"/>
                </a:lnTo>
                <a:lnTo>
                  <a:pt x="64" y="301"/>
                </a:lnTo>
                <a:lnTo>
                  <a:pt x="63" y="301"/>
                </a:lnTo>
                <a:lnTo>
                  <a:pt x="59" y="301"/>
                </a:lnTo>
                <a:lnTo>
                  <a:pt x="59" y="304"/>
                </a:lnTo>
                <a:lnTo>
                  <a:pt x="59" y="305"/>
                </a:lnTo>
                <a:close/>
                <a:moveTo>
                  <a:pt x="0" y="125"/>
                </a:moveTo>
                <a:lnTo>
                  <a:pt x="0" y="122"/>
                </a:lnTo>
                <a:lnTo>
                  <a:pt x="1" y="122"/>
                </a:lnTo>
                <a:lnTo>
                  <a:pt x="5" y="122"/>
                </a:lnTo>
                <a:lnTo>
                  <a:pt x="6" y="121"/>
                </a:lnTo>
                <a:lnTo>
                  <a:pt x="10" y="121"/>
                </a:lnTo>
                <a:lnTo>
                  <a:pt x="11" y="121"/>
                </a:lnTo>
                <a:lnTo>
                  <a:pt x="20" y="121"/>
                </a:lnTo>
                <a:lnTo>
                  <a:pt x="26" y="120"/>
                </a:lnTo>
                <a:lnTo>
                  <a:pt x="28" y="120"/>
                </a:lnTo>
                <a:lnTo>
                  <a:pt x="34" y="120"/>
                </a:lnTo>
                <a:lnTo>
                  <a:pt x="35" y="120"/>
                </a:lnTo>
                <a:lnTo>
                  <a:pt x="35" y="112"/>
                </a:lnTo>
                <a:lnTo>
                  <a:pt x="35" y="95"/>
                </a:lnTo>
                <a:lnTo>
                  <a:pt x="35" y="88"/>
                </a:lnTo>
                <a:lnTo>
                  <a:pt x="35" y="85"/>
                </a:lnTo>
                <a:lnTo>
                  <a:pt x="35" y="79"/>
                </a:lnTo>
                <a:lnTo>
                  <a:pt x="34" y="75"/>
                </a:lnTo>
                <a:lnTo>
                  <a:pt x="34" y="68"/>
                </a:lnTo>
                <a:lnTo>
                  <a:pt x="34" y="67"/>
                </a:lnTo>
                <a:lnTo>
                  <a:pt x="34" y="64"/>
                </a:lnTo>
                <a:lnTo>
                  <a:pt x="34" y="60"/>
                </a:lnTo>
                <a:lnTo>
                  <a:pt x="34" y="58"/>
                </a:lnTo>
                <a:lnTo>
                  <a:pt x="34" y="57"/>
                </a:lnTo>
                <a:lnTo>
                  <a:pt x="34" y="53"/>
                </a:lnTo>
                <a:lnTo>
                  <a:pt x="34" y="52"/>
                </a:lnTo>
                <a:lnTo>
                  <a:pt x="34" y="51"/>
                </a:lnTo>
                <a:lnTo>
                  <a:pt x="34" y="49"/>
                </a:lnTo>
                <a:lnTo>
                  <a:pt x="34" y="44"/>
                </a:lnTo>
                <a:lnTo>
                  <a:pt x="34" y="41"/>
                </a:lnTo>
                <a:lnTo>
                  <a:pt x="34" y="37"/>
                </a:lnTo>
                <a:lnTo>
                  <a:pt x="34" y="36"/>
                </a:lnTo>
                <a:lnTo>
                  <a:pt x="34" y="35"/>
                </a:lnTo>
                <a:lnTo>
                  <a:pt x="34" y="34"/>
                </a:lnTo>
                <a:lnTo>
                  <a:pt x="34" y="32"/>
                </a:lnTo>
                <a:lnTo>
                  <a:pt x="34" y="31"/>
                </a:lnTo>
                <a:lnTo>
                  <a:pt x="34" y="30"/>
                </a:lnTo>
                <a:lnTo>
                  <a:pt x="34" y="28"/>
                </a:lnTo>
                <a:lnTo>
                  <a:pt x="34" y="27"/>
                </a:lnTo>
                <a:lnTo>
                  <a:pt x="34" y="28"/>
                </a:lnTo>
                <a:lnTo>
                  <a:pt x="38" y="31"/>
                </a:lnTo>
                <a:lnTo>
                  <a:pt x="38" y="32"/>
                </a:lnTo>
                <a:lnTo>
                  <a:pt x="42" y="34"/>
                </a:lnTo>
                <a:lnTo>
                  <a:pt x="47" y="39"/>
                </a:lnTo>
                <a:lnTo>
                  <a:pt x="48" y="39"/>
                </a:lnTo>
                <a:lnTo>
                  <a:pt x="49" y="40"/>
                </a:lnTo>
                <a:lnTo>
                  <a:pt x="57" y="46"/>
                </a:lnTo>
                <a:lnTo>
                  <a:pt x="65" y="52"/>
                </a:lnTo>
                <a:lnTo>
                  <a:pt x="66" y="52"/>
                </a:lnTo>
                <a:lnTo>
                  <a:pt x="67" y="52"/>
                </a:lnTo>
                <a:lnTo>
                  <a:pt x="84" y="52"/>
                </a:lnTo>
                <a:lnTo>
                  <a:pt x="92" y="52"/>
                </a:lnTo>
                <a:lnTo>
                  <a:pt x="101" y="52"/>
                </a:lnTo>
                <a:lnTo>
                  <a:pt x="118" y="53"/>
                </a:lnTo>
                <a:lnTo>
                  <a:pt x="123" y="53"/>
                </a:lnTo>
                <a:lnTo>
                  <a:pt x="134" y="53"/>
                </a:lnTo>
                <a:lnTo>
                  <a:pt x="142" y="53"/>
                </a:lnTo>
                <a:lnTo>
                  <a:pt x="151" y="53"/>
                </a:lnTo>
                <a:lnTo>
                  <a:pt x="160" y="53"/>
                </a:lnTo>
                <a:lnTo>
                  <a:pt x="168" y="53"/>
                </a:lnTo>
                <a:lnTo>
                  <a:pt x="185" y="53"/>
                </a:lnTo>
                <a:lnTo>
                  <a:pt x="197" y="53"/>
                </a:lnTo>
                <a:lnTo>
                  <a:pt x="211" y="53"/>
                </a:lnTo>
                <a:lnTo>
                  <a:pt x="229" y="53"/>
                </a:lnTo>
                <a:lnTo>
                  <a:pt x="235" y="54"/>
                </a:lnTo>
                <a:lnTo>
                  <a:pt x="235" y="53"/>
                </a:lnTo>
                <a:lnTo>
                  <a:pt x="235" y="52"/>
                </a:lnTo>
                <a:lnTo>
                  <a:pt x="235" y="51"/>
                </a:lnTo>
                <a:lnTo>
                  <a:pt x="235" y="50"/>
                </a:lnTo>
                <a:lnTo>
                  <a:pt x="235" y="48"/>
                </a:lnTo>
                <a:lnTo>
                  <a:pt x="235" y="46"/>
                </a:lnTo>
                <a:lnTo>
                  <a:pt x="235" y="45"/>
                </a:lnTo>
                <a:lnTo>
                  <a:pt x="235" y="44"/>
                </a:lnTo>
                <a:lnTo>
                  <a:pt x="235" y="43"/>
                </a:lnTo>
                <a:lnTo>
                  <a:pt x="235" y="42"/>
                </a:lnTo>
                <a:lnTo>
                  <a:pt x="235" y="40"/>
                </a:lnTo>
                <a:lnTo>
                  <a:pt x="235" y="37"/>
                </a:lnTo>
                <a:lnTo>
                  <a:pt x="235" y="36"/>
                </a:lnTo>
                <a:lnTo>
                  <a:pt x="235" y="35"/>
                </a:lnTo>
                <a:lnTo>
                  <a:pt x="235" y="31"/>
                </a:lnTo>
                <a:lnTo>
                  <a:pt x="235" y="27"/>
                </a:lnTo>
                <a:lnTo>
                  <a:pt x="235" y="26"/>
                </a:lnTo>
                <a:lnTo>
                  <a:pt x="235" y="23"/>
                </a:lnTo>
                <a:lnTo>
                  <a:pt x="235" y="22"/>
                </a:lnTo>
                <a:lnTo>
                  <a:pt x="235" y="19"/>
                </a:lnTo>
                <a:lnTo>
                  <a:pt x="235" y="17"/>
                </a:lnTo>
                <a:lnTo>
                  <a:pt x="235" y="5"/>
                </a:lnTo>
                <a:lnTo>
                  <a:pt x="241" y="5"/>
                </a:lnTo>
                <a:lnTo>
                  <a:pt x="241" y="1"/>
                </a:lnTo>
                <a:lnTo>
                  <a:pt x="241" y="0"/>
                </a:lnTo>
                <a:lnTo>
                  <a:pt x="251" y="0"/>
                </a:lnTo>
                <a:lnTo>
                  <a:pt x="274" y="0"/>
                </a:lnTo>
                <a:lnTo>
                  <a:pt x="355" y="0"/>
                </a:lnTo>
                <a:lnTo>
                  <a:pt x="356" y="0"/>
                </a:lnTo>
                <a:lnTo>
                  <a:pt x="360" y="7"/>
                </a:lnTo>
                <a:lnTo>
                  <a:pt x="362" y="13"/>
                </a:lnTo>
                <a:lnTo>
                  <a:pt x="364" y="17"/>
                </a:lnTo>
                <a:lnTo>
                  <a:pt x="365" y="21"/>
                </a:lnTo>
                <a:lnTo>
                  <a:pt x="368" y="31"/>
                </a:lnTo>
                <a:lnTo>
                  <a:pt x="370" y="34"/>
                </a:lnTo>
                <a:lnTo>
                  <a:pt x="371" y="37"/>
                </a:lnTo>
                <a:lnTo>
                  <a:pt x="372" y="42"/>
                </a:lnTo>
                <a:lnTo>
                  <a:pt x="372" y="45"/>
                </a:lnTo>
                <a:lnTo>
                  <a:pt x="373" y="50"/>
                </a:lnTo>
                <a:lnTo>
                  <a:pt x="375" y="64"/>
                </a:lnTo>
                <a:lnTo>
                  <a:pt x="375" y="72"/>
                </a:lnTo>
                <a:lnTo>
                  <a:pt x="377" y="85"/>
                </a:lnTo>
                <a:lnTo>
                  <a:pt x="379" y="86"/>
                </a:lnTo>
                <a:lnTo>
                  <a:pt x="376" y="86"/>
                </a:lnTo>
                <a:lnTo>
                  <a:pt x="354" y="86"/>
                </a:lnTo>
                <a:lnTo>
                  <a:pt x="347" y="86"/>
                </a:lnTo>
                <a:lnTo>
                  <a:pt x="343" y="86"/>
                </a:lnTo>
                <a:lnTo>
                  <a:pt x="343" y="85"/>
                </a:lnTo>
                <a:lnTo>
                  <a:pt x="343" y="82"/>
                </a:lnTo>
                <a:lnTo>
                  <a:pt x="343" y="81"/>
                </a:lnTo>
                <a:lnTo>
                  <a:pt x="343" y="78"/>
                </a:lnTo>
                <a:lnTo>
                  <a:pt x="343" y="77"/>
                </a:lnTo>
                <a:lnTo>
                  <a:pt x="343" y="76"/>
                </a:lnTo>
                <a:lnTo>
                  <a:pt x="343" y="72"/>
                </a:lnTo>
                <a:lnTo>
                  <a:pt x="343" y="57"/>
                </a:lnTo>
                <a:lnTo>
                  <a:pt x="343" y="53"/>
                </a:lnTo>
                <a:lnTo>
                  <a:pt x="343" y="52"/>
                </a:lnTo>
                <a:lnTo>
                  <a:pt x="342" y="52"/>
                </a:lnTo>
                <a:lnTo>
                  <a:pt x="339" y="52"/>
                </a:lnTo>
                <a:lnTo>
                  <a:pt x="335" y="52"/>
                </a:lnTo>
                <a:lnTo>
                  <a:pt x="334" y="52"/>
                </a:lnTo>
                <a:lnTo>
                  <a:pt x="330" y="52"/>
                </a:lnTo>
                <a:lnTo>
                  <a:pt x="327" y="52"/>
                </a:lnTo>
                <a:lnTo>
                  <a:pt x="326" y="52"/>
                </a:lnTo>
                <a:lnTo>
                  <a:pt x="319" y="52"/>
                </a:lnTo>
                <a:lnTo>
                  <a:pt x="317" y="52"/>
                </a:lnTo>
                <a:lnTo>
                  <a:pt x="315" y="52"/>
                </a:lnTo>
                <a:lnTo>
                  <a:pt x="311" y="52"/>
                </a:lnTo>
                <a:lnTo>
                  <a:pt x="309" y="52"/>
                </a:lnTo>
                <a:lnTo>
                  <a:pt x="308" y="52"/>
                </a:lnTo>
                <a:lnTo>
                  <a:pt x="307" y="52"/>
                </a:lnTo>
                <a:lnTo>
                  <a:pt x="301" y="52"/>
                </a:lnTo>
                <a:lnTo>
                  <a:pt x="300" y="52"/>
                </a:lnTo>
                <a:lnTo>
                  <a:pt x="293" y="52"/>
                </a:lnTo>
                <a:lnTo>
                  <a:pt x="291" y="52"/>
                </a:lnTo>
                <a:lnTo>
                  <a:pt x="290" y="52"/>
                </a:lnTo>
                <a:lnTo>
                  <a:pt x="289" y="52"/>
                </a:lnTo>
                <a:lnTo>
                  <a:pt x="287" y="52"/>
                </a:lnTo>
                <a:lnTo>
                  <a:pt x="286" y="52"/>
                </a:lnTo>
                <a:lnTo>
                  <a:pt x="284" y="52"/>
                </a:lnTo>
                <a:lnTo>
                  <a:pt x="282" y="52"/>
                </a:lnTo>
                <a:lnTo>
                  <a:pt x="279" y="52"/>
                </a:lnTo>
                <a:lnTo>
                  <a:pt x="277" y="52"/>
                </a:lnTo>
                <a:lnTo>
                  <a:pt x="276" y="52"/>
                </a:lnTo>
                <a:lnTo>
                  <a:pt x="274" y="52"/>
                </a:lnTo>
                <a:lnTo>
                  <a:pt x="274" y="53"/>
                </a:lnTo>
                <a:lnTo>
                  <a:pt x="274" y="55"/>
                </a:lnTo>
                <a:lnTo>
                  <a:pt x="274" y="57"/>
                </a:lnTo>
                <a:lnTo>
                  <a:pt x="274" y="59"/>
                </a:lnTo>
                <a:lnTo>
                  <a:pt x="274" y="60"/>
                </a:lnTo>
                <a:lnTo>
                  <a:pt x="274" y="61"/>
                </a:lnTo>
                <a:lnTo>
                  <a:pt x="274" y="62"/>
                </a:lnTo>
                <a:lnTo>
                  <a:pt x="274" y="63"/>
                </a:lnTo>
                <a:lnTo>
                  <a:pt x="274" y="68"/>
                </a:lnTo>
                <a:lnTo>
                  <a:pt x="274" y="69"/>
                </a:lnTo>
                <a:lnTo>
                  <a:pt x="274" y="72"/>
                </a:lnTo>
                <a:lnTo>
                  <a:pt x="274" y="75"/>
                </a:lnTo>
                <a:lnTo>
                  <a:pt x="274" y="77"/>
                </a:lnTo>
                <a:lnTo>
                  <a:pt x="274" y="79"/>
                </a:lnTo>
                <a:lnTo>
                  <a:pt x="274" y="82"/>
                </a:lnTo>
                <a:lnTo>
                  <a:pt x="274" y="84"/>
                </a:lnTo>
                <a:lnTo>
                  <a:pt x="274" y="86"/>
                </a:lnTo>
                <a:lnTo>
                  <a:pt x="274" y="90"/>
                </a:lnTo>
                <a:lnTo>
                  <a:pt x="274" y="97"/>
                </a:lnTo>
                <a:lnTo>
                  <a:pt x="274" y="98"/>
                </a:lnTo>
                <a:lnTo>
                  <a:pt x="274" y="100"/>
                </a:lnTo>
                <a:lnTo>
                  <a:pt x="274" y="105"/>
                </a:lnTo>
                <a:lnTo>
                  <a:pt x="274" y="106"/>
                </a:lnTo>
                <a:lnTo>
                  <a:pt x="274" y="114"/>
                </a:lnTo>
                <a:lnTo>
                  <a:pt x="274" y="118"/>
                </a:lnTo>
                <a:lnTo>
                  <a:pt x="274" y="121"/>
                </a:lnTo>
                <a:lnTo>
                  <a:pt x="273" y="121"/>
                </a:lnTo>
                <a:lnTo>
                  <a:pt x="272" y="121"/>
                </a:lnTo>
                <a:lnTo>
                  <a:pt x="270" y="121"/>
                </a:lnTo>
                <a:lnTo>
                  <a:pt x="265" y="121"/>
                </a:lnTo>
                <a:lnTo>
                  <a:pt x="264" y="121"/>
                </a:lnTo>
                <a:lnTo>
                  <a:pt x="262" y="121"/>
                </a:lnTo>
                <a:lnTo>
                  <a:pt x="261" y="121"/>
                </a:lnTo>
                <a:lnTo>
                  <a:pt x="259" y="121"/>
                </a:lnTo>
                <a:lnTo>
                  <a:pt x="258" y="121"/>
                </a:lnTo>
                <a:lnTo>
                  <a:pt x="257" y="121"/>
                </a:lnTo>
                <a:lnTo>
                  <a:pt x="254" y="121"/>
                </a:lnTo>
                <a:lnTo>
                  <a:pt x="252" y="121"/>
                </a:lnTo>
                <a:lnTo>
                  <a:pt x="251" y="121"/>
                </a:lnTo>
                <a:lnTo>
                  <a:pt x="250" y="121"/>
                </a:lnTo>
                <a:lnTo>
                  <a:pt x="249" y="121"/>
                </a:lnTo>
                <a:lnTo>
                  <a:pt x="248" y="121"/>
                </a:lnTo>
                <a:lnTo>
                  <a:pt x="246" y="121"/>
                </a:lnTo>
                <a:lnTo>
                  <a:pt x="245" y="121"/>
                </a:lnTo>
                <a:lnTo>
                  <a:pt x="244" y="121"/>
                </a:lnTo>
                <a:lnTo>
                  <a:pt x="243" y="121"/>
                </a:lnTo>
                <a:lnTo>
                  <a:pt x="241" y="121"/>
                </a:lnTo>
                <a:lnTo>
                  <a:pt x="240" y="121"/>
                </a:lnTo>
                <a:lnTo>
                  <a:pt x="237" y="121"/>
                </a:lnTo>
                <a:lnTo>
                  <a:pt x="236" y="121"/>
                </a:lnTo>
                <a:lnTo>
                  <a:pt x="236" y="122"/>
                </a:lnTo>
                <a:lnTo>
                  <a:pt x="236" y="123"/>
                </a:lnTo>
                <a:lnTo>
                  <a:pt x="236" y="124"/>
                </a:lnTo>
                <a:lnTo>
                  <a:pt x="236" y="127"/>
                </a:lnTo>
                <a:lnTo>
                  <a:pt x="236" y="129"/>
                </a:lnTo>
                <a:lnTo>
                  <a:pt x="239" y="129"/>
                </a:lnTo>
                <a:lnTo>
                  <a:pt x="241" y="129"/>
                </a:lnTo>
                <a:lnTo>
                  <a:pt x="242" y="129"/>
                </a:lnTo>
                <a:lnTo>
                  <a:pt x="245" y="129"/>
                </a:lnTo>
                <a:lnTo>
                  <a:pt x="248" y="129"/>
                </a:lnTo>
                <a:lnTo>
                  <a:pt x="249" y="129"/>
                </a:lnTo>
                <a:lnTo>
                  <a:pt x="250" y="129"/>
                </a:lnTo>
                <a:lnTo>
                  <a:pt x="250" y="140"/>
                </a:lnTo>
                <a:lnTo>
                  <a:pt x="250" y="139"/>
                </a:lnTo>
                <a:lnTo>
                  <a:pt x="250" y="140"/>
                </a:lnTo>
                <a:lnTo>
                  <a:pt x="250" y="144"/>
                </a:lnTo>
                <a:lnTo>
                  <a:pt x="250" y="145"/>
                </a:lnTo>
                <a:lnTo>
                  <a:pt x="250" y="148"/>
                </a:lnTo>
                <a:lnTo>
                  <a:pt x="250" y="154"/>
                </a:lnTo>
                <a:lnTo>
                  <a:pt x="250" y="158"/>
                </a:lnTo>
                <a:lnTo>
                  <a:pt x="250" y="161"/>
                </a:lnTo>
                <a:lnTo>
                  <a:pt x="250" y="162"/>
                </a:lnTo>
                <a:lnTo>
                  <a:pt x="250" y="172"/>
                </a:lnTo>
                <a:lnTo>
                  <a:pt x="250" y="176"/>
                </a:lnTo>
                <a:lnTo>
                  <a:pt x="250" y="177"/>
                </a:lnTo>
                <a:lnTo>
                  <a:pt x="250" y="179"/>
                </a:lnTo>
                <a:lnTo>
                  <a:pt x="257" y="179"/>
                </a:lnTo>
                <a:lnTo>
                  <a:pt x="258" y="179"/>
                </a:lnTo>
                <a:lnTo>
                  <a:pt x="261" y="180"/>
                </a:lnTo>
                <a:lnTo>
                  <a:pt x="262" y="180"/>
                </a:lnTo>
                <a:lnTo>
                  <a:pt x="265" y="180"/>
                </a:lnTo>
                <a:lnTo>
                  <a:pt x="267" y="180"/>
                </a:lnTo>
                <a:lnTo>
                  <a:pt x="267" y="179"/>
                </a:lnTo>
                <a:lnTo>
                  <a:pt x="271" y="179"/>
                </a:lnTo>
                <a:lnTo>
                  <a:pt x="274" y="179"/>
                </a:lnTo>
                <a:lnTo>
                  <a:pt x="274" y="183"/>
                </a:lnTo>
                <a:lnTo>
                  <a:pt x="274" y="187"/>
                </a:lnTo>
                <a:lnTo>
                  <a:pt x="274" y="189"/>
                </a:lnTo>
                <a:lnTo>
                  <a:pt x="268" y="189"/>
                </a:lnTo>
                <a:lnTo>
                  <a:pt x="268" y="195"/>
                </a:lnTo>
                <a:lnTo>
                  <a:pt x="274" y="195"/>
                </a:lnTo>
                <a:lnTo>
                  <a:pt x="279" y="195"/>
                </a:lnTo>
                <a:lnTo>
                  <a:pt x="279" y="189"/>
                </a:lnTo>
                <a:lnTo>
                  <a:pt x="291" y="189"/>
                </a:lnTo>
                <a:lnTo>
                  <a:pt x="295" y="189"/>
                </a:lnTo>
                <a:lnTo>
                  <a:pt x="300" y="189"/>
                </a:lnTo>
                <a:lnTo>
                  <a:pt x="301" y="189"/>
                </a:lnTo>
                <a:lnTo>
                  <a:pt x="309" y="188"/>
                </a:lnTo>
                <a:lnTo>
                  <a:pt x="309" y="189"/>
                </a:lnTo>
                <a:lnTo>
                  <a:pt x="306" y="189"/>
                </a:lnTo>
                <a:lnTo>
                  <a:pt x="306" y="192"/>
                </a:lnTo>
                <a:lnTo>
                  <a:pt x="308" y="192"/>
                </a:lnTo>
                <a:lnTo>
                  <a:pt x="308" y="198"/>
                </a:lnTo>
                <a:lnTo>
                  <a:pt x="308" y="199"/>
                </a:lnTo>
                <a:lnTo>
                  <a:pt x="308" y="201"/>
                </a:lnTo>
                <a:lnTo>
                  <a:pt x="308" y="202"/>
                </a:lnTo>
                <a:lnTo>
                  <a:pt x="308" y="205"/>
                </a:lnTo>
                <a:lnTo>
                  <a:pt x="308" y="207"/>
                </a:lnTo>
                <a:lnTo>
                  <a:pt x="309" y="207"/>
                </a:lnTo>
                <a:lnTo>
                  <a:pt x="308" y="211"/>
                </a:lnTo>
                <a:lnTo>
                  <a:pt x="308" y="213"/>
                </a:lnTo>
                <a:lnTo>
                  <a:pt x="308" y="215"/>
                </a:lnTo>
                <a:lnTo>
                  <a:pt x="308" y="217"/>
                </a:lnTo>
                <a:lnTo>
                  <a:pt x="308" y="220"/>
                </a:lnTo>
                <a:lnTo>
                  <a:pt x="309" y="223"/>
                </a:lnTo>
                <a:lnTo>
                  <a:pt x="291" y="223"/>
                </a:lnTo>
                <a:lnTo>
                  <a:pt x="289" y="223"/>
                </a:lnTo>
                <a:lnTo>
                  <a:pt x="290" y="240"/>
                </a:lnTo>
                <a:lnTo>
                  <a:pt x="282" y="240"/>
                </a:lnTo>
                <a:lnTo>
                  <a:pt x="278" y="240"/>
                </a:lnTo>
                <a:lnTo>
                  <a:pt x="274" y="224"/>
                </a:lnTo>
                <a:lnTo>
                  <a:pt x="274" y="223"/>
                </a:lnTo>
                <a:lnTo>
                  <a:pt x="274" y="222"/>
                </a:lnTo>
                <a:lnTo>
                  <a:pt x="274" y="221"/>
                </a:lnTo>
                <a:lnTo>
                  <a:pt x="274" y="216"/>
                </a:lnTo>
                <a:lnTo>
                  <a:pt x="274" y="213"/>
                </a:lnTo>
                <a:lnTo>
                  <a:pt x="274" y="207"/>
                </a:lnTo>
                <a:lnTo>
                  <a:pt x="274" y="206"/>
                </a:lnTo>
                <a:lnTo>
                  <a:pt x="273" y="206"/>
                </a:lnTo>
                <a:lnTo>
                  <a:pt x="273" y="207"/>
                </a:lnTo>
                <a:lnTo>
                  <a:pt x="264" y="207"/>
                </a:lnTo>
                <a:lnTo>
                  <a:pt x="264" y="189"/>
                </a:lnTo>
                <a:lnTo>
                  <a:pt x="262" y="189"/>
                </a:lnTo>
                <a:lnTo>
                  <a:pt x="260" y="189"/>
                </a:lnTo>
                <a:lnTo>
                  <a:pt x="259" y="189"/>
                </a:lnTo>
                <a:lnTo>
                  <a:pt x="258" y="189"/>
                </a:lnTo>
                <a:lnTo>
                  <a:pt x="257" y="189"/>
                </a:lnTo>
                <a:lnTo>
                  <a:pt x="251" y="189"/>
                </a:lnTo>
                <a:lnTo>
                  <a:pt x="249" y="189"/>
                </a:lnTo>
                <a:lnTo>
                  <a:pt x="245" y="189"/>
                </a:lnTo>
                <a:lnTo>
                  <a:pt x="244" y="189"/>
                </a:lnTo>
                <a:lnTo>
                  <a:pt x="241" y="189"/>
                </a:lnTo>
                <a:lnTo>
                  <a:pt x="239" y="189"/>
                </a:lnTo>
                <a:lnTo>
                  <a:pt x="237" y="189"/>
                </a:lnTo>
                <a:lnTo>
                  <a:pt x="236" y="189"/>
                </a:lnTo>
                <a:lnTo>
                  <a:pt x="235" y="189"/>
                </a:lnTo>
                <a:lnTo>
                  <a:pt x="229" y="180"/>
                </a:lnTo>
                <a:lnTo>
                  <a:pt x="223" y="174"/>
                </a:lnTo>
                <a:lnTo>
                  <a:pt x="222" y="172"/>
                </a:lnTo>
                <a:lnTo>
                  <a:pt x="222" y="171"/>
                </a:lnTo>
                <a:lnTo>
                  <a:pt x="221" y="170"/>
                </a:lnTo>
                <a:lnTo>
                  <a:pt x="218" y="168"/>
                </a:lnTo>
                <a:lnTo>
                  <a:pt x="216" y="165"/>
                </a:lnTo>
                <a:lnTo>
                  <a:pt x="215" y="165"/>
                </a:lnTo>
                <a:lnTo>
                  <a:pt x="214" y="165"/>
                </a:lnTo>
                <a:lnTo>
                  <a:pt x="215" y="165"/>
                </a:lnTo>
                <a:lnTo>
                  <a:pt x="215" y="167"/>
                </a:lnTo>
                <a:lnTo>
                  <a:pt x="216" y="166"/>
                </a:lnTo>
                <a:lnTo>
                  <a:pt x="218" y="169"/>
                </a:lnTo>
                <a:lnTo>
                  <a:pt x="220" y="171"/>
                </a:lnTo>
                <a:lnTo>
                  <a:pt x="221" y="172"/>
                </a:lnTo>
                <a:lnTo>
                  <a:pt x="227" y="180"/>
                </a:lnTo>
                <a:lnTo>
                  <a:pt x="234" y="189"/>
                </a:lnTo>
                <a:lnTo>
                  <a:pt x="234" y="190"/>
                </a:lnTo>
                <a:lnTo>
                  <a:pt x="235" y="190"/>
                </a:lnTo>
                <a:lnTo>
                  <a:pt x="236" y="192"/>
                </a:lnTo>
                <a:lnTo>
                  <a:pt x="236" y="193"/>
                </a:lnTo>
                <a:lnTo>
                  <a:pt x="236" y="194"/>
                </a:lnTo>
                <a:lnTo>
                  <a:pt x="236" y="196"/>
                </a:lnTo>
                <a:lnTo>
                  <a:pt x="236" y="197"/>
                </a:lnTo>
                <a:lnTo>
                  <a:pt x="236" y="198"/>
                </a:lnTo>
                <a:lnTo>
                  <a:pt x="236" y="201"/>
                </a:lnTo>
                <a:lnTo>
                  <a:pt x="236" y="203"/>
                </a:lnTo>
                <a:lnTo>
                  <a:pt x="236" y="205"/>
                </a:lnTo>
                <a:lnTo>
                  <a:pt x="236" y="206"/>
                </a:lnTo>
                <a:lnTo>
                  <a:pt x="236" y="207"/>
                </a:lnTo>
                <a:lnTo>
                  <a:pt x="236" y="209"/>
                </a:lnTo>
                <a:lnTo>
                  <a:pt x="236" y="211"/>
                </a:lnTo>
                <a:lnTo>
                  <a:pt x="236" y="212"/>
                </a:lnTo>
                <a:lnTo>
                  <a:pt x="236" y="213"/>
                </a:lnTo>
                <a:lnTo>
                  <a:pt x="236" y="223"/>
                </a:lnTo>
                <a:lnTo>
                  <a:pt x="231" y="223"/>
                </a:lnTo>
                <a:lnTo>
                  <a:pt x="220" y="223"/>
                </a:lnTo>
                <a:lnTo>
                  <a:pt x="216" y="223"/>
                </a:lnTo>
                <a:lnTo>
                  <a:pt x="212" y="223"/>
                </a:lnTo>
                <a:lnTo>
                  <a:pt x="205" y="223"/>
                </a:lnTo>
                <a:lnTo>
                  <a:pt x="204" y="223"/>
                </a:lnTo>
                <a:lnTo>
                  <a:pt x="203" y="223"/>
                </a:lnTo>
                <a:lnTo>
                  <a:pt x="197" y="223"/>
                </a:lnTo>
                <a:lnTo>
                  <a:pt x="196" y="223"/>
                </a:lnTo>
                <a:lnTo>
                  <a:pt x="189" y="223"/>
                </a:lnTo>
                <a:lnTo>
                  <a:pt x="185" y="223"/>
                </a:lnTo>
                <a:lnTo>
                  <a:pt x="183" y="223"/>
                </a:lnTo>
                <a:lnTo>
                  <a:pt x="178" y="223"/>
                </a:lnTo>
                <a:lnTo>
                  <a:pt x="169" y="223"/>
                </a:lnTo>
                <a:lnTo>
                  <a:pt x="165" y="223"/>
                </a:lnTo>
                <a:lnTo>
                  <a:pt x="157" y="224"/>
                </a:lnTo>
                <a:lnTo>
                  <a:pt x="152" y="224"/>
                </a:lnTo>
                <a:lnTo>
                  <a:pt x="147" y="224"/>
                </a:lnTo>
                <a:lnTo>
                  <a:pt x="146" y="224"/>
                </a:lnTo>
                <a:lnTo>
                  <a:pt x="145" y="224"/>
                </a:lnTo>
                <a:lnTo>
                  <a:pt x="145" y="226"/>
                </a:lnTo>
                <a:lnTo>
                  <a:pt x="145" y="227"/>
                </a:lnTo>
                <a:lnTo>
                  <a:pt x="145" y="229"/>
                </a:lnTo>
                <a:lnTo>
                  <a:pt x="145" y="231"/>
                </a:lnTo>
                <a:lnTo>
                  <a:pt x="145" y="232"/>
                </a:lnTo>
                <a:lnTo>
                  <a:pt x="145" y="233"/>
                </a:lnTo>
                <a:lnTo>
                  <a:pt x="143" y="233"/>
                </a:lnTo>
                <a:lnTo>
                  <a:pt x="141" y="233"/>
                </a:lnTo>
                <a:lnTo>
                  <a:pt x="140" y="232"/>
                </a:lnTo>
                <a:lnTo>
                  <a:pt x="139" y="232"/>
                </a:lnTo>
                <a:lnTo>
                  <a:pt x="138" y="232"/>
                </a:lnTo>
                <a:lnTo>
                  <a:pt x="138" y="235"/>
                </a:lnTo>
                <a:lnTo>
                  <a:pt x="136" y="235"/>
                </a:lnTo>
                <a:lnTo>
                  <a:pt x="136" y="234"/>
                </a:lnTo>
                <a:lnTo>
                  <a:pt x="136" y="233"/>
                </a:lnTo>
                <a:lnTo>
                  <a:pt x="136" y="232"/>
                </a:lnTo>
                <a:lnTo>
                  <a:pt x="134" y="232"/>
                </a:lnTo>
                <a:lnTo>
                  <a:pt x="133" y="231"/>
                </a:lnTo>
                <a:lnTo>
                  <a:pt x="132" y="231"/>
                </a:lnTo>
                <a:lnTo>
                  <a:pt x="131" y="231"/>
                </a:lnTo>
                <a:lnTo>
                  <a:pt x="131" y="229"/>
                </a:lnTo>
                <a:lnTo>
                  <a:pt x="131" y="224"/>
                </a:lnTo>
                <a:lnTo>
                  <a:pt x="136" y="224"/>
                </a:lnTo>
                <a:lnTo>
                  <a:pt x="136" y="223"/>
                </a:lnTo>
                <a:lnTo>
                  <a:pt x="136" y="222"/>
                </a:lnTo>
                <a:lnTo>
                  <a:pt x="136" y="221"/>
                </a:lnTo>
                <a:lnTo>
                  <a:pt x="134" y="220"/>
                </a:lnTo>
                <a:lnTo>
                  <a:pt x="134" y="215"/>
                </a:lnTo>
                <a:lnTo>
                  <a:pt x="134" y="212"/>
                </a:lnTo>
                <a:lnTo>
                  <a:pt x="134" y="207"/>
                </a:lnTo>
                <a:lnTo>
                  <a:pt x="134" y="206"/>
                </a:lnTo>
                <a:lnTo>
                  <a:pt x="134" y="204"/>
                </a:lnTo>
                <a:lnTo>
                  <a:pt x="134" y="203"/>
                </a:lnTo>
                <a:lnTo>
                  <a:pt x="134" y="202"/>
                </a:lnTo>
                <a:lnTo>
                  <a:pt x="134" y="198"/>
                </a:lnTo>
                <a:lnTo>
                  <a:pt x="134" y="196"/>
                </a:lnTo>
                <a:lnTo>
                  <a:pt x="133" y="196"/>
                </a:lnTo>
                <a:lnTo>
                  <a:pt x="132" y="196"/>
                </a:lnTo>
                <a:lnTo>
                  <a:pt x="132" y="198"/>
                </a:lnTo>
                <a:lnTo>
                  <a:pt x="125" y="198"/>
                </a:lnTo>
                <a:lnTo>
                  <a:pt x="123" y="198"/>
                </a:lnTo>
                <a:lnTo>
                  <a:pt x="121" y="198"/>
                </a:lnTo>
                <a:lnTo>
                  <a:pt x="120" y="198"/>
                </a:lnTo>
                <a:lnTo>
                  <a:pt x="119" y="198"/>
                </a:lnTo>
                <a:lnTo>
                  <a:pt x="118" y="198"/>
                </a:lnTo>
                <a:lnTo>
                  <a:pt x="118" y="196"/>
                </a:lnTo>
                <a:lnTo>
                  <a:pt x="118" y="194"/>
                </a:lnTo>
                <a:lnTo>
                  <a:pt x="118" y="193"/>
                </a:lnTo>
                <a:lnTo>
                  <a:pt x="118" y="192"/>
                </a:lnTo>
                <a:lnTo>
                  <a:pt x="118" y="189"/>
                </a:lnTo>
                <a:lnTo>
                  <a:pt x="115" y="189"/>
                </a:lnTo>
                <a:lnTo>
                  <a:pt x="113" y="189"/>
                </a:lnTo>
                <a:lnTo>
                  <a:pt x="112" y="189"/>
                </a:lnTo>
                <a:lnTo>
                  <a:pt x="111" y="189"/>
                </a:lnTo>
                <a:lnTo>
                  <a:pt x="110" y="189"/>
                </a:lnTo>
                <a:lnTo>
                  <a:pt x="105" y="189"/>
                </a:lnTo>
                <a:lnTo>
                  <a:pt x="101" y="189"/>
                </a:lnTo>
                <a:lnTo>
                  <a:pt x="96" y="190"/>
                </a:lnTo>
                <a:lnTo>
                  <a:pt x="93" y="190"/>
                </a:lnTo>
                <a:lnTo>
                  <a:pt x="92" y="190"/>
                </a:lnTo>
                <a:lnTo>
                  <a:pt x="89" y="190"/>
                </a:lnTo>
                <a:lnTo>
                  <a:pt x="87" y="190"/>
                </a:lnTo>
                <a:lnTo>
                  <a:pt x="84" y="190"/>
                </a:lnTo>
                <a:lnTo>
                  <a:pt x="81" y="190"/>
                </a:lnTo>
                <a:lnTo>
                  <a:pt x="76" y="190"/>
                </a:lnTo>
                <a:lnTo>
                  <a:pt x="74" y="190"/>
                </a:lnTo>
                <a:lnTo>
                  <a:pt x="73" y="190"/>
                </a:lnTo>
                <a:lnTo>
                  <a:pt x="72" y="190"/>
                </a:lnTo>
                <a:lnTo>
                  <a:pt x="68" y="190"/>
                </a:lnTo>
                <a:lnTo>
                  <a:pt x="67" y="190"/>
                </a:lnTo>
                <a:lnTo>
                  <a:pt x="61" y="190"/>
                </a:lnTo>
                <a:lnTo>
                  <a:pt x="59" y="190"/>
                </a:lnTo>
                <a:lnTo>
                  <a:pt x="57" y="190"/>
                </a:lnTo>
                <a:lnTo>
                  <a:pt x="50" y="189"/>
                </a:lnTo>
                <a:lnTo>
                  <a:pt x="47" y="189"/>
                </a:lnTo>
                <a:lnTo>
                  <a:pt x="43" y="189"/>
                </a:lnTo>
                <a:lnTo>
                  <a:pt x="37" y="189"/>
                </a:lnTo>
                <a:lnTo>
                  <a:pt x="35" y="189"/>
                </a:lnTo>
                <a:lnTo>
                  <a:pt x="34" y="189"/>
                </a:lnTo>
                <a:lnTo>
                  <a:pt x="34" y="185"/>
                </a:lnTo>
                <a:lnTo>
                  <a:pt x="34" y="184"/>
                </a:lnTo>
                <a:lnTo>
                  <a:pt x="34" y="181"/>
                </a:lnTo>
                <a:lnTo>
                  <a:pt x="34" y="177"/>
                </a:lnTo>
                <a:lnTo>
                  <a:pt x="34" y="176"/>
                </a:lnTo>
                <a:lnTo>
                  <a:pt x="34" y="175"/>
                </a:lnTo>
                <a:lnTo>
                  <a:pt x="34" y="174"/>
                </a:lnTo>
                <a:lnTo>
                  <a:pt x="34" y="172"/>
                </a:lnTo>
                <a:lnTo>
                  <a:pt x="34" y="167"/>
                </a:lnTo>
                <a:lnTo>
                  <a:pt x="34" y="163"/>
                </a:lnTo>
                <a:lnTo>
                  <a:pt x="30" y="163"/>
                </a:lnTo>
                <a:lnTo>
                  <a:pt x="30" y="158"/>
                </a:lnTo>
                <a:lnTo>
                  <a:pt x="30" y="154"/>
                </a:lnTo>
                <a:lnTo>
                  <a:pt x="31" y="154"/>
                </a:lnTo>
                <a:lnTo>
                  <a:pt x="33" y="154"/>
                </a:lnTo>
                <a:lnTo>
                  <a:pt x="34" y="154"/>
                </a:lnTo>
                <a:lnTo>
                  <a:pt x="34" y="148"/>
                </a:lnTo>
                <a:lnTo>
                  <a:pt x="34" y="147"/>
                </a:lnTo>
                <a:lnTo>
                  <a:pt x="34" y="145"/>
                </a:lnTo>
                <a:lnTo>
                  <a:pt x="35" y="142"/>
                </a:lnTo>
                <a:lnTo>
                  <a:pt x="34" y="141"/>
                </a:lnTo>
                <a:lnTo>
                  <a:pt x="35" y="138"/>
                </a:lnTo>
                <a:lnTo>
                  <a:pt x="31" y="138"/>
                </a:lnTo>
                <a:lnTo>
                  <a:pt x="30" y="138"/>
                </a:lnTo>
                <a:lnTo>
                  <a:pt x="26" y="138"/>
                </a:lnTo>
                <a:lnTo>
                  <a:pt x="25" y="138"/>
                </a:lnTo>
                <a:lnTo>
                  <a:pt x="22" y="138"/>
                </a:lnTo>
                <a:lnTo>
                  <a:pt x="18" y="138"/>
                </a:lnTo>
                <a:lnTo>
                  <a:pt x="17" y="138"/>
                </a:lnTo>
                <a:lnTo>
                  <a:pt x="17" y="136"/>
                </a:lnTo>
                <a:lnTo>
                  <a:pt x="17" y="135"/>
                </a:lnTo>
                <a:lnTo>
                  <a:pt x="17" y="134"/>
                </a:lnTo>
                <a:lnTo>
                  <a:pt x="17" y="133"/>
                </a:lnTo>
                <a:lnTo>
                  <a:pt x="17" y="132"/>
                </a:lnTo>
                <a:lnTo>
                  <a:pt x="17" y="131"/>
                </a:lnTo>
                <a:lnTo>
                  <a:pt x="17" y="130"/>
                </a:lnTo>
                <a:lnTo>
                  <a:pt x="15" y="130"/>
                </a:lnTo>
                <a:lnTo>
                  <a:pt x="14" y="130"/>
                </a:lnTo>
                <a:lnTo>
                  <a:pt x="12" y="130"/>
                </a:lnTo>
                <a:lnTo>
                  <a:pt x="11" y="130"/>
                </a:lnTo>
                <a:lnTo>
                  <a:pt x="8" y="130"/>
                </a:lnTo>
                <a:lnTo>
                  <a:pt x="7" y="130"/>
                </a:lnTo>
                <a:lnTo>
                  <a:pt x="6" y="130"/>
                </a:lnTo>
                <a:lnTo>
                  <a:pt x="5" y="130"/>
                </a:lnTo>
                <a:lnTo>
                  <a:pt x="2" y="130"/>
                </a:lnTo>
                <a:lnTo>
                  <a:pt x="0" y="130"/>
                </a:lnTo>
                <a:lnTo>
                  <a:pt x="0" y="129"/>
                </a:lnTo>
                <a:lnTo>
                  <a:pt x="0" y="126"/>
                </a:lnTo>
                <a:lnTo>
                  <a:pt x="0" y="125"/>
                </a:lnTo>
                <a:close/>
                <a:moveTo>
                  <a:pt x="66" y="69"/>
                </a:moveTo>
                <a:lnTo>
                  <a:pt x="71" y="69"/>
                </a:lnTo>
                <a:lnTo>
                  <a:pt x="71" y="64"/>
                </a:lnTo>
                <a:lnTo>
                  <a:pt x="71" y="61"/>
                </a:lnTo>
                <a:lnTo>
                  <a:pt x="66" y="60"/>
                </a:lnTo>
                <a:lnTo>
                  <a:pt x="66" y="69"/>
                </a:lnTo>
                <a:close/>
                <a:moveTo>
                  <a:pt x="67" y="99"/>
                </a:moveTo>
                <a:lnTo>
                  <a:pt x="67" y="100"/>
                </a:lnTo>
                <a:lnTo>
                  <a:pt x="67" y="105"/>
                </a:lnTo>
                <a:lnTo>
                  <a:pt x="75" y="105"/>
                </a:lnTo>
                <a:lnTo>
                  <a:pt x="76" y="105"/>
                </a:lnTo>
                <a:lnTo>
                  <a:pt x="76" y="100"/>
                </a:lnTo>
                <a:lnTo>
                  <a:pt x="76" y="98"/>
                </a:lnTo>
                <a:lnTo>
                  <a:pt x="77" y="98"/>
                </a:lnTo>
                <a:lnTo>
                  <a:pt x="78" y="98"/>
                </a:lnTo>
                <a:lnTo>
                  <a:pt x="78" y="99"/>
                </a:lnTo>
                <a:lnTo>
                  <a:pt x="78" y="102"/>
                </a:lnTo>
                <a:lnTo>
                  <a:pt x="78" y="104"/>
                </a:lnTo>
                <a:lnTo>
                  <a:pt x="78" y="105"/>
                </a:lnTo>
                <a:lnTo>
                  <a:pt x="83" y="105"/>
                </a:lnTo>
                <a:lnTo>
                  <a:pt x="84" y="105"/>
                </a:lnTo>
                <a:lnTo>
                  <a:pt x="84" y="99"/>
                </a:lnTo>
                <a:lnTo>
                  <a:pt x="84" y="98"/>
                </a:lnTo>
                <a:lnTo>
                  <a:pt x="84" y="96"/>
                </a:lnTo>
                <a:lnTo>
                  <a:pt x="83" y="96"/>
                </a:lnTo>
                <a:lnTo>
                  <a:pt x="82" y="96"/>
                </a:lnTo>
                <a:lnTo>
                  <a:pt x="81" y="95"/>
                </a:lnTo>
                <a:lnTo>
                  <a:pt x="77" y="93"/>
                </a:lnTo>
                <a:lnTo>
                  <a:pt x="75" y="93"/>
                </a:lnTo>
                <a:lnTo>
                  <a:pt x="75" y="98"/>
                </a:lnTo>
                <a:lnTo>
                  <a:pt x="74" y="98"/>
                </a:lnTo>
                <a:lnTo>
                  <a:pt x="67" y="98"/>
                </a:lnTo>
                <a:lnTo>
                  <a:pt x="67" y="99"/>
                </a:lnTo>
                <a:close/>
                <a:moveTo>
                  <a:pt x="80" y="69"/>
                </a:moveTo>
                <a:lnTo>
                  <a:pt x="83" y="69"/>
                </a:lnTo>
                <a:lnTo>
                  <a:pt x="84" y="69"/>
                </a:lnTo>
                <a:lnTo>
                  <a:pt x="87" y="69"/>
                </a:lnTo>
                <a:lnTo>
                  <a:pt x="89" y="69"/>
                </a:lnTo>
                <a:lnTo>
                  <a:pt x="83" y="66"/>
                </a:lnTo>
                <a:lnTo>
                  <a:pt x="83" y="64"/>
                </a:lnTo>
                <a:lnTo>
                  <a:pt x="80" y="62"/>
                </a:lnTo>
                <a:lnTo>
                  <a:pt x="80" y="63"/>
                </a:lnTo>
                <a:lnTo>
                  <a:pt x="80" y="66"/>
                </a:lnTo>
                <a:lnTo>
                  <a:pt x="80" y="67"/>
                </a:lnTo>
                <a:lnTo>
                  <a:pt x="80" y="69"/>
                </a:lnTo>
                <a:close/>
                <a:moveTo>
                  <a:pt x="101" y="88"/>
                </a:moveTo>
                <a:lnTo>
                  <a:pt x="101" y="95"/>
                </a:lnTo>
                <a:lnTo>
                  <a:pt x="101" y="100"/>
                </a:lnTo>
                <a:lnTo>
                  <a:pt x="101" y="103"/>
                </a:lnTo>
                <a:lnTo>
                  <a:pt x="101" y="104"/>
                </a:lnTo>
                <a:lnTo>
                  <a:pt x="101" y="103"/>
                </a:lnTo>
                <a:lnTo>
                  <a:pt x="101" y="95"/>
                </a:lnTo>
                <a:lnTo>
                  <a:pt x="101" y="87"/>
                </a:lnTo>
                <a:lnTo>
                  <a:pt x="101" y="88"/>
                </a:lnTo>
                <a:close/>
                <a:moveTo>
                  <a:pt x="112" y="87"/>
                </a:moveTo>
                <a:lnTo>
                  <a:pt x="113" y="87"/>
                </a:lnTo>
                <a:lnTo>
                  <a:pt x="114" y="87"/>
                </a:lnTo>
                <a:lnTo>
                  <a:pt x="133" y="87"/>
                </a:lnTo>
                <a:lnTo>
                  <a:pt x="127" y="87"/>
                </a:lnTo>
                <a:lnTo>
                  <a:pt x="113" y="87"/>
                </a:lnTo>
                <a:lnTo>
                  <a:pt x="112" y="87"/>
                </a:lnTo>
                <a:close/>
                <a:moveTo>
                  <a:pt x="141" y="177"/>
                </a:moveTo>
                <a:lnTo>
                  <a:pt x="143" y="177"/>
                </a:lnTo>
                <a:lnTo>
                  <a:pt x="143" y="179"/>
                </a:lnTo>
                <a:lnTo>
                  <a:pt x="143" y="181"/>
                </a:lnTo>
                <a:lnTo>
                  <a:pt x="146" y="181"/>
                </a:lnTo>
                <a:lnTo>
                  <a:pt x="159" y="181"/>
                </a:lnTo>
                <a:lnTo>
                  <a:pt x="169" y="181"/>
                </a:lnTo>
                <a:lnTo>
                  <a:pt x="169" y="180"/>
                </a:lnTo>
                <a:lnTo>
                  <a:pt x="168" y="180"/>
                </a:lnTo>
                <a:lnTo>
                  <a:pt x="168" y="178"/>
                </a:lnTo>
                <a:lnTo>
                  <a:pt x="169" y="175"/>
                </a:lnTo>
                <a:lnTo>
                  <a:pt x="168" y="174"/>
                </a:lnTo>
                <a:lnTo>
                  <a:pt x="169" y="172"/>
                </a:lnTo>
                <a:lnTo>
                  <a:pt x="165" y="172"/>
                </a:lnTo>
                <a:lnTo>
                  <a:pt x="162" y="172"/>
                </a:lnTo>
                <a:lnTo>
                  <a:pt x="161" y="172"/>
                </a:lnTo>
                <a:lnTo>
                  <a:pt x="159" y="172"/>
                </a:lnTo>
                <a:lnTo>
                  <a:pt x="158" y="172"/>
                </a:lnTo>
                <a:lnTo>
                  <a:pt x="156" y="172"/>
                </a:lnTo>
                <a:lnTo>
                  <a:pt x="150" y="172"/>
                </a:lnTo>
                <a:lnTo>
                  <a:pt x="147" y="172"/>
                </a:lnTo>
                <a:lnTo>
                  <a:pt x="146" y="172"/>
                </a:lnTo>
                <a:lnTo>
                  <a:pt x="141" y="172"/>
                </a:lnTo>
                <a:lnTo>
                  <a:pt x="141" y="177"/>
                </a:lnTo>
                <a:close/>
                <a:moveTo>
                  <a:pt x="168" y="131"/>
                </a:moveTo>
                <a:lnTo>
                  <a:pt x="168" y="133"/>
                </a:lnTo>
                <a:lnTo>
                  <a:pt x="168" y="134"/>
                </a:lnTo>
                <a:lnTo>
                  <a:pt x="168" y="144"/>
                </a:lnTo>
                <a:lnTo>
                  <a:pt x="168" y="153"/>
                </a:lnTo>
                <a:lnTo>
                  <a:pt x="168" y="154"/>
                </a:lnTo>
                <a:lnTo>
                  <a:pt x="168" y="156"/>
                </a:lnTo>
                <a:lnTo>
                  <a:pt x="169" y="156"/>
                </a:lnTo>
                <a:lnTo>
                  <a:pt x="169" y="154"/>
                </a:lnTo>
                <a:lnTo>
                  <a:pt x="169" y="153"/>
                </a:lnTo>
                <a:lnTo>
                  <a:pt x="169" y="130"/>
                </a:lnTo>
                <a:lnTo>
                  <a:pt x="168" y="130"/>
                </a:lnTo>
                <a:lnTo>
                  <a:pt x="168" y="131"/>
                </a:lnTo>
                <a:close/>
                <a:moveTo>
                  <a:pt x="183" y="176"/>
                </a:moveTo>
                <a:lnTo>
                  <a:pt x="186" y="176"/>
                </a:lnTo>
                <a:lnTo>
                  <a:pt x="186" y="177"/>
                </a:lnTo>
                <a:lnTo>
                  <a:pt x="186" y="178"/>
                </a:lnTo>
                <a:lnTo>
                  <a:pt x="186" y="179"/>
                </a:lnTo>
                <a:lnTo>
                  <a:pt x="186" y="180"/>
                </a:lnTo>
                <a:lnTo>
                  <a:pt x="186" y="181"/>
                </a:lnTo>
                <a:lnTo>
                  <a:pt x="186" y="184"/>
                </a:lnTo>
                <a:lnTo>
                  <a:pt x="186" y="185"/>
                </a:lnTo>
                <a:lnTo>
                  <a:pt x="186" y="186"/>
                </a:lnTo>
                <a:lnTo>
                  <a:pt x="186" y="187"/>
                </a:lnTo>
                <a:lnTo>
                  <a:pt x="186" y="189"/>
                </a:lnTo>
                <a:lnTo>
                  <a:pt x="188" y="189"/>
                </a:lnTo>
                <a:lnTo>
                  <a:pt x="190" y="189"/>
                </a:lnTo>
                <a:lnTo>
                  <a:pt x="194" y="189"/>
                </a:lnTo>
                <a:lnTo>
                  <a:pt x="196" y="189"/>
                </a:lnTo>
                <a:lnTo>
                  <a:pt x="197" y="189"/>
                </a:lnTo>
                <a:lnTo>
                  <a:pt x="199" y="189"/>
                </a:lnTo>
                <a:lnTo>
                  <a:pt x="199" y="194"/>
                </a:lnTo>
                <a:lnTo>
                  <a:pt x="203" y="194"/>
                </a:lnTo>
                <a:lnTo>
                  <a:pt x="203" y="190"/>
                </a:lnTo>
                <a:lnTo>
                  <a:pt x="203" y="189"/>
                </a:lnTo>
                <a:lnTo>
                  <a:pt x="203" y="188"/>
                </a:lnTo>
                <a:lnTo>
                  <a:pt x="203" y="186"/>
                </a:lnTo>
                <a:lnTo>
                  <a:pt x="203" y="184"/>
                </a:lnTo>
                <a:lnTo>
                  <a:pt x="203" y="183"/>
                </a:lnTo>
                <a:lnTo>
                  <a:pt x="203" y="180"/>
                </a:lnTo>
                <a:lnTo>
                  <a:pt x="203" y="179"/>
                </a:lnTo>
                <a:lnTo>
                  <a:pt x="203" y="178"/>
                </a:lnTo>
                <a:lnTo>
                  <a:pt x="206" y="178"/>
                </a:lnTo>
                <a:lnTo>
                  <a:pt x="206" y="177"/>
                </a:lnTo>
                <a:lnTo>
                  <a:pt x="206" y="172"/>
                </a:lnTo>
                <a:lnTo>
                  <a:pt x="203" y="172"/>
                </a:lnTo>
                <a:lnTo>
                  <a:pt x="197" y="172"/>
                </a:lnTo>
                <a:lnTo>
                  <a:pt x="194" y="172"/>
                </a:lnTo>
                <a:lnTo>
                  <a:pt x="193" y="172"/>
                </a:lnTo>
                <a:lnTo>
                  <a:pt x="192" y="172"/>
                </a:lnTo>
                <a:lnTo>
                  <a:pt x="186" y="172"/>
                </a:lnTo>
                <a:lnTo>
                  <a:pt x="185" y="172"/>
                </a:lnTo>
                <a:lnTo>
                  <a:pt x="183" y="172"/>
                </a:lnTo>
                <a:lnTo>
                  <a:pt x="183" y="176"/>
                </a:lnTo>
                <a:close/>
                <a:moveTo>
                  <a:pt x="185" y="98"/>
                </a:moveTo>
                <a:lnTo>
                  <a:pt x="185" y="99"/>
                </a:lnTo>
                <a:lnTo>
                  <a:pt x="186" y="104"/>
                </a:lnTo>
                <a:lnTo>
                  <a:pt x="187" y="104"/>
                </a:lnTo>
                <a:lnTo>
                  <a:pt x="190" y="104"/>
                </a:lnTo>
                <a:lnTo>
                  <a:pt x="194" y="104"/>
                </a:lnTo>
                <a:lnTo>
                  <a:pt x="198" y="104"/>
                </a:lnTo>
                <a:lnTo>
                  <a:pt x="201" y="104"/>
                </a:lnTo>
                <a:lnTo>
                  <a:pt x="202" y="104"/>
                </a:lnTo>
                <a:lnTo>
                  <a:pt x="203" y="104"/>
                </a:lnTo>
                <a:lnTo>
                  <a:pt x="203" y="102"/>
                </a:lnTo>
                <a:lnTo>
                  <a:pt x="203" y="99"/>
                </a:lnTo>
                <a:lnTo>
                  <a:pt x="203" y="97"/>
                </a:lnTo>
                <a:lnTo>
                  <a:pt x="185" y="97"/>
                </a:lnTo>
                <a:lnTo>
                  <a:pt x="185" y="98"/>
                </a:lnTo>
                <a:close/>
                <a:moveTo>
                  <a:pt x="186" y="166"/>
                </a:moveTo>
                <a:lnTo>
                  <a:pt x="186" y="169"/>
                </a:lnTo>
                <a:lnTo>
                  <a:pt x="186" y="171"/>
                </a:lnTo>
                <a:lnTo>
                  <a:pt x="186" y="172"/>
                </a:lnTo>
                <a:lnTo>
                  <a:pt x="188" y="172"/>
                </a:lnTo>
                <a:lnTo>
                  <a:pt x="192" y="172"/>
                </a:lnTo>
                <a:lnTo>
                  <a:pt x="192" y="170"/>
                </a:lnTo>
                <a:lnTo>
                  <a:pt x="193" y="170"/>
                </a:lnTo>
                <a:lnTo>
                  <a:pt x="193" y="171"/>
                </a:lnTo>
                <a:lnTo>
                  <a:pt x="193" y="172"/>
                </a:lnTo>
                <a:lnTo>
                  <a:pt x="202" y="172"/>
                </a:lnTo>
                <a:lnTo>
                  <a:pt x="202" y="168"/>
                </a:lnTo>
                <a:lnTo>
                  <a:pt x="203" y="168"/>
                </a:lnTo>
                <a:lnTo>
                  <a:pt x="203" y="167"/>
                </a:lnTo>
                <a:lnTo>
                  <a:pt x="203" y="166"/>
                </a:lnTo>
                <a:lnTo>
                  <a:pt x="204" y="166"/>
                </a:lnTo>
                <a:lnTo>
                  <a:pt x="205" y="166"/>
                </a:lnTo>
                <a:lnTo>
                  <a:pt x="206" y="166"/>
                </a:lnTo>
                <a:lnTo>
                  <a:pt x="208" y="166"/>
                </a:lnTo>
                <a:lnTo>
                  <a:pt x="212" y="165"/>
                </a:lnTo>
                <a:lnTo>
                  <a:pt x="213" y="165"/>
                </a:lnTo>
                <a:lnTo>
                  <a:pt x="214" y="165"/>
                </a:lnTo>
                <a:lnTo>
                  <a:pt x="214" y="163"/>
                </a:lnTo>
                <a:lnTo>
                  <a:pt x="211" y="163"/>
                </a:lnTo>
                <a:lnTo>
                  <a:pt x="202" y="163"/>
                </a:lnTo>
                <a:lnTo>
                  <a:pt x="192" y="163"/>
                </a:lnTo>
                <a:lnTo>
                  <a:pt x="186" y="163"/>
                </a:lnTo>
                <a:lnTo>
                  <a:pt x="186" y="166"/>
                </a:lnTo>
                <a:close/>
                <a:moveTo>
                  <a:pt x="212" y="189"/>
                </a:moveTo>
                <a:lnTo>
                  <a:pt x="213" y="189"/>
                </a:lnTo>
                <a:lnTo>
                  <a:pt x="212" y="189"/>
                </a:lnTo>
                <a:close/>
                <a:moveTo>
                  <a:pt x="216" y="124"/>
                </a:moveTo>
                <a:lnTo>
                  <a:pt x="217" y="124"/>
                </a:lnTo>
                <a:lnTo>
                  <a:pt x="217" y="127"/>
                </a:lnTo>
                <a:lnTo>
                  <a:pt x="220" y="127"/>
                </a:lnTo>
                <a:lnTo>
                  <a:pt x="220" y="130"/>
                </a:lnTo>
                <a:lnTo>
                  <a:pt x="225" y="130"/>
                </a:lnTo>
                <a:lnTo>
                  <a:pt x="227" y="130"/>
                </a:lnTo>
                <a:lnTo>
                  <a:pt x="233" y="130"/>
                </a:lnTo>
                <a:lnTo>
                  <a:pt x="234" y="130"/>
                </a:lnTo>
                <a:lnTo>
                  <a:pt x="235" y="130"/>
                </a:lnTo>
                <a:lnTo>
                  <a:pt x="235" y="127"/>
                </a:lnTo>
                <a:lnTo>
                  <a:pt x="235" y="122"/>
                </a:lnTo>
                <a:lnTo>
                  <a:pt x="234" y="122"/>
                </a:lnTo>
                <a:lnTo>
                  <a:pt x="232" y="122"/>
                </a:lnTo>
                <a:lnTo>
                  <a:pt x="231" y="122"/>
                </a:lnTo>
                <a:lnTo>
                  <a:pt x="229" y="122"/>
                </a:lnTo>
                <a:lnTo>
                  <a:pt x="227" y="122"/>
                </a:lnTo>
                <a:lnTo>
                  <a:pt x="226" y="122"/>
                </a:lnTo>
                <a:lnTo>
                  <a:pt x="225" y="122"/>
                </a:lnTo>
                <a:lnTo>
                  <a:pt x="222" y="122"/>
                </a:lnTo>
                <a:lnTo>
                  <a:pt x="220" y="122"/>
                </a:lnTo>
                <a:lnTo>
                  <a:pt x="220" y="124"/>
                </a:lnTo>
                <a:lnTo>
                  <a:pt x="217" y="124"/>
                </a:lnTo>
                <a:lnTo>
                  <a:pt x="217" y="122"/>
                </a:lnTo>
                <a:lnTo>
                  <a:pt x="216" y="122"/>
                </a:lnTo>
                <a:lnTo>
                  <a:pt x="216" y="124"/>
                </a:lnTo>
                <a:close/>
                <a:moveTo>
                  <a:pt x="220" y="134"/>
                </a:moveTo>
                <a:lnTo>
                  <a:pt x="225" y="134"/>
                </a:lnTo>
                <a:lnTo>
                  <a:pt x="227" y="134"/>
                </a:lnTo>
                <a:lnTo>
                  <a:pt x="227" y="130"/>
                </a:lnTo>
                <a:lnTo>
                  <a:pt x="225" y="130"/>
                </a:lnTo>
                <a:lnTo>
                  <a:pt x="220" y="130"/>
                </a:lnTo>
                <a:lnTo>
                  <a:pt x="220" y="132"/>
                </a:lnTo>
                <a:lnTo>
                  <a:pt x="220" y="134"/>
                </a:lnTo>
                <a:close/>
                <a:moveTo>
                  <a:pt x="226" y="122"/>
                </a:moveTo>
                <a:lnTo>
                  <a:pt x="234" y="122"/>
                </a:lnTo>
                <a:lnTo>
                  <a:pt x="235" y="122"/>
                </a:lnTo>
                <a:lnTo>
                  <a:pt x="235" y="121"/>
                </a:lnTo>
                <a:lnTo>
                  <a:pt x="234" y="121"/>
                </a:lnTo>
                <a:lnTo>
                  <a:pt x="233" y="121"/>
                </a:lnTo>
                <a:lnTo>
                  <a:pt x="231" y="121"/>
                </a:lnTo>
                <a:lnTo>
                  <a:pt x="229" y="121"/>
                </a:lnTo>
                <a:lnTo>
                  <a:pt x="227" y="122"/>
                </a:lnTo>
                <a:lnTo>
                  <a:pt x="226" y="122"/>
                </a:lnTo>
                <a:close/>
                <a:moveTo>
                  <a:pt x="233" y="131"/>
                </a:moveTo>
                <a:lnTo>
                  <a:pt x="233" y="133"/>
                </a:lnTo>
                <a:lnTo>
                  <a:pt x="234" y="133"/>
                </a:lnTo>
                <a:lnTo>
                  <a:pt x="235" y="133"/>
                </a:lnTo>
                <a:lnTo>
                  <a:pt x="236" y="133"/>
                </a:lnTo>
                <a:lnTo>
                  <a:pt x="236" y="130"/>
                </a:lnTo>
                <a:lnTo>
                  <a:pt x="235" y="130"/>
                </a:lnTo>
                <a:lnTo>
                  <a:pt x="234" y="130"/>
                </a:lnTo>
                <a:lnTo>
                  <a:pt x="233" y="130"/>
                </a:lnTo>
                <a:lnTo>
                  <a:pt x="233" y="131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6892F184-3925-0699-737C-DC9CEAB9EA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53028" y="318494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02625DF6-B1B4-C1B1-2CB1-72287D23993A}"/>
              </a:ext>
            </a:extLst>
          </p:cNvPr>
          <p:cNvCxnSpPr>
            <a:cxnSpLocks/>
            <a:stCxn id="10" idx="3"/>
            <a:endCxn id="8" idx="4"/>
          </p:cNvCxnSpPr>
          <p:nvPr/>
        </p:nvCxnSpPr>
        <p:spPr>
          <a:xfrm flipV="1">
            <a:off x="2014858" y="3269358"/>
            <a:ext cx="1280378" cy="48544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8314A074-65FF-83C9-EF09-B886ADB28B23}"/>
              </a:ext>
            </a:extLst>
          </p:cNvPr>
          <p:cNvSpPr/>
          <p:nvPr/>
        </p:nvSpPr>
        <p:spPr>
          <a:xfrm>
            <a:off x="683568" y="359081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Casa Grande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C9F30143-25E1-AD6C-DEA1-6E7437CDAA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74848" y="276584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46AE59C3-48E9-2D95-7EDC-29943400D90D}"/>
              </a:ext>
            </a:extLst>
          </p:cNvPr>
          <p:cNvCxnSpPr>
            <a:cxnSpLocks/>
            <a:stCxn id="17" idx="3"/>
            <a:endCxn id="15" idx="0"/>
          </p:cNvCxnSpPr>
          <p:nvPr/>
        </p:nvCxnSpPr>
        <p:spPr>
          <a:xfrm>
            <a:off x="1942850" y="2525223"/>
            <a:ext cx="674206" cy="24062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859C0F96-0461-09F6-C5DC-B60299371032}"/>
              </a:ext>
            </a:extLst>
          </p:cNvPr>
          <p:cNvSpPr/>
          <p:nvPr/>
        </p:nvSpPr>
        <p:spPr>
          <a:xfrm>
            <a:off x="611560" y="236124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Maricopa</a:t>
            </a: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1285735E-9EBE-648D-3240-F1F7E42FC70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34968" y="211814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6" name="肘形连接符 164">
            <a:extLst>
              <a:ext uri="{FF2B5EF4-FFF2-40B4-BE49-F238E27FC236}">
                <a16:creationId xmlns:a16="http://schemas.microsoft.com/office/drawing/2014/main" id="{F0DED07C-1AD1-F5A2-3689-51275FC72579}"/>
              </a:ext>
            </a:extLst>
          </p:cNvPr>
          <p:cNvCxnSpPr>
            <a:cxnSpLocks/>
            <a:stCxn id="29" idx="3"/>
            <a:endCxn id="24" idx="0"/>
          </p:cNvCxnSpPr>
          <p:nvPr/>
        </p:nvCxnSpPr>
        <p:spPr>
          <a:xfrm>
            <a:off x="3355399" y="1699402"/>
            <a:ext cx="221777" cy="41874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84D18D6A-BCAB-EF06-012B-92F8660D56E4}"/>
              </a:ext>
            </a:extLst>
          </p:cNvPr>
          <p:cNvSpPr/>
          <p:nvPr/>
        </p:nvSpPr>
        <p:spPr>
          <a:xfrm>
            <a:off x="2024109" y="153542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Queen Creek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45487ED-3F26-ABF1-1C26-EEA77E383B44}"/>
              </a:ext>
            </a:extLst>
          </p:cNvPr>
          <p:cNvGrpSpPr/>
          <p:nvPr/>
        </p:nvGrpSpPr>
        <p:grpSpPr>
          <a:xfrm>
            <a:off x="4350106" y="3050727"/>
            <a:ext cx="1080184" cy="1080184"/>
            <a:chOff x="4422114" y="2978719"/>
            <a:chExt cx="1080184" cy="108018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0A494D7-9A2E-8DA2-BF70-714FB2572941}"/>
                </a:ext>
              </a:extLst>
            </p:cNvPr>
            <p:cNvSpPr/>
            <p:nvPr/>
          </p:nvSpPr>
          <p:spPr>
            <a:xfrm>
              <a:off x="4422114" y="2978719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36" name="Graphic 35" descr="Renovation (House With Sparkles) with solid fill">
              <a:extLst>
                <a:ext uri="{FF2B5EF4-FFF2-40B4-BE49-F238E27FC236}">
                  <a16:creationId xmlns:a16="http://schemas.microsoft.com/office/drawing/2014/main" id="{D46A1DE7-EB96-520B-30B1-DD185FB57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35714" y="3072492"/>
              <a:ext cx="914400" cy="914400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52CD213D-4624-3374-22D6-DC90DF099465}"/>
              </a:ext>
            </a:extLst>
          </p:cNvPr>
          <p:cNvSpPr/>
          <p:nvPr/>
        </p:nvSpPr>
        <p:spPr>
          <a:xfrm>
            <a:off x="7049269" y="1465067"/>
            <a:ext cx="1224136" cy="122413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A4A6C1C2-75AD-D5B8-4E4A-8458C441A97A}"/>
              </a:ext>
            </a:extLst>
          </p:cNvPr>
          <p:cNvSpPr txBox="1">
            <a:spLocks/>
          </p:cNvSpPr>
          <p:nvPr/>
        </p:nvSpPr>
        <p:spPr>
          <a:xfrm flipH="1">
            <a:off x="7159118" y="2266451"/>
            <a:ext cx="1004439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C0EAA66-65F6-B4EE-ACCE-A248346EA99D}"/>
              </a:ext>
            </a:extLst>
          </p:cNvPr>
          <p:cNvSpPr/>
          <p:nvPr/>
        </p:nvSpPr>
        <p:spPr>
          <a:xfrm>
            <a:off x="7049269" y="3085422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6" name="Inhaltsplatzhalter 4">
            <a:extLst>
              <a:ext uri="{FF2B5EF4-FFF2-40B4-BE49-F238E27FC236}">
                <a16:creationId xmlns:a16="http://schemas.microsoft.com/office/drawing/2014/main" id="{70888918-9A1E-05BE-1347-5D0C5D69318A}"/>
              </a:ext>
            </a:extLst>
          </p:cNvPr>
          <p:cNvSpPr txBox="1">
            <a:spLocks/>
          </p:cNvSpPr>
          <p:nvPr/>
        </p:nvSpPr>
        <p:spPr>
          <a:xfrm flipH="1">
            <a:off x="7159118" y="3886806"/>
            <a:ext cx="1004439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5A90CAD-BC15-C996-EBF2-A0A5819DE964}"/>
              </a:ext>
            </a:extLst>
          </p:cNvPr>
          <p:cNvGrpSpPr/>
          <p:nvPr/>
        </p:nvGrpSpPr>
        <p:grpSpPr>
          <a:xfrm>
            <a:off x="7441828" y="1744760"/>
            <a:ext cx="521247" cy="521247"/>
            <a:chOff x="5613400" y="2541588"/>
            <a:chExt cx="296863" cy="296863"/>
          </a:xfrm>
          <a:solidFill>
            <a:srgbClr val="FFFFFF"/>
          </a:solidFill>
        </p:grpSpPr>
        <p:sp>
          <p:nvSpPr>
            <p:cNvPr id="53" name="Freeform 114">
              <a:extLst>
                <a:ext uri="{FF2B5EF4-FFF2-40B4-BE49-F238E27FC236}">
                  <a16:creationId xmlns:a16="http://schemas.microsoft.com/office/drawing/2014/main" id="{64738851-BB93-2F51-BC00-FE06543ED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Freeform 115">
              <a:extLst>
                <a:ext uri="{FF2B5EF4-FFF2-40B4-BE49-F238E27FC236}">
                  <a16:creationId xmlns:a16="http://schemas.microsoft.com/office/drawing/2014/main" id="{C07FBC7B-ED7D-1EED-3996-4EC838798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AB6619D-C6D3-AC44-219E-56650D80FAF8}"/>
              </a:ext>
            </a:extLst>
          </p:cNvPr>
          <p:cNvGrpSpPr/>
          <p:nvPr/>
        </p:nvGrpSpPr>
        <p:grpSpPr>
          <a:xfrm>
            <a:off x="7403467" y="3283532"/>
            <a:ext cx="505816" cy="505816"/>
            <a:chOff x="6207125" y="2541588"/>
            <a:chExt cx="296863" cy="296863"/>
          </a:xfrm>
          <a:solidFill>
            <a:srgbClr val="FFFFFF"/>
          </a:solidFill>
        </p:grpSpPr>
        <p:sp>
          <p:nvSpPr>
            <p:cNvPr id="56" name="Freeform 95">
              <a:extLst>
                <a:ext uri="{FF2B5EF4-FFF2-40B4-BE49-F238E27FC236}">
                  <a16:creationId xmlns:a16="http://schemas.microsoft.com/office/drawing/2014/main" id="{E21A63A4-D97A-8AFD-5B1C-6E8A548ADA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25" y="2541588"/>
              <a:ext cx="296863" cy="296863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0" y="58"/>
                </a:cxn>
                <a:cxn ang="0">
                  <a:pos x="58" y="116"/>
                </a:cxn>
                <a:cxn ang="0">
                  <a:pos x="116" y="58"/>
                </a:cxn>
                <a:cxn ang="0">
                  <a:pos x="58" y="0"/>
                </a:cxn>
                <a:cxn ang="0">
                  <a:pos x="58" y="109"/>
                </a:cxn>
                <a:cxn ang="0">
                  <a:pos x="7" y="58"/>
                </a:cxn>
                <a:cxn ang="0">
                  <a:pos x="58" y="7"/>
                </a:cxn>
                <a:cxn ang="0">
                  <a:pos x="109" y="58"/>
                </a:cxn>
                <a:cxn ang="0">
                  <a:pos x="58" y="109"/>
                </a:cxn>
              </a:cxnLst>
              <a:rect l="0" t="0" r="r" b="b"/>
              <a:pathLst>
                <a:path w="116" h="116">
                  <a:moveTo>
                    <a:pt x="58" y="0"/>
                  </a:moveTo>
                  <a:cubicBezTo>
                    <a:pt x="26" y="0"/>
                    <a:pt x="0" y="26"/>
                    <a:pt x="0" y="58"/>
                  </a:cubicBezTo>
                  <a:cubicBezTo>
                    <a:pt x="0" y="90"/>
                    <a:pt x="26" y="116"/>
                    <a:pt x="58" y="116"/>
                  </a:cubicBezTo>
                  <a:cubicBezTo>
                    <a:pt x="90" y="116"/>
                    <a:pt x="116" y="90"/>
                    <a:pt x="116" y="58"/>
                  </a:cubicBezTo>
                  <a:cubicBezTo>
                    <a:pt x="116" y="26"/>
                    <a:pt x="90" y="0"/>
                    <a:pt x="58" y="0"/>
                  </a:cubicBezTo>
                  <a:close/>
                  <a:moveTo>
                    <a:pt x="58" y="109"/>
                  </a:moveTo>
                  <a:cubicBezTo>
                    <a:pt x="30" y="109"/>
                    <a:pt x="7" y="86"/>
                    <a:pt x="7" y="58"/>
                  </a:cubicBezTo>
                  <a:cubicBezTo>
                    <a:pt x="7" y="30"/>
                    <a:pt x="30" y="7"/>
                    <a:pt x="58" y="7"/>
                  </a:cubicBezTo>
                  <a:cubicBezTo>
                    <a:pt x="86" y="7"/>
                    <a:pt x="109" y="30"/>
                    <a:pt x="109" y="58"/>
                  </a:cubicBezTo>
                  <a:cubicBezTo>
                    <a:pt x="109" y="86"/>
                    <a:pt x="86" y="109"/>
                    <a:pt x="58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7" name="Freeform 96">
              <a:extLst>
                <a:ext uri="{FF2B5EF4-FFF2-40B4-BE49-F238E27FC236}">
                  <a16:creationId xmlns:a16="http://schemas.microsoft.com/office/drawing/2014/main" id="{704AE454-467F-9FC2-9901-F2AEEFEC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688" y="2708275"/>
              <a:ext cx="184150" cy="55563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36" y="1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2"/>
                </a:cxn>
                <a:cxn ang="0">
                  <a:pos x="72" y="0"/>
                </a:cxn>
                <a:cxn ang="0">
                  <a:pos x="71" y="0"/>
                </a:cxn>
              </a:cxnLst>
              <a:rect l="0" t="0" r="r" b="b"/>
              <a:pathLst>
                <a:path w="72" h="22">
                  <a:moveTo>
                    <a:pt x="71" y="0"/>
                  </a:moveTo>
                  <a:cubicBezTo>
                    <a:pt x="62" y="9"/>
                    <a:pt x="50" y="15"/>
                    <a:pt x="36" y="15"/>
                  </a:cubicBezTo>
                  <a:cubicBezTo>
                    <a:pt x="22" y="15"/>
                    <a:pt x="10" y="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13"/>
                    <a:pt x="18" y="22"/>
                    <a:pt x="36" y="22"/>
                  </a:cubicBezTo>
                  <a:cubicBezTo>
                    <a:pt x="54" y="22"/>
                    <a:pt x="62" y="13"/>
                    <a:pt x="72" y="0"/>
                  </a:cubicBezTo>
                  <a:lnTo>
                    <a:pt x="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" name="Oval 97">
              <a:extLst>
                <a:ext uri="{FF2B5EF4-FFF2-40B4-BE49-F238E27FC236}">
                  <a16:creationId xmlns:a16="http://schemas.microsoft.com/office/drawing/2014/main" id="{E070DF04-B476-4199-7B27-FD1D33CA7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9200" y="2616200"/>
              <a:ext cx="38100" cy="5556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" name="Oval 98">
              <a:extLst>
                <a:ext uri="{FF2B5EF4-FFF2-40B4-BE49-F238E27FC236}">
                  <a16:creationId xmlns:a16="http://schemas.microsoft.com/office/drawing/2014/main" id="{0B53E051-5DAD-D16C-0F3B-B99B1CB0F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2225" y="2616200"/>
              <a:ext cx="39688" cy="5556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Dawson County: </a:t>
            </a:r>
            <a:br>
              <a:rPr lang="en-US" altLang="zh-CN" dirty="0"/>
            </a:br>
            <a:r>
              <a:rPr lang="en-US" altLang="zh-CN" dirty="0"/>
              <a:t>The Fastest Growing Georgia County</a:t>
            </a:r>
          </a:p>
        </p:txBody>
      </p:sp>
      <p:sp>
        <p:nvSpPr>
          <p:cNvPr id="1162" name="Freeform 1157">
            <a:extLst>
              <a:ext uri="{FF2B5EF4-FFF2-40B4-BE49-F238E27FC236}">
                <a16:creationId xmlns:a16="http://schemas.microsoft.com/office/drawing/2014/main" id="{3A9C1726-BDE9-C8D4-C5DC-F5C0EC5ACAB5}"/>
              </a:ext>
            </a:extLst>
          </p:cNvPr>
          <p:cNvSpPr>
            <a:spLocks/>
          </p:cNvSpPr>
          <p:nvPr/>
        </p:nvSpPr>
        <p:spPr bwMode="auto">
          <a:xfrm>
            <a:off x="812366" y="1059582"/>
            <a:ext cx="4121944" cy="3660435"/>
          </a:xfrm>
          <a:custGeom>
            <a:avLst/>
            <a:gdLst>
              <a:gd name="T0" fmla="*/ 1160 w 2867"/>
              <a:gd name="T1" fmla="*/ 217 h 2546"/>
              <a:gd name="T2" fmla="*/ 1150 w 2867"/>
              <a:gd name="T3" fmla="*/ 528 h 2546"/>
              <a:gd name="T4" fmla="*/ 1388 w 2867"/>
              <a:gd name="T5" fmla="*/ 949 h 2546"/>
              <a:gd name="T6" fmla="*/ 1791 w 2867"/>
              <a:gd name="T7" fmla="*/ 1317 h 2546"/>
              <a:gd name="T8" fmla="*/ 1766 w 2867"/>
              <a:gd name="T9" fmla="*/ 1365 h 2546"/>
              <a:gd name="T10" fmla="*/ 2177 w 2867"/>
              <a:gd name="T11" fmla="*/ 1555 h 2546"/>
              <a:gd name="T12" fmla="*/ 2614 w 2867"/>
              <a:gd name="T13" fmla="*/ 1757 h 2546"/>
              <a:gd name="T14" fmla="*/ 2675 w 2867"/>
              <a:gd name="T15" fmla="*/ 1802 h 2546"/>
              <a:gd name="T16" fmla="*/ 2710 w 2867"/>
              <a:gd name="T17" fmla="*/ 1854 h 2546"/>
              <a:gd name="T18" fmla="*/ 2735 w 2867"/>
              <a:gd name="T19" fmla="*/ 1895 h 2546"/>
              <a:gd name="T20" fmla="*/ 2713 w 2867"/>
              <a:gd name="T21" fmla="*/ 2000 h 2546"/>
              <a:gd name="T22" fmla="*/ 2675 w 2867"/>
              <a:gd name="T23" fmla="*/ 2116 h 2546"/>
              <a:gd name="T24" fmla="*/ 2698 w 2867"/>
              <a:gd name="T25" fmla="*/ 2219 h 2546"/>
              <a:gd name="T26" fmla="*/ 2687 w 2867"/>
              <a:gd name="T27" fmla="*/ 2318 h 2546"/>
              <a:gd name="T28" fmla="*/ 2754 w 2867"/>
              <a:gd name="T29" fmla="*/ 2418 h 2546"/>
              <a:gd name="T30" fmla="*/ 2844 w 2867"/>
              <a:gd name="T31" fmla="*/ 2468 h 2546"/>
              <a:gd name="T32" fmla="*/ 2743 w 2867"/>
              <a:gd name="T33" fmla="*/ 2545 h 2546"/>
              <a:gd name="T34" fmla="*/ 2446 w 2867"/>
              <a:gd name="T35" fmla="*/ 2544 h 2546"/>
              <a:gd name="T36" fmla="*/ 2257 w 2867"/>
              <a:gd name="T37" fmla="*/ 2544 h 2546"/>
              <a:gd name="T38" fmla="*/ 1932 w 2867"/>
              <a:gd name="T39" fmla="*/ 2542 h 2546"/>
              <a:gd name="T40" fmla="*/ 1530 w 2867"/>
              <a:gd name="T41" fmla="*/ 2539 h 2546"/>
              <a:gd name="T42" fmla="*/ 1114 w 2867"/>
              <a:gd name="T43" fmla="*/ 2538 h 2546"/>
              <a:gd name="T44" fmla="*/ 702 w 2867"/>
              <a:gd name="T45" fmla="*/ 2536 h 2546"/>
              <a:gd name="T46" fmla="*/ 653 w 2867"/>
              <a:gd name="T47" fmla="*/ 2210 h 2546"/>
              <a:gd name="T48" fmla="*/ 656 w 2867"/>
              <a:gd name="T49" fmla="*/ 2040 h 2546"/>
              <a:gd name="T50" fmla="*/ 657 w 2867"/>
              <a:gd name="T51" fmla="*/ 1813 h 2546"/>
              <a:gd name="T52" fmla="*/ 659 w 2867"/>
              <a:gd name="T53" fmla="*/ 1549 h 2546"/>
              <a:gd name="T54" fmla="*/ 660 w 2867"/>
              <a:gd name="T55" fmla="*/ 1390 h 2546"/>
              <a:gd name="T56" fmla="*/ 594 w 2867"/>
              <a:gd name="T57" fmla="*/ 1352 h 2546"/>
              <a:gd name="T58" fmla="*/ 458 w 2867"/>
              <a:gd name="T59" fmla="*/ 1350 h 2546"/>
              <a:gd name="T60" fmla="*/ 321 w 2867"/>
              <a:gd name="T61" fmla="*/ 1348 h 2546"/>
              <a:gd name="T62" fmla="*/ 196 w 2867"/>
              <a:gd name="T63" fmla="*/ 1339 h 2546"/>
              <a:gd name="T64" fmla="*/ 76 w 2867"/>
              <a:gd name="T65" fmla="*/ 890 h 2546"/>
              <a:gd name="T66" fmla="*/ 8 w 2867"/>
              <a:gd name="T67" fmla="*/ 514 h 2546"/>
              <a:gd name="T68" fmla="*/ 4 w 2867"/>
              <a:gd name="T69" fmla="*/ 458 h 2546"/>
              <a:gd name="T70" fmla="*/ 33 w 2867"/>
              <a:gd name="T71" fmla="*/ 449 h 2546"/>
              <a:gd name="T72" fmla="*/ 66 w 2867"/>
              <a:gd name="T73" fmla="*/ 431 h 2546"/>
              <a:gd name="T74" fmla="*/ 105 w 2867"/>
              <a:gd name="T75" fmla="*/ 407 h 2546"/>
              <a:gd name="T76" fmla="*/ 85 w 2867"/>
              <a:gd name="T77" fmla="*/ 380 h 2546"/>
              <a:gd name="T78" fmla="*/ 76 w 2867"/>
              <a:gd name="T79" fmla="*/ 348 h 2546"/>
              <a:gd name="T80" fmla="*/ 103 w 2867"/>
              <a:gd name="T81" fmla="*/ 341 h 2546"/>
              <a:gd name="T82" fmla="*/ 138 w 2867"/>
              <a:gd name="T83" fmla="*/ 308 h 2546"/>
              <a:gd name="T84" fmla="*/ 189 w 2867"/>
              <a:gd name="T85" fmla="*/ 321 h 2546"/>
              <a:gd name="T86" fmla="*/ 222 w 2867"/>
              <a:gd name="T87" fmla="*/ 351 h 2546"/>
              <a:gd name="T88" fmla="*/ 269 w 2867"/>
              <a:gd name="T89" fmla="*/ 344 h 2546"/>
              <a:gd name="T90" fmla="*/ 311 w 2867"/>
              <a:gd name="T91" fmla="*/ 339 h 2546"/>
              <a:gd name="T92" fmla="*/ 331 w 2867"/>
              <a:gd name="T93" fmla="*/ 358 h 2546"/>
              <a:gd name="T94" fmla="*/ 382 w 2867"/>
              <a:gd name="T95" fmla="*/ 430 h 2546"/>
              <a:gd name="T96" fmla="*/ 445 w 2867"/>
              <a:gd name="T97" fmla="*/ 436 h 2546"/>
              <a:gd name="T98" fmla="*/ 500 w 2867"/>
              <a:gd name="T99" fmla="*/ 432 h 2546"/>
              <a:gd name="T100" fmla="*/ 515 w 2867"/>
              <a:gd name="T101" fmla="*/ 400 h 2546"/>
              <a:gd name="T102" fmla="*/ 546 w 2867"/>
              <a:gd name="T103" fmla="*/ 418 h 2546"/>
              <a:gd name="T104" fmla="*/ 657 w 2867"/>
              <a:gd name="T105" fmla="*/ 439 h 2546"/>
              <a:gd name="T106" fmla="*/ 674 w 2867"/>
              <a:gd name="T107" fmla="*/ 337 h 2546"/>
              <a:gd name="T108" fmla="*/ 873 w 2867"/>
              <a:gd name="T109" fmla="*/ 188 h 2546"/>
              <a:gd name="T110" fmla="*/ 940 w 2867"/>
              <a:gd name="T111" fmla="*/ 156 h 2546"/>
              <a:gd name="T112" fmla="*/ 964 w 2867"/>
              <a:gd name="T113" fmla="*/ 101 h 2546"/>
              <a:gd name="T114" fmla="*/ 983 w 2867"/>
              <a:gd name="T115" fmla="*/ 68 h 2546"/>
              <a:gd name="T116" fmla="*/ 1034 w 2867"/>
              <a:gd name="T117" fmla="*/ 37 h 2546"/>
              <a:gd name="T118" fmla="*/ 1086 w 2867"/>
              <a:gd name="T119" fmla="*/ 18 h 2546"/>
              <a:gd name="T120" fmla="*/ 1131 w 2867"/>
              <a:gd name="T121" fmla="*/ 46 h 2546"/>
              <a:gd name="T122" fmla="*/ 1163 w 2867"/>
              <a:gd name="T123" fmla="*/ 137 h 2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67" h="2546">
                <a:moveTo>
                  <a:pt x="1163" y="137"/>
                </a:moveTo>
                <a:lnTo>
                  <a:pt x="1164" y="140"/>
                </a:lnTo>
                <a:lnTo>
                  <a:pt x="1170" y="147"/>
                </a:lnTo>
                <a:lnTo>
                  <a:pt x="1171" y="150"/>
                </a:lnTo>
                <a:lnTo>
                  <a:pt x="1171" y="151"/>
                </a:lnTo>
                <a:lnTo>
                  <a:pt x="1172" y="158"/>
                </a:lnTo>
                <a:lnTo>
                  <a:pt x="1173" y="161"/>
                </a:lnTo>
                <a:lnTo>
                  <a:pt x="1172" y="164"/>
                </a:lnTo>
                <a:lnTo>
                  <a:pt x="1173" y="167"/>
                </a:lnTo>
                <a:lnTo>
                  <a:pt x="1173" y="168"/>
                </a:lnTo>
                <a:lnTo>
                  <a:pt x="1172" y="171"/>
                </a:lnTo>
                <a:lnTo>
                  <a:pt x="1172" y="173"/>
                </a:lnTo>
                <a:lnTo>
                  <a:pt x="1170" y="181"/>
                </a:lnTo>
                <a:lnTo>
                  <a:pt x="1169" y="186"/>
                </a:lnTo>
                <a:lnTo>
                  <a:pt x="1168" y="189"/>
                </a:lnTo>
                <a:lnTo>
                  <a:pt x="1161" y="189"/>
                </a:lnTo>
                <a:lnTo>
                  <a:pt x="1161" y="199"/>
                </a:lnTo>
                <a:lnTo>
                  <a:pt x="1160" y="217"/>
                </a:lnTo>
                <a:lnTo>
                  <a:pt x="1159" y="242"/>
                </a:lnTo>
                <a:lnTo>
                  <a:pt x="1159" y="248"/>
                </a:lnTo>
                <a:lnTo>
                  <a:pt x="1159" y="275"/>
                </a:lnTo>
                <a:lnTo>
                  <a:pt x="1158" y="278"/>
                </a:lnTo>
                <a:lnTo>
                  <a:pt x="1158" y="305"/>
                </a:lnTo>
                <a:lnTo>
                  <a:pt x="1156" y="315"/>
                </a:lnTo>
                <a:lnTo>
                  <a:pt x="1155" y="372"/>
                </a:lnTo>
                <a:lnTo>
                  <a:pt x="1155" y="381"/>
                </a:lnTo>
                <a:lnTo>
                  <a:pt x="1153" y="432"/>
                </a:lnTo>
                <a:lnTo>
                  <a:pt x="1153" y="450"/>
                </a:lnTo>
                <a:lnTo>
                  <a:pt x="1153" y="459"/>
                </a:lnTo>
                <a:lnTo>
                  <a:pt x="1152" y="463"/>
                </a:lnTo>
                <a:lnTo>
                  <a:pt x="1152" y="468"/>
                </a:lnTo>
                <a:lnTo>
                  <a:pt x="1152" y="476"/>
                </a:lnTo>
                <a:lnTo>
                  <a:pt x="1151" y="497"/>
                </a:lnTo>
                <a:lnTo>
                  <a:pt x="1151" y="524"/>
                </a:lnTo>
                <a:lnTo>
                  <a:pt x="1150" y="525"/>
                </a:lnTo>
                <a:lnTo>
                  <a:pt x="1150" y="528"/>
                </a:lnTo>
                <a:lnTo>
                  <a:pt x="1150" y="529"/>
                </a:lnTo>
                <a:lnTo>
                  <a:pt x="1150" y="530"/>
                </a:lnTo>
                <a:lnTo>
                  <a:pt x="1149" y="588"/>
                </a:lnTo>
                <a:lnTo>
                  <a:pt x="1148" y="622"/>
                </a:lnTo>
                <a:lnTo>
                  <a:pt x="1146" y="656"/>
                </a:lnTo>
                <a:lnTo>
                  <a:pt x="1145" y="677"/>
                </a:lnTo>
                <a:lnTo>
                  <a:pt x="1144" y="707"/>
                </a:lnTo>
                <a:lnTo>
                  <a:pt x="1151" y="713"/>
                </a:lnTo>
                <a:lnTo>
                  <a:pt x="1198" y="757"/>
                </a:lnTo>
                <a:lnTo>
                  <a:pt x="1200" y="760"/>
                </a:lnTo>
                <a:lnTo>
                  <a:pt x="1208" y="767"/>
                </a:lnTo>
                <a:lnTo>
                  <a:pt x="1236" y="794"/>
                </a:lnTo>
                <a:lnTo>
                  <a:pt x="1252" y="810"/>
                </a:lnTo>
                <a:lnTo>
                  <a:pt x="1264" y="821"/>
                </a:lnTo>
                <a:lnTo>
                  <a:pt x="1274" y="831"/>
                </a:lnTo>
                <a:lnTo>
                  <a:pt x="1317" y="872"/>
                </a:lnTo>
                <a:lnTo>
                  <a:pt x="1347" y="905"/>
                </a:lnTo>
                <a:lnTo>
                  <a:pt x="1388" y="949"/>
                </a:lnTo>
                <a:lnTo>
                  <a:pt x="1423" y="987"/>
                </a:lnTo>
                <a:lnTo>
                  <a:pt x="1424" y="990"/>
                </a:lnTo>
                <a:lnTo>
                  <a:pt x="1440" y="1009"/>
                </a:lnTo>
                <a:lnTo>
                  <a:pt x="1491" y="1068"/>
                </a:lnTo>
                <a:lnTo>
                  <a:pt x="1564" y="1149"/>
                </a:lnTo>
                <a:lnTo>
                  <a:pt x="1569" y="1154"/>
                </a:lnTo>
                <a:lnTo>
                  <a:pt x="1639" y="1230"/>
                </a:lnTo>
                <a:lnTo>
                  <a:pt x="1673" y="1270"/>
                </a:lnTo>
                <a:lnTo>
                  <a:pt x="1688" y="1284"/>
                </a:lnTo>
                <a:lnTo>
                  <a:pt x="1692" y="1288"/>
                </a:lnTo>
                <a:lnTo>
                  <a:pt x="1702" y="1299"/>
                </a:lnTo>
                <a:lnTo>
                  <a:pt x="1713" y="1300"/>
                </a:lnTo>
                <a:lnTo>
                  <a:pt x="1750" y="1303"/>
                </a:lnTo>
                <a:lnTo>
                  <a:pt x="1770" y="1305"/>
                </a:lnTo>
                <a:lnTo>
                  <a:pt x="1770" y="1310"/>
                </a:lnTo>
                <a:lnTo>
                  <a:pt x="1777" y="1310"/>
                </a:lnTo>
                <a:lnTo>
                  <a:pt x="1790" y="1311"/>
                </a:lnTo>
                <a:lnTo>
                  <a:pt x="1791" y="1317"/>
                </a:lnTo>
                <a:lnTo>
                  <a:pt x="1807" y="1317"/>
                </a:lnTo>
                <a:lnTo>
                  <a:pt x="1807" y="1330"/>
                </a:lnTo>
                <a:lnTo>
                  <a:pt x="1807" y="1344"/>
                </a:lnTo>
                <a:lnTo>
                  <a:pt x="1800" y="1344"/>
                </a:lnTo>
                <a:lnTo>
                  <a:pt x="1786" y="1344"/>
                </a:lnTo>
                <a:lnTo>
                  <a:pt x="1786" y="1350"/>
                </a:lnTo>
                <a:lnTo>
                  <a:pt x="1796" y="1362"/>
                </a:lnTo>
                <a:lnTo>
                  <a:pt x="1775" y="1361"/>
                </a:lnTo>
                <a:lnTo>
                  <a:pt x="1773" y="1361"/>
                </a:lnTo>
                <a:lnTo>
                  <a:pt x="1772" y="1361"/>
                </a:lnTo>
                <a:lnTo>
                  <a:pt x="1771" y="1361"/>
                </a:lnTo>
                <a:lnTo>
                  <a:pt x="1770" y="1361"/>
                </a:lnTo>
                <a:lnTo>
                  <a:pt x="1769" y="1361"/>
                </a:lnTo>
                <a:lnTo>
                  <a:pt x="1768" y="1360"/>
                </a:lnTo>
                <a:lnTo>
                  <a:pt x="1767" y="1360"/>
                </a:lnTo>
                <a:lnTo>
                  <a:pt x="1766" y="1362"/>
                </a:lnTo>
                <a:lnTo>
                  <a:pt x="1766" y="1364"/>
                </a:lnTo>
                <a:lnTo>
                  <a:pt x="1766" y="1365"/>
                </a:lnTo>
                <a:lnTo>
                  <a:pt x="1775" y="1369"/>
                </a:lnTo>
                <a:lnTo>
                  <a:pt x="1797" y="1377"/>
                </a:lnTo>
                <a:lnTo>
                  <a:pt x="1799" y="1377"/>
                </a:lnTo>
                <a:lnTo>
                  <a:pt x="1800" y="1377"/>
                </a:lnTo>
                <a:lnTo>
                  <a:pt x="1803" y="1378"/>
                </a:lnTo>
                <a:lnTo>
                  <a:pt x="1837" y="1395"/>
                </a:lnTo>
                <a:lnTo>
                  <a:pt x="1884" y="1417"/>
                </a:lnTo>
                <a:lnTo>
                  <a:pt x="1901" y="1424"/>
                </a:lnTo>
                <a:lnTo>
                  <a:pt x="1925" y="1435"/>
                </a:lnTo>
                <a:lnTo>
                  <a:pt x="1943" y="1444"/>
                </a:lnTo>
                <a:lnTo>
                  <a:pt x="1992" y="1465"/>
                </a:lnTo>
                <a:lnTo>
                  <a:pt x="2016" y="1478"/>
                </a:lnTo>
                <a:lnTo>
                  <a:pt x="2021" y="1480"/>
                </a:lnTo>
                <a:lnTo>
                  <a:pt x="2032" y="1484"/>
                </a:lnTo>
                <a:lnTo>
                  <a:pt x="2096" y="1517"/>
                </a:lnTo>
                <a:lnTo>
                  <a:pt x="2122" y="1529"/>
                </a:lnTo>
                <a:lnTo>
                  <a:pt x="2138" y="1538"/>
                </a:lnTo>
                <a:lnTo>
                  <a:pt x="2177" y="1555"/>
                </a:lnTo>
                <a:lnTo>
                  <a:pt x="2178" y="1555"/>
                </a:lnTo>
                <a:lnTo>
                  <a:pt x="2179" y="1555"/>
                </a:lnTo>
                <a:lnTo>
                  <a:pt x="2229" y="1578"/>
                </a:lnTo>
                <a:lnTo>
                  <a:pt x="2237" y="1582"/>
                </a:lnTo>
                <a:lnTo>
                  <a:pt x="2243" y="1585"/>
                </a:lnTo>
                <a:lnTo>
                  <a:pt x="2247" y="1587"/>
                </a:lnTo>
                <a:lnTo>
                  <a:pt x="2278" y="1600"/>
                </a:lnTo>
                <a:lnTo>
                  <a:pt x="2310" y="1614"/>
                </a:lnTo>
                <a:lnTo>
                  <a:pt x="2340" y="1628"/>
                </a:lnTo>
                <a:lnTo>
                  <a:pt x="2361" y="1639"/>
                </a:lnTo>
                <a:lnTo>
                  <a:pt x="2407" y="1663"/>
                </a:lnTo>
                <a:lnTo>
                  <a:pt x="2431" y="1673"/>
                </a:lnTo>
                <a:lnTo>
                  <a:pt x="2465" y="1689"/>
                </a:lnTo>
                <a:lnTo>
                  <a:pt x="2471" y="1693"/>
                </a:lnTo>
                <a:lnTo>
                  <a:pt x="2535" y="1724"/>
                </a:lnTo>
                <a:lnTo>
                  <a:pt x="2602" y="1752"/>
                </a:lnTo>
                <a:lnTo>
                  <a:pt x="2611" y="1755"/>
                </a:lnTo>
                <a:lnTo>
                  <a:pt x="2614" y="1757"/>
                </a:lnTo>
                <a:lnTo>
                  <a:pt x="2615" y="1757"/>
                </a:lnTo>
                <a:lnTo>
                  <a:pt x="2629" y="1762"/>
                </a:lnTo>
                <a:lnTo>
                  <a:pt x="2650" y="1772"/>
                </a:lnTo>
                <a:lnTo>
                  <a:pt x="2655" y="1773"/>
                </a:lnTo>
                <a:lnTo>
                  <a:pt x="2657" y="1775"/>
                </a:lnTo>
                <a:lnTo>
                  <a:pt x="2658" y="1776"/>
                </a:lnTo>
                <a:lnTo>
                  <a:pt x="2664" y="1778"/>
                </a:lnTo>
                <a:lnTo>
                  <a:pt x="2670" y="1780"/>
                </a:lnTo>
                <a:lnTo>
                  <a:pt x="2673" y="1781"/>
                </a:lnTo>
                <a:lnTo>
                  <a:pt x="2685" y="1787"/>
                </a:lnTo>
                <a:lnTo>
                  <a:pt x="2686" y="1787"/>
                </a:lnTo>
                <a:lnTo>
                  <a:pt x="2694" y="1790"/>
                </a:lnTo>
                <a:lnTo>
                  <a:pt x="2691" y="1791"/>
                </a:lnTo>
                <a:lnTo>
                  <a:pt x="2687" y="1793"/>
                </a:lnTo>
                <a:lnTo>
                  <a:pt x="2684" y="1793"/>
                </a:lnTo>
                <a:lnTo>
                  <a:pt x="2680" y="1795"/>
                </a:lnTo>
                <a:lnTo>
                  <a:pt x="2679" y="1796"/>
                </a:lnTo>
                <a:lnTo>
                  <a:pt x="2675" y="1802"/>
                </a:lnTo>
                <a:lnTo>
                  <a:pt x="2674" y="1803"/>
                </a:lnTo>
                <a:lnTo>
                  <a:pt x="2674" y="1805"/>
                </a:lnTo>
                <a:lnTo>
                  <a:pt x="2671" y="1816"/>
                </a:lnTo>
                <a:lnTo>
                  <a:pt x="2669" y="1827"/>
                </a:lnTo>
                <a:lnTo>
                  <a:pt x="2669" y="1829"/>
                </a:lnTo>
                <a:lnTo>
                  <a:pt x="2667" y="1831"/>
                </a:lnTo>
                <a:lnTo>
                  <a:pt x="2664" y="1841"/>
                </a:lnTo>
                <a:lnTo>
                  <a:pt x="2663" y="1851"/>
                </a:lnTo>
                <a:lnTo>
                  <a:pt x="2664" y="1856"/>
                </a:lnTo>
                <a:lnTo>
                  <a:pt x="2666" y="1859"/>
                </a:lnTo>
                <a:lnTo>
                  <a:pt x="2671" y="1860"/>
                </a:lnTo>
                <a:lnTo>
                  <a:pt x="2684" y="1854"/>
                </a:lnTo>
                <a:lnTo>
                  <a:pt x="2685" y="1854"/>
                </a:lnTo>
                <a:lnTo>
                  <a:pt x="2693" y="1852"/>
                </a:lnTo>
                <a:lnTo>
                  <a:pt x="2696" y="1851"/>
                </a:lnTo>
                <a:lnTo>
                  <a:pt x="2704" y="1852"/>
                </a:lnTo>
                <a:lnTo>
                  <a:pt x="2708" y="1854"/>
                </a:lnTo>
                <a:lnTo>
                  <a:pt x="2710" y="1854"/>
                </a:lnTo>
                <a:lnTo>
                  <a:pt x="2714" y="1859"/>
                </a:lnTo>
                <a:lnTo>
                  <a:pt x="2715" y="1859"/>
                </a:lnTo>
                <a:lnTo>
                  <a:pt x="2719" y="1865"/>
                </a:lnTo>
                <a:lnTo>
                  <a:pt x="2720" y="1868"/>
                </a:lnTo>
                <a:lnTo>
                  <a:pt x="2721" y="1869"/>
                </a:lnTo>
                <a:lnTo>
                  <a:pt x="2722" y="1870"/>
                </a:lnTo>
                <a:lnTo>
                  <a:pt x="2723" y="1871"/>
                </a:lnTo>
                <a:lnTo>
                  <a:pt x="2725" y="1872"/>
                </a:lnTo>
                <a:lnTo>
                  <a:pt x="2726" y="1875"/>
                </a:lnTo>
                <a:lnTo>
                  <a:pt x="2731" y="1878"/>
                </a:lnTo>
                <a:lnTo>
                  <a:pt x="2732" y="1881"/>
                </a:lnTo>
                <a:lnTo>
                  <a:pt x="2732" y="1884"/>
                </a:lnTo>
                <a:lnTo>
                  <a:pt x="2733" y="1885"/>
                </a:lnTo>
                <a:lnTo>
                  <a:pt x="2733" y="1887"/>
                </a:lnTo>
                <a:lnTo>
                  <a:pt x="2734" y="1888"/>
                </a:lnTo>
                <a:lnTo>
                  <a:pt x="2734" y="1890"/>
                </a:lnTo>
                <a:lnTo>
                  <a:pt x="2735" y="1894"/>
                </a:lnTo>
                <a:lnTo>
                  <a:pt x="2735" y="1895"/>
                </a:lnTo>
                <a:lnTo>
                  <a:pt x="2736" y="1897"/>
                </a:lnTo>
                <a:lnTo>
                  <a:pt x="2743" y="1898"/>
                </a:lnTo>
                <a:lnTo>
                  <a:pt x="2750" y="1901"/>
                </a:lnTo>
                <a:lnTo>
                  <a:pt x="2753" y="1902"/>
                </a:lnTo>
                <a:lnTo>
                  <a:pt x="2757" y="1906"/>
                </a:lnTo>
                <a:lnTo>
                  <a:pt x="2759" y="1910"/>
                </a:lnTo>
                <a:lnTo>
                  <a:pt x="2759" y="1921"/>
                </a:lnTo>
                <a:lnTo>
                  <a:pt x="2760" y="1933"/>
                </a:lnTo>
                <a:lnTo>
                  <a:pt x="2761" y="1940"/>
                </a:lnTo>
                <a:lnTo>
                  <a:pt x="2757" y="1952"/>
                </a:lnTo>
                <a:lnTo>
                  <a:pt x="2754" y="1958"/>
                </a:lnTo>
                <a:lnTo>
                  <a:pt x="2751" y="1965"/>
                </a:lnTo>
                <a:lnTo>
                  <a:pt x="2740" y="1967"/>
                </a:lnTo>
                <a:lnTo>
                  <a:pt x="2733" y="1968"/>
                </a:lnTo>
                <a:lnTo>
                  <a:pt x="2729" y="1971"/>
                </a:lnTo>
                <a:lnTo>
                  <a:pt x="2724" y="1974"/>
                </a:lnTo>
                <a:lnTo>
                  <a:pt x="2717" y="1986"/>
                </a:lnTo>
                <a:lnTo>
                  <a:pt x="2713" y="2000"/>
                </a:lnTo>
                <a:lnTo>
                  <a:pt x="2712" y="2004"/>
                </a:lnTo>
                <a:lnTo>
                  <a:pt x="2712" y="2020"/>
                </a:lnTo>
                <a:lnTo>
                  <a:pt x="2713" y="2028"/>
                </a:lnTo>
                <a:lnTo>
                  <a:pt x="2712" y="2033"/>
                </a:lnTo>
                <a:lnTo>
                  <a:pt x="2710" y="2038"/>
                </a:lnTo>
                <a:lnTo>
                  <a:pt x="2705" y="2041"/>
                </a:lnTo>
                <a:lnTo>
                  <a:pt x="2691" y="2052"/>
                </a:lnTo>
                <a:lnTo>
                  <a:pt x="2689" y="2053"/>
                </a:lnTo>
                <a:lnTo>
                  <a:pt x="2689" y="2055"/>
                </a:lnTo>
                <a:lnTo>
                  <a:pt x="2688" y="2055"/>
                </a:lnTo>
                <a:lnTo>
                  <a:pt x="2682" y="2064"/>
                </a:lnTo>
                <a:lnTo>
                  <a:pt x="2671" y="2079"/>
                </a:lnTo>
                <a:lnTo>
                  <a:pt x="2671" y="2080"/>
                </a:lnTo>
                <a:lnTo>
                  <a:pt x="2666" y="2102"/>
                </a:lnTo>
                <a:lnTo>
                  <a:pt x="2666" y="2105"/>
                </a:lnTo>
                <a:lnTo>
                  <a:pt x="2666" y="2107"/>
                </a:lnTo>
                <a:lnTo>
                  <a:pt x="2669" y="2111"/>
                </a:lnTo>
                <a:lnTo>
                  <a:pt x="2675" y="2116"/>
                </a:lnTo>
                <a:lnTo>
                  <a:pt x="2683" y="2121"/>
                </a:lnTo>
                <a:lnTo>
                  <a:pt x="2703" y="2129"/>
                </a:lnTo>
                <a:lnTo>
                  <a:pt x="2706" y="2130"/>
                </a:lnTo>
                <a:lnTo>
                  <a:pt x="2717" y="2137"/>
                </a:lnTo>
                <a:lnTo>
                  <a:pt x="2719" y="2139"/>
                </a:lnTo>
                <a:lnTo>
                  <a:pt x="2719" y="2141"/>
                </a:lnTo>
                <a:lnTo>
                  <a:pt x="2716" y="2143"/>
                </a:lnTo>
                <a:lnTo>
                  <a:pt x="2715" y="2145"/>
                </a:lnTo>
                <a:lnTo>
                  <a:pt x="2714" y="2147"/>
                </a:lnTo>
                <a:lnTo>
                  <a:pt x="2710" y="2150"/>
                </a:lnTo>
                <a:lnTo>
                  <a:pt x="2701" y="2160"/>
                </a:lnTo>
                <a:lnTo>
                  <a:pt x="2697" y="2172"/>
                </a:lnTo>
                <a:lnTo>
                  <a:pt x="2695" y="2178"/>
                </a:lnTo>
                <a:lnTo>
                  <a:pt x="2695" y="2187"/>
                </a:lnTo>
                <a:lnTo>
                  <a:pt x="2701" y="2192"/>
                </a:lnTo>
                <a:lnTo>
                  <a:pt x="2704" y="2197"/>
                </a:lnTo>
                <a:lnTo>
                  <a:pt x="2703" y="2210"/>
                </a:lnTo>
                <a:lnTo>
                  <a:pt x="2698" y="2219"/>
                </a:lnTo>
                <a:lnTo>
                  <a:pt x="2692" y="2228"/>
                </a:lnTo>
                <a:lnTo>
                  <a:pt x="2691" y="2231"/>
                </a:lnTo>
                <a:lnTo>
                  <a:pt x="2692" y="2236"/>
                </a:lnTo>
                <a:lnTo>
                  <a:pt x="2695" y="2237"/>
                </a:lnTo>
                <a:lnTo>
                  <a:pt x="2699" y="2239"/>
                </a:lnTo>
                <a:lnTo>
                  <a:pt x="2703" y="2241"/>
                </a:lnTo>
                <a:lnTo>
                  <a:pt x="2707" y="2246"/>
                </a:lnTo>
                <a:lnTo>
                  <a:pt x="2723" y="2268"/>
                </a:lnTo>
                <a:lnTo>
                  <a:pt x="2725" y="2272"/>
                </a:lnTo>
                <a:lnTo>
                  <a:pt x="2726" y="2274"/>
                </a:lnTo>
                <a:lnTo>
                  <a:pt x="2726" y="2275"/>
                </a:lnTo>
                <a:lnTo>
                  <a:pt x="2727" y="2278"/>
                </a:lnTo>
                <a:lnTo>
                  <a:pt x="2726" y="2286"/>
                </a:lnTo>
                <a:lnTo>
                  <a:pt x="2726" y="2289"/>
                </a:lnTo>
                <a:lnTo>
                  <a:pt x="2720" y="2296"/>
                </a:lnTo>
                <a:lnTo>
                  <a:pt x="2708" y="2303"/>
                </a:lnTo>
                <a:lnTo>
                  <a:pt x="2691" y="2316"/>
                </a:lnTo>
                <a:lnTo>
                  <a:pt x="2687" y="2318"/>
                </a:lnTo>
                <a:lnTo>
                  <a:pt x="2686" y="2324"/>
                </a:lnTo>
                <a:lnTo>
                  <a:pt x="2687" y="2333"/>
                </a:lnTo>
                <a:lnTo>
                  <a:pt x="2694" y="2337"/>
                </a:lnTo>
                <a:lnTo>
                  <a:pt x="2702" y="2339"/>
                </a:lnTo>
                <a:lnTo>
                  <a:pt x="2716" y="2339"/>
                </a:lnTo>
                <a:lnTo>
                  <a:pt x="2721" y="2340"/>
                </a:lnTo>
                <a:lnTo>
                  <a:pt x="2726" y="2345"/>
                </a:lnTo>
                <a:lnTo>
                  <a:pt x="2726" y="2349"/>
                </a:lnTo>
                <a:lnTo>
                  <a:pt x="2729" y="2359"/>
                </a:lnTo>
                <a:lnTo>
                  <a:pt x="2733" y="2374"/>
                </a:lnTo>
                <a:lnTo>
                  <a:pt x="2745" y="2395"/>
                </a:lnTo>
                <a:lnTo>
                  <a:pt x="2750" y="2402"/>
                </a:lnTo>
                <a:lnTo>
                  <a:pt x="2750" y="2403"/>
                </a:lnTo>
                <a:lnTo>
                  <a:pt x="2752" y="2412"/>
                </a:lnTo>
                <a:lnTo>
                  <a:pt x="2753" y="2413"/>
                </a:lnTo>
                <a:lnTo>
                  <a:pt x="2753" y="2416"/>
                </a:lnTo>
                <a:lnTo>
                  <a:pt x="2754" y="2417"/>
                </a:lnTo>
                <a:lnTo>
                  <a:pt x="2754" y="2418"/>
                </a:lnTo>
                <a:lnTo>
                  <a:pt x="2758" y="2425"/>
                </a:lnTo>
                <a:lnTo>
                  <a:pt x="2763" y="2431"/>
                </a:lnTo>
                <a:lnTo>
                  <a:pt x="2770" y="2440"/>
                </a:lnTo>
                <a:lnTo>
                  <a:pt x="2774" y="2447"/>
                </a:lnTo>
                <a:lnTo>
                  <a:pt x="2782" y="2456"/>
                </a:lnTo>
                <a:lnTo>
                  <a:pt x="2785" y="2459"/>
                </a:lnTo>
                <a:lnTo>
                  <a:pt x="2788" y="2470"/>
                </a:lnTo>
                <a:lnTo>
                  <a:pt x="2790" y="2486"/>
                </a:lnTo>
                <a:lnTo>
                  <a:pt x="2792" y="2490"/>
                </a:lnTo>
                <a:lnTo>
                  <a:pt x="2795" y="2497"/>
                </a:lnTo>
                <a:lnTo>
                  <a:pt x="2799" y="2498"/>
                </a:lnTo>
                <a:lnTo>
                  <a:pt x="2806" y="2493"/>
                </a:lnTo>
                <a:lnTo>
                  <a:pt x="2810" y="2485"/>
                </a:lnTo>
                <a:lnTo>
                  <a:pt x="2826" y="2468"/>
                </a:lnTo>
                <a:lnTo>
                  <a:pt x="2827" y="2468"/>
                </a:lnTo>
                <a:lnTo>
                  <a:pt x="2836" y="2464"/>
                </a:lnTo>
                <a:lnTo>
                  <a:pt x="2841" y="2465"/>
                </a:lnTo>
                <a:lnTo>
                  <a:pt x="2844" y="2468"/>
                </a:lnTo>
                <a:lnTo>
                  <a:pt x="2845" y="2477"/>
                </a:lnTo>
                <a:lnTo>
                  <a:pt x="2845" y="2491"/>
                </a:lnTo>
                <a:lnTo>
                  <a:pt x="2847" y="2498"/>
                </a:lnTo>
                <a:lnTo>
                  <a:pt x="2853" y="2511"/>
                </a:lnTo>
                <a:lnTo>
                  <a:pt x="2854" y="2518"/>
                </a:lnTo>
                <a:lnTo>
                  <a:pt x="2858" y="2524"/>
                </a:lnTo>
                <a:lnTo>
                  <a:pt x="2866" y="2546"/>
                </a:lnTo>
                <a:lnTo>
                  <a:pt x="2867" y="2546"/>
                </a:lnTo>
                <a:lnTo>
                  <a:pt x="2853" y="2546"/>
                </a:lnTo>
                <a:lnTo>
                  <a:pt x="2843" y="2546"/>
                </a:lnTo>
                <a:lnTo>
                  <a:pt x="2826" y="2546"/>
                </a:lnTo>
                <a:lnTo>
                  <a:pt x="2808" y="2546"/>
                </a:lnTo>
                <a:lnTo>
                  <a:pt x="2800" y="2546"/>
                </a:lnTo>
                <a:lnTo>
                  <a:pt x="2792" y="2546"/>
                </a:lnTo>
                <a:lnTo>
                  <a:pt x="2783" y="2546"/>
                </a:lnTo>
                <a:lnTo>
                  <a:pt x="2769" y="2546"/>
                </a:lnTo>
                <a:lnTo>
                  <a:pt x="2768" y="2546"/>
                </a:lnTo>
                <a:lnTo>
                  <a:pt x="2743" y="2545"/>
                </a:lnTo>
                <a:lnTo>
                  <a:pt x="2742" y="2545"/>
                </a:lnTo>
                <a:lnTo>
                  <a:pt x="2708" y="2545"/>
                </a:lnTo>
                <a:lnTo>
                  <a:pt x="2701" y="2545"/>
                </a:lnTo>
                <a:lnTo>
                  <a:pt x="2694" y="2545"/>
                </a:lnTo>
                <a:lnTo>
                  <a:pt x="2689" y="2545"/>
                </a:lnTo>
                <a:lnTo>
                  <a:pt x="2684" y="2545"/>
                </a:lnTo>
                <a:lnTo>
                  <a:pt x="2673" y="2545"/>
                </a:lnTo>
                <a:lnTo>
                  <a:pt x="2671" y="2545"/>
                </a:lnTo>
                <a:lnTo>
                  <a:pt x="2670" y="2545"/>
                </a:lnTo>
                <a:lnTo>
                  <a:pt x="2669" y="2545"/>
                </a:lnTo>
                <a:lnTo>
                  <a:pt x="2668" y="2545"/>
                </a:lnTo>
                <a:lnTo>
                  <a:pt x="2646" y="2545"/>
                </a:lnTo>
                <a:lnTo>
                  <a:pt x="2623" y="2545"/>
                </a:lnTo>
                <a:lnTo>
                  <a:pt x="2608" y="2544"/>
                </a:lnTo>
                <a:lnTo>
                  <a:pt x="2566" y="2544"/>
                </a:lnTo>
                <a:lnTo>
                  <a:pt x="2507" y="2544"/>
                </a:lnTo>
                <a:lnTo>
                  <a:pt x="2449" y="2544"/>
                </a:lnTo>
                <a:lnTo>
                  <a:pt x="2446" y="2544"/>
                </a:lnTo>
                <a:lnTo>
                  <a:pt x="2445" y="2544"/>
                </a:lnTo>
                <a:lnTo>
                  <a:pt x="2436" y="2544"/>
                </a:lnTo>
                <a:lnTo>
                  <a:pt x="2432" y="2544"/>
                </a:lnTo>
                <a:lnTo>
                  <a:pt x="2427" y="2544"/>
                </a:lnTo>
                <a:lnTo>
                  <a:pt x="2423" y="2544"/>
                </a:lnTo>
                <a:lnTo>
                  <a:pt x="2415" y="2544"/>
                </a:lnTo>
                <a:lnTo>
                  <a:pt x="2401" y="2544"/>
                </a:lnTo>
                <a:lnTo>
                  <a:pt x="2397" y="2544"/>
                </a:lnTo>
                <a:lnTo>
                  <a:pt x="2376" y="2544"/>
                </a:lnTo>
                <a:lnTo>
                  <a:pt x="2341" y="2544"/>
                </a:lnTo>
                <a:lnTo>
                  <a:pt x="2319" y="2544"/>
                </a:lnTo>
                <a:lnTo>
                  <a:pt x="2318" y="2544"/>
                </a:lnTo>
                <a:lnTo>
                  <a:pt x="2309" y="2544"/>
                </a:lnTo>
                <a:lnTo>
                  <a:pt x="2304" y="2544"/>
                </a:lnTo>
                <a:lnTo>
                  <a:pt x="2295" y="2544"/>
                </a:lnTo>
                <a:lnTo>
                  <a:pt x="2276" y="2544"/>
                </a:lnTo>
                <a:lnTo>
                  <a:pt x="2266" y="2544"/>
                </a:lnTo>
                <a:lnTo>
                  <a:pt x="2257" y="2544"/>
                </a:lnTo>
                <a:lnTo>
                  <a:pt x="2249" y="2544"/>
                </a:lnTo>
                <a:lnTo>
                  <a:pt x="2226" y="2544"/>
                </a:lnTo>
                <a:lnTo>
                  <a:pt x="2214" y="2544"/>
                </a:lnTo>
                <a:lnTo>
                  <a:pt x="2212" y="2544"/>
                </a:lnTo>
                <a:lnTo>
                  <a:pt x="2146" y="2543"/>
                </a:lnTo>
                <a:lnTo>
                  <a:pt x="2141" y="2543"/>
                </a:lnTo>
                <a:lnTo>
                  <a:pt x="2138" y="2543"/>
                </a:lnTo>
                <a:lnTo>
                  <a:pt x="2128" y="2543"/>
                </a:lnTo>
                <a:lnTo>
                  <a:pt x="2117" y="2543"/>
                </a:lnTo>
                <a:lnTo>
                  <a:pt x="2094" y="2543"/>
                </a:lnTo>
                <a:lnTo>
                  <a:pt x="2061" y="2543"/>
                </a:lnTo>
                <a:lnTo>
                  <a:pt x="2052" y="2543"/>
                </a:lnTo>
                <a:lnTo>
                  <a:pt x="1997" y="2543"/>
                </a:lnTo>
                <a:lnTo>
                  <a:pt x="1993" y="2543"/>
                </a:lnTo>
                <a:lnTo>
                  <a:pt x="1983" y="2543"/>
                </a:lnTo>
                <a:lnTo>
                  <a:pt x="1955" y="2542"/>
                </a:lnTo>
                <a:lnTo>
                  <a:pt x="1944" y="2542"/>
                </a:lnTo>
                <a:lnTo>
                  <a:pt x="1932" y="2542"/>
                </a:lnTo>
                <a:lnTo>
                  <a:pt x="1910" y="2542"/>
                </a:lnTo>
                <a:lnTo>
                  <a:pt x="1851" y="2542"/>
                </a:lnTo>
                <a:lnTo>
                  <a:pt x="1848" y="2542"/>
                </a:lnTo>
                <a:lnTo>
                  <a:pt x="1831" y="2542"/>
                </a:lnTo>
                <a:lnTo>
                  <a:pt x="1825" y="2542"/>
                </a:lnTo>
                <a:lnTo>
                  <a:pt x="1786" y="2542"/>
                </a:lnTo>
                <a:lnTo>
                  <a:pt x="1762" y="2542"/>
                </a:lnTo>
                <a:lnTo>
                  <a:pt x="1752" y="2542"/>
                </a:lnTo>
                <a:lnTo>
                  <a:pt x="1705" y="2542"/>
                </a:lnTo>
                <a:lnTo>
                  <a:pt x="1697" y="2540"/>
                </a:lnTo>
                <a:lnTo>
                  <a:pt x="1688" y="2540"/>
                </a:lnTo>
                <a:lnTo>
                  <a:pt x="1650" y="2540"/>
                </a:lnTo>
                <a:lnTo>
                  <a:pt x="1623" y="2540"/>
                </a:lnTo>
                <a:lnTo>
                  <a:pt x="1606" y="2540"/>
                </a:lnTo>
                <a:lnTo>
                  <a:pt x="1599" y="2540"/>
                </a:lnTo>
                <a:lnTo>
                  <a:pt x="1584" y="2540"/>
                </a:lnTo>
                <a:lnTo>
                  <a:pt x="1572" y="2540"/>
                </a:lnTo>
                <a:lnTo>
                  <a:pt x="1530" y="2539"/>
                </a:lnTo>
                <a:lnTo>
                  <a:pt x="1518" y="2539"/>
                </a:lnTo>
                <a:lnTo>
                  <a:pt x="1499" y="2539"/>
                </a:lnTo>
                <a:lnTo>
                  <a:pt x="1478" y="2539"/>
                </a:lnTo>
                <a:lnTo>
                  <a:pt x="1474" y="2539"/>
                </a:lnTo>
                <a:lnTo>
                  <a:pt x="1458" y="2539"/>
                </a:lnTo>
                <a:lnTo>
                  <a:pt x="1424" y="2539"/>
                </a:lnTo>
                <a:lnTo>
                  <a:pt x="1356" y="2539"/>
                </a:lnTo>
                <a:lnTo>
                  <a:pt x="1331" y="2539"/>
                </a:lnTo>
                <a:lnTo>
                  <a:pt x="1292" y="2539"/>
                </a:lnTo>
                <a:lnTo>
                  <a:pt x="1253" y="2538"/>
                </a:lnTo>
                <a:lnTo>
                  <a:pt x="1228" y="2538"/>
                </a:lnTo>
                <a:lnTo>
                  <a:pt x="1205" y="2538"/>
                </a:lnTo>
                <a:lnTo>
                  <a:pt x="1197" y="2538"/>
                </a:lnTo>
                <a:lnTo>
                  <a:pt x="1180" y="2538"/>
                </a:lnTo>
                <a:lnTo>
                  <a:pt x="1146" y="2538"/>
                </a:lnTo>
                <a:lnTo>
                  <a:pt x="1144" y="2538"/>
                </a:lnTo>
                <a:lnTo>
                  <a:pt x="1132" y="2538"/>
                </a:lnTo>
                <a:lnTo>
                  <a:pt x="1114" y="2538"/>
                </a:lnTo>
                <a:lnTo>
                  <a:pt x="1108" y="2538"/>
                </a:lnTo>
                <a:lnTo>
                  <a:pt x="1098" y="2538"/>
                </a:lnTo>
                <a:lnTo>
                  <a:pt x="1075" y="2538"/>
                </a:lnTo>
                <a:lnTo>
                  <a:pt x="1050" y="2538"/>
                </a:lnTo>
                <a:lnTo>
                  <a:pt x="1036" y="2538"/>
                </a:lnTo>
                <a:lnTo>
                  <a:pt x="1020" y="2538"/>
                </a:lnTo>
                <a:lnTo>
                  <a:pt x="997" y="2537"/>
                </a:lnTo>
                <a:lnTo>
                  <a:pt x="964" y="2537"/>
                </a:lnTo>
                <a:lnTo>
                  <a:pt x="934" y="2537"/>
                </a:lnTo>
                <a:lnTo>
                  <a:pt x="915" y="2537"/>
                </a:lnTo>
                <a:lnTo>
                  <a:pt x="891" y="2537"/>
                </a:lnTo>
                <a:lnTo>
                  <a:pt x="868" y="2537"/>
                </a:lnTo>
                <a:lnTo>
                  <a:pt x="738" y="2536"/>
                </a:lnTo>
                <a:lnTo>
                  <a:pt x="737" y="2536"/>
                </a:lnTo>
                <a:lnTo>
                  <a:pt x="735" y="2536"/>
                </a:lnTo>
                <a:lnTo>
                  <a:pt x="728" y="2536"/>
                </a:lnTo>
                <a:lnTo>
                  <a:pt x="722" y="2536"/>
                </a:lnTo>
                <a:lnTo>
                  <a:pt x="702" y="2536"/>
                </a:lnTo>
                <a:lnTo>
                  <a:pt x="676" y="2536"/>
                </a:lnTo>
                <a:lnTo>
                  <a:pt x="667" y="2536"/>
                </a:lnTo>
                <a:lnTo>
                  <a:pt x="652" y="2536"/>
                </a:lnTo>
                <a:lnTo>
                  <a:pt x="652" y="2525"/>
                </a:lnTo>
                <a:lnTo>
                  <a:pt x="653" y="2439"/>
                </a:lnTo>
                <a:lnTo>
                  <a:pt x="653" y="2438"/>
                </a:lnTo>
                <a:lnTo>
                  <a:pt x="653" y="2421"/>
                </a:lnTo>
                <a:lnTo>
                  <a:pt x="653" y="2405"/>
                </a:lnTo>
                <a:lnTo>
                  <a:pt x="653" y="2389"/>
                </a:lnTo>
                <a:lnTo>
                  <a:pt x="653" y="2350"/>
                </a:lnTo>
                <a:lnTo>
                  <a:pt x="653" y="2349"/>
                </a:lnTo>
                <a:lnTo>
                  <a:pt x="653" y="2327"/>
                </a:lnTo>
                <a:lnTo>
                  <a:pt x="653" y="2318"/>
                </a:lnTo>
                <a:lnTo>
                  <a:pt x="653" y="2302"/>
                </a:lnTo>
                <a:lnTo>
                  <a:pt x="653" y="2301"/>
                </a:lnTo>
                <a:lnTo>
                  <a:pt x="653" y="2254"/>
                </a:lnTo>
                <a:lnTo>
                  <a:pt x="653" y="2242"/>
                </a:lnTo>
                <a:lnTo>
                  <a:pt x="653" y="2210"/>
                </a:lnTo>
                <a:lnTo>
                  <a:pt x="653" y="2201"/>
                </a:lnTo>
                <a:lnTo>
                  <a:pt x="653" y="2193"/>
                </a:lnTo>
                <a:lnTo>
                  <a:pt x="653" y="2191"/>
                </a:lnTo>
                <a:lnTo>
                  <a:pt x="653" y="2185"/>
                </a:lnTo>
                <a:lnTo>
                  <a:pt x="653" y="2178"/>
                </a:lnTo>
                <a:lnTo>
                  <a:pt x="655" y="2178"/>
                </a:lnTo>
                <a:lnTo>
                  <a:pt x="655" y="2176"/>
                </a:lnTo>
                <a:lnTo>
                  <a:pt x="655" y="2163"/>
                </a:lnTo>
                <a:lnTo>
                  <a:pt x="655" y="2156"/>
                </a:lnTo>
                <a:lnTo>
                  <a:pt x="655" y="2147"/>
                </a:lnTo>
                <a:lnTo>
                  <a:pt x="655" y="2140"/>
                </a:lnTo>
                <a:lnTo>
                  <a:pt x="655" y="2136"/>
                </a:lnTo>
                <a:lnTo>
                  <a:pt x="655" y="2129"/>
                </a:lnTo>
                <a:lnTo>
                  <a:pt x="655" y="2125"/>
                </a:lnTo>
                <a:lnTo>
                  <a:pt x="655" y="2124"/>
                </a:lnTo>
                <a:lnTo>
                  <a:pt x="655" y="2119"/>
                </a:lnTo>
                <a:lnTo>
                  <a:pt x="655" y="2118"/>
                </a:lnTo>
                <a:lnTo>
                  <a:pt x="656" y="2040"/>
                </a:lnTo>
                <a:lnTo>
                  <a:pt x="656" y="2031"/>
                </a:lnTo>
                <a:lnTo>
                  <a:pt x="656" y="1983"/>
                </a:lnTo>
                <a:lnTo>
                  <a:pt x="656" y="1980"/>
                </a:lnTo>
                <a:lnTo>
                  <a:pt x="656" y="1977"/>
                </a:lnTo>
                <a:lnTo>
                  <a:pt x="656" y="1968"/>
                </a:lnTo>
                <a:lnTo>
                  <a:pt x="656" y="1959"/>
                </a:lnTo>
                <a:lnTo>
                  <a:pt x="656" y="1957"/>
                </a:lnTo>
                <a:lnTo>
                  <a:pt x="656" y="1955"/>
                </a:lnTo>
                <a:lnTo>
                  <a:pt x="656" y="1947"/>
                </a:lnTo>
                <a:lnTo>
                  <a:pt x="656" y="1939"/>
                </a:lnTo>
                <a:lnTo>
                  <a:pt x="656" y="1937"/>
                </a:lnTo>
                <a:lnTo>
                  <a:pt x="656" y="1933"/>
                </a:lnTo>
                <a:lnTo>
                  <a:pt x="657" y="1905"/>
                </a:lnTo>
                <a:lnTo>
                  <a:pt x="657" y="1888"/>
                </a:lnTo>
                <a:lnTo>
                  <a:pt x="657" y="1851"/>
                </a:lnTo>
                <a:lnTo>
                  <a:pt x="657" y="1845"/>
                </a:lnTo>
                <a:lnTo>
                  <a:pt x="657" y="1822"/>
                </a:lnTo>
                <a:lnTo>
                  <a:pt x="657" y="1813"/>
                </a:lnTo>
                <a:lnTo>
                  <a:pt x="657" y="1812"/>
                </a:lnTo>
                <a:lnTo>
                  <a:pt x="657" y="1796"/>
                </a:lnTo>
                <a:lnTo>
                  <a:pt x="657" y="1794"/>
                </a:lnTo>
                <a:lnTo>
                  <a:pt x="657" y="1790"/>
                </a:lnTo>
                <a:lnTo>
                  <a:pt x="657" y="1786"/>
                </a:lnTo>
                <a:lnTo>
                  <a:pt x="657" y="1773"/>
                </a:lnTo>
                <a:lnTo>
                  <a:pt x="657" y="1768"/>
                </a:lnTo>
                <a:lnTo>
                  <a:pt x="658" y="1754"/>
                </a:lnTo>
                <a:lnTo>
                  <a:pt x="658" y="1703"/>
                </a:lnTo>
                <a:lnTo>
                  <a:pt x="658" y="1696"/>
                </a:lnTo>
                <a:lnTo>
                  <a:pt x="658" y="1617"/>
                </a:lnTo>
                <a:lnTo>
                  <a:pt x="658" y="1610"/>
                </a:lnTo>
                <a:lnTo>
                  <a:pt x="658" y="1563"/>
                </a:lnTo>
                <a:lnTo>
                  <a:pt x="658" y="1561"/>
                </a:lnTo>
                <a:lnTo>
                  <a:pt x="658" y="1560"/>
                </a:lnTo>
                <a:lnTo>
                  <a:pt x="658" y="1555"/>
                </a:lnTo>
                <a:lnTo>
                  <a:pt x="659" y="1553"/>
                </a:lnTo>
                <a:lnTo>
                  <a:pt x="659" y="1549"/>
                </a:lnTo>
                <a:lnTo>
                  <a:pt x="659" y="1544"/>
                </a:lnTo>
                <a:lnTo>
                  <a:pt x="659" y="1540"/>
                </a:lnTo>
                <a:lnTo>
                  <a:pt x="659" y="1528"/>
                </a:lnTo>
                <a:lnTo>
                  <a:pt x="659" y="1519"/>
                </a:lnTo>
                <a:lnTo>
                  <a:pt x="659" y="1516"/>
                </a:lnTo>
                <a:lnTo>
                  <a:pt x="659" y="1514"/>
                </a:lnTo>
                <a:lnTo>
                  <a:pt x="659" y="1513"/>
                </a:lnTo>
                <a:lnTo>
                  <a:pt x="659" y="1511"/>
                </a:lnTo>
                <a:lnTo>
                  <a:pt x="659" y="1509"/>
                </a:lnTo>
                <a:lnTo>
                  <a:pt x="659" y="1508"/>
                </a:lnTo>
                <a:lnTo>
                  <a:pt x="659" y="1500"/>
                </a:lnTo>
                <a:lnTo>
                  <a:pt x="659" y="1492"/>
                </a:lnTo>
                <a:lnTo>
                  <a:pt x="659" y="1491"/>
                </a:lnTo>
                <a:lnTo>
                  <a:pt x="659" y="1484"/>
                </a:lnTo>
                <a:lnTo>
                  <a:pt x="659" y="1462"/>
                </a:lnTo>
                <a:lnTo>
                  <a:pt x="659" y="1428"/>
                </a:lnTo>
                <a:lnTo>
                  <a:pt x="659" y="1410"/>
                </a:lnTo>
                <a:lnTo>
                  <a:pt x="660" y="1390"/>
                </a:lnTo>
                <a:lnTo>
                  <a:pt x="660" y="1368"/>
                </a:lnTo>
                <a:lnTo>
                  <a:pt x="660" y="1363"/>
                </a:lnTo>
                <a:lnTo>
                  <a:pt x="660" y="1352"/>
                </a:lnTo>
                <a:lnTo>
                  <a:pt x="655" y="1352"/>
                </a:lnTo>
                <a:lnTo>
                  <a:pt x="648" y="1352"/>
                </a:lnTo>
                <a:lnTo>
                  <a:pt x="647" y="1352"/>
                </a:lnTo>
                <a:lnTo>
                  <a:pt x="641" y="1352"/>
                </a:lnTo>
                <a:lnTo>
                  <a:pt x="637" y="1352"/>
                </a:lnTo>
                <a:lnTo>
                  <a:pt x="618" y="1352"/>
                </a:lnTo>
                <a:lnTo>
                  <a:pt x="615" y="1352"/>
                </a:lnTo>
                <a:lnTo>
                  <a:pt x="611" y="1352"/>
                </a:lnTo>
                <a:lnTo>
                  <a:pt x="606" y="1352"/>
                </a:lnTo>
                <a:lnTo>
                  <a:pt x="603" y="1352"/>
                </a:lnTo>
                <a:lnTo>
                  <a:pt x="601" y="1352"/>
                </a:lnTo>
                <a:lnTo>
                  <a:pt x="599" y="1352"/>
                </a:lnTo>
                <a:lnTo>
                  <a:pt x="598" y="1352"/>
                </a:lnTo>
                <a:lnTo>
                  <a:pt x="597" y="1352"/>
                </a:lnTo>
                <a:lnTo>
                  <a:pt x="594" y="1352"/>
                </a:lnTo>
                <a:lnTo>
                  <a:pt x="588" y="1351"/>
                </a:lnTo>
                <a:lnTo>
                  <a:pt x="573" y="1351"/>
                </a:lnTo>
                <a:lnTo>
                  <a:pt x="569" y="1351"/>
                </a:lnTo>
                <a:lnTo>
                  <a:pt x="560" y="1351"/>
                </a:lnTo>
                <a:lnTo>
                  <a:pt x="556" y="1351"/>
                </a:lnTo>
                <a:lnTo>
                  <a:pt x="555" y="1351"/>
                </a:lnTo>
                <a:lnTo>
                  <a:pt x="552" y="1351"/>
                </a:lnTo>
                <a:lnTo>
                  <a:pt x="543" y="1351"/>
                </a:lnTo>
                <a:lnTo>
                  <a:pt x="536" y="1351"/>
                </a:lnTo>
                <a:lnTo>
                  <a:pt x="531" y="1351"/>
                </a:lnTo>
                <a:lnTo>
                  <a:pt x="510" y="1351"/>
                </a:lnTo>
                <a:lnTo>
                  <a:pt x="504" y="1350"/>
                </a:lnTo>
                <a:lnTo>
                  <a:pt x="489" y="1350"/>
                </a:lnTo>
                <a:lnTo>
                  <a:pt x="487" y="1350"/>
                </a:lnTo>
                <a:lnTo>
                  <a:pt x="479" y="1350"/>
                </a:lnTo>
                <a:lnTo>
                  <a:pt x="476" y="1350"/>
                </a:lnTo>
                <a:lnTo>
                  <a:pt x="468" y="1350"/>
                </a:lnTo>
                <a:lnTo>
                  <a:pt x="458" y="1350"/>
                </a:lnTo>
                <a:lnTo>
                  <a:pt x="451" y="1350"/>
                </a:lnTo>
                <a:lnTo>
                  <a:pt x="444" y="1350"/>
                </a:lnTo>
                <a:lnTo>
                  <a:pt x="442" y="1350"/>
                </a:lnTo>
                <a:lnTo>
                  <a:pt x="439" y="1350"/>
                </a:lnTo>
                <a:lnTo>
                  <a:pt x="426" y="1350"/>
                </a:lnTo>
                <a:lnTo>
                  <a:pt x="425" y="1350"/>
                </a:lnTo>
                <a:lnTo>
                  <a:pt x="416" y="1350"/>
                </a:lnTo>
                <a:lnTo>
                  <a:pt x="407" y="1350"/>
                </a:lnTo>
                <a:lnTo>
                  <a:pt x="402" y="1348"/>
                </a:lnTo>
                <a:lnTo>
                  <a:pt x="395" y="1348"/>
                </a:lnTo>
                <a:lnTo>
                  <a:pt x="388" y="1348"/>
                </a:lnTo>
                <a:lnTo>
                  <a:pt x="385" y="1348"/>
                </a:lnTo>
                <a:lnTo>
                  <a:pt x="375" y="1348"/>
                </a:lnTo>
                <a:lnTo>
                  <a:pt x="364" y="1348"/>
                </a:lnTo>
                <a:lnTo>
                  <a:pt x="342" y="1348"/>
                </a:lnTo>
                <a:lnTo>
                  <a:pt x="329" y="1348"/>
                </a:lnTo>
                <a:lnTo>
                  <a:pt x="325" y="1348"/>
                </a:lnTo>
                <a:lnTo>
                  <a:pt x="321" y="1348"/>
                </a:lnTo>
                <a:lnTo>
                  <a:pt x="312" y="1347"/>
                </a:lnTo>
                <a:lnTo>
                  <a:pt x="310" y="1347"/>
                </a:lnTo>
                <a:lnTo>
                  <a:pt x="301" y="1347"/>
                </a:lnTo>
                <a:lnTo>
                  <a:pt x="293" y="1347"/>
                </a:lnTo>
                <a:lnTo>
                  <a:pt x="278" y="1347"/>
                </a:lnTo>
                <a:lnTo>
                  <a:pt x="276" y="1347"/>
                </a:lnTo>
                <a:lnTo>
                  <a:pt x="273" y="1347"/>
                </a:lnTo>
                <a:lnTo>
                  <a:pt x="266" y="1347"/>
                </a:lnTo>
                <a:lnTo>
                  <a:pt x="244" y="1347"/>
                </a:lnTo>
                <a:lnTo>
                  <a:pt x="235" y="1347"/>
                </a:lnTo>
                <a:lnTo>
                  <a:pt x="227" y="1347"/>
                </a:lnTo>
                <a:lnTo>
                  <a:pt x="207" y="1347"/>
                </a:lnTo>
                <a:lnTo>
                  <a:pt x="204" y="1347"/>
                </a:lnTo>
                <a:lnTo>
                  <a:pt x="201" y="1347"/>
                </a:lnTo>
                <a:lnTo>
                  <a:pt x="198" y="1347"/>
                </a:lnTo>
                <a:lnTo>
                  <a:pt x="197" y="1345"/>
                </a:lnTo>
                <a:lnTo>
                  <a:pt x="197" y="1342"/>
                </a:lnTo>
                <a:lnTo>
                  <a:pt x="196" y="1339"/>
                </a:lnTo>
                <a:lnTo>
                  <a:pt x="195" y="1336"/>
                </a:lnTo>
                <a:lnTo>
                  <a:pt x="190" y="1318"/>
                </a:lnTo>
                <a:lnTo>
                  <a:pt x="187" y="1306"/>
                </a:lnTo>
                <a:lnTo>
                  <a:pt x="185" y="1299"/>
                </a:lnTo>
                <a:lnTo>
                  <a:pt x="178" y="1273"/>
                </a:lnTo>
                <a:lnTo>
                  <a:pt x="174" y="1261"/>
                </a:lnTo>
                <a:lnTo>
                  <a:pt x="169" y="1238"/>
                </a:lnTo>
                <a:lnTo>
                  <a:pt x="149" y="1162"/>
                </a:lnTo>
                <a:lnTo>
                  <a:pt x="145" y="1149"/>
                </a:lnTo>
                <a:lnTo>
                  <a:pt x="139" y="1125"/>
                </a:lnTo>
                <a:lnTo>
                  <a:pt x="124" y="1072"/>
                </a:lnTo>
                <a:lnTo>
                  <a:pt x="114" y="1032"/>
                </a:lnTo>
                <a:lnTo>
                  <a:pt x="94" y="958"/>
                </a:lnTo>
                <a:lnTo>
                  <a:pt x="93" y="955"/>
                </a:lnTo>
                <a:lnTo>
                  <a:pt x="91" y="942"/>
                </a:lnTo>
                <a:lnTo>
                  <a:pt x="84" y="921"/>
                </a:lnTo>
                <a:lnTo>
                  <a:pt x="82" y="911"/>
                </a:lnTo>
                <a:lnTo>
                  <a:pt x="76" y="890"/>
                </a:lnTo>
                <a:lnTo>
                  <a:pt x="69" y="864"/>
                </a:lnTo>
                <a:lnTo>
                  <a:pt x="64" y="844"/>
                </a:lnTo>
                <a:lnTo>
                  <a:pt x="52" y="802"/>
                </a:lnTo>
                <a:lnTo>
                  <a:pt x="50" y="792"/>
                </a:lnTo>
                <a:lnTo>
                  <a:pt x="48" y="785"/>
                </a:lnTo>
                <a:lnTo>
                  <a:pt x="47" y="782"/>
                </a:lnTo>
                <a:lnTo>
                  <a:pt x="23" y="693"/>
                </a:lnTo>
                <a:lnTo>
                  <a:pt x="18" y="666"/>
                </a:lnTo>
                <a:lnTo>
                  <a:pt x="14" y="651"/>
                </a:lnTo>
                <a:lnTo>
                  <a:pt x="12" y="643"/>
                </a:lnTo>
                <a:lnTo>
                  <a:pt x="7" y="624"/>
                </a:lnTo>
                <a:lnTo>
                  <a:pt x="7" y="623"/>
                </a:lnTo>
                <a:lnTo>
                  <a:pt x="7" y="593"/>
                </a:lnTo>
                <a:lnTo>
                  <a:pt x="7" y="574"/>
                </a:lnTo>
                <a:lnTo>
                  <a:pt x="7" y="568"/>
                </a:lnTo>
                <a:lnTo>
                  <a:pt x="7" y="558"/>
                </a:lnTo>
                <a:lnTo>
                  <a:pt x="8" y="524"/>
                </a:lnTo>
                <a:lnTo>
                  <a:pt x="8" y="514"/>
                </a:lnTo>
                <a:lnTo>
                  <a:pt x="8" y="504"/>
                </a:lnTo>
                <a:lnTo>
                  <a:pt x="8" y="496"/>
                </a:lnTo>
                <a:lnTo>
                  <a:pt x="8" y="495"/>
                </a:lnTo>
                <a:lnTo>
                  <a:pt x="7" y="494"/>
                </a:lnTo>
                <a:lnTo>
                  <a:pt x="7" y="493"/>
                </a:lnTo>
                <a:lnTo>
                  <a:pt x="4" y="489"/>
                </a:lnTo>
                <a:lnTo>
                  <a:pt x="4" y="487"/>
                </a:lnTo>
                <a:lnTo>
                  <a:pt x="4" y="485"/>
                </a:lnTo>
                <a:lnTo>
                  <a:pt x="4" y="484"/>
                </a:lnTo>
                <a:lnTo>
                  <a:pt x="4" y="481"/>
                </a:lnTo>
                <a:lnTo>
                  <a:pt x="4" y="480"/>
                </a:lnTo>
                <a:lnTo>
                  <a:pt x="1" y="472"/>
                </a:lnTo>
                <a:lnTo>
                  <a:pt x="0" y="469"/>
                </a:lnTo>
                <a:lnTo>
                  <a:pt x="0" y="466"/>
                </a:lnTo>
                <a:lnTo>
                  <a:pt x="0" y="463"/>
                </a:lnTo>
                <a:lnTo>
                  <a:pt x="1" y="461"/>
                </a:lnTo>
                <a:lnTo>
                  <a:pt x="3" y="459"/>
                </a:lnTo>
                <a:lnTo>
                  <a:pt x="4" y="458"/>
                </a:lnTo>
                <a:lnTo>
                  <a:pt x="5" y="458"/>
                </a:lnTo>
                <a:lnTo>
                  <a:pt x="5" y="457"/>
                </a:lnTo>
                <a:lnTo>
                  <a:pt x="10" y="456"/>
                </a:lnTo>
                <a:lnTo>
                  <a:pt x="12" y="454"/>
                </a:lnTo>
                <a:lnTo>
                  <a:pt x="13" y="454"/>
                </a:lnTo>
                <a:lnTo>
                  <a:pt x="15" y="453"/>
                </a:lnTo>
                <a:lnTo>
                  <a:pt x="20" y="452"/>
                </a:lnTo>
                <a:lnTo>
                  <a:pt x="21" y="452"/>
                </a:lnTo>
                <a:lnTo>
                  <a:pt x="24" y="453"/>
                </a:lnTo>
                <a:lnTo>
                  <a:pt x="26" y="453"/>
                </a:lnTo>
                <a:lnTo>
                  <a:pt x="27" y="454"/>
                </a:lnTo>
                <a:lnTo>
                  <a:pt x="28" y="454"/>
                </a:lnTo>
                <a:lnTo>
                  <a:pt x="30" y="454"/>
                </a:lnTo>
                <a:lnTo>
                  <a:pt x="31" y="454"/>
                </a:lnTo>
                <a:lnTo>
                  <a:pt x="32" y="453"/>
                </a:lnTo>
                <a:lnTo>
                  <a:pt x="32" y="452"/>
                </a:lnTo>
                <a:lnTo>
                  <a:pt x="33" y="450"/>
                </a:lnTo>
                <a:lnTo>
                  <a:pt x="33" y="449"/>
                </a:lnTo>
                <a:lnTo>
                  <a:pt x="36" y="444"/>
                </a:lnTo>
                <a:lnTo>
                  <a:pt x="36" y="443"/>
                </a:lnTo>
                <a:lnTo>
                  <a:pt x="38" y="443"/>
                </a:lnTo>
                <a:lnTo>
                  <a:pt x="39" y="441"/>
                </a:lnTo>
                <a:lnTo>
                  <a:pt x="40" y="440"/>
                </a:lnTo>
                <a:lnTo>
                  <a:pt x="41" y="435"/>
                </a:lnTo>
                <a:lnTo>
                  <a:pt x="41" y="434"/>
                </a:lnTo>
                <a:lnTo>
                  <a:pt x="42" y="434"/>
                </a:lnTo>
                <a:lnTo>
                  <a:pt x="43" y="434"/>
                </a:lnTo>
                <a:lnTo>
                  <a:pt x="46" y="435"/>
                </a:lnTo>
                <a:lnTo>
                  <a:pt x="47" y="435"/>
                </a:lnTo>
                <a:lnTo>
                  <a:pt x="51" y="435"/>
                </a:lnTo>
                <a:lnTo>
                  <a:pt x="54" y="435"/>
                </a:lnTo>
                <a:lnTo>
                  <a:pt x="55" y="435"/>
                </a:lnTo>
                <a:lnTo>
                  <a:pt x="61" y="434"/>
                </a:lnTo>
                <a:lnTo>
                  <a:pt x="65" y="433"/>
                </a:lnTo>
                <a:lnTo>
                  <a:pt x="66" y="432"/>
                </a:lnTo>
                <a:lnTo>
                  <a:pt x="66" y="431"/>
                </a:lnTo>
                <a:lnTo>
                  <a:pt x="67" y="430"/>
                </a:lnTo>
                <a:lnTo>
                  <a:pt x="66" y="417"/>
                </a:lnTo>
                <a:lnTo>
                  <a:pt x="67" y="415"/>
                </a:lnTo>
                <a:lnTo>
                  <a:pt x="69" y="414"/>
                </a:lnTo>
                <a:lnTo>
                  <a:pt x="71" y="414"/>
                </a:lnTo>
                <a:lnTo>
                  <a:pt x="73" y="414"/>
                </a:lnTo>
                <a:lnTo>
                  <a:pt x="79" y="415"/>
                </a:lnTo>
                <a:lnTo>
                  <a:pt x="96" y="418"/>
                </a:lnTo>
                <a:lnTo>
                  <a:pt x="98" y="418"/>
                </a:lnTo>
                <a:lnTo>
                  <a:pt x="99" y="417"/>
                </a:lnTo>
                <a:lnTo>
                  <a:pt x="101" y="417"/>
                </a:lnTo>
                <a:lnTo>
                  <a:pt x="102" y="416"/>
                </a:lnTo>
                <a:lnTo>
                  <a:pt x="102" y="415"/>
                </a:lnTo>
                <a:lnTo>
                  <a:pt x="103" y="413"/>
                </a:lnTo>
                <a:lnTo>
                  <a:pt x="103" y="412"/>
                </a:lnTo>
                <a:lnTo>
                  <a:pt x="104" y="408"/>
                </a:lnTo>
                <a:lnTo>
                  <a:pt x="104" y="407"/>
                </a:lnTo>
                <a:lnTo>
                  <a:pt x="105" y="407"/>
                </a:lnTo>
                <a:lnTo>
                  <a:pt x="106" y="407"/>
                </a:lnTo>
                <a:lnTo>
                  <a:pt x="110" y="407"/>
                </a:lnTo>
                <a:lnTo>
                  <a:pt x="111" y="408"/>
                </a:lnTo>
                <a:lnTo>
                  <a:pt x="111" y="407"/>
                </a:lnTo>
                <a:lnTo>
                  <a:pt x="111" y="406"/>
                </a:lnTo>
                <a:lnTo>
                  <a:pt x="108" y="405"/>
                </a:lnTo>
                <a:lnTo>
                  <a:pt x="108" y="403"/>
                </a:lnTo>
                <a:lnTo>
                  <a:pt x="105" y="400"/>
                </a:lnTo>
                <a:lnTo>
                  <a:pt x="104" y="399"/>
                </a:lnTo>
                <a:lnTo>
                  <a:pt x="103" y="398"/>
                </a:lnTo>
                <a:lnTo>
                  <a:pt x="99" y="397"/>
                </a:lnTo>
                <a:lnTo>
                  <a:pt x="98" y="396"/>
                </a:lnTo>
                <a:lnTo>
                  <a:pt x="97" y="395"/>
                </a:lnTo>
                <a:lnTo>
                  <a:pt x="96" y="391"/>
                </a:lnTo>
                <a:lnTo>
                  <a:pt x="96" y="390"/>
                </a:lnTo>
                <a:lnTo>
                  <a:pt x="94" y="387"/>
                </a:lnTo>
                <a:lnTo>
                  <a:pt x="91" y="384"/>
                </a:lnTo>
                <a:lnTo>
                  <a:pt x="85" y="380"/>
                </a:lnTo>
                <a:lnTo>
                  <a:pt x="80" y="378"/>
                </a:lnTo>
                <a:lnTo>
                  <a:pt x="79" y="377"/>
                </a:lnTo>
                <a:lnTo>
                  <a:pt x="77" y="375"/>
                </a:lnTo>
                <a:lnTo>
                  <a:pt x="76" y="372"/>
                </a:lnTo>
                <a:lnTo>
                  <a:pt x="76" y="371"/>
                </a:lnTo>
                <a:lnTo>
                  <a:pt x="76" y="370"/>
                </a:lnTo>
                <a:lnTo>
                  <a:pt x="75" y="368"/>
                </a:lnTo>
                <a:lnTo>
                  <a:pt x="73" y="364"/>
                </a:lnTo>
                <a:lnTo>
                  <a:pt x="73" y="363"/>
                </a:lnTo>
                <a:lnTo>
                  <a:pt x="71" y="359"/>
                </a:lnTo>
                <a:lnTo>
                  <a:pt x="73" y="357"/>
                </a:lnTo>
                <a:lnTo>
                  <a:pt x="73" y="355"/>
                </a:lnTo>
                <a:lnTo>
                  <a:pt x="73" y="351"/>
                </a:lnTo>
                <a:lnTo>
                  <a:pt x="73" y="350"/>
                </a:lnTo>
                <a:lnTo>
                  <a:pt x="73" y="349"/>
                </a:lnTo>
                <a:lnTo>
                  <a:pt x="74" y="348"/>
                </a:lnTo>
                <a:lnTo>
                  <a:pt x="75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6"/>
                </a:lnTo>
                <a:lnTo>
                  <a:pt x="79" y="346"/>
                </a:lnTo>
                <a:lnTo>
                  <a:pt x="80" y="345"/>
                </a:lnTo>
                <a:lnTo>
                  <a:pt x="82" y="343"/>
                </a:lnTo>
                <a:lnTo>
                  <a:pt x="83" y="342"/>
                </a:lnTo>
                <a:lnTo>
                  <a:pt x="83" y="341"/>
                </a:lnTo>
                <a:lnTo>
                  <a:pt x="84" y="341"/>
                </a:lnTo>
                <a:lnTo>
                  <a:pt x="84" y="340"/>
                </a:lnTo>
                <a:lnTo>
                  <a:pt x="85" y="340"/>
                </a:lnTo>
                <a:lnTo>
                  <a:pt x="86" y="340"/>
                </a:lnTo>
                <a:lnTo>
                  <a:pt x="87" y="340"/>
                </a:lnTo>
                <a:lnTo>
                  <a:pt x="89" y="341"/>
                </a:lnTo>
                <a:lnTo>
                  <a:pt x="91" y="341"/>
                </a:lnTo>
                <a:lnTo>
                  <a:pt x="96" y="342"/>
                </a:lnTo>
                <a:lnTo>
                  <a:pt x="98" y="342"/>
                </a:lnTo>
                <a:lnTo>
                  <a:pt x="102" y="342"/>
                </a:lnTo>
                <a:lnTo>
                  <a:pt x="103" y="341"/>
                </a:lnTo>
                <a:lnTo>
                  <a:pt x="104" y="339"/>
                </a:lnTo>
                <a:lnTo>
                  <a:pt x="105" y="337"/>
                </a:lnTo>
                <a:lnTo>
                  <a:pt x="106" y="335"/>
                </a:lnTo>
                <a:lnTo>
                  <a:pt x="107" y="334"/>
                </a:lnTo>
                <a:lnTo>
                  <a:pt x="110" y="331"/>
                </a:lnTo>
                <a:lnTo>
                  <a:pt x="112" y="328"/>
                </a:lnTo>
                <a:lnTo>
                  <a:pt x="116" y="324"/>
                </a:lnTo>
                <a:lnTo>
                  <a:pt x="119" y="323"/>
                </a:lnTo>
                <a:lnTo>
                  <a:pt x="122" y="323"/>
                </a:lnTo>
                <a:lnTo>
                  <a:pt x="125" y="323"/>
                </a:lnTo>
                <a:lnTo>
                  <a:pt x="125" y="321"/>
                </a:lnTo>
                <a:lnTo>
                  <a:pt x="125" y="318"/>
                </a:lnTo>
                <a:lnTo>
                  <a:pt x="125" y="317"/>
                </a:lnTo>
                <a:lnTo>
                  <a:pt x="127" y="314"/>
                </a:lnTo>
                <a:lnTo>
                  <a:pt x="130" y="310"/>
                </a:lnTo>
                <a:lnTo>
                  <a:pt x="130" y="309"/>
                </a:lnTo>
                <a:lnTo>
                  <a:pt x="131" y="308"/>
                </a:lnTo>
                <a:lnTo>
                  <a:pt x="138" y="308"/>
                </a:lnTo>
                <a:lnTo>
                  <a:pt x="141" y="308"/>
                </a:lnTo>
                <a:lnTo>
                  <a:pt x="149" y="308"/>
                </a:lnTo>
                <a:lnTo>
                  <a:pt x="151" y="308"/>
                </a:lnTo>
                <a:lnTo>
                  <a:pt x="153" y="310"/>
                </a:lnTo>
                <a:lnTo>
                  <a:pt x="155" y="312"/>
                </a:lnTo>
                <a:lnTo>
                  <a:pt x="158" y="312"/>
                </a:lnTo>
                <a:lnTo>
                  <a:pt x="159" y="313"/>
                </a:lnTo>
                <a:lnTo>
                  <a:pt x="161" y="313"/>
                </a:lnTo>
                <a:lnTo>
                  <a:pt x="163" y="313"/>
                </a:lnTo>
                <a:lnTo>
                  <a:pt x="166" y="315"/>
                </a:lnTo>
                <a:lnTo>
                  <a:pt x="169" y="315"/>
                </a:lnTo>
                <a:lnTo>
                  <a:pt x="170" y="317"/>
                </a:lnTo>
                <a:lnTo>
                  <a:pt x="172" y="318"/>
                </a:lnTo>
                <a:lnTo>
                  <a:pt x="173" y="319"/>
                </a:lnTo>
                <a:lnTo>
                  <a:pt x="177" y="319"/>
                </a:lnTo>
                <a:lnTo>
                  <a:pt x="181" y="319"/>
                </a:lnTo>
                <a:lnTo>
                  <a:pt x="186" y="319"/>
                </a:lnTo>
                <a:lnTo>
                  <a:pt x="189" y="321"/>
                </a:lnTo>
                <a:lnTo>
                  <a:pt x="192" y="321"/>
                </a:lnTo>
                <a:lnTo>
                  <a:pt x="194" y="321"/>
                </a:lnTo>
                <a:lnTo>
                  <a:pt x="195" y="322"/>
                </a:lnTo>
                <a:lnTo>
                  <a:pt x="199" y="327"/>
                </a:lnTo>
                <a:lnTo>
                  <a:pt x="201" y="331"/>
                </a:lnTo>
                <a:lnTo>
                  <a:pt x="205" y="335"/>
                </a:lnTo>
                <a:lnTo>
                  <a:pt x="205" y="336"/>
                </a:lnTo>
                <a:lnTo>
                  <a:pt x="208" y="343"/>
                </a:lnTo>
                <a:lnTo>
                  <a:pt x="210" y="346"/>
                </a:lnTo>
                <a:lnTo>
                  <a:pt x="210" y="350"/>
                </a:lnTo>
                <a:lnTo>
                  <a:pt x="209" y="351"/>
                </a:lnTo>
                <a:lnTo>
                  <a:pt x="210" y="351"/>
                </a:lnTo>
                <a:lnTo>
                  <a:pt x="210" y="352"/>
                </a:lnTo>
                <a:lnTo>
                  <a:pt x="214" y="351"/>
                </a:lnTo>
                <a:lnTo>
                  <a:pt x="216" y="350"/>
                </a:lnTo>
                <a:lnTo>
                  <a:pt x="218" y="350"/>
                </a:lnTo>
                <a:lnTo>
                  <a:pt x="220" y="350"/>
                </a:lnTo>
                <a:lnTo>
                  <a:pt x="222" y="351"/>
                </a:lnTo>
                <a:lnTo>
                  <a:pt x="227" y="353"/>
                </a:lnTo>
                <a:lnTo>
                  <a:pt x="229" y="354"/>
                </a:lnTo>
                <a:lnTo>
                  <a:pt x="232" y="354"/>
                </a:lnTo>
                <a:lnTo>
                  <a:pt x="238" y="357"/>
                </a:lnTo>
                <a:lnTo>
                  <a:pt x="242" y="360"/>
                </a:lnTo>
                <a:lnTo>
                  <a:pt x="243" y="361"/>
                </a:lnTo>
                <a:lnTo>
                  <a:pt x="245" y="361"/>
                </a:lnTo>
                <a:lnTo>
                  <a:pt x="247" y="361"/>
                </a:lnTo>
                <a:lnTo>
                  <a:pt x="258" y="362"/>
                </a:lnTo>
                <a:lnTo>
                  <a:pt x="260" y="361"/>
                </a:lnTo>
                <a:lnTo>
                  <a:pt x="261" y="361"/>
                </a:lnTo>
                <a:lnTo>
                  <a:pt x="262" y="359"/>
                </a:lnTo>
                <a:lnTo>
                  <a:pt x="263" y="353"/>
                </a:lnTo>
                <a:lnTo>
                  <a:pt x="265" y="350"/>
                </a:lnTo>
                <a:lnTo>
                  <a:pt x="266" y="346"/>
                </a:lnTo>
                <a:lnTo>
                  <a:pt x="267" y="345"/>
                </a:lnTo>
                <a:lnTo>
                  <a:pt x="267" y="344"/>
                </a:lnTo>
                <a:lnTo>
                  <a:pt x="269" y="344"/>
                </a:lnTo>
                <a:lnTo>
                  <a:pt x="270" y="343"/>
                </a:lnTo>
                <a:lnTo>
                  <a:pt x="274" y="341"/>
                </a:lnTo>
                <a:lnTo>
                  <a:pt x="276" y="340"/>
                </a:lnTo>
                <a:lnTo>
                  <a:pt x="282" y="336"/>
                </a:lnTo>
                <a:lnTo>
                  <a:pt x="283" y="333"/>
                </a:lnTo>
                <a:lnTo>
                  <a:pt x="285" y="330"/>
                </a:lnTo>
                <a:lnTo>
                  <a:pt x="286" y="328"/>
                </a:lnTo>
                <a:lnTo>
                  <a:pt x="288" y="328"/>
                </a:lnTo>
                <a:lnTo>
                  <a:pt x="289" y="327"/>
                </a:lnTo>
                <a:lnTo>
                  <a:pt x="291" y="328"/>
                </a:lnTo>
                <a:lnTo>
                  <a:pt x="293" y="331"/>
                </a:lnTo>
                <a:lnTo>
                  <a:pt x="294" y="333"/>
                </a:lnTo>
                <a:lnTo>
                  <a:pt x="298" y="335"/>
                </a:lnTo>
                <a:lnTo>
                  <a:pt x="299" y="336"/>
                </a:lnTo>
                <a:lnTo>
                  <a:pt x="300" y="336"/>
                </a:lnTo>
                <a:lnTo>
                  <a:pt x="303" y="336"/>
                </a:lnTo>
                <a:lnTo>
                  <a:pt x="310" y="337"/>
                </a:lnTo>
                <a:lnTo>
                  <a:pt x="311" y="339"/>
                </a:lnTo>
                <a:lnTo>
                  <a:pt x="312" y="340"/>
                </a:lnTo>
                <a:lnTo>
                  <a:pt x="313" y="343"/>
                </a:lnTo>
                <a:lnTo>
                  <a:pt x="314" y="344"/>
                </a:lnTo>
                <a:lnTo>
                  <a:pt x="314" y="349"/>
                </a:lnTo>
                <a:lnTo>
                  <a:pt x="314" y="350"/>
                </a:lnTo>
                <a:lnTo>
                  <a:pt x="312" y="354"/>
                </a:lnTo>
                <a:lnTo>
                  <a:pt x="311" y="355"/>
                </a:lnTo>
                <a:lnTo>
                  <a:pt x="311" y="358"/>
                </a:lnTo>
                <a:lnTo>
                  <a:pt x="313" y="360"/>
                </a:lnTo>
                <a:lnTo>
                  <a:pt x="316" y="361"/>
                </a:lnTo>
                <a:lnTo>
                  <a:pt x="317" y="362"/>
                </a:lnTo>
                <a:lnTo>
                  <a:pt x="318" y="361"/>
                </a:lnTo>
                <a:lnTo>
                  <a:pt x="326" y="355"/>
                </a:lnTo>
                <a:lnTo>
                  <a:pt x="327" y="355"/>
                </a:lnTo>
                <a:lnTo>
                  <a:pt x="328" y="355"/>
                </a:lnTo>
                <a:lnTo>
                  <a:pt x="329" y="357"/>
                </a:lnTo>
                <a:lnTo>
                  <a:pt x="330" y="357"/>
                </a:lnTo>
                <a:lnTo>
                  <a:pt x="331" y="358"/>
                </a:lnTo>
                <a:lnTo>
                  <a:pt x="339" y="366"/>
                </a:lnTo>
                <a:lnTo>
                  <a:pt x="345" y="371"/>
                </a:lnTo>
                <a:lnTo>
                  <a:pt x="347" y="372"/>
                </a:lnTo>
                <a:lnTo>
                  <a:pt x="351" y="377"/>
                </a:lnTo>
                <a:lnTo>
                  <a:pt x="355" y="379"/>
                </a:lnTo>
                <a:lnTo>
                  <a:pt x="359" y="380"/>
                </a:lnTo>
                <a:lnTo>
                  <a:pt x="361" y="382"/>
                </a:lnTo>
                <a:lnTo>
                  <a:pt x="363" y="384"/>
                </a:lnTo>
                <a:lnTo>
                  <a:pt x="363" y="385"/>
                </a:lnTo>
                <a:lnTo>
                  <a:pt x="363" y="386"/>
                </a:lnTo>
                <a:lnTo>
                  <a:pt x="364" y="389"/>
                </a:lnTo>
                <a:lnTo>
                  <a:pt x="364" y="390"/>
                </a:lnTo>
                <a:lnTo>
                  <a:pt x="375" y="411"/>
                </a:lnTo>
                <a:lnTo>
                  <a:pt x="376" y="414"/>
                </a:lnTo>
                <a:lnTo>
                  <a:pt x="377" y="421"/>
                </a:lnTo>
                <a:lnTo>
                  <a:pt x="378" y="425"/>
                </a:lnTo>
                <a:lnTo>
                  <a:pt x="379" y="426"/>
                </a:lnTo>
                <a:lnTo>
                  <a:pt x="382" y="430"/>
                </a:lnTo>
                <a:lnTo>
                  <a:pt x="382" y="431"/>
                </a:lnTo>
                <a:lnTo>
                  <a:pt x="383" y="432"/>
                </a:lnTo>
                <a:lnTo>
                  <a:pt x="394" y="438"/>
                </a:lnTo>
                <a:lnTo>
                  <a:pt x="396" y="439"/>
                </a:lnTo>
                <a:lnTo>
                  <a:pt x="401" y="440"/>
                </a:lnTo>
                <a:lnTo>
                  <a:pt x="404" y="440"/>
                </a:lnTo>
                <a:lnTo>
                  <a:pt x="406" y="441"/>
                </a:lnTo>
                <a:lnTo>
                  <a:pt x="414" y="441"/>
                </a:lnTo>
                <a:lnTo>
                  <a:pt x="417" y="441"/>
                </a:lnTo>
                <a:lnTo>
                  <a:pt x="421" y="441"/>
                </a:lnTo>
                <a:lnTo>
                  <a:pt x="425" y="442"/>
                </a:lnTo>
                <a:lnTo>
                  <a:pt x="429" y="442"/>
                </a:lnTo>
                <a:lnTo>
                  <a:pt x="432" y="442"/>
                </a:lnTo>
                <a:lnTo>
                  <a:pt x="438" y="440"/>
                </a:lnTo>
                <a:lnTo>
                  <a:pt x="439" y="439"/>
                </a:lnTo>
                <a:lnTo>
                  <a:pt x="441" y="439"/>
                </a:lnTo>
                <a:lnTo>
                  <a:pt x="443" y="436"/>
                </a:lnTo>
                <a:lnTo>
                  <a:pt x="445" y="436"/>
                </a:lnTo>
                <a:lnTo>
                  <a:pt x="447" y="436"/>
                </a:lnTo>
                <a:lnTo>
                  <a:pt x="450" y="436"/>
                </a:lnTo>
                <a:lnTo>
                  <a:pt x="453" y="436"/>
                </a:lnTo>
                <a:lnTo>
                  <a:pt x="458" y="436"/>
                </a:lnTo>
                <a:lnTo>
                  <a:pt x="459" y="435"/>
                </a:lnTo>
                <a:lnTo>
                  <a:pt x="460" y="435"/>
                </a:lnTo>
                <a:lnTo>
                  <a:pt x="462" y="434"/>
                </a:lnTo>
                <a:lnTo>
                  <a:pt x="472" y="434"/>
                </a:lnTo>
                <a:lnTo>
                  <a:pt x="473" y="434"/>
                </a:lnTo>
                <a:lnTo>
                  <a:pt x="478" y="436"/>
                </a:lnTo>
                <a:lnTo>
                  <a:pt x="479" y="438"/>
                </a:lnTo>
                <a:lnTo>
                  <a:pt x="482" y="438"/>
                </a:lnTo>
                <a:lnTo>
                  <a:pt x="486" y="438"/>
                </a:lnTo>
                <a:lnTo>
                  <a:pt x="492" y="435"/>
                </a:lnTo>
                <a:lnTo>
                  <a:pt x="495" y="434"/>
                </a:lnTo>
                <a:lnTo>
                  <a:pt x="498" y="434"/>
                </a:lnTo>
                <a:lnTo>
                  <a:pt x="499" y="433"/>
                </a:lnTo>
                <a:lnTo>
                  <a:pt x="500" y="432"/>
                </a:lnTo>
                <a:lnTo>
                  <a:pt x="500" y="430"/>
                </a:lnTo>
                <a:lnTo>
                  <a:pt x="501" y="425"/>
                </a:lnTo>
                <a:lnTo>
                  <a:pt x="501" y="422"/>
                </a:lnTo>
                <a:lnTo>
                  <a:pt x="501" y="418"/>
                </a:lnTo>
                <a:lnTo>
                  <a:pt x="501" y="416"/>
                </a:lnTo>
                <a:lnTo>
                  <a:pt x="499" y="412"/>
                </a:lnTo>
                <a:lnTo>
                  <a:pt x="498" y="411"/>
                </a:lnTo>
                <a:lnTo>
                  <a:pt x="497" y="409"/>
                </a:lnTo>
                <a:lnTo>
                  <a:pt x="497" y="408"/>
                </a:lnTo>
                <a:lnTo>
                  <a:pt x="497" y="407"/>
                </a:lnTo>
                <a:lnTo>
                  <a:pt x="498" y="407"/>
                </a:lnTo>
                <a:lnTo>
                  <a:pt x="500" y="406"/>
                </a:lnTo>
                <a:lnTo>
                  <a:pt x="503" y="406"/>
                </a:lnTo>
                <a:lnTo>
                  <a:pt x="506" y="405"/>
                </a:lnTo>
                <a:lnTo>
                  <a:pt x="510" y="404"/>
                </a:lnTo>
                <a:lnTo>
                  <a:pt x="512" y="403"/>
                </a:lnTo>
                <a:lnTo>
                  <a:pt x="513" y="402"/>
                </a:lnTo>
                <a:lnTo>
                  <a:pt x="515" y="400"/>
                </a:lnTo>
                <a:lnTo>
                  <a:pt x="518" y="398"/>
                </a:lnTo>
                <a:lnTo>
                  <a:pt x="519" y="397"/>
                </a:lnTo>
                <a:lnTo>
                  <a:pt x="520" y="397"/>
                </a:lnTo>
                <a:lnTo>
                  <a:pt x="522" y="398"/>
                </a:lnTo>
                <a:lnTo>
                  <a:pt x="522" y="399"/>
                </a:lnTo>
                <a:lnTo>
                  <a:pt x="523" y="403"/>
                </a:lnTo>
                <a:lnTo>
                  <a:pt x="524" y="405"/>
                </a:lnTo>
                <a:lnTo>
                  <a:pt x="525" y="406"/>
                </a:lnTo>
                <a:lnTo>
                  <a:pt x="526" y="406"/>
                </a:lnTo>
                <a:lnTo>
                  <a:pt x="531" y="408"/>
                </a:lnTo>
                <a:lnTo>
                  <a:pt x="532" y="409"/>
                </a:lnTo>
                <a:lnTo>
                  <a:pt x="536" y="413"/>
                </a:lnTo>
                <a:lnTo>
                  <a:pt x="537" y="414"/>
                </a:lnTo>
                <a:lnTo>
                  <a:pt x="538" y="414"/>
                </a:lnTo>
                <a:lnTo>
                  <a:pt x="541" y="413"/>
                </a:lnTo>
                <a:lnTo>
                  <a:pt x="542" y="414"/>
                </a:lnTo>
                <a:lnTo>
                  <a:pt x="543" y="414"/>
                </a:lnTo>
                <a:lnTo>
                  <a:pt x="546" y="418"/>
                </a:lnTo>
                <a:lnTo>
                  <a:pt x="551" y="423"/>
                </a:lnTo>
                <a:lnTo>
                  <a:pt x="555" y="425"/>
                </a:lnTo>
                <a:lnTo>
                  <a:pt x="562" y="426"/>
                </a:lnTo>
                <a:lnTo>
                  <a:pt x="568" y="426"/>
                </a:lnTo>
                <a:lnTo>
                  <a:pt x="582" y="426"/>
                </a:lnTo>
                <a:lnTo>
                  <a:pt x="589" y="432"/>
                </a:lnTo>
                <a:lnTo>
                  <a:pt x="598" y="425"/>
                </a:lnTo>
                <a:lnTo>
                  <a:pt x="601" y="425"/>
                </a:lnTo>
                <a:lnTo>
                  <a:pt x="610" y="427"/>
                </a:lnTo>
                <a:lnTo>
                  <a:pt x="619" y="430"/>
                </a:lnTo>
                <a:lnTo>
                  <a:pt x="624" y="433"/>
                </a:lnTo>
                <a:lnTo>
                  <a:pt x="627" y="436"/>
                </a:lnTo>
                <a:lnTo>
                  <a:pt x="630" y="436"/>
                </a:lnTo>
                <a:lnTo>
                  <a:pt x="640" y="440"/>
                </a:lnTo>
                <a:lnTo>
                  <a:pt x="645" y="439"/>
                </a:lnTo>
                <a:lnTo>
                  <a:pt x="648" y="438"/>
                </a:lnTo>
                <a:lnTo>
                  <a:pt x="653" y="438"/>
                </a:lnTo>
                <a:lnTo>
                  <a:pt x="657" y="439"/>
                </a:lnTo>
                <a:lnTo>
                  <a:pt x="664" y="442"/>
                </a:lnTo>
                <a:lnTo>
                  <a:pt x="672" y="445"/>
                </a:lnTo>
                <a:lnTo>
                  <a:pt x="673" y="445"/>
                </a:lnTo>
                <a:lnTo>
                  <a:pt x="673" y="444"/>
                </a:lnTo>
                <a:lnTo>
                  <a:pt x="673" y="443"/>
                </a:lnTo>
                <a:lnTo>
                  <a:pt x="673" y="440"/>
                </a:lnTo>
                <a:lnTo>
                  <a:pt x="673" y="439"/>
                </a:lnTo>
                <a:lnTo>
                  <a:pt x="673" y="435"/>
                </a:lnTo>
                <a:lnTo>
                  <a:pt x="674" y="424"/>
                </a:lnTo>
                <a:lnTo>
                  <a:pt x="674" y="421"/>
                </a:lnTo>
                <a:lnTo>
                  <a:pt x="674" y="407"/>
                </a:lnTo>
                <a:lnTo>
                  <a:pt x="674" y="406"/>
                </a:lnTo>
                <a:lnTo>
                  <a:pt x="674" y="377"/>
                </a:lnTo>
                <a:lnTo>
                  <a:pt x="674" y="375"/>
                </a:lnTo>
                <a:lnTo>
                  <a:pt x="674" y="366"/>
                </a:lnTo>
                <a:lnTo>
                  <a:pt x="674" y="351"/>
                </a:lnTo>
                <a:lnTo>
                  <a:pt x="674" y="346"/>
                </a:lnTo>
                <a:lnTo>
                  <a:pt x="674" y="337"/>
                </a:lnTo>
                <a:lnTo>
                  <a:pt x="675" y="294"/>
                </a:lnTo>
                <a:lnTo>
                  <a:pt x="675" y="279"/>
                </a:lnTo>
                <a:lnTo>
                  <a:pt x="675" y="260"/>
                </a:lnTo>
                <a:lnTo>
                  <a:pt x="676" y="219"/>
                </a:lnTo>
                <a:lnTo>
                  <a:pt x="676" y="203"/>
                </a:lnTo>
                <a:lnTo>
                  <a:pt x="676" y="188"/>
                </a:lnTo>
                <a:lnTo>
                  <a:pt x="676" y="183"/>
                </a:lnTo>
                <a:lnTo>
                  <a:pt x="681" y="183"/>
                </a:lnTo>
                <a:lnTo>
                  <a:pt x="693" y="183"/>
                </a:lnTo>
                <a:lnTo>
                  <a:pt x="697" y="185"/>
                </a:lnTo>
                <a:lnTo>
                  <a:pt x="706" y="185"/>
                </a:lnTo>
                <a:lnTo>
                  <a:pt x="733" y="185"/>
                </a:lnTo>
                <a:lnTo>
                  <a:pt x="735" y="185"/>
                </a:lnTo>
                <a:lnTo>
                  <a:pt x="742" y="185"/>
                </a:lnTo>
                <a:lnTo>
                  <a:pt x="769" y="186"/>
                </a:lnTo>
                <a:lnTo>
                  <a:pt x="847" y="187"/>
                </a:lnTo>
                <a:lnTo>
                  <a:pt x="859" y="188"/>
                </a:lnTo>
                <a:lnTo>
                  <a:pt x="873" y="188"/>
                </a:lnTo>
                <a:lnTo>
                  <a:pt x="875" y="188"/>
                </a:lnTo>
                <a:lnTo>
                  <a:pt x="880" y="188"/>
                </a:lnTo>
                <a:lnTo>
                  <a:pt x="881" y="188"/>
                </a:lnTo>
                <a:lnTo>
                  <a:pt x="886" y="188"/>
                </a:lnTo>
                <a:lnTo>
                  <a:pt x="897" y="188"/>
                </a:lnTo>
                <a:lnTo>
                  <a:pt x="900" y="188"/>
                </a:lnTo>
                <a:lnTo>
                  <a:pt x="901" y="188"/>
                </a:lnTo>
                <a:lnTo>
                  <a:pt x="902" y="188"/>
                </a:lnTo>
                <a:lnTo>
                  <a:pt x="902" y="186"/>
                </a:lnTo>
                <a:lnTo>
                  <a:pt x="903" y="182"/>
                </a:lnTo>
                <a:lnTo>
                  <a:pt x="903" y="167"/>
                </a:lnTo>
                <a:lnTo>
                  <a:pt x="903" y="165"/>
                </a:lnTo>
                <a:lnTo>
                  <a:pt x="906" y="164"/>
                </a:lnTo>
                <a:lnTo>
                  <a:pt x="910" y="161"/>
                </a:lnTo>
                <a:lnTo>
                  <a:pt x="915" y="159"/>
                </a:lnTo>
                <a:lnTo>
                  <a:pt x="927" y="159"/>
                </a:lnTo>
                <a:lnTo>
                  <a:pt x="940" y="158"/>
                </a:lnTo>
                <a:lnTo>
                  <a:pt x="940" y="156"/>
                </a:lnTo>
                <a:lnTo>
                  <a:pt x="942" y="155"/>
                </a:lnTo>
                <a:lnTo>
                  <a:pt x="943" y="144"/>
                </a:lnTo>
                <a:lnTo>
                  <a:pt x="945" y="136"/>
                </a:lnTo>
                <a:lnTo>
                  <a:pt x="945" y="128"/>
                </a:lnTo>
                <a:lnTo>
                  <a:pt x="945" y="126"/>
                </a:lnTo>
                <a:lnTo>
                  <a:pt x="950" y="123"/>
                </a:lnTo>
                <a:lnTo>
                  <a:pt x="953" y="122"/>
                </a:lnTo>
                <a:lnTo>
                  <a:pt x="956" y="120"/>
                </a:lnTo>
                <a:lnTo>
                  <a:pt x="958" y="119"/>
                </a:lnTo>
                <a:lnTo>
                  <a:pt x="961" y="117"/>
                </a:lnTo>
                <a:lnTo>
                  <a:pt x="961" y="116"/>
                </a:lnTo>
                <a:lnTo>
                  <a:pt x="962" y="114"/>
                </a:lnTo>
                <a:lnTo>
                  <a:pt x="963" y="111"/>
                </a:lnTo>
                <a:lnTo>
                  <a:pt x="963" y="109"/>
                </a:lnTo>
                <a:lnTo>
                  <a:pt x="964" y="108"/>
                </a:lnTo>
                <a:lnTo>
                  <a:pt x="964" y="107"/>
                </a:lnTo>
                <a:lnTo>
                  <a:pt x="964" y="104"/>
                </a:lnTo>
                <a:lnTo>
                  <a:pt x="964" y="101"/>
                </a:lnTo>
                <a:lnTo>
                  <a:pt x="965" y="99"/>
                </a:lnTo>
                <a:lnTo>
                  <a:pt x="966" y="97"/>
                </a:lnTo>
                <a:lnTo>
                  <a:pt x="968" y="95"/>
                </a:lnTo>
                <a:lnTo>
                  <a:pt x="968" y="92"/>
                </a:lnTo>
                <a:lnTo>
                  <a:pt x="971" y="88"/>
                </a:lnTo>
                <a:lnTo>
                  <a:pt x="971" y="87"/>
                </a:lnTo>
                <a:lnTo>
                  <a:pt x="971" y="84"/>
                </a:lnTo>
                <a:lnTo>
                  <a:pt x="972" y="83"/>
                </a:lnTo>
                <a:lnTo>
                  <a:pt x="972" y="80"/>
                </a:lnTo>
                <a:lnTo>
                  <a:pt x="972" y="79"/>
                </a:lnTo>
                <a:lnTo>
                  <a:pt x="973" y="75"/>
                </a:lnTo>
                <a:lnTo>
                  <a:pt x="973" y="74"/>
                </a:lnTo>
                <a:lnTo>
                  <a:pt x="974" y="72"/>
                </a:lnTo>
                <a:lnTo>
                  <a:pt x="975" y="71"/>
                </a:lnTo>
                <a:lnTo>
                  <a:pt x="978" y="69"/>
                </a:lnTo>
                <a:lnTo>
                  <a:pt x="980" y="68"/>
                </a:lnTo>
                <a:lnTo>
                  <a:pt x="981" y="68"/>
                </a:lnTo>
                <a:lnTo>
                  <a:pt x="983" y="68"/>
                </a:lnTo>
                <a:lnTo>
                  <a:pt x="984" y="66"/>
                </a:lnTo>
                <a:lnTo>
                  <a:pt x="987" y="65"/>
                </a:lnTo>
                <a:lnTo>
                  <a:pt x="990" y="64"/>
                </a:lnTo>
                <a:lnTo>
                  <a:pt x="993" y="63"/>
                </a:lnTo>
                <a:lnTo>
                  <a:pt x="995" y="63"/>
                </a:lnTo>
                <a:lnTo>
                  <a:pt x="996" y="62"/>
                </a:lnTo>
                <a:lnTo>
                  <a:pt x="997" y="61"/>
                </a:lnTo>
                <a:lnTo>
                  <a:pt x="1001" y="56"/>
                </a:lnTo>
                <a:lnTo>
                  <a:pt x="1006" y="48"/>
                </a:lnTo>
                <a:lnTo>
                  <a:pt x="1009" y="45"/>
                </a:lnTo>
                <a:lnTo>
                  <a:pt x="1011" y="43"/>
                </a:lnTo>
                <a:lnTo>
                  <a:pt x="1014" y="41"/>
                </a:lnTo>
                <a:lnTo>
                  <a:pt x="1018" y="39"/>
                </a:lnTo>
                <a:lnTo>
                  <a:pt x="1021" y="38"/>
                </a:lnTo>
                <a:lnTo>
                  <a:pt x="1025" y="37"/>
                </a:lnTo>
                <a:lnTo>
                  <a:pt x="1030" y="37"/>
                </a:lnTo>
                <a:lnTo>
                  <a:pt x="1032" y="37"/>
                </a:lnTo>
                <a:lnTo>
                  <a:pt x="1034" y="37"/>
                </a:lnTo>
                <a:lnTo>
                  <a:pt x="1037" y="38"/>
                </a:lnTo>
                <a:lnTo>
                  <a:pt x="1038" y="39"/>
                </a:lnTo>
                <a:lnTo>
                  <a:pt x="1041" y="41"/>
                </a:lnTo>
                <a:lnTo>
                  <a:pt x="1045" y="42"/>
                </a:lnTo>
                <a:lnTo>
                  <a:pt x="1046" y="42"/>
                </a:lnTo>
                <a:lnTo>
                  <a:pt x="1049" y="41"/>
                </a:lnTo>
                <a:lnTo>
                  <a:pt x="1052" y="39"/>
                </a:lnTo>
                <a:lnTo>
                  <a:pt x="1053" y="39"/>
                </a:lnTo>
                <a:lnTo>
                  <a:pt x="1055" y="38"/>
                </a:lnTo>
                <a:lnTo>
                  <a:pt x="1058" y="36"/>
                </a:lnTo>
                <a:lnTo>
                  <a:pt x="1066" y="33"/>
                </a:lnTo>
                <a:lnTo>
                  <a:pt x="1070" y="32"/>
                </a:lnTo>
                <a:lnTo>
                  <a:pt x="1079" y="26"/>
                </a:lnTo>
                <a:lnTo>
                  <a:pt x="1081" y="25"/>
                </a:lnTo>
                <a:lnTo>
                  <a:pt x="1083" y="24"/>
                </a:lnTo>
                <a:lnTo>
                  <a:pt x="1084" y="23"/>
                </a:lnTo>
                <a:lnTo>
                  <a:pt x="1084" y="21"/>
                </a:lnTo>
                <a:lnTo>
                  <a:pt x="1086" y="18"/>
                </a:lnTo>
                <a:lnTo>
                  <a:pt x="1087" y="16"/>
                </a:lnTo>
                <a:lnTo>
                  <a:pt x="1090" y="12"/>
                </a:lnTo>
                <a:lnTo>
                  <a:pt x="1096" y="9"/>
                </a:lnTo>
                <a:lnTo>
                  <a:pt x="1098" y="6"/>
                </a:lnTo>
                <a:lnTo>
                  <a:pt x="1102" y="3"/>
                </a:lnTo>
                <a:lnTo>
                  <a:pt x="1103" y="0"/>
                </a:lnTo>
                <a:lnTo>
                  <a:pt x="1103" y="2"/>
                </a:lnTo>
                <a:lnTo>
                  <a:pt x="1105" y="7"/>
                </a:lnTo>
                <a:lnTo>
                  <a:pt x="1108" y="12"/>
                </a:lnTo>
                <a:lnTo>
                  <a:pt x="1109" y="14"/>
                </a:lnTo>
                <a:lnTo>
                  <a:pt x="1112" y="15"/>
                </a:lnTo>
                <a:lnTo>
                  <a:pt x="1114" y="18"/>
                </a:lnTo>
                <a:lnTo>
                  <a:pt x="1117" y="21"/>
                </a:lnTo>
                <a:lnTo>
                  <a:pt x="1118" y="26"/>
                </a:lnTo>
                <a:lnTo>
                  <a:pt x="1118" y="27"/>
                </a:lnTo>
                <a:lnTo>
                  <a:pt x="1120" y="29"/>
                </a:lnTo>
                <a:lnTo>
                  <a:pt x="1126" y="41"/>
                </a:lnTo>
                <a:lnTo>
                  <a:pt x="1131" y="46"/>
                </a:lnTo>
                <a:lnTo>
                  <a:pt x="1134" y="50"/>
                </a:lnTo>
                <a:lnTo>
                  <a:pt x="1136" y="52"/>
                </a:lnTo>
                <a:lnTo>
                  <a:pt x="1139" y="55"/>
                </a:lnTo>
                <a:lnTo>
                  <a:pt x="1140" y="57"/>
                </a:lnTo>
                <a:lnTo>
                  <a:pt x="1141" y="64"/>
                </a:lnTo>
                <a:lnTo>
                  <a:pt x="1142" y="66"/>
                </a:lnTo>
                <a:lnTo>
                  <a:pt x="1148" y="73"/>
                </a:lnTo>
                <a:lnTo>
                  <a:pt x="1152" y="78"/>
                </a:lnTo>
                <a:lnTo>
                  <a:pt x="1158" y="81"/>
                </a:lnTo>
                <a:lnTo>
                  <a:pt x="1160" y="88"/>
                </a:lnTo>
                <a:lnTo>
                  <a:pt x="1159" y="89"/>
                </a:lnTo>
                <a:lnTo>
                  <a:pt x="1155" y="96"/>
                </a:lnTo>
                <a:lnTo>
                  <a:pt x="1153" y="102"/>
                </a:lnTo>
                <a:lnTo>
                  <a:pt x="1152" y="108"/>
                </a:lnTo>
                <a:lnTo>
                  <a:pt x="1153" y="119"/>
                </a:lnTo>
                <a:lnTo>
                  <a:pt x="1156" y="126"/>
                </a:lnTo>
                <a:lnTo>
                  <a:pt x="1160" y="132"/>
                </a:lnTo>
                <a:lnTo>
                  <a:pt x="1163" y="137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83" name="Freeform 1178">
            <a:extLst>
              <a:ext uri="{FF2B5EF4-FFF2-40B4-BE49-F238E27FC236}">
                <a16:creationId xmlns:a16="http://schemas.microsoft.com/office/drawing/2014/main" id="{151AE027-1EA5-FC00-302F-C3753FA243F8}"/>
              </a:ext>
            </a:extLst>
          </p:cNvPr>
          <p:cNvSpPr>
            <a:spLocks noEditPoints="1"/>
          </p:cNvSpPr>
          <p:nvPr/>
        </p:nvSpPr>
        <p:spPr bwMode="auto">
          <a:xfrm>
            <a:off x="2494499" y="2990439"/>
            <a:ext cx="1375899" cy="925892"/>
          </a:xfrm>
          <a:custGeom>
            <a:avLst/>
            <a:gdLst>
              <a:gd name="T0" fmla="*/ 19 w 957"/>
              <a:gd name="T1" fmla="*/ 34 h 644"/>
              <a:gd name="T2" fmla="*/ 74 w 957"/>
              <a:gd name="T3" fmla="*/ 54 h 644"/>
              <a:gd name="T4" fmla="*/ 227 w 957"/>
              <a:gd name="T5" fmla="*/ 150 h 644"/>
              <a:gd name="T6" fmla="*/ 269 w 957"/>
              <a:gd name="T7" fmla="*/ 164 h 644"/>
              <a:gd name="T8" fmla="*/ 332 w 957"/>
              <a:gd name="T9" fmla="*/ 211 h 644"/>
              <a:gd name="T10" fmla="*/ 360 w 957"/>
              <a:gd name="T11" fmla="*/ 274 h 644"/>
              <a:gd name="T12" fmla="*/ 424 w 957"/>
              <a:gd name="T13" fmla="*/ 283 h 644"/>
              <a:gd name="T14" fmla="*/ 490 w 957"/>
              <a:gd name="T15" fmla="*/ 288 h 644"/>
              <a:gd name="T16" fmla="*/ 532 w 957"/>
              <a:gd name="T17" fmla="*/ 269 h 644"/>
              <a:gd name="T18" fmla="*/ 629 w 957"/>
              <a:gd name="T19" fmla="*/ 216 h 644"/>
              <a:gd name="T20" fmla="*/ 565 w 957"/>
              <a:gd name="T21" fmla="*/ 198 h 644"/>
              <a:gd name="T22" fmla="*/ 522 w 957"/>
              <a:gd name="T23" fmla="*/ 168 h 644"/>
              <a:gd name="T24" fmla="*/ 530 w 957"/>
              <a:gd name="T25" fmla="*/ 108 h 644"/>
              <a:gd name="T26" fmla="*/ 524 w 957"/>
              <a:gd name="T27" fmla="*/ 79 h 644"/>
              <a:gd name="T28" fmla="*/ 582 w 957"/>
              <a:gd name="T29" fmla="*/ 38 h 644"/>
              <a:gd name="T30" fmla="*/ 596 w 957"/>
              <a:gd name="T31" fmla="*/ 21 h 644"/>
              <a:gd name="T32" fmla="*/ 733 w 957"/>
              <a:gd name="T33" fmla="*/ 135 h 644"/>
              <a:gd name="T34" fmla="*/ 839 w 957"/>
              <a:gd name="T35" fmla="*/ 170 h 644"/>
              <a:gd name="T36" fmla="*/ 804 w 957"/>
              <a:gd name="T37" fmla="*/ 251 h 644"/>
              <a:gd name="T38" fmla="*/ 742 w 957"/>
              <a:gd name="T39" fmla="*/ 273 h 644"/>
              <a:gd name="T40" fmla="*/ 706 w 957"/>
              <a:gd name="T41" fmla="*/ 236 h 644"/>
              <a:gd name="T42" fmla="*/ 652 w 957"/>
              <a:gd name="T43" fmla="*/ 235 h 644"/>
              <a:gd name="T44" fmla="*/ 643 w 957"/>
              <a:gd name="T45" fmla="*/ 278 h 644"/>
              <a:gd name="T46" fmla="*/ 577 w 957"/>
              <a:gd name="T47" fmla="*/ 379 h 644"/>
              <a:gd name="T48" fmla="*/ 596 w 957"/>
              <a:gd name="T49" fmla="*/ 391 h 644"/>
              <a:gd name="T50" fmla="*/ 602 w 957"/>
              <a:gd name="T51" fmla="*/ 439 h 644"/>
              <a:gd name="T52" fmla="*/ 652 w 957"/>
              <a:gd name="T53" fmla="*/ 483 h 644"/>
              <a:gd name="T54" fmla="*/ 598 w 957"/>
              <a:gd name="T55" fmla="*/ 509 h 644"/>
              <a:gd name="T56" fmla="*/ 542 w 957"/>
              <a:gd name="T57" fmla="*/ 538 h 644"/>
              <a:gd name="T58" fmla="*/ 507 w 957"/>
              <a:gd name="T59" fmla="*/ 549 h 644"/>
              <a:gd name="T60" fmla="*/ 503 w 957"/>
              <a:gd name="T61" fmla="*/ 605 h 644"/>
              <a:gd name="T62" fmla="*/ 400 w 957"/>
              <a:gd name="T63" fmla="*/ 630 h 644"/>
              <a:gd name="T64" fmla="*/ 229 w 957"/>
              <a:gd name="T65" fmla="*/ 561 h 644"/>
              <a:gd name="T66" fmla="*/ 362 w 957"/>
              <a:gd name="T67" fmla="*/ 471 h 644"/>
              <a:gd name="T68" fmla="*/ 411 w 957"/>
              <a:gd name="T69" fmla="*/ 421 h 644"/>
              <a:gd name="T70" fmla="*/ 432 w 957"/>
              <a:gd name="T71" fmla="*/ 381 h 644"/>
              <a:gd name="T72" fmla="*/ 441 w 957"/>
              <a:gd name="T73" fmla="*/ 380 h 644"/>
              <a:gd name="T74" fmla="*/ 429 w 957"/>
              <a:gd name="T75" fmla="*/ 351 h 644"/>
              <a:gd name="T76" fmla="*/ 462 w 957"/>
              <a:gd name="T77" fmla="*/ 351 h 644"/>
              <a:gd name="T78" fmla="*/ 526 w 957"/>
              <a:gd name="T79" fmla="*/ 332 h 644"/>
              <a:gd name="T80" fmla="*/ 494 w 957"/>
              <a:gd name="T81" fmla="*/ 329 h 644"/>
              <a:gd name="T82" fmla="*/ 430 w 957"/>
              <a:gd name="T83" fmla="*/ 319 h 644"/>
              <a:gd name="T84" fmla="*/ 374 w 957"/>
              <a:gd name="T85" fmla="*/ 293 h 644"/>
              <a:gd name="T86" fmla="*/ 358 w 957"/>
              <a:gd name="T87" fmla="*/ 301 h 644"/>
              <a:gd name="T88" fmla="*/ 282 w 957"/>
              <a:gd name="T89" fmla="*/ 211 h 644"/>
              <a:gd name="T90" fmla="*/ 182 w 957"/>
              <a:gd name="T91" fmla="*/ 231 h 644"/>
              <a:gd name="T92" fmla="*/ 122 w 957"/>
              <a:gd name="T93" fmla="*/ 355 h 644"/>
              <a:gd name="T94" fmla="*/ 75 w 957"/>
              <a:gd name="T95" fmla="*/ 329 h 644"/>
              <a:gd name="T96" fmla="*/ 38 w 957"/>
              <a:gd name="T97" fmla="*/ 292 h 644"/>
              <a:gd name="T98" fmla="*/ 73 w 957"/>
              <a:gd name="T99" fmla="*/ 176 h 644"/>
              <a:gd name="T100" fmla="*/ 0 w 957"/>
              <a:gd name="T101" fmla="*/ 43 h 644"/>
              <a:gd name="T102" fmla="*/ 176 w 957"/>
              <a:gd name="T103" fmla="*/ 218 h 644"/>
              <a:gd name="T104" fmla="*/ 104 w 957"/>
              <a:gd name="T105" fmla="*/ 176 h 644"/>
              <a:gd name="T106" fmla="*/ 431 w 957"/>
              <a:gd name="T107" fmla="*/ 420 h 644"/>
              <a:gd name="T108" fmla="*/ 560 w 957"/>
              <a:gd name="T109" fmla="*/ 112 h 644"/>
              <a:gd name="T110" fmla="*/ 555 w 957"/>
              <a:gd name="T111" fmla="*/ 102 h 644"/>
              <a:gd name="T112" fmla="*/ 567 w 957"/>
              <a:gd name="T113" fmla="*/ 74 h 644"/>
              <a:gd name="T114" fmla="*/ 584 w 957"/>
              <a:gd name="T115" fmla="*/ 68 h 644"/>
              <a:gd name="T116" fmla="*/ 581 w 957"/>
              <a:gd name="T117" fmla="*/ 496 h 644"/>
              <a:gd name="T118" fmla="*/ 593 w 957"/>
              <a:gd name="T119" fmla="*/ 102 h 644"/>
              <a:gd name="T120" fmla="*/ 619 w 957"/>
              <a:gd name="T121" fmla="*/ 93 h 644"/>
              <a:gd name="T122" fmla="*/ 662 w 957"/>
              <a:gd name="T123" fmla="*/ 186 h 644"/>
              <a:gd name="T124" fmla="*/ 630 w 957"/>
              <a:gd name="T125" fmla="*/ 17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57" h="644">
                <a:moveTo>
                  <a:pt x="580" y="17"/>
                </a:moveTo>
                <a:lnTo>
                  <a:pt x="581" y="17"/>
                </a:lnTo>
                <a:lnTo>
                  <a:pt x="581" y="14"/>
                </a:lnTo>
                <a:lnTo>
                  <a:pt x="582" y="14"/>
                </a:lnTo>
                <a:lnTo>
                  <a:pt x="583" y="16"/>
                </a:lnTo>
                <a:lnTo>
                  <a:pt x="584" y="16"/>
                </a:lnTo>
                <a:lnTo>
                  <a:pt x="587" y="18"/>
                </a:lnTo>
                <a:lnTo>
                  <a:pt x="586" y="18"/>
                </a:lnTo>
                <a:lnTo>
                  <a:pt x="581" y="17"/>
                </a:lnTo>
                <a:lnTo>
                  <a:pt x="580" y="17"/>
                </a:lnTo>
                <a:close/>
                <a:moveTo>
                  <a:pt x="0" y="43"/>
                </a:moveTo>
                <a:lnTo>
                  <a:pt x="2" y="41"/>
                </a:lnTo>
                <a:lnTo>
                  <a:pt x="3" y="39"/>
                </a:lnTo>
                <a:lnTo>
                  <a:pt x="9" y="44"/>
                </a:lnTo>
                <a:lnTo>
                  <a:pt x="10" y="45"/>
                </a:lnTo>
                <a:lnTo>
                  <a:pt x="11" y="45"/>
                </a:lnTo>
                <a:lnTo>
                  <a:pt x="13" y="45"/>
                </a:lnTo>
                <a:lnTo>
                  <a:pt x="16" y="45"/>
                </a:lnTo>
                <a:lnTo>
                  <a:pt x="17" y="44"/>
                </a:lnTo>
                <a:lnTo>
                  <a:pt x="18" y="41"/>
                </a:lnTo>
                <a:lnTo>
                  <a:pt x="19" y="41"/>
                </a:lnTo>
                <a:lnTo>
                  <a:pt x="19" y="40"/>
                </a:lnTo>
                <a:lnTo>
                  <a:pt x="19" y="39"/>
                </a:lnTo>
                <a:lnTo>
                  <a:pt x="19" y="38"/>
                </a:lnTo>
                <a:lnTo>
                  <a:pt x="20" y="37"/>
                </a:lnTo>
                <a:lnTo>
                  <a:pt x="20" y="36"/>
                </a:lnTo>
                <a:lnTo>
                  <a:pt x="19" y="36"/>
                </a:lnTo>
                <a:lnTo>
                  <a:pt x="19" y="35"/>
                </a:lnTo>
                <a:lnTo>
                  <a:pt x="19" y="34"/>
                </a:lnTo>
                <a:lnTo>
                  <a:pt x="18" y="34"/>
                </a:lnTo>
                <a:lnTo>
                  <a:pt x="16" y="30"/>
                </a:lnTo>
                <a:lnTo>
                  <a:pt x="14" y="28"/>
                </a:lnTo>
                <a:lnTo>
                  <a:pt x="12" y="26"/>
                </a:lnTo>
                <a:lnTo>
                  <a:pt x="11" y="23"/>
                </a:lnTo>
                <a:lnTo>
                  <a:pt x="9" y="20"/>
                </a:lnTo>
                <a:lnTo>
                  <a:pt x="8" y="20"/>
                </a:lnTo>
                <a:lnTo>
                  <a:pt x="8" y="19"/>
                </a:lnTo>
                <a:lnTo>
                  <a:pt x="8" y="18"/>
                </a:lnTo>
                <a:lnTo>
                  <a:pt x="7" y="18"/>
                </a:lnTo>
                <a:lnTo>
                  <a:pt x="7" y="17"/>
                </a:lnTo>
                <a:lnTo>
                  <a:pt x="6" y="16"/>
                </a:lnTo>
                <a:lnTo>
                  <a:pt x="4" y="14"/>
                </a:lnTo>
                <a:lnTo>
                  <a:pt x="4" y="12"/>
                </a:lnTo>
                <a:lnTo>
                  <a:pt x="20" y="12"/>
                </a:lnTo>
                <a:lnTo>
                  <a:pt x="25" y="12"/>
                </a:lnTo>
                <a:lnTo>
                  <a:pt x="31" y="12"/>
                </a:lnTo>
                <a:lnTo>
                  <a:pt x="32" y="12"/>
                </a:lnTo>
                <a:lnTo>
                  <a:pt x="29" y="45"/>
                </a:lnTo>
                <a:lnTo>
                  <a:pt x="29" y="46"/>
                </a:lnTo>
                <a:lnTo>
                  <a:pt x="30" y="46"/>
                </a:lnTo>
                <a:lnTo>
                  <a:pt x="31" y="46"/>
                </a:lnTo>
                <a:lnTo>
                  <a:pt x="38" y="54"/>
                </a:lnTo>
                <a:lnTo>
                  <a:pt x="49" y="66"/>
                </a:lnTo>
                <a:lnTo>
                  <a:pt x="49" y="67"/>
                </a:lnTo>
                <a:lnTo>
                  <a:pt x="60" y="79"/>
                </a:lnTo>
                <a:lnTo>
                  <a:pt x="74" y="79"/>
                </a:lnTo>
                <a:lnTo>
                  <a:pt x="74" y="77"/>
                </a:lnTo>
                <a:lnTo>
                  <a:pt x="74" y="54"/>
                </a:lnTo>
                <a:lnTo>
                  <a:pt x="96" y="54"/>
                </a:lnTo>
                <a:lnTo>
                  <a:pt x="101" y="64"/>
                </a:lnTo>
                <a:lnTo>
                  <a:pt x="107" y="77"/>
                </a:lnTo>
                <a:lnTo>
                  <a:pt x="107" y="79"/>
                </a:lnTo>
                <a:lnTo>
                  <a:pt x="109" y="79"/>
                </a:lnTo>
                <a:lnTo>
                  <a:pt x="116" y="79"/>
                </a:lnTo>
                <a:lnTo>
                  <a:pt x="125" y="79"/>
                </a:lnTo>
                <a:lnTo>
                  <a:pt x="135" y="80"/>
                </a:lnTo>
                <a:lnTo>
                  <a:pt x="145" y="80"/>
                </a:lnTo>
                <a:lnTo>
                  <a:pt x="156" y="80"/>
                </a:lnTo>
                <a:lnTo>
                  <a:pt x="168" y="80"/>
                </a:lnTo>
                <a:lnTo>
                  <a:pt x="194" y="80"/>
                </a:lnTo>
                <a:lnTo>
                  <a:pt x="194" y="79"/>
                </a:lnTo>
                <a:lnTo>
                  <a:pt x="194" y="77"/>
                </a:lnTo>
                <a:lnTo>
                  <a:pt x="193" y="74"/>
                </a:lnTo>
                <a:lnTo>
                  <a:pt x="191" y="74"/>
                </a:lnTo>
                <a:lnTo>
                  <a:pt x="191" y="73"/>
                </a:lnTo>
                <a:lnTo>
                  <a:pt x="205" y="73"/>
                </a:lnTo>
                <a:lnTo>
                  <a:pt x="205" y="80"/>
                </a:lnTo>
                <a:lnTo>
                  <a:pt x="210" y="99"/>
                </a:lnTo>
                <a:lnTo>
                  <a:pt x="216" y="119"/>
                </a:lnTo>
                <a:lnTo>
                  <a:pt x="222" y="130"/>
                </a:lnTo>
                <a:lnTo>
                  <a:pt x="223" y="137"/>
                </a:lnTo>
                <a:lnTo>
                  <a:pt x="224" y="141"/>
                </a:lnTo>
                <a:lnTo>
                  <a:pt x="224" y="143"/>
                </a:lnTo>
                <a:lnTo>
                  <a:pt x="224" y="145"/>
                </a:lnTo>
                <a:lnTo>
                  <a:pt x="225" y="144"/>
                </a:lnTo>
                <a:lnTo>
                  <a:pt x="226" y="144"/>
                </a:lnTo>
                <a:lnTo>
                  <a:pt x="227" y="150"/>
                </a:lnTo>
                <a:lnTo>
                  <a:pt x="242" y="150"/>
                </a:lnTo>
                <a:lnTo>
                  <a:pt x="242" y="152"/>
                </a:lnTo>
                <a:lnTo>
                  <a:pt x="243" y="153"/>
                </a:lnTo>
                <a:lnTo>
                  <a:pt x="244" y="153"/>
                </a:lnTo>
                <a:lnTo>
                  <a:pt x="244" y="154"/>
                </a:lnTo>
                <a:lnTo>
                  <a:pt x="245" y="154"/>
                </a:lnTo>
                <a:lnTo>
                  <a:pt x="246" y="155"/>
                </a:lnTo>
                <a:lnTo>
                  <a:pt x="246" y="156"/>
                </a:lnTo>
                <a:lnTo>
                  <a:pt x="247" y="157"/>
                </a:lnTo>
                <a:lnTo>
                  <a:pt x="247" y="158"/>
                </a:lnTo>
                <a:lnTo>
                  <a:pt x="247" y="159"/>
                </a:lnTo>
                <a:lnTo>
                  <a:pt x="247" y="162"/>
                </a:lnTo>
                <a:lnTo>
                  <a:pt x="247" y="163"/>
                </a:lnTo>
                <a:lnTo>
                  <a:pt x="249" y="163"/>
                </a:lnTo>
                <a:lnTo>
                  <a:pt x="250" y="164"/>
                </a:lnTo>
                <a:lnTo>
                  <a:pt x="251" y="164"/>
                </a:lnTo>
                <a:lnTo>
                  <a:pt x="252" y="164"/>
                </a:lnTo>
                <a:lnTo>
                  <a:pt x="253" y="164"/>
                </a:lnTo>
                <a:lnTo>
                  <a:pt x="255" y="165"/>
                </a:lnTo>
                <a:lnTo>
                  <a:pt x="256" y="166"/>
                </a:lnTo>
                <a:lnTo>
                  <a:pt x="259" y="166"/>
                </a:lnTo>
                <a:lnTo>
                  <a:pt x="260" y="166"/>
                </a:lnTo>
                <a:lnTo>
                  <a:pt x="262" y="165"/>
                </a:lnTo>
                <a:lnTo>
                  <a:pt x="264" y="165"/>
                </a:lnTo>
                <a:lnTo>
                  <a:pt x="266" y="166"/>
                </a:lnTo>
                <a:lnTo>
                  <a:pt x="268" y="166"/>
                </a:lnTo>
                <a:lnTo>
                  <a:pt x="268" y="165"/>
                </a:lnTo>
                <a:lnTo>
                  <a:pt x="268" y="164"/>
                </a:lnTo>
                <a:lnTo>
                  <a:pt x="269" y="164"/>
                </a:lnTo>
                <a:lnTo>
                  <a:pt x="270" y="164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6"/>
                </a:lnTo>
                <a:lnTo>
                  <a:pt x="275" y="166"/>
                </a:lnTo>
                <a:lnTo>
                  <a:pt x="277" y="167"/>
                </a:lnTo>
                <a:lnTo>
                  <a:pt x="279" y="167"/>
                </a:lnTo>
                <a:lnTo>
                  <a:pt x="281" y="167"/>
                </a:lnTo>
                <a:lnTo>
                  <a:pt x="282" y="167"/>
                </a:lnTo>
                <a:lnTo>
                  <a:pt x="283" y="166"/>
                </a:lnTo>
                <a:lnTo>
                  <a:pt x="284" y="166"/>
                </a:lnTo>
                <a:lnTo>
                  <a:pt x="288" y="165"/>
                </a:lnTo>
                <a:lnTo>
                  <a:pt x="290" y="165"/>
                </a:lnTo>
                <a:lnTo>
                  <a:pt x="292" y="165"/>
                </a:lnTo>
                <a:lnTo>
                  <a:pt x="293" y="165"/>
                </a:lnTo>
                <a:lnTo>
                  <a:pt x="294" y="166"/>
                </a:lnTo>
                <a:lnTo>
                  <a:pt x="296" y="166"/>
                </a:lnTo>
                <a:lnTo>
                  <a:pt x="297" y="166"/>
                </a:lnTo>
                <a:lnTo>
                  <a:pt x="299" y="165"/>
                </a:lnTo>
                <a:lnTo>
                  <a:pt x="300" y="165"/>
                </a:lnTo>
                <a:lnTo>
                  <a:pt x="299" y="179"/>
                </a:lnTo>
                <a:lnTo>
                  <a:pt x="306" y="179"/>
                </a:lnTo>
                <a:lnTo>
                  <a:pt x="313" y="179"/>
                </a:lnTo>
                <a:lnTo>
                  <a:pt x="320" y="179"/>
                </a:lnTo>
                <a:lnTo>
                  <a:pt x="326" y="179"/>
                </a:lnTo>
                <a:lnTo>
                  <a:pt x="332" y="179"/>
                </a:lnTo>
                <a:lnTo>
                  <a:pt x="332" y="204"/>
                </a:lnTo>
                <a:lnTo>
                  <a:pt x="332" y="211"/>
                </a:lnTo>
                <a:lnTo>
                  <a:pt x="336" y="211"/>
                </a:lnTo>
                <a:lnTo>
                  <a:pt x="353" y="211"/>
                </a:lnTo>
                <a:lnTo>
                  <a:pt x="357" y="211"/>
                </a:lnTo>
                <a:lnTo>
                  <a:pt x="365" y="211"/>
                </a:lnTo>
                <a:lnTo>
                  <a:pt x="365" y="225"/>
                </a:lnTo>
                <a:lnTo>
                  <a:pt x="365" y="242"/>
                </a:lnTo>
                <a:lnTo>
                  <a:pt x="365" y="244"/>
                </a:lnTo>
                <a:lnTo>
                  <a:pt x="371" y="244"/>
                </a:lnTo>
                <a:lnTo>
                  <a:pt x="387" y="244"/>
                </a:lnTo>
                <a:lnTo>
                  <a:pt x="408" y="244"/>
                </a:lnTo>
                <a:lnTo>
                  <a:pt x="406" y="244"/>
                </a:lnTo>
                <a:lnTo>
                  <a:pt x="406" y="246"/>
                </a:lnTo>
                <a:lnTo>
                  <a:pt x="405" y="246"/>
                </a:lnTo>
                <a:lnTo>
                  <a:pt x="405" y="247"/>
                </a:lnTo>
                <a:lnTo>
                  <a:pt x="404" y="248"/>
                </a:lnTo>
                <a:lnTo>
                  <a:pt x="404" y="249"/>
                </a:lnTo>
                <a:lnTo>
                  <a:pt x="404" y="251"/>
                </a:lnTo>
                <a:lnTo>
                  <a:pt x="403" y="252"/>
                </a:lnTo>
                <a:lnTo>
                  <a:pt x="403" y="253"/>
                </a:lnTo>
                <a:lnTo>
                  <a:pt x="403" y="254"/>
                </a:lnTo>
                <a:lnTo>
                  <a:pt x="403" y="255"/>
                </a:lnTo>
                <a:lnTo>
                  <a:pt x="403" y="256"/>
                </a:lnTo>
                <a:lnTo>
                  <a:pt x="382" y="256"/>
                </a:lnTo>
                <a:lnTo>
                  <a:pt x="369" y="255"/>
                </a:lnTo>
                <a:lnTo>
                  <a:pt x="369" y="269"/>
                </a:lnTo>
                <a:lnTo>
                  <a:pt x="369" y="270"/>
                </a:lnTo>
                <a:lnTo>
                  <a:pt x="366" y="271"/>
                </a:lnTo>
                <a:lnTo>
                  <a:pt x="360" y="273"/>
                </a:lnTo>
                <a:lnTo>
                  <a:pt x="360" y="274"/>
                </a:lnTo>
                <a:lnTo>
                  <a:pt x="359" y="274"/>
                </a:lnTo>
                <a:lnTo>
                  <a:pt x="359" y="276"/>
                </a:lnTo>
                <a:lnTo>
                  <a:pt x="358" y="278"/>
                </a:lnTo>
                <a:lnTo>
                  <a:pt x="358" y="280"/>
                </a:lnTo>
                <a:lnTo>
                  <a:pt x="359" y="280"/>
                </a:lnTo>
                <a:lnTo>
                  <a:pt x="367" y="282"/>
                </a:lnTo>
                <a:lnTo>
                  <a:pt x="372" y="283"/>
                </a:lnTo>
                <a:lnTo>
                  <a:pt x="376" y="283"/>
                </a:lnTo>
                <a:lnTo>
                  <a:pt x="383" y="284"/>
                </a:lnTo>
                <a:lnTo>
                  <a:pt x="388" y="284"/>
                </a:lnTo>
                <a:lnTo>
                  <a:pt x="395" y="284"/>
                </a:lnTo>
                <a:lnTo>
                  <a:pt x="399" y="285"/>
                </a:lnTo>
                <a:lnTo>
                  <a:pt x="404" y="285"/>
                </a:lnTo>
                <a:lnTo>
                  <a:pt x="408" y="285"/>
                </a:lnTo>
                <a:lnTo>
                  <a:pt x="408" y="287"/>
                </a:lnTo>
                <a:lnTo>
                  <a:pt x="409" y="287"/>
                </a:lnTo>
                <a:lnTo>
                  <a:pt x="408" y="283"/>
                </a:lnTo>
                <a:lnTo>
                  <a:pt x="406" y="282"/>
                </a:lnTo>
                <a:lnTo>
                  <a:pt x="405" y="280"/>
                </a:lnTo>
                <a:lnTo>
                  <a:pt x="405" y="279"/>
                </a:lnTo>
                <a:lnTo>
                  <a:pt x="405" y="278"/>
                </a:lnTo>
                <a:lnTo>
                  <a:pt x="404" y="276"/>
                </a:lnTo>
                <a:lnTo>
                  <a:pt x="409" y="276"/>
                </a:lnTo>
                <a:lnTo>
                  <a:pt x="419" y="276"/>
                </a:lnTo>
                <a:lnTo>
                  <a:pt x="419" y="280"/>
                </a:lnTo>
                <a:lnTo>
                  <a:pt x="420" y="281"/>
                </a:lnTo>
                <a:lnTo>
                  <a:pt x="421" y="282"/>
                </a:lnTo>
                <a:lnTo>
                  <a:pt x="422" y="283"/>
                </a:lnTo>
                <a:lnTo>
                  <a:pt x="424" y="283"/>
                </a:lnTo>
                <a:lnTo>
                  <a:pt x="425" y="284"/>
                </a:lnTo>
                <a:lnTo>
                  <a:pt x="428" y="284"/>
                </a:lnTo>
                <a:lnTo>
                  <a:pt x="429" y="285"/>
                </a:lnTo>
                <a:lnTo>
                  <a:pt x="430" y="285"/>
                </a:lnTo>
                <a:lnTo>
                  <a:pt x="432" y="285"/>
                </a:lnTo>
                <a:lnTo>
                  <a:pt x="433" y="287"/>
                </a:lnTo>
                <a:lnTo>
                  <a:pt x="436" y="289"/>
                </a:lnTo>
                <a:lnTo>
                  <a:pt x="436" y="292"/>
                </a:lnTo>
                <a:lnTo>
                  <a:pt x="437" y="293"/>
                </a:lnTo>
                <a:lnTo>
                  <a:pt x="437" y="294"/>
                </a:lnTo>
                <a:lnTo>
                  <a:pt x="438" y="294"/>
                </a:lnTo>
                <a:lnTo>
                  <a:pt x="446" y="294"/>
                </a:lnTo>
                <a:lnTo>
                  <a:pt x="465" y="293"/>
                </a:lnTo>
                <a:lnTo>
                  <a:pt x="471" y="293"/>
                </a:lnTo>
                <a:lnTo>
                  <a:pt x="469" y="288"/>
                </a:lnTo>
                <a:lnTo>
                  <a:pt x="469" y="285"/>
                </a:lnTo>
                <a:lnTo>
                  <a:pt x="469" y="280"/>
                </a:lnTo>
                <a:lnTo>
                  <a:pt x="477" y="280"/>
                </a:lnTo>
                <a:lnTo>
                  <a:pt x="484" y="280"/>
                </a:lnTo>
                <a:lnTo>
                  <a:pt x="484" y="281"/>
                </a:lnTo>
                <a:lnTo>
                  <a:pt x="484" y="282"/>
                </a:lnTo>
                <a:lnTo>
                  <a:pt x="485" y="284"/>
                </a:lnTo>
                <a:lnTo>
                  <a:pt x="485" y="287"/>
                </a:lnTo>
                <a:lnTo>
                  <a:pt x="485" y="288"/>
                </a:lnTo>
                <a:lnTo>
                  <a:pt x="486" y="288"/>
                </a:lnTo>
                <a:lnTo>
                  <a:pt x="486" y="289"/>
                </a:lnTo>
                <a:lnTo>
                  <a:pt x="490" y="293"/>
                </a:lnTo>
                <a:lnTo>
                  <a:pt x="491" y="293"/>
                </a:lnTo>
                <a:lnTo>
                  <a:pt x="490" y="288"/>
                </a:lnTo>
                <a:lnTo>
                  <a:pt x="489" y="288"/>
                </a:lnTo>
                <a:lnTo>
                  <a:pt x="489" y="285"/>
                </a:lnTo>
                <a:lnTo>
                  <a:pt x="488" y="283"/>
                </a:lnTo>
                <a:lnTo>
                  <a:pt x="488" y="281"/>
                </a:lnTo>
                <a:lnTo>
                  <a:pt x="488" y="280"/>
                </a:lnTo>
                <a:lnTo>
                  <a:pt x="488" y="279"/>
                </a:lnTo>
                <a:lnTo>
                  <a:pt x="488" y="278"/>
                </a:lnTo>
                <a:lnTo>
                  <a:pt x="488" y="276"/>
                </a:lnTo>
                <a:lnTo>
                  <a:pt x="488" y="275"/>
                </a:lnTo>
                <a:lnTo>
                  <a:pt x="489" y="274"/>
                </a:lnTo>
                <a:lnTo>
                  <a:pt x="489" y="273"/>
                </a:lnTo>
                <a:lnTo>
                  <a:pt x="489" y="272"/>
                </a:lnTo>
                <a:lnTo>
                  <a:pt x="489" y="271"/>
                </a:lnTo>
                <a:lnTo>
                  <a:pt x="490" y="272"/>
                </a:lnTo>
                <a:lnTo>
                  <a:pt x="490" y="271"/>
                </a:lnTo>
                <a:lnTo>
                  <a:pt x="490" y="272"/>
                </a:lnTo>
                <a:lnTo>
                  <a:pt x="496" y="274"/>
                </a:lnTo>
                <a:lnTo>
                  <a:pt x="502" y="267"/>
                </a:lnTo>
                <a:lnTo>
                  <a:pt x="505" y="264"/>
                </a:lnTo>
                <a:lnTo>
                  <a:pt x="507" y="264"/>
                </a:lnTo>
                <a:lnTo>
                  <a:pt x="515" y="269"/>
                </a:lnTo>
                <a:lnTo>
                  <a:pt x="519" y="271"/>
                </a:lnTo>
                <a:lnTo>
                  <a:pt x="530" y="275"/>
                </a:lnTo>
                <a:lnTo>
                  <a:pt x="532" y="273"/>
                </a:lnTo>
                <a:lnTo>
                  <a:pt x="532" y="272"/>
                </a:lnTo>
                <a:lnTo>
                  <a:pt x="531" y="271"/>
                </a:lnTo>
                <a:lnTo>
                  <a:pt x="531" y="270"/>
                </a:lnTo>
                <a:lnTo>
                  <a:pt x="531" y="269"/>
                </a:lnTo>
                <a:lnTo>
                  <a:pt x="532" y="269"/>
                </a:lnTo>
                <a:lnTo>
                  <a:pt x="532" y="267"/>
                </a:lnTo>
                <a:lnTo>
                  <a:pt x="532" y="266"/>
                </a:lnTo>
                <a:lnTo>
                  <a:pt x="531" y="266"/>
                </a:lnTo>
                <a:lnTo>
                  <a:pt x="531" y="265"/>
                </a:lnTo>
                <a:lnTo>
                  <a:pt x="532" y="264"/>
                </a:lnTo>
                <a:lnTo>
                  <a:pt x="532" y="263"/>
                </a:lnTo>
                <a:lnTo>
                  <a:pt x="533" y="262"/>
                </a:lnTo>
                <a:lnTo>
                  <a:pt x="534" y="262"/>
                </a:lnTo>
                <a:lnTo>
                  <a:pt x="535" y="262"/>
                </a:lnTo>
                <a:lnTo>
                  <a:pt x="536" y="262"/>
                </a:lnTo>
                <a:lnTo>
                  <a:pt x="536" y="261"/>
                </a:lnTo>
                <a:lnTo>
                  <a:pt x="537" y="261"/>
                </a:lnTo>
                <a:lnTo>
                  <a:pt x="540" y="261"/>
                </a:lnTo>
                <a:lnTo>
                  <a:pt x="542" y="261"/>
                </a:lnTo>
                <a:lnTo>
                  <a:pt x="543" y="261"/>
                </a:lnTo>
                <a:lnTo>
                  <a:pt x="545" y="262"/>
                </a:lnTo>
                <a:lnTo>
                  <a:pt x="547" y="263"/>
                </a:lnTo>
                <a:lnTo>
                  <a:pt x="553" y="256"/>
                </a:lnTo>
                <a:lnTo>
                  <a:pt x="553" y="254"/>
                </a:lnTo>
                <a:lnTo>
                  <a:pt x="553" y="251"/>
                </a:lnTo>
                <a:lnTo>
                  <a:pt x="553" y="249"/>
                </a:lnTo>
                <a:lnTo>
                  <a:pt x="556" y="249"/>
                </a:lnTo>
                <a:lnTo>
                  <a:pt x="599" y="249"/>
                </a:lnTo>
                <a:lnTo>
                  <a:pt x="605" y="249"/>
                </a:lnTo>
                <a:lnTo>
                  <a:pt x="618" y="236"/>
                </a:lnTo>
                <a:lnTo>
                  <a:pt x="629" y="236"/>
                </a:lnTo>
                <a:lnTo>
                  <a:pt x="629" y="224"/>
                </a:lnTo>
                <a:lnTo>
                  <a:pt x="629" y="217"/>
                </a:lnTo>
                <a:lnTo>
                  <a:pt x="629" y="216"/>
                </a:lnTo>
                <a:lnTo>
                  <a:pt x="627" y="216"/>
                </a:lnTo>
                <a:lnTo>
                  <a:pt x="625" y="215"/>
                </a:lnTo>
                <a:lnTo>
                  <a:pt x="624" y="213"/>
                </a:lnTo>
                <a:lnTo>
                  <a:pt x="622" y="213"/>
                </a:lnTo>
                <a:lnTo>
                  <a:pt x="621" y="213"/>
                </a:lnTo>
                <a:lnTo>
                  <a:pt x="620" y="212"/>
                </a:lnTo>
                <a:lnTo>
                  <a:pt x="616" y="210"/>
                </a:lnTo>
                <a:lnTo>
                  <a:pt x="612" y="209"/>
                </a:lnTo>
                <a:lnTo>
                  <a:pt x="611" y="209"/>
                </a:lnTo>
                <a:lnTo>
                  <a:pt x="609" y="207"/>
                </a:lnTo>
                <a:lnTo>
                  <a:pt x="606" y="206"/>
                </a:lnTo>
                <a:lnTo>
                  <a:pt x="605" y="204"/>
                </a:lnTo>
                <a:lnTo>
                  <a:pt x="602" y="204"/>
                </a:lnTo>
                <a:lnTo>
                  <a:pt x="600" y="203"/>
                </a:lnTo>
                <a:lnTo>
                  <a:pt x="599" y="203"/>
                </a:lnTo>
                <a:lnTo>
                  <a:pt x="596" y="203"/>
                </a:lnTo>
                <a:lnTo>
                  <a:pt x="595" y="202"/>
                </a:lnTo>
                <a:lnTo>
                  <a:pt x="589" y="202"/>
                </a:lnTo>
                <a:lnTo>
                  <a:pt x="586" y="201"/>
                </a:lnTo>
                <a:lnTo>
                  <a:pt x="584" y="201"/>
                </a:lnTo>
                <a:lnTo>
                  <a:pt x="583" y="201"/>
                </a:lnTo>
                <a:lnTo>
                  <a:pt x="581" y="200"/>
                </a:lnTo>
                <a:lnTo>
                  <a:pt x="579" y="200"/>
                </a:lnTo>
                <a:lnTo>
                  <a:pt x="575" y="200"/>
                </a:lnTo>
                <a:lnTo>
                  <a:pt x="572" y="199"/>
                </a:lnTo>
                <a:lnTo>
                  <a:pt x="571" y="199"/>
                </a:lnTo>
                <a:lnTo>
                  <a:pt x="569" y="199"/>
                </a:lnTo>
                <a:lnTo>
                  <a:pt x="567" y="199"/>
                </a:lnTo>
                <a:lnTo>
                  <a:pt x="565" y="198"/>
                </a:lnTo>
                <a:lnTo>
                  <a:pt x="564" y="198"/>
                </a:lnTo>
                <a:lnTo>
                  <a:pt x="561" y="198"/>
                </a:lnTo>
                <a:lnTo>
                  <a:pt x="560" y="198"/>
                </a:lnTo>
                <a:lnTo>
                  <a:pt x="558" y="197"/>
                </a:lnTo>
                <a:lnTo>
                  <a:pt x="554" y="197"/>
                </a:lnTo>
                <a:lnTo>
                  <a:pt x="552" y="197"/>
                </a:lnTo>
                <a:lnTo>
                  <a:pt x="549" y="195"/>
                </a:lnTo>
                <a:lnTo>
                  <a:pt x="547" y="195"/>
                </a:lnTo>
                <a:lnTo>
                  <a:pt x="546" y="195"/>
                </a:lnTo>
                <a:lnTo>
                  <a:pt x="543" y="194"/>
                </a:lnTo>
                <a:lnTo>
                  <a:pt x="541" y="194"/>
                </a:lnTo>
                <a:lnTo>
                  <a:pt x="539" y="194"/>
                </a:lnTo>
                <a:lnTo>
                  <a:pt x="536" y="193"/>
                </a:lnTo>
                <a:lnTo>
                  <a:pt x="535" y="193"/>
                </a:lnTo>
                <a:lnTo>
                  <a:pt x="534" y="193"/>
                </a:lnTo>
                <a:lnTo>
                  <a:pt x="533" y="193"/>
                </a:lnTo>
                <a:lnTo>
                  <a:pt x="532" y="192"/>
                </a:lnTo>
                <a:lnTo>
                  <a:pt x="531" y="192"/>
                </a:lnTo>
                <a:lnTo>
                  <a:pt x="530" y="192"/>
                </a:lnTo>
                <a:lnTo>
                  <a:pt x="528" y="191"/>
                </a:lnTo>
                <a:lnTo>
                  <a:pt x="527" y="191"/>
                </a:lnTo>
                <a:lnTo>
                  <a:pt x="525" y="189"/>
                </a:lnTo>
                <a:lnTo>
                  <a:pt x="524" y="189"/>
                </a:lnTo>
                <a:lnTo>
                  <a:pt x="524" y="188"/>
                </a:lnTo>
                <a:lnTo>
                  <a:pt x="522" y="185"/>
                </a:lnTo>
                <a:lnTo>
                  <a:pt x="522" y="183"/>
                </a:lnTo>
                <a:lnTo>
                  <a:pt x="522" y="179"/>
                </a:lnTo>
                <a:lnTo>
                  <a:pt x="522" y="175"/>
                </a:lnTo>
                <a:lnTo>
                  <a:pt x="522" y="168"/>
                </a:lnTo>
                <a:lnTo>
                  <a:pt x="522" y="161"/>
                </a:lnTo>
                <a:lnTo>
                  <a:pt x="523" y="153"/>
                </a:lnTo>
                <a:lnTo>
                  <a:pt x="523" y="145"/>
                </a:lnTo>
                <a:lnTo>
                  <a:pt x="523" y="137"/>
                </a:lnTo>
                <a:lnTo>
                  <a:pt x="532" y="138"/>
                </a:lnTo>
                <a:lnTo>
                  <a:pt x="533" y="138"/>
                </a:lnTo>
                <a:lnTo>
                  <a:pt x="533" y="137"/>
                </a:lnTo>
                <a:lnTo>
                  <a:pt x="532" y="135"/>
                </a:lnTo>
                <a:lnTo>
                  <a:pt x="532" y="134"/>
                </a:lnTo>
                <a:lnTo>
                  <a:pt x="532" y="131"/>
                </a:lnTo>
                <a:lnTo>
                  <a:pt x="532" y="130"/>
                </a:lnTo>
                <a:lnTo>
                  <a:pt x="532" y="129"/>
                </a:lnTo>
                <a:lnTo>
                  <a:pt x="533" y="127"/>
                </a:lnTo>
                <a:lnTo>
                  <a:pt x="533" y="125"/>
                </a:lnTo>
                <a:lnTo>
                  <a:pt x="533" y="122"/>
                </a:lnTo>
                <a:lnTo>
                  <a:pt x="534" y="121"/>
                </a:lnTo>
                <a:lnTo>
                  <a:pt x="534" y="120"/>
                </a:lnTo>
                <a:lnTo>
                  <a:pt x="534" y="119"/>
                </a:lnTo>
                <a:lnTo>
                  <a:pt x="533" y="118"/>
                </a:lnTo>
                <a:lnTo>
                  <a:pt x="533" y="117"/>
                </a:lnTo>
                <a:lnTo>
                  <a:pt x="533" y="116"/>
                </a:lnTo>
                <a:lnTo>
                  <a:pt x="532" y="114"/>
                </a:lnTo>
                <a:lnTo>
                  <a:pt x="531" y="113"/>
                </a:lnTo>
                <a:lnTo>
                  <a:pt x="530" y="112"/>
                </a:lnTo>
                <a:lnTo>
                  <a:pt x="530" y="111"/>
                </a:lnTo>
                <a:lnTo>
                  <a:pt x="528" y="110"/>
                </a:lnTo>
                <a:lnTo>
                  <a:pt x="528" y="109"/>
                </a:lnTo>
                <a:lnTo>
                  <a:pt x="528" y="108"/>
                </a:lnTo>
                <a:lnTo>
                  <a:pt x="530" y="108"/>
                </a:lnTo>
                <a:lnTo>
                  <a:pt x="536" y="108"/>
                </a:lnTo>
                <a:lnTo>
                  <a:pt x="536" y="100"/>
                </a:lnTo>
                <a:lnTo>
                  <a:pt x="530" y="100"/>
                </a:lnTo>
                <a:lnTo>
                  <a:pt x="528" y="100"/>
                </a:lnTo>
                <a:lnTo>
                  <a:pt x="527" y="100"/>
                </a:lnTo>
                <a:lnTo>
                  <a:pt x="527" y="98"/>
                </a:lnTo>
                <a:lnTo>
                  <a:pt x="526" y="95"/>
                </a:lnTo>
                <a:lnTo>
                  <a:pt x="528" y="95"/>
                </a:lnTo>
                <a:lnTo>
                  <a:pt x="530" y="95"/>
                </a:lnTo>
                <a:lnTo>
                  <a:pt x="536" y="95"/>
                </a:lnTo>
                <a:lnTo>
                  <a:pt x="543" y="95"/>
                </a:lnTo>
                <a:lnTo>
                  <a:pt x="544" y="95"/>
                </a:lnTo>
                <a:lnTo>
                  <a:pt x="547" y="95"/>
                </a:lnTo>
                <a:lnTo>
                  <a:pt x="550" y="95"/>
                </a:lnTo>
                <a:lnTo>
                  <a:pt x="549" y="95"/>
                </a:lnTo>
                <a:lnTo>
                  <a:pt x="549" y="94"/>
                </a:lnTo>
                <a:lnTo>
                  <a:pt x="547" y="94"/>
                </a:lnTo>
                <a:lnTo>
                  <a:pt x="546" y="93"/>
                </a:lnTo>
                <a:lnTo>
                  <a:pt x="546" y="92"/>
                </a:lnTo>
                <a:lnTo>
                  <a:pt x="546" y="91"/>
                </a:lnTo>
                <a:lnTo>
                  <a:pt x="545" y="89"/>
                </a:lnTo>
                <a:lnTo>
                  <a:pt x="544" y="89"/>
                </a:lnTo>
                <a:lnTo>
                  <a:pt x="543" y="86"/>
                </a:lnTo>
                <a:lnTo>
                  <a:pt x="542" y="86"/>
                </a:lnTo>
                <a:lnTo>
                  <a:pt x="541" y="83"/>
                </a:lnTo>
                <a:lnTo>
                  <a:pt x="534" y="83"/>
                </a:lnTo>
                <a:lnTo>
                  <a:pt x="532" y="83"/>
                </a:lnTo>
                <a:lnTo>
                  <a:pt x="524" y="83"/>
                </a:lnTo>
                <a:lnTo>
                  <a:pt x="524" y="79"/>
                </a:lnTo>
                <a:lnTo>
                  <a:pt x="524" y="77"/>
                </a:lnTo>
                <a:lnTo>
                  <a:pt x="525" y="73"/>
                </a:lnTo>
                <a:lnTo>
                  <a:pt x="525" y="72"/>
                </a:lnTo>
                <a:lnTo>
                  <a:pt x="526" y="68"/>
                </a:lnTo>
                <a:lnTo>
                  <a:pt x="526" y="67"/>
                </a:lnTo>
                <a:lnTo>
                  <a:pt x="527" y="66"/>
                </a:lnTo>
                <a:lnTo>
                  <a:pt x="528" y="64"/>
                </a:lnTo>
                <a:lnTo>
                  <a:pt x="530" y="61"/>
                </a:lnTo>
                <a:lnTo>
                  <a:pt x="530" y="59"/>
                </a:lnTo>
                <a:lnTo>
                  <a:pt x="531" y="58"/>
                </a:lnTo>
                <a:lnTo>
                  <a:pt x="532" y="57"/>
                </a:lnTo>
                <a:lnTo>
                  <a:pt x="533" y="56"/>
                </a:lnTo>
                <a:lnTo>
                  <a:pt x="534" y="55"/>
                </a:lnTo>
                <a:lnTo>
                  <a:pt x="534" y="54"/>
                </a:lnTo>
                <a:lnTo>
                  <a:pt x="535" y="54"/>
                </a:lnTo>
                <a:lnTo>
                  <a:pt x="535" y="53"/>
                </a:lnTo>
                <a:lnTo>
                  <a:pt x="536" y="52"/>
                </a:lnTo>
                <a:lnTo>
                  <a:pt x="540" y="52"/>
                </a:lnTo>
                <a:lnTo>
                  <a:pt x="543" y="52"/>
                </a:lnTo>
                <a:lnTo>
                  <a:pt x="555" y="52"/>
                </a:lnTo>
                <a:lnTo>
                  <a:pt x="562" y="50"/>
                </a:lnTo>
                <a:lnTo>
                  <a:pt x="565" y="50"/>
                </a:lnTo>
                <a:lnTo>
                  <a:pt x="567" y="50"/>
                </a:lnTo>
                <a:lnTo>
                  <a:pt x="578" y="50"/>
                </a:lnTo>
                <a:lnTo>
                  <a:pt x="579" y="50"/>
                </a:lnTo>
                <a:lnTo>
                  <a:pt x="582" y="50"/>
                </a:lnTo>
                <a:lnTo>
                  <a:pt x="587" y="52"/>
                </a:lnTo>
                <a:lnTo>
                  <a:pt x="587" y="41"/>
                </a:lnTo>
                <a:lnTo>
                  <a:pt x="582" y="38"/>
                </a:lnTo>
                <a:lnTo>
                  <a:pt x="577" y="34"/>
                </a:lnTo>
                <a:lnTo>
                  <a:pt x="572" y="30"/>
                </a:lnTo>
                <a:lnTo>
                  <a:pt x="571" y="29"/>
                </a:lnTo>
                <a:lnTo>
                  <a:pt x="572" y="28"/>
                </a:lnTo>
                <a:lnTo>
                  <a:pt x="573" y="26"/>
                </a:lnTo>
                <a:lnTo>
                  <a:pt x="574" y="27"/>
                </a:lnTo>
                <a:lnTo>
                  <a:pt x="579" y="31"/>
                </a:lnTo>
                <a:lnTo>
                  <a:pt x="581" y="32"/>
                </a:lnTo>
                <a:lnTo>
                  <a:pt x="589" y="27"/>
                </a:lnTo>
                <a:lnTo>
                  <a:pt x="589" y="18"/>
                </a:lnTo>
                <a:lnTo>
                  <a:pt x="587" y="18"/>
                </a:lnTo>
                <a:lnTo>
                  <a:pt x="592" y="10"/>
                </a:lnTo>
                <a:lnTo>
                  <a:pt x="589" y="8"/>
                </a:lnTo>
                <a:lnTo>
                  <a:pt x="588" y="8"/>
                </a:lnTo>
                <a:lnTo>
                  <a:pt x="587" y="8"/>
                </a:lnTo>
                <a:lnTo>
                  <a:pt x="584" y="8"/>
                </a:lnTo>
                <a:lnTo>
                  <a:pt x="583" y="8"/>
                </a:lnTo>
                <a:lnTo>
                  <a:pt x="584" y="7"/>
                </a:lnTo>
                <a:lnTo>
                  <a:pt x="587" y="5"/>
                </a:lnTo>
                <a:lnTo>
                  <a:pt x="588" y="4"/>
                </a:lnTo>
                <a:lnTo>
                  <a:pt x="592" y="2"/>
                </a:lnTo>
                <a:lnTo>
                  <a:pt x="593" y="1"/>
                </a:lnTo>
                <a:lnTo>
                  <a:pt x="595" y="1"/>
                </a:lnTo>
                <a:lnTo>
                  <a:pt x="596" y="0"/>
                </a:lnTo>
                <a:lnTo>
                  <a:pt x="598" y="0"/>
                </a:lnTo>
                <a:lnTo>
                  <a:pt x="598" y="1"/>
                </a:lnTo>
                <a:lnTo>
                  <a:pt x="597" y="17"/>
                </a:lnTo>
                <a:lnTo>
                  <a:pt x="596" y="19"/>
                </a:lnTo>
                <a:lnTo>
                  <a:pt x="596" y="21"/>
                </a:lnTo>
                <a:lnTo>
                  <a:pt x="596" y="22"/>
                </a:lnTo>
                <a:lnTo>
                  <a:pt x="605" y="26"/>
                </a:lnTo>
                <a:lnTo>
                  <a:pt x="627" y="34"/>
                </a:lnTo>
                <a:lnTo>
                  <a:pt x="629" y="34"/>
                </a:lnTo>
                <a:lnTo>
                  <a:pt x="630" y="85"/>
                </a:lnTo>
                <a:lnTo>
                  <a:pt x="663" y="85"/>
                </a:lnTo>
                <a:lnTo>
                  <a:pt x="710" y="86"/>
                </a:lnTo>
                <a:lnTo>
                  <a:pt x="717" y="86"/>
                </a:lnTo>
                <a:lnTo>
                  <a:pt x="719" y="93"/>
                </a:lnTo>
                <a:lnTo>
                  <a:pt x="719" y="94"/>
                </a:lnTo>
                <a:lnTo>
                  <a:pt x="720" y="101"/>
                </a:lnTo>
                <a:lnTo>
                  <a:pt x="721" y="103"/>
                </a:lnTo>
                <a:lnTo>
                  <a:pt x="721" y="104"/>
                </a:lnTo>
                <a:lnTo>
                  <a:pt x="722" y="109"/>
                </a:lnTo>
                <a:lnTo>
                  <a:pt x="723" y="112"/>
                </a:lnTo>
                <a:lnTo>
                  <a:pt x="726" y="116"/>
                </a:lnTo>
                <a:lnTo>
                  <a:pt x="726" y="117"/>
                </a:lnTo>
                <a:lnTo>
                  <a:pt x="724" y="117"/>
                </a:lnTo>
                <a:lnTo>
                  <a:pt x="715" y="120"/>
                </a:lnTo>
                <a:lnTo>
                  <a:pt x="718" y="125"/>
                </a:lnTo>
                <a:lnTo>
                  <a:pt x="717" y="126"/>
                </a:lnTo>
                <a:lnTo>
                  <a:pt x="721" y="125"/>
                </a:lnTo>
                <a:lnTo>
                  <a:pt x="724" y="130"/>
                </a:lnTo>
                <a:lnTo>
                  <a:pt x="730" y="128"/>
                </a:lnTo>
                <a:lnTo>
                  <a:pt x="730" y="127"/>
                </a:lnTo>
                <a:lnTo>
                  <a:pt x="731" y="129"/>
                </a:lnTo>
                <a:lnTo>
                  <a:pt x="731" y="130"/>
                </a:lnTo>
                <a:lnTo>
                  <a:pt x="733" y="134"/>
                </a:lnTo>
                <a:lnTo>
                  <a:pt x="733" y="135"/>
                </a:lnTo>
                <a:lnTo>
                  <a:pt x="733" y="136"/>
                </a:lnTo>
                <a:lnTo>
                  <a:pt x="734" y="138"/>
                </a:lnTo>
                <a:lnTo>
                  <a:pt x="734" y="139"/>
                </a:lnTo>
                <a:lnTo>
                  <a:pt x="734" y="143"/>
                </a:lnTo>
                <a:lnTo>
                  <a:pt x="733" y="145"/>
                </a:lnTo>
                <a:lnTo>
                  <a:pt x="732" y="152"/>
                </a:lnTo>
                <a:lnTo>
                  <a:pt x="732" y="153"/>
                </a:lnTo>
                <a:lnTo>
                  <a:pt x="731" y="153"/>
                </a:lnTo>
                <a:lnTo>
                  <a:pt x="719" y="153"/>
                </a:lnTo>
                <a:lnTo>
                  <a:pt x="719" y="167"/>
                </a:lnTo>
                <a:lnTo>
                  <a:pt x="719" y="168"/>
                </a:lnTo>
                <a:lnTo>
                  <a:pt x="719" y="170"/>
                </a:lnTo>
                <a:lnTo>
                  <a:pt x="720" y="168"/>
                </a:lnTo>
                <a:lnTo>
                  <a:pt x="721" y="166"/>
                </a:lnTo>
                <a:lnTo>
                  <a:pt x="727" y="168"/>
                </a:lnTo>
                <a:lnTo>
                  <a:pt x="728" y="168"/>
                </a:lnTo>
                <a:lnTo>
                  <a:pt x="729" y="168"/>
                </a:lnTo>
                <a:lnTo>
                  <a:pt x="729" y="170"/>
                </a:lnTo>
                <a:lnTo>
                  <a:pt x="728" y="171"/>
                </a:lnTo>
                <a:lnTo>
                  <a:pt x="729" y="171"/>
                </a:lnTo>
                <a:lnTo>
                  <a:pt x="731" y="171"/>
                </a:lnTo>
                <a:lnTo>
                  <a:pt x="760" y="172"/>
                </a:lnTo>
                <a:lnTo>
                  <a:pt x="760" y="171"/>
                </a:lnTo>
                <a:lnTo>
                  <a:pt x="764" y="171"/>
                </a:lnTo>
                <a:lnTo>
                  <a:pt x="766" y="171"/>
                </a:lnTo>
                <a:lnTo>
                  <a:pt x="768" y="171"/>
                </a:lnTo>
                <a:lnTo>
                  <a:pt x="783" y="171"/>
                </a:lnTo>
                <a:lnTo>
                  <a:pt x="809" y="170"/>
                </a:lnTo>
                <a:lnTo>
                  <a:pt x="839" y="170"/>
                </a:lnTo>
                <a:lnTo>
                  <a:pt x="839" y="144"/>
                </a:lnTo>
                <a:lnTo>
                  <a:pt x="839" y="141"/>
                </a:lnTo>
                <a:lnTo>
                  <a:pt x="839" y="137"/>
                </a:lnTo>
                <a:lnTo>
                  <a:pt x="839" y="136"/>
                </a:lnTo>
                <a:lnTo>
                  <a:pt x="840" y="137"/>
                </a:lnTo>
                <a:lnTo>
                  <a:pt x="851" y="141"/>
                </a:lnTo>
                <a:lnTo>
                  <a:pt x="858" y="144"/>
                </a:lnTo>
                <a:lnTo>
                  <a:pt x="862" y="144"/>
                </a:lnTo>
                <a:lnTo>
                  <a:pt x="862" y="146"/>
                </a:lnTo>
                <a:lnTo>
                  <a:pt x="897" y="161"/>
                </a:lnTo>
                <a:lnTo>
                  <a:pt x="926" y="175"/>
                </a:lnTo>
                <a:lnTo>
                  <a:pt x="940" y="182"/>
                </a:lnTo>
                <a:lnTo>
                  <a:pt x="952" y="188"/>
                </a:lnTo>
                <a:lnTo>
                  <a:pt x="953" y="189"/>
                </a:lnTo>
                <a:lnTo>
                  <a:pt x="957" y="190"/>
                </a:lnTo>
                <a:lnTo>
                  <a:pt x="957" y="200"/>
                </a:lnTo>
                <a:lnTo>
                  <a:pt x="957" y="217"/>
                </a:lnTo>
                <a:lnTo>
                  <a:pt x="953" y="217"/>
                </a:lnTo>
                <a:lnTo>
                  <a:pt x="937" y="217"/>
                </a:lnTo>
                <a:lnTo>
                  <a:pt x="925" y="217"/>
                </a:lnTo>
                <a:lnTo>
                  <a:pt x="925" y="224"/>
                </a:lnTo>
                <a:lnTo>
                  <a:pt x="925" y="251"/>
                </a:lnTo>
                <a:lnTo>
                  <a:pt x="899" y="251"/>
                </a:lnTo>
                <a:lnTo>
                  <a:pt x="868" y="251"/>
                </a:lnTo>
                <a:lnTo>
                  <a:pt x="859" y="251"/>
                </a:lnTo>
                <a:lnTo>
                  <a:pt x="834" y="251"/>
                </a:lnTo>
                <a:lnTo>
                  <a:pt x="826" y="251"/>
                </a:lnTo>
                <a:lnTo>
                  <a:pt x="817" y="251"/>
                </a:lnTo>
                <a:lnTo>
                  <a:pt x="804" y="251"/>
                </a:lnTo>
                <a:lnTo>
                  <a:pt x="794" y="251"/>
                </a:lnTo>
                <a:lnTo>
                  <a:pt x="794" y="236"/>
                </a:lnTo>
                <a:lnTo>
                  <a:pt x="794" y="218"/>
                </a:lnTo>
                <a:lnTo>
                  <a:pt x="780" y="218"/>
                </a:lnTo>
                <a:lnTo>
                  <a:pt x="761" y="218"/>
                </a:lnTo>
                <a:lnTo>
                  <a:pt x="759" y="218"/>
                </a:lnTo>
                <a:lnTo>
                  <a:pt x="760" y="254"/>
                </a:lnTo>
                <a:lnTo>
                  <a:pt x="759" y="255"/>
                </a:lnTo>
                <a:lnTo>
                  <a:pt x="760" y="256"/>
                </a:lnTo>
                <a:lnTo>
                  <a:pt x="762" y="256"/>
                </a:lnTo>
                <a:lnTo>
                  <a:pt x="762" y="257"/>
                </a:lnTo>
                <a:lnTo>
                  <a:pt x="762" y="258"/>
                </a:lnTo>
                <a:lnTo>
                  <a:pt x="762" y="261"/>
                </a:lnTo>
                <a:lnTo>
                  <a:pt x="761" y="262"/>
                </a:lnTo>
                <a:lnTo>
                  <a:pt x="761" y="265"/>
                </a:lnTo>
                <a:lnTo>
                  <a:pt x="760" y="267"/>
                </a:lnTo>
                <a:lnTo>
                  <a:pt x="759" y="269"/>
                </a:lnTo>
                <a:lnTo>
                  <a:pt x="759" y="270"/>
                </a:lnTo>
                <a:lnTo>
                  <a:pt x="757" y="272"/>
                </a:lnTo>
                <a:lnTo>
                  <a:pt x="755" y="273"/>
                </a:lnTo>
                <a:lnTo>
                  <a:pt x="755" y="271"/>
                </a:lnTo>
                <a:lnTo>
                  <a:pt x="751" y="266"/>
                </a:lnTo>
                <a:lnTo>
                  <a:pt x="750" y="266"/>
                </a:lnTo>
                <a:lnTo>
                  <a:pt x="747" y="269"/>
                </a:lnTo>
                <a:lnTo>
                  <a:pt x="751" y="275"/>
                </a:lnTo>
                <a:lnTo>
                  <a:pt x="750" y="276"/>
                </a:lnTo>
                <a:lnTo>
                  <a:pt x="746" y="279"/>
                </a:lnTo>
                <a:lnTo>
                  <a:pt x="743" y="275"/>
                </a:lnTo>
                <a:lnTo>
                  <a:pt x="742" y="273"/>
                </a:lnTo>
                <a:lnTo>
                  <a:pt x="738" y="276"/>
                </a:lnTo>
                <a:lnTo>
                  <a:pt x="741" y="281"/>
                </a:lnTo>
                <a:lnTo>
                  <a:pt x="741" y="282"/>
                </a:lnTo>
                <a:lnTo>
                  <a:pt x="740" y="283"/>
                </a:lnTo>
                <a:lnTo>
                  <a:pt x="739" y="283"/>
                </a:lnTo>
                <a:lnTo>
                  <a:pt x="731" y="283"/>
                </a:lnTo>
                <a:lnTo>
                  <a:pt x="730" y="283"/>
                </a:lnTo>
                <a:lnTo>
                  <a:pt x="730" y="257"/>
                </a:lnTo>
                <a:lnTo>
                  <a:pt x="731" y="257"/>
                </a:lnTo>
                <a:lnTo>
                  <a:pt x="731" y="256"/>
                </a:lnTo>
                <a:lnTo>
                  <a:pt x="731" y="254"/>
                </a:lnTo>
                <a:lnTo>
                  <a:pt x="731" y="244"/>
                </a:lnTo>
                <a:lnTo>
                  <a:pt x="730" y="244"/>
                </a:lnTo>
                <a:lnTo>
                  <a:pt x="727" y="244"/>
                </a:lnTo>
                <a:lnTo>
                  <a:pt x="718" y="243"/>
                </a:lnTo>
                <a:lnTo>
                  <a:pt x="718" y="244"/>
                </a:lnTo>
                <a:lnTo>
                  <a:pt x="718" y="256"/>
                </a:lnTo>
                <a:lnTo>
                  <a:pt x="706" y="255"/>
                </a:lnTo>
                <a:lnTo>
                  <a:pt x="706" y="244"/>
                </a:lnTo>
                <a:lnTo>
                  <a:pt x="706" y="242"/>
                </a:lnTo>
                <a:lnTo>
                  <a:pt x="708" y="242"/>
                </a:lnTo>
                <a:lnTo>
                  <a:pt x="712" y="242"/>
                </a:lnTo>
                <a:lnTo>
                  <a:pt x="713" y="231"/>
                </a:lnTo>
                <a:lnTo>
                  <a:pt x="713" y="230"/>
                </a:lnTo>
                <a:lnTo>
                  <a:pt x="712" y="231"/>
                </a:lnTo>
                <a:lnTo>
                  <a:pt x="711" y="233"/>
                </a:lnTo>
                <a:lnTo>
                  <a:pt x="710" y="234"/>
                </a:lnTo>
                <a:lnTo>
                  <a:pt x="708" y="235"/>
                </a:lnTo>
                <a:lnTo>
                  <a:pt x="706" y="236"/>
                </a:lnTo>
                <a:lnTo>
                  <a:pt x="698" y="239"/>
                </a:lnTo>
                <a:lnTo>
                  <a:pt x="695" y="240"/>
                </a:lnTo>
                <a:lnTo>
                  <a:pt x="684" y="245"/>
                </a:lnTo>
                <a:lnTo>
                  <a:pt x="683" y="245"/>
                </a:lnTo>
                <a:lnTo>
                  <a:pt x="675" y="248"/>
                </a:lnTo>
                <a:lnTo>
                  <a:pt x="674" y="248"/>
                </a:lnTo>
                <a:lnTo>
                  <a:pt x="672" y="249"/>
                </a:lnTo>
                <a:lnTo>
                  <a:pt x="671" y="252"/>
                </a:lnTo>
                <a:lnTo>
                  <a:pt x="668" y="253"/>
                </a:lnTo>
                <a:lnTo>
                  <a:pt x="665" y="257"/>
                </a:lnTo>
                <a:lnTo>
                  <a:pt x="664" y="260"/>
                </a:lnTo>
                <a:lnTo>
                  <a:pt x="663" y="260"/>
                </a:lnTo>
                <a:lnTo>
                  <a:pt x="662" y="258"/>
                </a:lnTo>
                <a:lnTo>
                  <a:pt x="659" y="258"/>
                </a:lnTo>
                <a:lnTo>
                  <a:pt x="658" y="257"/>
                </a:lnTo>
                <a:lnTo>
                  <a:pt x="657" y="257"/>
                </a:lnTo>
                <a:lnTo>
                  <a:pt x="656" y="256"/>
                </a:lnTo>
                <a:lnTo>
                  <a:pt x="656" y="255"/>
                </a:lnTo>
                <a:lnTo>
                  <a:pt x="655" y="254"/>
                </a:lnTo>
                <a:lnTo>
                  <a:pt x="655" y="253"/>
                </a:lnTo>
                <a:lnTo>
                  <a:pt x="654" y="252"/>
                </a:lnTo>
                <a:lnTo>
                  <a:pt x="653" y="251"/>
                </a:lnTo>
                <a:lnTo>
                  <a:pt x="653" y="249"/>
                </a:lnTo>
                <a:lnTo>
                  <a:pt x="657" y="245"/>
                </a:lnTo>
                <a:lnTo>
                  <a:pt x="656" y="244"/>
                </a:lnTo>
                <a:lnTo>
                  <a:pt x="657" y="242"/>
                </a:lnTo>
                <a:lnTo>
                  <a:pt x="654" y="238"/>
                </a:lnTo>
                <a:lnTo>
                  <a:pt x="653" y="237"/>
                </a:lnTo>
                <a:lnTo>
                  <a:pt x="652" y="235"/>
                </a:lnTo>
                <a:lnTo>
                  <a:pt x="648" y="233"/>
                </a:lnTo>
                <a:lnTo>
                  <a:pt x="644" y="236"/>
                </a:lnTo>
                <a:lnTo>
                  <a:pt x="640" y="230"/>
                </a:lnTo>
                <a:lnTo>
                  <a:pt x="635" y="234"/>
                </a:lnTo>
                <a:lnTo>
                  <a:pt x="631" y="236"/>
                </a:lnTo>
                <a:lnTo>
                  <a:pt x="630" y="237"/>
                </a:lnTo>
                <a:lnTo>
                  <a:pt x="620" y="237"/>
                </a:lnTo>
                <a:lnTo>
                  <a:pt x="618" y="237"/>
                </a:lnTo>
                <a:lnTo>
                  <a:pt x="605" y="251"/>
                </a:lnTo>
                <a:lnTo>
                  <a:pt x="606" y="251"/>
                </a:lnTo>
                <a:lnTo>
                  <a:pt x="610" y="251"/>
                </a:lnTo>
                <a:lnTo>
                  <a:pt x="609" y="252"/>
                </a:lnTo>
                <a:lnTo>
                  <a:pt x="605" y="257"/>
                </a:lnTo>
                <a:lnTo>
                  <a:pt x="611" y="260"/>
                </a:lnTo>
                <a:lnTo>
                  <a:pt x="627" y="265"/>
                </a:lnTo>
                <a:lnTo>
                  <a:pt x="626" y="269"/>
                </a:lnTo>
                <a:lnTo>
                  <a:pt x="630" y="272"/>
                </a:lnTo>
                <a:lnTo>
                  <a:pt x="631" y="271"/>
                </a:lnTo>
                <a:lnTo>
                  <a:pt x="635" y="265"/>
                </a:lnTo>
                <a:lnTo>
                  <a:pt x="644" y="272"/>
                </a:lnTo>
                <a:lnTo>
                  <a:pt x="649" y="278"/>
                </a:lnTo>
                <a:lnTo>
                  <a:pt x="650" y="279"/>
                </a:lnTo>
                <a:lnTo>
                  <a:pt x="648" y="281"/>
                </a:lnTo>
                <a:lnTo>
                  <a:pt x="648" y="282"/>
                </a:lnTo>
                <a:lnTo>
                  <a:pt x="647" y="281"/>
                </a:lnTo>
                <a:lnTo>
                  <a:pt x="646" y="280"/>
                </a:lnTo>
                <a:lnTo>
                  <a:pt x="645" y="280"/>
                </a:lnTo>
                <a:lnTo>
                  <a:pt x="644" y="279"/>
                </a:lnTo>
                <a:lnTo>
                  <a:pt x="643" y="278"/>
                </a:lnTo>
                <a:lnTo>
                  <a:pt x="642" y="276"/>
                </a:lnTo>
                <a:lnTo>
                  <a:pt x="640" y="276"/>
                </a:lnTo>
                <a:lnTo>
                  <a:pt x="639" y="275"/>
                </a:lnTo>
                <a:lnTo>
                  <a:pt x="639" y="274"/>
                </a:lnTo>
                <a:lnTo>
                  <a:pt x="638" y="274"/>
                </a:lnTo>
                <a:lnTo>
                  <a:pt x="636" y="274"/>
                </a:lnTo>
                <a:lnTo>
                  <a:pt x="635" y="273"/>
                </a:lnTo>
                <a:lnTo>
                  <a:pt x="631" y="273"/>
                </a:lnTo>
                <a:lnTo>
                  <a:pt x="630" y="273"/>
                </a:lnTo>
                <a:lnTo>
                  <a:pt x="630" y="272"/>
                </a:lnTo>
                <a:lnTo>
                  <a:pt x="629" y="274"/>
                </a:lnTo>
                <a:lnTo>
                  <a:pt x="629" y="280"/>
                </a:lnTo>
                <a:lnTo>
                  <a:pt x="629" y="284"/>
                </a:lnTo>
                <a:lnTo>
                  <a:pt x="592" y="284"/>
                </a:lnTo>
                <a:lnTo>
                  <a:pt x="582" y="284"/>
                </a:lnTo>
                <a:lnTo>
                  <a:pt x="561" y="284"/>
                </a:lnTo>
                <a:lnTo>
                  <a:pt x="558" y="284"/>
                </a:lnTo>
                <a:lnTo>
                  <a:pt x="556" y="297"/>
                </a:lnTo>
                <a:lnTo>
                  <a:pt x="556" y="317"/>
                </a:lnTo>
                <a:lnTo>
                  <a:pt x="556" y="343"/>
                </a:lnTo>
                <a:lnTo>
                  <a:pt x="556" y="346"/>
                </a:lnTo>
                <a:lnTo>
                  <a:pt x="556" y="365"/>
                </a:lnTo>
                <a:lnTo>
                  <a:pt x="556" y="368"/>
                </a:lnTo>
                <a:lnTo>
                  <a:pt x="556" y="369"/>
                </a:lnTo>
                <a:lnTo>
                  <a:pt x="556" y="372"/>
                </a:lnTo>
                <a:lnTo>
                  <a:pt x="563" y="373"/>
                </a:lnTo>
                <a:lnTo>
                  <a:pt x="571" y="377"/>
                </a:lnTo>
                <a:lnTo>
                  <a:pt x="572" y="377"/>
                </a:lnTo>
                <a:lnTo>
                  <a:pt x="577" y="379"/>
                </a:lnTo>
                <a:lnTo>
                  <a:pt x="578" y="375"/>
                </a:lnTo>
                <a:lnTo>
                  <a:pt x="579" y="370"/>
                </a:lnTo>
                <a:lnTo>
                  <a:pt x="579" y="369"/>
                </a:lnTo>
                <a:lnTo>
                  <a:pt x="581" y="370"/>
                </a:lnTo>
                <a:lnTo>
                  <a:pt x="582" y="371"/>
                </a:lnTo>
                <a:lnTo>
                  <a:pt x="584" y="373"/>
                </a:lnTo>
                <a:lnTo>
                  <a:pt x="586" y="373"/>
                </a:lnTo>
                <a:lnTo>
                  <a:pt x="587" y="374"/>
                </a:lnTo>
                <a:lnTo>
                  <a:pt x="588" y="374"/>
                </a:lnTo>
                <a:lnTo>
                  <a:pt x="589" y="375"/>
                </a:lnTo>
                <a:lnTo>
                  <a:pt x="589" y="379"/>
                </a:lnTo>
                <a:lnTo>
                  <a:pt x="589" y="380"/>
                </a:lnTo>
                <a:lnTo>
                  <a:pt x="587" y="382"/>
                </a:lnTo>
                <a:lnTo>
                  <a:pt x="587" y="383"/>
                </a:lnTo>
                <a:lnTo>
                  <a:pt x="588" y="383"/>
                </a:lnTo>
                <a:lnTo>
                  <a:pt x="590" y="384"/>
                </a:lnTo>
                <a:lnTo>
                  <a:pt x="592" y="384"/>
                </a:lnTo>
                <a:lnTo>
                  <a:pt x="593" y="384"/>
                </a:lnTo>
                <a:lnTo>
                  <a:pt x="597" y="386"/>
                </a:lnTo>
                <a:lnTo>
                  <a:pt x="597" y="381"/>
                </a:lnTo>
                <a:lnTo>
                  <a:pt x="599" y="382"/>
                </a:lnTo>
                <a:lnTo>
                  <a:pt x="602" y="383"/>
                </a:lnTo>
                <a:lnTo>
                  <a:pt x="601" y="386"/>
                </a:lnTo>
                <a:lnTo>
                  <a:pt x="600" y="386"/>
                </a:lnTo>
                <a:lnTo>
                  <a:pt x="599" y="387"/>
                </a:lnTo>
                <a:lnTo>
                  <a:pt x="597" y="389"/>
                </a:lnTo>
                <a:lnTo>
                  <a:pt x="597" y="390"/>
                </a:lnTo>
                <a:lnTo>
                  <a:pt x="596" y="390"/>
                </a:lnTo>
                <a:lnTo>
                  <a:pt x="596" y="391"/>
                </a:lnTo>
                <a:lnTo>
                  <a:pt x="598" y="394"/>
                </a:lnTo>
                <a:lnTo>
                  <a:pt x="599" y="397"/>
                </a:lnTo>
                <a:lnTo>
                  <a:pt x="600" y="398"/>
                </a:lnTo>
                <a:lnTo>
                  <a:pt x="601" y="399"/>
                </a:lnTo>
                <a:lnTo>
                  <a:pt x="607" y="397"/>
                </a:lnTo>
                <a:lnTo>
                  <a:pt x="608" y="397"/>
                </a:lnTo>
                <a:lnTo>
                  <a:pt x="609" y="399"/>
                </a:lnTo>
                <a:lnTo>
                  <a:pt x="611" y="400"/>
                </a:lnTo>
                <a:lnTo>
                  <a:pt x="612" y="401"/>
                </a:lnTo>
                <a:lnTo>
                  <a:pt x="612" y="402"/>
                </a:lnTo>
                <a:lnTo>
                  <a:pt x="614" y="402"/>
                </a:lnTo>
                <a:lnTo>
                  <a:pt x="615" y="405"/>
                </a:lnTo>
                <a:lnTo>
                  <a:pt x="616" y="407"/>
                </a:lnTo>
                <a:lnTo>
                  <a:pt x="616" y="409"/>
                </a:lnTo>
                <a:lnTo>
                  <a:pt x="617" y="411"/>
                </a:lnTo>
                <a:lnTo>
                  <a:pt x="617" y="415"/>
                </a:lnTo>
                <a:lnTo>
                  <a:pt x="618" y="416"/>
                </a:lnTo>
                <a:lnTo>
                  <a:pt x="618" y="419"/>
                </a:lnTo>
                <a:lnTo>
                  <a:pt x="617" y="424"/>
                </a:lnTo>
                <a:lnTo>
                  <a:pt x="617" y="427"/>
                </a:lnTo>
                <a:lnTo>
                  <a:pt x="616" y="432"/>
                </a:lnTo>
                <a:lnTo>
                  <a:pt x="615" y="435"/>
                </a:lnTo>
                <a:lnTo>
                  <a:pt x="614" y="437"/>
                </a:lnTo>
                <a:lnTo>
                  <a:pt x="612" y="441"/>
                </a:lnTo>
                <a:lnTo>
                  <a:pt x="611" y="439"/>
                </a:lnTo>
                <a:lnTo>
                  <a:pt x="611" y="441"/>
                </a:lnTo>
                <a:lnTo>
                  <a:pt x="606" y="439"/>
                </a:lnTo>
                <a:lnTo>
                  <a:pt x="603" y="439"/>
                </a:lnTo>
                <a:lnTo>
                  <a:pt x="602" y="439"/>
                </a:lnTo>
                <a:lnTo>
                  <a:pt x="599" y="439"/>
                </a:lnTo>
                <a:lnTo>
                  <a:pt x="598" y="439"/>
                </a:lnTo>
                <a:lnTo>
                  <a:pt x="598" y="441"/>
                </a:lnTo>
                <a:lnTo>
                  <a:pt x="598" y="453"/>
                </a:lnTo>
                <a:lnTo>
                  <a:pt x="589" y="453"/>
                </a:lnTo>
                <a:lnTo>
                  <a:pt x="587" y="453"/>
                </a:lnTo>
                <a:lnTo>
                  <a:pt x="586" y="453"/>
                </a:lnTo>
                <a:lnTo>
                  <a:pt x="586" y="454"/>
                </a:lnTo>
                <a:lnTo>
                  <a:pt x="586" y="455"/>
                </a:lnTo>
                <a:lnTo>
                  <a:pt x="586" y="456"/>
                </a:lnTo>
                <a:lnTo>
                  <a:pt x="586" y="459"/>
                </a:lnTo>
                <a:lnTo>
                  <a:pt x="586" y="461"/>
                </a:lnTo>
                <a:lnTo>
                  <a:pt x="586" y="462"/>
                </a:lnTo>
                <a:lnTo>
                  <a:pt x="588" y="462"/>
                </a:lnTo>
                <a:lnTo>
                  <a:pt x="600" y="463"/>
                </a:lnTo>
                <a:lnTo>
                  <a:pt x="602" y="463"/>
                </a:lnTo>
                <a:lnTo>
                  <a:pt x="603" y="463"/>
                </a:lnTo>
                <a:lnTo>
                  <a:pt x="606" y="463"/>
                </a:lnTo>
                <a:lnTo>
                  <a:pt x="607" y="463"/>
                </a:lnTo>
                <a:lnTo>
                  <a:pt x="607" y="465"/>
                </a:lnTo>
                <a:lnTo>
                  <a:pt x="607" y="468"/>
                </a:lnTo>
                <a:lnTo>
                  <a:pt x="607" y="469"/>
                </a:lnTo>
                <a:lnTo>
                  <a:pt x="608" y="469"/>
                </a:lnTo>
                <a:lnTo>
                  <a:pt x="610" y="469"/>
                </a:lnTo>
                <a:lnTo>
                  <a:pt x="629" y="465"/>
                </a:lnTo>
                <a:lnTo>
                  <a:pt x="645" y="463"/>
                </a:lnTo>
                <a:lnTo>
                  <a:pt x="647" y="469"/>
                </a:lnTo>
                <a:lnTo>
                  <a:pt x="649" y="477"/>
                </a:lnTo>
                <a:lnTo>
                  <a:pt x="652" y="483"/>
                </a:lnTo>
                <a:lnTo>
                  <a:pt x="653" y="488"/>
                </a:lnTo>
                <a:lnTo>
                  <a:pt x="652" y="488"/>
                </a:lnTo>
                <a:lnTo>
                  <a:pt x="649" y="489"/>
                </a:lnTo>
                <a:lnTo>
                  <a:pt x="636" y="500"/>
                </a:lnTo>
                <a:lnTo>
                  <a:pt x="631" y="504"/>
                </a:lnTo>
                <a:lnTo>
                  <a:pt x="629" y="505"/>
                </a:lnTo>
                <a:lnTo>
                  <a:pt x="624" y="505"/>
                </a:lnTo>
                <a:lnTo>
                  <a:pt x="617" y="505"/>
                </a:lnTo>
                <a:lnTo>
                  <a:pt x="611" y="506"/>
                </a:lnTo>
                <a:lnTo>
                  <a:pt x="607" y="508"/>
                </a:lnTo>
                <a:lnTo>
                  <a:pt x="605" y="510"/>
                </a:lnTo>
                <a:lnTo>
                  <a:pt x="602" y="513"/>
                </a:lnTo>
                <a:lnTo>
                  <a:pt x="601" y="511"/>
                </a:lnTo>
                <a:lnTo>
                  <a:pt x="601" y="507"/>
                </a:lnTo>
                <a:lnTo>
                  <a:pt x="601" y="506"/>
                </a:lnTo>
                <a:lnTo>
                  <a:pt x="600" y="508"/>
                </a:lnTo>
                <a:lnTo>
                  <a:pt x="599" y="509"/>
                </a:lnTo>
                <a:lnTo>
                  <a:pt x="598" y="509"/>
                </a:lnTo>
                <a:lnTo>
                  <a:pt x="598" y="508"/>
                </a:lnTo>
                <a:lnTo>
                  <a:pt x="598" y="502"/>
                </a:lnTo>
                <a:lnTo>
                  <a:pt x="598" y="496"/>
                </a:lnTo>
                <a:lnTo>
                  <a:pt x="597" y="495"/>
                </a:lnTo>
                <a:lnTo>
                  <a:pt x="596" y="493"/>
                </a:lnTo>
                <a:lnTo>
                  <a:pt x="595" y="493"/>
                </a:lnTo>
                <a:lnTo>
                  <a:pt x="593" y="492"/>
                </a:lnTo>
                <a:lnTo>
                  <a:pt x="593" y="505"/>
                </a:lnTo>
                <a:lnTo>
                  <a:pt x="593" y="506"/>
                </a:lnTo>
                <a:lnTo>
                  <a:pt x="596" y="508"/>
                </a:lnTo>
                <a:lnTo>
                  <a:pt x="598" y="509"/>
                </a:lnTo>
                <a:lnTo>
                  <a:pt x="598" y="510"/>
                </a:lnTo>
                <a:lnTo>
                  <a:pt x="597" y="511"/>
                </a:lnTo>
                <a:lnTo>
                  <a:pt x="596" y="513"/>
                </a:lnTo>
                <a:lnTo>
                  <a:pt x="596" y="514"/>
                </a:lnTo>
                <a:lnTo>
                  <a:pt x="593" y="515"/>
                </a:lnTo>
                <a:lnTo>
                  <a:pt x="592" y="516"/>
                </a:lnTo>
                <a:lnTo>
                  <a:pt x="591" y="516"/>
                </a:lnTo>
                <a:lnTo>
                  <a:pt x="588" y="518"/>
                </a:lnTo>
                <a:lnTo>
                  <a:pt x="586" y="518"/>
                </a:lnTo>
                <a:lnTo>
                  <a:pt x="584" y="519"/>
                </a:lnTo>
                <a:lnTo>
                  <a:pt x="586" y="520"/>
                </a:lnTo>
                <a:lnTo>
                  <a:pt x="586" y="523"/>
                </a:lnTo>
                <a:lnTo>
                  <a:pt x="587" y="528"/>
                </a:lnTo>
                <a:lnTo>
                  <a:pt x="589" y="534"/>
                </a:lnTo>
                <a:lnTo>
                  <a:pt x="590" y="537"/>
                </a:lnTo>
                <a:lnTo>
                  <a:pt x="589" y="537"/>
                </a:lnTo>
                <a:lnTo>
                  <a:pt x="579" y="537"/>
                </a:lnTo>
                <a:lnTo>
                  <a:pt x="577" y="537"/>
                </a:lnTo>
                <a:lnTo>
                  <a:pt x="562" y="537"/>
                </a:lnTo>
                <a:lnTo>
                  <a:pt x="558" y="537"/>
                </a:lnTo>
                <a:lnTo>
                  <a:pt x="555" y="537"/>
                </a:lnTo>
                <a:lnTo>
                  <a:pt x="554" y="537"/>
                </a:lnTo>
                <a:lnTo>
                  <a:pt x="552" y="537"/>
                </a:lnTo>
                <a:lnTo>
                  <a:pt x="550" y="537"/>
                </a:lnTo>
                <a:lnTo>
                  <a:pt x="547" y="538"/>
                </a:lnTo>
                <a:lnTo>
                  <a:pt x="545" y="538"/>
                </a:lnTo>
                <a:lnTo>
                  <a:pt x="544" y="538"/>
                </a:lnTo>
                <a:lnTo>
                  <a:pt x="543" y="538"/>
                </a:lnTo>
                <a:lnTo>
                  <a:pt x="542" y="538"/>
                </a:lnTo>
                <a:lnTo>
                  <a:pt x="542" y="540"/>
                </a:lnTo>
                <a:lnTo>
                  <a:pt x="542" y="549"/>
                </a:lnTo>
                <a:lnTo>
                  <a:pt x="536" y="549"/>
                </a:lnTo>
                <a:lnTo>
                  <a:pt x="537" y="540"/>
                </a:lnTo>
                <a:lnTo>
                  <a:pt x="537" y="538"/>
                </a:lnTo>
                <a:lnTo>
                  <a:pt x="535" y="538"/>
                </a:lnTo>
                <a:lnTo>
                  <a:pt x="532" y="538"/>
                </a:lnTo>
                <a:lnTo>
                  <a:pt x="531" y="538"/>
                </a:lnTo>
                <a:lnTo>
                  <a:pt x="528" y="538"/>
                </a:lnTo>
                <a:lnTo>
                  <a:pt x="524" y="538"/>
                </a:lnTo>
                <a:lnTo>
                  <a:pt x="522" y="538"/>
                </a:lnTo>
                <a:lnTo>
                  <a:pt x="521" y="538"/>
                </a:lnTo>
                <a:lnTo>
                  <a:pt x="519" y="538"/>
                </a:lnTo>
                <a:lnTo>
                  <a:pt x="518" y="538"/>
                </a:lnTo>
                <a:lnTo>
                  <a:pt x="517" y="537"/>
                </a:lnTo>
                <a:lnTo>
                  <a:pt x="515" y="536"/>
                </a:lnTo>
                <a:lnTo>
                  <a:pt x="513" y="535"/>
                </a:lnTo>
                <a:lnTo>
                  <a:pt x="512" y="535"/>
                </a:lnTo>
                <a:lnTo>
                  <a:pt x="512" y="534"/>
                </a:lnTo>
                <a:lnTo>
                  <a:pt x="508" y="532"/>
                </a:lnTo>
                <a:lnTo>
                  <a:pt x="507" y="531"/>
                </a:lnTo>
                <a:lnTo>
                  <a:pt x="505" y="531"/>
                </a:lnTo>
                <a:lnTo>
                  <a:pt x="504" y="531"/>
                </a:lnTo>
                <a:lnTo>
                  <a:pt x="505" y="535"/>
                </a:lnTo>
                <a:lnTo>
                  <a:pt x="505" y="538"/>
                </a:lnTo>
                <a:lnTo>
                  <a:pt x="505" y="541"/>
                </a:lnTo>
                <a:lnTo>
                  <a:pt x="507" y="541"/>
                </a:lnTo>
                <a:lnTo>
                  <a:pt x="504" y="546"/>
                </a:lnTo>
                <a:lnTo>
                  <a:pt x="507" y="549"/>
                </a:lnTo>
                <a:lnTo>
                  <a:pt x="506" y="551"/>
                </a:lnTo>
                <a:lnTo>
                  <a:pt x="504" y="551"/>
                </a:lnTo>
                <a:lnTo>
                  <a:pt x="504" y="564"/>
                </a:lnTo>
                <a:lnTo>
                  <a:pt x="490" y="564"/>
                </a:lnTo>
                <a:lnTo>
                  <a:pt x="490" y="569"/>
                </a:lnTo>
                <a:lnTo>
                  <a:pt x="491" y="569"/>
                </a:lnTo>
                <a:lnTo>
                  <a:pt x="493" y="569"/>
                </a:lnTo>
                <a:lnTo>
                  <a:pt x="494" y="569"/>
                </a:lnTo>
                <a:lnTo>
                  <a:pt x="494" y="570"/>
                </a:lnTo>
                <a:lnTo>
                  <a:pt x="494" y="571"/>
                </a:lnTo>
                <a:lnTo>
                  <a:pt x="495" y="571"/>
                </a:lnTo>
                <a:lnTo>
                  <a:pt x="496" y="572"/>
                </a:lnTo>
                <a:lnTo>
                  <a:pt x="497" y="572"/>
                </a:lnTo>
                <a:lnTo>
                  <a:pt x="498" y="572"/>
                </a:lnTo>
                <a:lnTo>
                  <a:pt x="499" y="572"/>
                </a:lnTo>
                <a:lnTo>
                  <a:pt x="500" y="572"/>
                </a:lnTo>
                <a:lnTo>
                  <a:pt x="502" y="572"/>
                </a:lnTo>
                <a:lnTo>
                  <a:pt x="503" y="573"/>
                </a:lnTo>
                <a:lnTo>
                  <a:pt x="504" y="573"/>
                </a:lnTo>
                <a:lnTo>
                  <a:pt x="506" y="576"/>
                </a:lnTo>
                <a:lnTo>
                  <a:pt x="506" y="577"/>
                </a:lnTo>
                <a:lnTo>
                  <a:pt x="507" y="577"/>
                </a:lnTo>
                <a:lnTo>
                  <a:pt x="508" y="578"/>
                </a:lnTo>
                <a:lnTo>
                  <a:pt x="509" y="579"/>
                </a:lnTo>
                <a:lnTo>
                  <a:pt x="508" y="579"/>
                </a:lnTo>
                <a:lnTo>
                  <a:pt x="508" y="598"/>
                </a:lnTo>
                <a:lnTo>
                  <a:pt x="504" y="601"/>
                </a:lnTo>
                <a:lnTo>
                  <a:pt x="503" y="603"/>
                </a:lnTo>
                <a:lnTo>
                  <a:pt x="503" y="605"/>
                </a:lnTo>
                <a:lnTo>
                  <a:pt x="504" y="605"/>
                </a:lnTo>
                <a:lnTo>
                  <a:pt x="504" y="607"/>
                </a:lnTo>
                <a:lnTo>
                  <a:pt x="504" y="609"/>
                </a:lnTo>
                <a:lnTo>
                  <a:pt x="504" y="610"/>
                </a:lnTo>
                <a:lnTo>
                  <a:pt x="503" y="612"/>
                </a:lnTo>
                <a:lnTo>
                  <a:pt x="503" y="613"/>
                </a:lnTo>
                <a:lnTo>
                  <a:pt x="504" y="616"/>
                </a:lnTo>
                <a:lnTo>
                  <a:pt x="504" y="617"/>
                </a:lnTo>
                <a:lnTo>
                  <a:pt x="521" y="617"/>
                </a:lnTo>
                <a:lnTo>
                  <a:pt x="522" y="617"/>
                </a:lnTo>
                <a:lnTo>
                  <a:pt x="522" y="631"/>
                </a:lnTo>
                <a:lnTo>
                  <a:pt x="512" y="631"/>
                </a:lnTo>
                <a:lnTo>
                  <a:pt x="507" y="631"/>
                </a:lnTo>
                <a:lnTo>
                  <a:pt x="498" y="631"/>
                </a:lnTo>
                <a:lnTo>
                  <a:pt x="493" y="631"/>
                </a:lnTo>
                <a:lnTo>
                  <a:pt x="479" y="631"/>
                </a:lnTo>
                <a:lnTo>
                  <a:pt x="476" y="639"/>
                </a:lnTo>
                <a:lnTo>
                  <a:pt x="475" y="641"/>
                </a:lnTo>
                <a:lnTo>
                  <a:pt x="474" y="641"/>
                </a:lnTo>
                <a:lnTo>
                  <a:pt x="462" y="635"/>
                </a:lnTo>
                <a:lnTo>
                  <a:pt x="453" y="644"/>
                </a:lnTo>
                <a:lnTo>
                  <a:pt x="453" y="631"/>
                </a:lnTo>
                <a:lnTo>
                  <a:pt x="446" y="631"/>
                </a:lnTo>
                <a:lnTo>
                  <a:pt x="436" y="630"/>
                </a:lnTo>
                <a:lnTo>
                  <a:pt x="425" y="631"/>
                </a:lnTo>
                <a:lnTo>
                  <a:pt x="421" y="630"/>
                </a:lnTo>
                <a:lnTo>
                  <a:pt x="418" y="630"/>
                </a:lnTo>
                <a:lnTo>
                  <a:pt x="408" y="630"/>
                </a:lnTo>
                <a:lnTo>
                  <a:pt x="400" y="630"/>
                </a:lnTo>
                <a:lnTo>
                  <a:pt x="395" y="630"/>
                </a:lnTo>
                <a:lnTo>
                  <a:pt x="391" y="630"/>
                </a:lnTo>
                <a:lnTo>
                  <a:pt x="391" y="623"/>
                </a:lnTo>
                <a:lnTo>
                  <a:pt x="391" y="622"/>
                </a:lnTo>
                <a:lnTo>
                  <a:pt x="391" y="616"/>
                </a:lnTo>
                <a:lnTo>
                  <a:pt x="391" y="610"/>
                </a:lnTo>
                <a:lnTo>
                  <a:pt x="391" y="597"/>
                </a:lnTo>
                <a:lnTo>
                  <a:pt x="401" y="597"/>
                </a:lnTo>
                <a:lnTo>
                  <a:pt x="404" y="597"/>
                </a:lnTo>
                <a:lnTo>
                  <a:pt x="410" y="597"/>
                </a:lnTo>
                <a:lnTo>
                  <a:pt x="423" y="597"/>
                </a:lnTo>
                <a:lnTo>
                  <a:pt x="423" y="589"/>
                </a:lnTo>
                <a:lnTo>
                  <a:pt x="423" y="578"/>
                </a:lnTo>
                <a:lnTo>
                  <a:pt x="422" y="568"/>
                </a:lnTo>
                <a:lnTo>
                  <a:pt x="422" y="564"/>
                </a:lnTo>
                <a:lnTo>
                  <a:pt x="414" y="567"/>
                </a:lnTo>
                <a:lnTo>
                  <a:pt x="412" y="568"/>
                </a:lnTo>
                <a:lnTo>
                  <a:pt x="409" y="568"/>
                </a:lnTo>
                <a:lnTo>
                  <a:pt x="405" y="568"/>
                </a:lnTo>
                <a:lnTo>
                  <a:pt x="404" y="568"/>
                </a:lnTo>
                <a:lnTo>
                  <a:pt x="394" y="567"/>
                </a:lnTo>
                <a:lnTo>
                  <a:pt x="393" y="565"/>
                </a:lnTo>
                <a:lnTo>
                  <a:pt x="392" y="565"/>
                </a:lnTo>
                <a:lnTo>
                  <a:pt x="391" y="564"/>
                </a:lnTo>
                <a:lnTo>
                  <a:pt x="390" y="563"/>
                </a:lnTo>
                <a:lnTo>
                  <a:pt x="277" y="561"/>
                </a:lnTo>
                <a:lnTo>
                  <a:pt x="260" y="561"/>
                </a:lnTo>
                <a:lnTo>
                  <a:pt x="229" y="562"/>
                </a:lnTo>
                <a:lnTo>
                  <a:pt x="229" y="561"/>
                </a:lnTo>
                <a:lnTo>
                  <a:pt x="231" y="531"/>
                </a:lnTo>
                <a:lnTo>
                  <a:pt x="229" y="502"/>
                </a:lnTo>
                <a:lnTo>
                  <a:pt x="244" y="502"/>
                </a:lnTo>
                <a:lnTo>
                  <a:pt x="245" y="502"/>
                </a:lnTo>
                <a:lnTo>
                  <a:pt x="294" y="502"/>
                </a:lnTo>
                <a:lnTo>
                  <a:pt x="296" y="502"/>
                </a:lnTo>
                <a:lnTo>
                  <a:pt x="296" y="501"/>
                </a:lnTo>
                <a:lnTo>
                  <a:pt x="296" y="490"/>
                </a:lnTo>
                <a:lnTo>
                  <a:pt x="296" y="487"/>
                </a:lnTo>
                <a:lnTo>
                  <a:pt x="297" y="470"/>
                </a:lnTo>
                <a:lnTo>
                  <a:pt x="274" y="469"/>
                </a:lnTo>
                <a:lnTo>
                  <a:pt x="270" y="469"/>
                </a:lnTo>
                <a:lnTo>
                  <a:pt x="264" y="469"/>
                </a:lnTo>
                <a:lnTo>
                  <a:pt x="264" y="464"/>
                </a:lnTo>
                <a:lnTo>
                  <a:pt x="263" y="437"/>
                </a:lnTo>
                <a:lnTo>
                  <a:pt x="268" y="437"/>
                </a:lnTo>
                <a:lnTo>
                  <a:pt x="285" y="437"/>
                </a:lnTo>
                <a:lnTo>
                  <a:pt x="292" y="437"/>
                </a:lnTo>
                <a:lnTo>
                  <a:pt x="297" y="437"/>
                </a:lnTo>
                <a:lnTo>
                  <a:pt x="306" y="437"/>
                </a:lnTo>
                <a:lnTo>
                  <a:pt x="319" y="437"/>
                </a:lnTo>
                <a:lnTo>
                  <a:pt x="320" y="436"/>
                </a:lnTo>
                <a:lnTo>
                  <a:pt x="321" y="435"/>
                </a:lnTo>
                <a:lnTo>
                  <a:pt x="329" y="439"/>
                </a:lnTo>
                <a:lnTo>
                  <a:pt x="329" y="442"/>
                </a:lnTo>
                <a:lnTo>
                  <a:pt x="329" y="466"/>
                </a:lnTo>
                <a:lnTo>
                  <a:pt x="329" y="470"/>
                </a:lnTo>
                <a:lnTo>
                  <a:pt x="331" y="470"/>
                </a:lnTo>
                <a:lnTo>
                  <a:pt x="362" y="471"/>
                </a:lnTo>
                <a:lnTo>
                  <a:pt x="359" y="504"/>
                </a:lnTo>
                <a:lnTo>
                  <a:pt x="391" y="504"/>
                </a:lnTo>
                <a:lnTo>
                  <a:pt x="392" y="504"/>
                </a:lnTo>
                <a:lnTo>
                  <a:pt x="393" y="504"/>
                </a:lnTo>
                <a:lnTo>
                  <a:pt x="394" y="504"/>
                </a:lnTo>
                <a:lnTo>
                  <a:pt x="394" y="496"/>
                </a:lnTo>
                <a:lnTo>
                  <a:pt x="394" y="488"/>
                </a:lnTo>
                <a:lnTo>
                  <a:pt x="394" y="484"/>
                </a:lnTo>
                <a:lnTo>
                  <a:pt x="394" y="473"/>
                </a:lnTo>
                <a:lnTo>
                  <a:pt x="394" y="457"/>
                </a:lnTo>
                <a:lnTo>
                  <a:pt x="394" y="448"/>
                </a:lnTo>
                <a:lnTo>
                  <a:pt x="394" y="438"/>
                </a:lnTo>
                <a:lnTo>
                  <a:pt x="394" y="433"/>
                </a:lnTo>
                <a:lnTo>
                  <a:pt x="394" y="429"/>
                </a:lnTo>
                <a:lnTo>
                  <a:pt x="405" y="429"/>
                </a:lnTo>
                <a:lnTo>
                  <a:pt x="409" y="429"/>
                </a:lnTo>
                <a:lnTo>
                  <a:pt x="411" y="429"/>
                </a:lnTo>
                <a:lnTo>
                  <a:pt x="414" y="429"/>
                </a:lnTo>
                <a:lnTo>
                  <a:pt x="415" y="429"/>
                </a:lnTo>
                <a:lnTo>
                  <a:pt x="415" y="428"/>
                </a:lnTo>
                <a:lnTo>
                  <a:pt x="415" y="427"/>
                </a:lnTo>
                <a:lnTo>
                  <a:pt x="416" y="425"/>
                </a:lnTo>
                <a:lnTo>
                  <a:pt x="416" y="424"/>
                </a:lnTo>
                <a:lnTo>
                  <a:pt x="416" y="423"/>
                </a:lnTo>
                <a:lnTo>
                  <a:pt x="415" y="423"/>
                </a:lnTo>
                <a:lnTo>
                  <a:pt x="414" y="423"/>
                </a:lnTo>
                <a:lnTo>
                  <a:pt x="411" y="424"/>
                </a:lnTo>
                <a:lnTo>
                  <a:pt x="411" y="423"/>
                </a:lnTo>
                <a:lnTo>
                  <a:pt x="411" y="421"/>
                </a:lnTo>
                <a:lnTo>
                  <a:pt x="411" y="417"/>
                </a:lnTo>
                <a:lnTo>
                  <a:pt x="411" y="412"/>
                </a:lnTo>
                <a:lnTo>
                  <a:pt x="406" y="412"/>
                </a:lnTo>
                <a:lnTo>
                  <a:pt x="404" y="412"/>
                </a:lnTo>
                <a:lnTo>
                  <a:pt x="402" y="414"/>
                </a:lnTo>
                <a:lnTo>
                  <a:pt x="400" y="414"/>
                </a:lnTo>
                <a:lnTo>
                  <a:pt x="394" y="415"/>
                </a:lnTo>
                <a:lnTo>
                  <a:pt x="394" y="408"/>
                </a:lnTo>
                <a:lnTo>
                  <a:pt x="394" y="400"/>
                </a:lnTo>
                <a:lnTo>
                  <a:pt x="395" y="396"/>
                </a:lnTo>
                <a:lnTo>
                  <a:pt x="395" y="391"/>
                </a:lnTo>
                <a:lnTo>
                  <a:pt x="395" y="389"/>
                </a:lnTo>
                <a:lnTo>
                  <a:pt x="395" y="387"/>
                </a:lnTo>
                <a:lnTo>
                  <a:pt x="400" y="386"/>
                </a:lnTo>
                <a:lnTo>
                  <a:pt x="410" y="383"/>
                </a:lnTo>
                <a:lnTo>
                  <a:pt x="414" y="382"/>
                </a:lnTo>
                <a:lnTo>
                  <a:pt x="414" y="386"/>
                </a:lnTo>
                <a:lnTo>
                  <a:pt x="414" y="387"/>
                </a:lnTo>
                <a:lnTo>
                  <a:pt x="414" y="388"/>
                </a:lnTo>
                <a:lnTo>
                  <a:pt x="416" y="390"/>
                </a:lnTo>
                <a:lnTo>
                  <a:pt x="421" y="387"/>
                </a:lnTo>
                <a:lnTo>
                  <a:pt x="421" y="386"/>
                </a:lnTo>
                <a:lnTo>
                  <a:pt x="420" y="384"/>
                </a:lnTo>
                <a:lnTo>
                  <a:pt x="420" y="383"/>
                </a:lnTo>
                <a:lnTo>
                  <a:pt x="421" y="382"/>
                </a:lnTo>
                <a:lnTo>
                  <a:pt x="428" y="378"/>
                </a:lnTo>
                <a:lnTo>
                  <a:pt x="431" y="374"/>
                </a:lnTo>
                <a:lnTo>
                  <a:pt x="432" y="374"/>
                </a:lnTo>
                <a:lnTo>
                  <a:pt x="432" y="381"/>
                </a:lnTo>
                <a:lnTo>
                  <a:pt x="431" y="381"/>
                </a:lnTo>
                <a:lnTo>
                  <a:pt x="431" y="382"/>
                </a:lnTo>
                <a:lnTo>
                  <a:pt x="429" y="383"/>
                </a:lnTo>
                <a:lnTo>
                  <a:pt x="424" y="388"/>
                </a:lnTo>
                <a:lnTo>
                  <a:pt x="423" y="388"/>
                </a:lnTo>
                <a:lnTo>
                  <a:pt x="423" y="389"/>
                </a:lnTo>
                <a:lnTo>
                  <a:pt x="423" y="390"/>
                </a:lnTo>
                <a:lnTo>
                  <a:pt x="425" y="391"/>
                </a:lnTo>
                <a:lnTo>
                  <a:pt x="425" y="392"/>
                </a:lnTo>
                <a:lnTo>
                  <a:pt x="427" y="392"/>
                </a:lnTo>
                <a:lnTo>
                  <a:pt x="427" y="393"/>
                </a:lnTo>
                <a:lnTo>
                  <a:pt x="428" y="393"/>
                </a:lnTo>
                <a:lnTo>
                  <a:pt x="429" y="394"/>
                </a:lnTo>
                <a:lnTo>
                  <a:pt x="433" y="397"/>
                </a:lnTo>
                <a:lnTo>
                  <a:pt x="434" y="397"/>
                </a:lnTo>
                <a:lnTo>
                  <a:pt x="434" y="398"/>
                </a:lnTo>
                <a:lnTo>
                  <a:pt x="433" y="402"/>
                </a:lnTo>
                <a:lnTo>
                  <a:pt x="436" y="402"/>
                </a:lnTo>
                <a:lnTo>
                  <a:pt x="438" y="402"/>
                </a:lnTo>
                <a:lnTo>
                  <a:pt x="439" y="397"/>
                </a:lnTo>
                <a:lnTo>
                  <a:pt x="442" y="398"/>
                </a:lnTo>
                <a:lnTo>
                  <a:pt x="441" y="397"/>
                </a:lnTo>
                <a:lnTo>
                  <a:pt x="441" y="393"/>
                </a:lnTo>
                <a:lnTo>
                  <a:pt x="441" y="388"/>
                </a:lnTo>
                <a:lnTo>
                  <a:pt x="441" y="387"/>
                </a:lnTo>
                <a:lnTo>
                  <a:pt x="441" y="386"/>
                </a:lnTo>
                <a:lnTo>
                  <a:pt x="441" y="384"/>
                </a:lnTo>
                <a:lnTo>
                  <a:pt x="441" y="382"/>
                </a:lnTo>
                <a:lnTo>
                  <a:pt x="441" y="380"/>
                </a:lnTo>
                <a:lnTo>
                  <a:pt x="441" y="379"/>
                </a:lnTo>
                <a:lnTo>
                  <a:pt x="441" y="377"/>
                </a:lnTo>
                <a:lnTo>
                  <a:pt x="441" y="375"/>
                </a:lnTo>
                <a:lnTo>
                  <a:pt x="441" y="374"/>
                </a:lnTo>
                <a:lnTo>
                  <a:pt x="444" y="374"/>
                </a:lnTo>
                <a:lnTo>
                  <a:pt x="444" y="372"/>
                </a:lnTo>
                <a:lnTo>
                  <a:pt x="444" y="371"/>
                </a:lnTo>
                <a:lnTo>
                  <a:pt x="444" y="369"/>
                </a:lnTo>
                <a:lnTo>
                  <a:pt x="444" y="366"/>
                </a:lnTo>
                <a:lnTo>
                  <a:pt x="444" y="364"/>
                </a:lnTo>
                <a:lnTo>
                  <a:pt x="444" y="359"/>
                </a:lnTo>
                <a:lnTo>
                  <a:pt x="444" y="357"/>
                </a:lnTo>
                <a:lnTo>
                  <a:pt x="443" y="357"/>
                </a:lnTo>
                <a:lnTo>
                  <a:pt x="442" y="357"/>
                </a:lnTo>
                <a:lnTo>
                  <a:pt x="441" y="357"/>
                </a:lnTo>
                <a:lnTo>
                  <a:pt x="440" y="357"/>
                </a:lnTo>
                <a:lnTo>
                  <a:pt x="440" y="356"/>
                </a:lnTo>
                <a:lnTo>
                  <a:pt x="439" y="356"/>
                </a:lnTo>
                <a:lnTo>
                  <a:pt x="438" y="355"/>
                </a:lnTo>
                <a:lnTo>
                  <a:pt x="437" y="355"/>
                </a:lnTo>
                <a:lnTo>
                  <a:pt x="437" y="354"/>
                </a:lnTo>
                <a:lnTo>
                  <a:pt x="436" y="354"/>
                </a:lnTo>
                <a:lnTo>
                  <a:pt x="436" y="353"/>
                </a:lnTo>
                <a:lnTo>
                  <a:pt x="434" y="353"/>
                </a:lnTo>
                <a:lnTo>
                  <a:pt x="433" y="353"/>
                </a:lnTo>
                <a:lnTo>
                  <a:pt x="432" y="352"/>
                </a:lnTo>
                <a:lnTo>
                  <a:pt x="431" y="351"/>
                </a:lnTo>
                <a:lnTo>
                  <a:pt x="430" y="351"/>
                </a:lnTo>
                <a:lnTo>
                  <a:pt x="429" y="351"/>
                </a:lnTo>
                <a:lnTo>
                  <a:pt x="429" y="350"/>
                </a:lnTo>
                <a:lnTo>
                  <a:pt x="428" y="350"/>
                </a:lnTo>
                <a:lnTo>
                  <a:pt x="431" y="346"/>
                </a:lnTo>
                <a:lnTo>
                  <a:pt x="433" y="344"/>
                </a:lnTo>
                <a:lnTo>
                  <a:pt x="436" y="342"/>
                </a:lnTo>
                <a:lnTo>
                  <a:pt x="437" y="341"/>
                </a:lnTo>
                <a:lnTo>
                  <a:pt x="438" y="338"/>
                </a:lnTo>
                <a:lnTo>
                  <a:pt x="440" y="336"/>
                </a:lnTo>
                <a:lnTo>
                  <a:pt x="443" y="333"/>
                </a:lnTo>
                <a:lnTo>
                  <a:pt x="444" y="333"/>
                </a:lnTo>
                <a:lnTo>
                  <a:pt x="446" y="334"/>
                </a:lnTo>
                <a:lnTo>
                  <a:pt x="447" y="335"/>
                </a:lnTo>
                <a:lnTo>
                  <a:pt x="448" y="335"/>
                </a:lnTo>
                <a:lnTo>
                  <a:pt x="448" y="336"/>
                </a:lnTo>
                <a:lnTo>
                  <a:pt x="449" y="337"/>
                </a:lnTo>
                <a:lnTo>
                  <a:pt x="450" y="338"/>
                </a:lnTo>
                <a:lnTo>
                  <a:pt x="450" y="339"/>
                </a:lnTo>
                <a:lnTo>
                  <a:pt x="451" y="341"/>
                </a:lnTo>
                <a:lnTo>
                  <a:pt x="452" y="342"/>
                </a:lnTo>
                <a:lnTo>
                  <a:pt x="452" y="343"/>
                </a:lnTo>
                <a:lnTo>
                  <a:pt x="453" y="343"/>
                </a:lnTo>
                <a:lnTo>
                  <a:pt x="453" y="344"/>
                </a:lnTo>
                <a:lnTo>
                  <a:pt x="455" y="345"/>
                </a:lnTo>
                <a:lnTo>
                  <a:pt x="456" y="346"/>
                </a:lnTo>
                <a:lnTo>
                  <a:pt x="460" y="351"/>
                </a:lnTo>
                <a:lnTo>
                  <a:pt x="461" y="351"/>
                </a:lnTo>
                <a:lnTo>
                  <a:pt x="461" y="352"/>
                </a:lnTo>
                <a:lnTo>
                  <a:pt x="462" y="352"/>
                </a:lnTo>
                <a:lnTo>
                  <a:pt x="462" y="351"/>
                </a:lnTo>
                <a:lnTo>
                  <a:pt x="463" y="348"/>
                </a:lnTo>
                <a:lnTo>
                  <a:pt x="463" y="347"/>
                </a:lnTo>
                <a:lnTo>
                  <a:pt x="465" y="346"/>
                </a:lnTo>
                <a:lnTo>
                  <a:pt x="466" y="346"/>
                </a:lnTo>
                <a:lnTo>
                  <a:pt x="467" y="347"/>
                </a:lnTo>
                <a:lnTo>
                  <a:pt x="468" y="347"/>
                </a:lnTo>
                <a:lnTo>
                  <a:pt x="471" y="348"/>
                </a:lnTo>
                <a:lnTo>
                  <a:pt x="472" y="348"/>
                </a:lnTo>
                <a:lnTo>
                  <a:pt x="475" y="350"/>
                </a:lnTo>
                <a:lnTo>
                  <a:pt x="476" y="351"/>
                </a:lnTo>
                <a:lnTo>
                  <a:pt x="478" y="352"/>
                </a:lnTo>
                <a:lnTo>
                  <a:pt x="480" y="352"/>
                </a:lnTo>
                <a:lnTo>
                  <a:pt x="493" y="348"/>
                </a:lnTo>
                <a:lnTo>
                  <a:pt x="496" y="348"/>
                </a:lnTo>
                <a:lnTo>
                  <a:pt x="505" y="347"/>
                </a:lnTo>
                <a:lnTo>
                  <a:pt x="517" y="348"/>
                </a:lnTo>
                <a:lnTo>
                  <a:pt x="527" y="352"/>
                </a:lnTo>
                <a:lnTo>
                  <a:pt x="528" y="352"/>
                </a:lnTo>
                <a:lnTo>
                  <a:pt x="530" y="352"/>
                </a:lnTo>
                <a:lnTo>
                  <a:pt x="532" y="353"/>
                </a:lnTo>
                <a:lnTo>
                  <a:pt x="532" y="344"/>
                </a:lnTo>
                <a:lnTo>
                  <a:pt x="530" y="344"/>
                </a:lnTo>
                <a:lnTo>
                  <a:pt x="530" y="341"/>
                </a:lnTo>
                <a:lnTo>
                  <a:pt x="530" y="337"/>
                </a:lnTo>
                <a:lnTo>
                  <a:pt x="530" y="335"/>
                </a:lnTo>
                <a:lnTo>
                  <a:pt x="530" y="333"/>
                </a:lnTo>
                <a:lnTo>
                  <a:pt x="530" y="332"/>
                </a:lnTo>
                <a:lnTo>
                  <a:pt x="528" y="332"/>
                </a:lnTo>
                <a:lnTo>
                  <a:pt x="526" y="332"/>
                </a:lnTo>
                <a:lnTo>
                  <a:pt x="522" y="333"/>
                </a:lnTo>
                <a:lnTo>
                  <a:pt x="522" y="330"/>
                </a:lnTo>
                <a:lnTo>
                  <a:pt x="521" y="327"/>
                </a:lnTo>
                <a:lnTo>
                  <a:pt x="516" y="327"/>
                </a:lnTo>
                <a:lnTo>
                  <a:pt x="516" y="328"/>
                </a:lnTo>
                <a:lnTo>
                  <a:pt x="516" y="330"/>
                </a:lnTo>
                <a:lnTo>
                  <a:pt x="516" y="333"/>
                </a:lnTo>
                <a:lnTo>
                  <a:pt x="511" y="333"/>
                </a:lnTo>
                <a:lnTo>
                  <a:pt x="511" y="330"/>
                </a:lnTo>
                <a:lnTo>
                  <a:pt x="511" y="328"/>
                </a:lnTo>
                <a:lnTo>
                  <a:pt x="509" y="328"/>
                </a:lnTo>
                <a:lnTo>
                  <a:pt x="508" y="328"/>
                </a:lnTo>
                <a:lnTo>
                  <a:pt x="506" y="328"/>
                </a:lnTo>
                <a:lnTo>
                  <a:pt x="505" y="328"/>
                </a:lnTo>
                <a:lnTo>
                  <a:pt x="504" y="328"/>
                </a:lnTo>
                <a:lnTo>
                  <a:pt x="503" y="329"/>
                </a:lnTo>
                <a:lnTo>
                  <a:pt x="502" y="325"/>
                </a:lnTo>
                <a:lnTo>
                  <a:pt x="502" y="324"/>
                </a:lnTo>
                <a:lnTo>
                  <a:pt x="502" y="323"/>
                </a:lnTo>
                <a:lnTo>
                  <a:pt x="502" y="320"/>
                </a:lnTo>
                <a:lnTo>
                  <a:pt x="500" y="320"/>
                </a:lnTo>
                <a:lnTo>
                  <a:pt x="499" y="320"/>
                </a:lnTo>
                <a:lnTo>
                  <a:pt x="495" y="320"/>
                </a:lnTo>
                <a:lnTo>
                  <a:pt x="494" y="320"/>
                </a:lnTo>
                <a:lnTo>
                  <a:pt x="495" y="325"/>
                </a:lnTo>
                <a:lnTo>
                  <a:pt x="495" y="326"/>
                </a:lnTo>
                <a:lnTo>
                  <a:pt x="495" y="327"/>
                </a:lnTo>
                <a:lnTo>
                  <a:pt x="495" y="329"/>
                </a:lnTo>
                <a:lnTo>
                  <a:pt x="494" y="329"/>
                </a:lnTo>
                <a:lnTo>
                  <a:pt x="493" y="329"/>
                </a:lnTo>
                <a:lnTo>
                  <a:pt x="486" y="330"/>
                </a:lnTo>
                <a:lnTo>
                  <a:pt x="483" y="330"/>
                </a:lnTo>
                <a:lnTo>
                  <a:pt x="484" y="335"/>
                </a:lnTo>
                <a:lnTo>
                  <a:pt x="483" y="337"/>
                </a:lnTo>
                <a:lnTo>
                  <a:pt x="483" y="338"/>
                </a:lnTo>
                <a:lnTo>
                  <a:pt x="481" y="338"/>
                </a:lnTo>
                <a:lnTo>
                  <a:pt x="480" y="341"/>
                </a:lnTo>
                <a:lnTo>
                  <a:pt x="477" y="342"/>
                </a:lnTo>
                <a:lnTo>
                  <a:pt x="476" y="341"/>
                </a:lnTo>
                <a:lnTo>
                  <a:pt x="476" y="337"/>
                </a:lnTo>
                <a:lnTo>
                  <a:pt x="477" y="336"/>
                </a:lnTo>
                <a:lnTo>
                  <a:pt x="471" y="334"/>
                </a:lnTo>
                <a:lnTo>
                  <a:pt x="466" y="330"/>
                </a:lnTo>
                <a:lnTo>
                  <a:pt x="462" y="329"/>
                </a:lnTo>
                <a:lnTo>
                  <a:pt x="460" y="328"/>
                </a:lnTo>
                <a:lnTo>
                  <a:pt x="459" y="328"/>
                </a:lnTo>
                <a:lnTo>
                  <a:pt x="455" y="327"/>
                </a:lnTo>
                <a:lnTo>
                  <a:pt x="448" y="327"/>
                </a:lnTo>
                <a:lnTo>
                  <a:pt x="446" y="327"/>
                </a:lnTo>
                <a:lnTo>
                  <a:pt x="442" y="326"/>
                </a:lnTo>
                <a:lnTo>
                  <a:pt x="441" y="326"/>
                </a:lnTo>
                <a:lnTo>
                  <a:pt x="441" y="325"/>
                </a:lnTo>
                <a:lnTo>
                  <a:pt x="439" y="325"/>
                </a:lnTo>
                <a:lnTo>
                  <a:pt x="437" y="324"/>
                </a:lnTo>
                <a:lnTo>
                  <a:pt x="436" y="324"/>
                </a:lnTo>
                <a:lnTo>
                  <a:pt x="434" y="324"/>
                </a:lnTo>
                <a:lnTo>
                  <a:pt x="432" y="321"/>
                </a:lnTo>
                <a:lnTo>
                  <a:pt x="430" y="319"/>
                </a:lnTo>
                <a:lnTo>
                  <a:pt x="424" y="314"/>
                </a:lnTo>
                <a:lnTo>
                  <a:pt x="422" y="311"/>
                </a:lnTo>
                <a:lnTo>
                  <a:pt x="420" y="308"/>
                </a:lnTo>
                <a:lnTo>
                  <a:pt x="419" y="308"/>
                </a:lnTo>
                <a:lnTo>
                  <a:pt x="416" y="310"/>
                </a:lnTo>
                <a:lnTo>
                  <a:pt x="412" y="312"/>
                </a:lnTo>
                <a:lnTo>
                  <a:pt x="403" y="317"/>
                </a:lnTo>
                <a:lnTo>
                  <a:pt x="402" y="318"/>
                </a:lnTo>
                <a:lnTo>
                  <a:pt x="401" y="318"/>
                </a:lnTo>
                <a:lnTo>
                  <a:pt x="400" y="317"/>
                </a:lnTo>
                <a:lnTo>
                  <a:pt x="399" y="317"/>
                </a:lnTo>
                <a:lnTo>
                  <a:pt x="397" y="316"/>
                </a:lnTo>
                <a:lnTo>
                  <a:pt x="400" y="315"/>
                </a:lnTo>
                <a:lnTo>
                  <a:pt x="400" y="312"/>
                </a:lnTo>
                <a:lnTo>
                  <a:pt x="399" y="311"/>
                </a:lnTo>
                <a:lnTo>
                  <a:pt x="397" y="309"/>
                </a:lnTo>
                <a:lnTo>
                  <a:pt x="395" y="308"/>
                </a:lnTo>
                <a:lnTo>
                  <a:pt x="394" y="307"/>
                </a:lnTo>
                <a:lnTo>
                  <a:pt x="393" y="306"/>
                </a:lnTo>
                <a:lnTo>
                  <a:pt x="391" y="305"/>
                </a:lnTo>
                <a:lnTo>
                  <a:pt x="387" y="302"/>
                </a:lnTo>
                <a:lnTo>
                  <a:pt x="384" y="301"/>
                </a:lnTo>
                <a:lnTo>
                  <a:pt x="382" y="300"/>
                </a:lnTo>
                <a:lnTo>
                  <a:pt x="380" y="298"/>
                </a:lnTo>
                <a:lnTo>
                  <a:pt x="378" y="297"/>
                </a:lnTo>
                <a:lnTo>
                  <a:pt x="377" y="296"/>
                </a:lnTo>
                <a:lnTo>
                  <a:pt x="376" y="294"/>
                </a:lnTo>
                <a:lnTo>
                  <a:pt x="375" y="294"/>
                </a:lnTo>
                <a:lnTo>
                  <a:pt x="374" y="293"/>
                </a:lnTo>
                <a:lnTo>
                  <a:pt x="373" y="293"/>
                </a:lnTo>
                <a:lnTo>
                  <a:pt x="372" y="293"/>
                </a:lnTo>
                <a:lnTo>
                  <a:pt x="371" y="293"/>
                </a:lnTo>
                <a:lnTo>
                  <a:pt x="368" y="291"/>
                </a:lnTo>
                <a:lnTo>
                  <a:pt x="367" y="291"/>
                </a:lnTo>
                <a:lnTo>
                  <a:pt x="366" y="292"/>
                </a:lnTo>
                <a:lnTo>
                  <a:pt x="366" y="293"/>
                </a:lnTo>
                <a:lnTo>
                  <a:pt x="366" y="296"/>
                </a:lnTo>
                <a:lnTo>
                  <a:pt x="366" y="298"/>
                </a:lnTo>
                <a:lnTo>
                  <a:pt x="366" y="300"/>
                </a:lnTo>
                <a:lnTo>
                  <a:pt x="366" y="301"/>
                </a:lnTo>
                <a:lnTo>
                  <a:pt x="367" y="302"/>
                </a:lnTo>
                <a:lnTo>
                  <a:pt x="368" y="305"/>
                </a:lnTo>
                <a:lnTo>
                  <a:pt x="369" y="306"/>
                </a:lnTo>
                <a:lnTo>
                  <a:pt x="369" y="308"/>
                </a:lnTo>
                <a:lnTo>
                  <a:pt x="369" y="309"/>
                </a:lnTo>
                <a:lnTo>
                  <a:pt x="369" y="310"/>
                </a:lnTo>
                <a:lnTo>
                  <a:pt x="369" y="311"/>
                </a:lnTo>
                <a:lnTo>
                  <a:pt x="368" y="312"/>
                </a:lnTo>
                <a:lnTo>
                  <a:pt x="368" y="314"/>
                </a:lnTo>
                <a:lnTo>
                  <a:pt x="367" y="314"/>
                </a:lnTo>
                <a:lnTo>
                  <a:pt x="366" y="314"/>
                </a:lnTo>
                <a:lnTo>
                  <a:pt x="366" y="312"/>
                </a:lnTo>
                <a:lnTo>
                  <a:pt x="365" y="311"/>
                </a:lnTo>
                <a:lnTo>
                  <a:pt x="364" y="309"/>
                </a:lnTo>
                <a:lnTo>
                  <a:pt x="362" y="306"/>
                </a:lnTo>
                <a:lnTo>
                  <a:pt x="359" y="303"/>
                </a:lnTo>
                <a:lnTo>
                  <a:pt x="358" y="302"/>
                </a:lnTo>
                <a:lnTo>
                  <a:pt x="358" y="301"/>
                </a:lnTo>
                <a:lnTo>
                  <a:pt x="357" y="300"/>
                </a:lnTo>
                <a:lnTo>
                  <a:pt x="357" y="298"/>
                </a:lnTo>
                <a:lnTo>
                  <a:pt x="358" y="296"/>
                </a:lnTo>
                <a:lnTo>
                  <a:pt x="358" y="293"/>
                </a:lnTo>
                <a:lnTo>
                  <a:pt x="357" y="292"/>
                </a:lnTo>
                <a:lnTo>
                  <a:pt x="358" y="289"/>
                </a:lnTo>
                <a:lnTo>
                  <a:pt x="358" y="285"/>
                </a:lnTo>
                <a:lnTo>
                  <a:pt x="356" y="287"/>
                </a:lnTo>
                <a:lnTo>
                  <a:pt x="354" y="287"/>
                </a:lnTo>
                <a:lnTo>
                  <a:pt x="355" y="281"/>
                </a:lnTo>
                <a:lnTo>
                  <a:pt x="356" y="275"/>
                </a:lnTo>
                <a:lnTo>
                  <a:pt x="353" y="271"/>
                </a:lnTo>
                <a:lnTo>
                  <a:pt x="352" y="270"/>
                </a:lnTo>
                <a:lnTo>
                  <a:pt x="335" y="260"/>
                </a:lnTo>
                <a:lnTo>
                  <a:pt x="332" y="260"/>
                </a:lnTo>
                <a:lnTo>
                  <a:pt x="332" y="244"/>
                </a:lnTo>
                <a:lnTo>
                  <a:pt x="328" y="244"/>
                </a:lnTo>
                <a:lnTo>
                  <a:pt x="307" y="244"/>
                </a:lnTo>
                <a:lnTo>
                  <a:pt x="300" y="244"/>
                </a:lnTo>
                <a:lnTo>
                  <a:pt x="293" y="244"/>
                </a:lnTo>
                <a:lnTo>
                  <a:pt x="277" y="244"/>
                </a:lnTo>
                <a:lnTo>
                  <a:pt x="277" y="242"/>
                </a:lnTo>
                <a:lnTo>
                  <a:pt x="277" y="235"/>
                </a:lnTo>
                <a:lnTo>
                  <a:pt x="277" y="234"/>
                </a:lnTo>
                <a:lnTo>
                  <a:pt x="278" y="234"/>
                </a:lnTo>
                <a:lnTo>
                  <a:pt x="279" y="234"/>
                </a:lnTo>
                <a:lnTo>
                  <a:pt x="281" y="233"/>
                </a:lnTo>
                <a:lnTo>
                  <a:pt x="282" y="231"/>
                </a:lnTo>
                <a:lnTo>
                  <a:pt x="282" y="211"/>
                </a:lnTo>
                <a:lnTo>
                  <a:pt x="266" y="211"/>
                </a:lnTo>
                <a:lnTo>
                  <a:pt x="253" y="211"/>
                </a:lnTo>
                <a:lnTo>
                  <a:pt x="245" y="211"/>
                </a:lnTo>
                <a:lnTo>
                  <a:pt x="238" y="211"/>
                </a:lnTo>
                <a:lnTo>
                  <a:pt x="233" y="211"/>
                </a:lnTo>
                <a:lnTo>
                  <a:pt x="233" y="197"/>
                </a:lnTo>
                <a:lnTo>
                  <a:pt x="233" y="190"/>
                </a:lnTo>
                <a:lnTo>
                  <a:pt x="233" y="179"/>
                </a:lnTo>
                <a:lnTo>
                  <a:pt x="229" y="179"/>
                </a:lnTo>
                <a:lnTo>
                  <a:pt x="221" y="179"/>
                </a:lnTo>
                <a:lnTo>
                  <a:pt x="203" y="179"/>
                </a:lnTo>
                <a:lnTo>
                  <a:pt x="203" y="199"/>
                </a:lnTo>
                <a:lnTo>
                  <a:pt x="201" y="207"/>
                </a:lnTo>
                <a:lnTo>
                  <a:pt x="200" y="207"/>
                </a:lnTo>
                <a:lnTo>
                  <a:pt x="199" y="207"/>
                </a:lnTo>
                <a:lnTo>
                  <a:pt x="199" y="208"/>
                </a:lnTo>
                <a:lnTo>
                  <a:pt x="199" y="216"/>
                </a:lnTo>
                <a:lnTo>
                  <a:pt x="196" y="216"/>
                </a:lnTo>
                <a:lnTo>
                  <a:pt x="195" y="216"/>
                </a:lnTo>
                <a:lnTo>
                  <a:pt x="194" y="216"/>
                </a:lnTo>
                <a:lnTo>
                  <a:pt x="193" y="222"/>
                </a:lnTo>
                <a:lnTo>
                  <a:pt x="193" y="225"/>
                </a:lnTo>
                <a:lnTo>
                  <a:pt x="191" y="225"/>
                </a:lnTo>
                <a:lnTo>
                  <a:pt x="190" y="224"/>
                </a:lnTo>
                <a:lnTo>
                  <a:pt x="190" y="225"/>
                </a:lnTo>
                <a:lnTo>
                  <a:pt x="190" y="226"/>
                </a:lnTo>
                <a:lnTo>
                  <a:pt x="188" y="229"/>
                </a:lnTo>
                <a:lnTo>
                  <a:pt x="187" y="231"/>
                </a:lnTo>
                <a:lnTo>
                  <a:pt x="182" y="231"/>
                </a:lnTo>
                <a:lnTo>
                  <a:pt x="181" y="231"/>
                </a:lnTo>
                <a:lnTo>
                  <a:pt x="181" y="233"/>
                </a:lnTo>
                <a:lnTo>
                  <a:pt x="180" y="239"/>
                </a:lnTo>
                <a:lnTo>
                  <a:pt x="180" y="243"/>
                </a:lnTo>
                <a:lnTo>
                  <a:pt x="179" y="253"/>
                </a:lnTo>
                <a:lnTo>
                  <a:pt x="179" y="263"/>
                </a:lnTo>
                <a:lnTo>
                  <a:pt x="179" y="270"/>
                </a:lnTo>
                <a:lnTo>
                  <a:pt x="179" y="275"/>
                </a:lnTo>
                <a:lnTo>
                  <a:pt x="178" y="275"/>
                </a:lnTo>
                <a:lnTo>
                  <a:pt x="168" y="275"/>
                </a:lnTo>
                <a:lnTo>
                  <a:pt x="167" y="281"/>
                </a:lnTo>
                <a:lnTo>
                  <a:pt x="167" y="287"/>
                </a:lnTo>
                <a:lnTo>
                  <a:pt x="167" y="301"/>
                </a:lnTo>
                <a:lnTo>
                  <a:pt x="167" y="308"/>
                </a:lnTo>
                <a:lnTo>
                  <a:pt x="150" y="308"/>
                </a:lnTo>
                <a:lnTo>
                  <a:pt x="150" y="338"/>
                </a:lnTo>
                <a:lnTo>
                  <a:pt x="135" y="338"/>
                </a:lnTo>
                <a:lnTo>
                  <a:pt x="134" y="338"/>
                </a:lnTo>
                <a:lnTo>
                  <a:pt x="134" y="351"/>
                </a:lnTo>
                <a:lnTo>
                  <a:pt x="134" y="369"/>
                </a:lnTo>
                <a:lnTo>
                  <a:pt x="134" y="370"/>
                </a:lnTo>
                <a:lnTo>
                  <a:pt x="133" y="369"/>
                </a:lnTo>
                <a:lnTo>
                  <a:pt x="131" y="363"/>
                </a:lnTo>
                <a:lnTo>
                  <a:pt x="131" y="361"/>
                </a:lnTo>
                <a:lnTo>
                  <a:pt x="129" y="360"/>
                </a:lnTo>
                <a:lnTo>
                  <a:pt x="128" y="357"/>
                </a:lnTo>
                <a:lnTo>
                  <a:pt x="126" y="357"/>
                </a:lnTo>
                <a:lnTo>
                  <a:pt x="124" y="356"/>
                </a:lnTo>
                <a:lnTo>
                  <a:pt x="122" y="355"/>
                </a:lnTo>
                <a:lnTo>
                  <a:pt x="121" y="355"/>
                </a:lnTo>
                <a:lnTo>
                  <a:pt x="120" y="355"/>
                </a:lnTo>
                <a:lnTo>
                  <a:pt x="118" y="354"/>
                </a:lnTo>
                <a:lnTo>
                  <a:pt x="115" y="354"/>
                </a:lnTo>
                <a:lnTo>
                  <a:pt x="114" y="353"/>
                </a:lnTo>
                <a:lnTo>
                  <a:pt x="111" y="351"/>
                </a:lnTo>
                <a:lnTo>
                  <a:pt x="109" y="350"/>
                </a:lnTo>
                <a:lnTo>
                  <a:pt x="107" y="348"/>
                </a:lnTo>
                <a:lnTo>
                  <a:pt x="106" y="347"/>
                </a:lnTo>
                <a:lnTo>
                  <a:pt x="103" y="347"/>
                </a:lnTo>
                <a:lnTo>
                  <a:pt x="102" y="346"/>
                </a:lnTo>
                <a:lnTo>
                  <a:pt x="102" y="345"/>
                </a:lnTo>
                <a:lnTo>
                  <a:pt x="102" y="338"/>
                </a:lnTo>
                <a:lnTo>
                  <a:pt x="101" y="338"/>
                </a:lnTo>
                <a:lnTo>
                  <a:pt x="91" y="338"/>
                </a:lnTo>
                <a:lnTo>
                  <a:pt x="88" y="337"/>
                </a:lnTo>
                <a:lnTo>
                  <a:pt x="87" y="337"/>
                </a:lnTo>
                <a:lnTo>
                  <a:pt x="85" y="336"/>
                </a:lnTo>
                <a:lnTo>
                  <a:pt x="83" y="336"/>
                </a:lnTo>
                <a:lnTo>
                  <a:pt x="81" y="337"/>
                </a:lnTo>
                <a:lnTo>
                  <a:pt x="79" y="336"/>
                </a:lnTo>
                <a:lnTo>
                  <a:pt x="79" y="335"/>
                </a:lnTo>
                <a:lnTo>
                  <a:pt x="79" y="334"/>
                </a:lnTo>
                <a:lnTo>
                  <a:pt x="79" y="333"/>
                </a:lnTo>
                <a:lnTo>
                  <a:pt x="78" y="332"/>
                </a:lnTo>
                <a:lnTo>
                  <a:pt x="78" y="330"/>
                </a:lnTo>
                <a:lnTo>
                  <a:pt x="77" y="330"/>
                </a:lnTo>
                <a:lnTo>
                  <a:pt x="76" y="330"/>
                </a:lnTo>
                <a:lnTo>
                  <a:pt x="75" y="329"/>
                </a:lnTo>
                <a:lnTo>
                  <a:pt x="74" y="329"/>
                </a:lnTo>
                <a:lnTo>
                  <a:pt x="73" y="328"/>
                </a:lnTo>
                <a:lnTo>
                  <a:pt x="72" y="327"/>
                </a:lnTo>
                <a:lnTo>
                  <a:pt x="70" y="326"/>
                </a:lnTo>
                <a:lnTo>
                  <a:pt x="69" y="326"/>
                </a:lnTo>
                <a:lnTo>
                  <a:pt x="59" y="334"/>
                </a:lnTo>
                <a:lnTo>
                  <a:pt x="59" y="333"/>
                </a:lnTo>
                <a:lnTo>
                  <a:pt x="60" y="332"/>
                </a:lnTo>
                <a:lnTo>
                  <a:pt x="62" y="330"/>
                </a:lnTo>
                <a:lnTo>
                  <a:pt x="60" y="330"/>
                </a:lnTo>
                <a:lnTo>
                  <a:pt x="57" y="330"/>
                </a:lnTo>
                <a:lnTo>
                  <a:pt x="55" y="330"/>
                </a:lnTo>
                <a:lnTo>
                  <a:pt x="55" y="335"/>
                </a:lnTo>
                <a:lnTo>
                  <a:pt x="55" y="337"/>
                </a:lnTo>
                <a:lnTo>
                  <a:pt x="41" y="337"/>
                </a:lnTo>
                <a:lnTo>
                  <a:pt x="37" y="337"/>
                </a:lnTo>
                <a:lnTo>
                  <a:pt x="34" y="337"/>
                </a:lnTo>
                <a:lnTo>
                  <a:pt x="34" y="336"/>
                </a:lnTo>
                <a:lnTo>
                  <a:pt x="35" y="321"/>
                </a:lnTo>
                <a:lnTo>
                  <a:pt x="35" y="317"/>
                </a:lnTo>
                <a:lnTo>
                  <a:pt x="35" y="312"/>
                </a:lnTo>
                <a:lnTo>
                  <a:pt x="34" y="308"/>
                </a:lnTo>
                <a:lnTo>
                  <a:pt x="34" y="305"/>
                </a:lnTo>
                <a:lnTo>
                  <a:pt x="35" y="303"/>
                </a:lnTo>
                <a:lnTo>
                  <a:pt x="35" y="302"/>
                </a:lnTo>
                <a:lnTo>
                  <a:pt x="41" y="296"/>
                </a:lnTo>
                <a:lnTo>
                  <a:pt x="41" y="294"/>
                </a:lnTo>
                <a:lnTo>
                  <a:pt x="40" y="294"/>
                </a:lnTo>
                <a:lnTo>
                  <a:pt x="38" y="292"/>
                </a:lnTo>
                <a:lnTo>
                  <a:pt x="37" y="291"/>
                </a:lnTo>
                <a:lnTo>
                  <a:pt x="35" y="289"/>
                </a:lnTo>
                <a:lnTo>
                  <a:pt x="32" y="285"/>
                </a:lnTo>
                <a:lnTo>
                  <a:pt x="31" y="284"/>
                </a:lnTo>
                <a:lnTo>
                  <a:pt x="29" y="281"/>
                </a:lnTo>
                <a:lnTo>
                  <a:pt x="28" y="280"/>
                </a:lnTo>
                <a:lnTo>
                  <a:pt x="26" y="276"/>
                </a:lnTo>
                <a:lnTo>
                  <a:pt x="23" y="274"/>
                </a:lnTo>
                <a:lnTo>
                  <a:pt x="16" y="266"/>
                </a:lnTo>
                <a:lnTo>
                  <a:pt x="14" y="265"/>
                </a:lnTo>
                <a:lnTo>
                  <a:pt x="12" y="263"/>
                </a:lnTo>
                <a:lnTo>
                  <a:pt x="10" y="262"/>
                </a:lnTo>
                <a:lnTo>
                  <a:pt x="8" y="258"/>
                </a:lnTo>
                <a:lnTo>
                  <a:pt x="7" y="256"/>
                </a:lnTo>
                <a:lnTo>
                  <a:pt x="19" y="245"/>
                </a:lnTo>
                <a:lnTo>
                  <a:pt x="29" y="235"/>
                </a:lnTo>
                <a:lnTo>
                  <a:pt x="40" y="225"/>
                </a:lnTo>
                <a:lnTo>
                  <a:pt x="41" y="227"/>
                </a:lnTo>
                <a:lnTo>
                  <a:pt x="41" y="229"/>
                </a:lnTo>
                <a:lnTo>
                  <a:pt x="42" y="233"/>
                </a:lnTo>
                <a:lnTo>
                  <a:pt x="44" y="236"/>
                </a:lnTo>
                <a:lnTo>
                  <a:pt x="46" y="242"/>
                </a:lnTo>
                <a:lnTo>
                  <a:pt x="69" y="242"/>
                </a:lnTo>
                <a:lnTo>
                  <a:pt x="72" y="242"/>
                </a:lnTo>
                <a:lnTo>
                  <a:pt x="72" y="239"/>
                </a:lnTo>
                <a:lnTo>
                  <a:pt x="72" y="217"/>
                </a:lnTo>
                <a:lnTo>
                  <a:pt x="73" y="202"/>
                </a:lnTo>
                <a:lnTo>
                  <a:pt x="73" y="182"/>
                </a:lnTo>
                <a:lnTo>
                  <a:pt x="73" y="176"/>
                </a:lnTo>
                <a:lnTo>
                  <a:pt x="73" y="173"/>
                </a:lnTo>
                <a:lnTo>
                  <a:pt x="73" y="163"/>
                </a:lnTo>
                <a:lnTo>
                  <a:pt x="73" y="156"/>
                </a:lnTo>
                <a:lnTo>
                  <a:pt x="73" y="152"/>
                </a:lnTo>
                <a:lnTo>
                  <a:pt x="73" y="143"/>
                </a:lnTo>
                <a:lnTo>
                  <a:pt x="73" y="130"/>
                </a:lnTo>
                <a:lnTo>
                  <a:pt x="73" y="127"/>
                </a:lnTo>
                <a:lnTo>
                  <a:pt x="73" y="120"/>
                </a:lnTo>
                <a:lnTo>
                  <a:pt x="73" y="118"/>
                </a:lnTo>
                <a:lnTo>
                  <a:pt x="73" y="117"/>
                </a:lnTo>
                <a:lnTo>
                  <a:pt x="73" y="114"/>
                </a:lnTo>
                <a:lnTo>
                  <a:pt x="73" y="111"/>
                </a:lnTo>
                <a:lnTo>
                  <a:pt x="62" y="111"/>
                </a:lnTo>
                <a:lnTo>
                  <a:pt x="63" y="116"/>
                </a:lnTo>
                <a:lnTo>
                  <a:pt x="62" y="117"/>
                </a:lnTo>
                <a:lnTo>
                  <a:pt x="58" y="118"/>
                </a:lnTo>
                <a:lnTo>
                  <a:pt x="51" y="119"/>
                </a:lnTo>
                <a:lnTo>
                  <a:pt x="51" y="118"/>
                </a:lnTo>
                <a:lnTo>
                  <a:pt x="51" y="111"/>
                </a:lnTo>
                <a:lnTo>
                  <a:pt x="42" y="110"/>
                </a:lnTo>
                <a:lnTo>
                  <a:pt x="1" y="110"/>
                </a:lnTo>
                <a:lnTo>
                  <a:pt x="1" y="93"/>
                </a:lnTo>
                <a:lnTo>
                  <a:pt x="1" y="79"/>
                </a:lnTo>
                <a:lnTo>
                  <a:pt x="9" y="79"/>
                </a:lnTo>
                <a:lnTo>
                  <a:pt x="9" y="63"/>
                </a:lnTo>
                <a:lnTo>
                  <a:pt x="9" y="50"/>
                </a:lnTo>
                <a:lnTo>
                  <a:pt x="3" y="45"/>
                </a:lnTo>
                <a:lnTo>
                  <a:pt x="1" y="43"/>
                </a:lnTo>
                <a:lnTo>
                  <a:pt x="0" y="43"/>
                </a:lnTo>
                <a:close/>
                <a:moveTo>
                  <a:pt x="104" y="184"/>
                </a:moveTo>
                <a:lnTo>
                  <a:pt x="120" y="184"/>
                </a:lnTo>
                <a:lnTo>
                  <a:pt x="131" y="184"/>
                </a:lnTo>
                <a:lnTo>
                  <a:pt x="134" y="184"/>
                </a:lnTo>
                <a:lnTo>
                  <a:pt x="137" y="184"/>
                </a:lnTo>
                <a:lnTo>
                  <a:pt x="137" y="189"/>
                </a:lnTo>
                <a:lnTo>
                  <a:pt x="137" y="193"/>
                </a:lnTo>
                <a:lnTo>
                  <a:pt x="137" y="202"/>
                </a:lnTo>
                <a:lnTo>
                  <a:pt x="137" y="209"/>
                </a:lnTo>
                <a:lnTo>
                  <a:pt x="137" y="210"/>
                </a:lnTo>
                <a:lnTo>
                  <a:pt x="137" y="217"/>
                </a:lnTo>
                <a:lnTo>
                  <a:pt x="135" y="226"/>
                </a:lnTo>
                <a:lnTo>
                  <a:pt x="135" y="229"/>
                </a:lnTo>
                <a:lnTo>
                  <a:pt x="135" y="243"/>
                </a:lnTo>
                <a:lnTo>
                  <a:pt x="147" y="243"/>
                </a:lnTo>
                <a:lnTo>
                  <a:pt x="165" y="243"/>
                </a:lnTo>
                <a:lnTo>
                  <a:pt x="169" y="243"/>
                </a:lnTo>
                <a:lnTo>
                  <a:pt x="169" y="228"/>
                </a:lnTo>
                <a:lnTo>
                  <a:pt x="170" y="228"/>
                </a:lnTo>
                <a:lnTo>
                  <a:pt x="179" y="228"/>
                </a:lnTo>
                <a:lnTo>
                  <a:pt x="180" y="228"/>
                </a:lnTo>
                <a:lnTo>
                  <a:pt x="180" y="227"/>
                </a:lnTo>
                <a:lnTo>
                  <a:pt x="179" y="226"/>
                </a:lnTo>
                <a:lnTo>
                  <a:pt x="179" y="225"/>
                </a:lnTo>
                <a:lnTo>
                  <a:pt x="179" y="224"/>
                </a:lnTo>
                <a:lnTo>
                  <a:pt x="178" y="222"/>
                </a:lnTo>
                <a:lnTo>
                  <a:pt x="177" y="220"/>
                </a:lnTo>
                <a:lnTo>
                  <a:pt x="176" y="219"/>
                </a:lnTo>
                <a:lnTo>
                  <a:pt x="176" y="218"/>
                </a:lnTo>
                <a:lnTo>
                  <a:pt x="175" y="218"/>
                </a:lnTo>
                <a:lnTo>
                  <a:pt x="173" y="216"/>
                </a:lnTo>
                <a:lnTo>
                  <a:pt x="172" y="216"/>
                </a:lnTo>
                <a:lnTo>
                  <a:pt x="170" y="212"/>
                </a:lnTo>
                <a:lnTo>
                  <a:pt x="170" y="208"/>
                </a:lnTo>
                <a:lnTo>
                  <a:pt x="171" y="174"/>
                </a:lnTo>
                <a:lnTo>
                  <a:pt x="172" y="162"/>
                </a:lnTo>
                <a:lnTo>
                  <a:pt x="172" y="145"/>
                </a:lnTo>
                <a:lnTo>
                  <a:pt x="128" y="145"/>
                </a:lnTo>
                <a:lnTo>
                  <a:pt x="126" y="145"/>
                </a:lnTo>
                <a:lnTo>
                  <a:pt x="126" y="144"/>
                </a:lnTo>
                <a:lnTo>
                  <a:pt x="125" y="143"/>
                </a:lnTo>
                <a:lnTo>
                  <a:pt x="124" y="143"/>
                </a:lnTo>
                <a:lnTo>
                  <a:pt x="120" y="143"/>
                </a:lnTo>
                <a:lnTo>
                  <a:pt x="120" y="144"/>
                </a:lnTo>
                <a:lnTo>
                  <a:pt x="121" y="144"/>
                </a:lnTo>
                <a:lnTo>
                  <a:pt x="121" y="145"/>
                </a:lnTo>
                <a:lnTo>
                  <a:pt x="122" y="148"/>
                </a:lnTo>
                <a:lnTo>
                  <a:pt x="123" y="149"/>
                </a:lnTo>
                <a:lnTo>
                  <a:pt x="124" y="149"/>
                </a:lnTo>
                <a:lnTo>
                  <a:pt x="125" y="152"/>
                </a:lnTo>
                <a:lnTo>
                  <a:pt x="124" y="163"/>
                </a:lnTo>
                <a:lnTo>
                  <a:pt x="120" y="163"/>
                </a:lnTo>
                <a:lnTo>
                  <a:pt x="121" y="171"/>
                </a:lnTo>
                <a:lnTo>
                  <a:pt x="120" y="174"/>
                </a:lnTo>
                <a:lnTo>
                  <a:pt x="120" y="175"/>
                </a:lnTo>
                <a:lnTo>
                  <a:pt x="112" y="175"/>
                </a:lnTo>
                <a:lnTo>
                  <a:pt x="104" y="175"/>
                </a:lnTo>
                <a:lnTo>
                  <a:pt x="104" y="176"/>
                </a:lnTo>
                <a:lnTo>
                  <a:pt x="104" y="184"/>
                </a:lnTo>
                <a:close/>
                <a:moveTo>
                  <a:pt x="169" y="118"/>
                </a:moveTo>
                <a:lnTo>
                  <a:pt x="169" y="119"/>
                </a:lnTo>
                <a:lnTo>
                  <a:pt x="175" y="121"/>
                </a:lnTo>
                <a:lnTo>
                  <a:pt x="176" y="122"/>
                </a:lnTo>
                <a:lnTo>
                  <a:pt x="177" y="123"/>
                </a:lnTo>
                <a:lnTo>
                  <a:pt x="179" y="123"/>
                </a:lnTo>
                <a:lnTo>
                  <a:pt x="180" y="125"/>
                </a:lnTo>
                <a:lnTo>
                  <a:pt x="182" y="126"/>
                </a:lnTo>
                <a:lnTo>
                  <a:pt x="182" y="123"/>
                </a:lnTo>
                <a:lnTo>
                  <a:pt x="182" y="122"/>
                </a:lnTo>
                <a:lnTo>
                  <a:pt x="182" y="102"/>
                </a:lnTo>
                <a:lnTo>
                  <a:pt x="169" y="102"/>
                </a:lnTo>
                <a:lnTo>
                  <a:pt x="169" y="105"/>
                </a:lnTo>
                <a:lnTo>
                  <a:pt x="169" y="117"/>
                </a:lnTo>
                <a:lnTo>
                  <a:pt x="169" y="118"/>
                </a:lnTo>
                <a:close/>
                <a:moveTo>
                  <a:pt x="421" y="421"/>
                </a:moveTo>
                <a:lnTo>
                  <a:pt x="422" y="421"/>
                </a:lnTo>
                <a:lnTo>
                  <a:pt x="425" y="421"/>
                </a:lnTo>
                <a:lnTo>
                  <a:pt x="427" y="421"/>
                </a:lnTo>
                <a:lnTo>
                  <a:pt x="428" y="420"/>
                </a:lnTo>
                <a:lnTo>
                  <a:pt x="428" y="419"/>
                </a:lnTo>
                <a:lnTo>
                  <a:pt x="428" y="412"/>
                </a:lnTo>
                <a:lnTo>
                  <a:pt x="424" y="414"/>
                </a:lnTo>
                <a:lnTo>
                  <a:pt x="424" y="416"/>
                </a:lnTo>
                <a:lnTo>
                  <a:pt x="421" y="416"/>
                </a:lnTo>
                <a:lnTo>
                  <a:pt x="421" y="419"/>
                </a:lnTo>
                <a:lnTo>
                  <a:pt x="421" y="421"/>
                </a:lnTo>
                <a:close/>
                <a:moveTo>
                  <a:pt x="431" y="420"/>
                </a:moveTo>
                <a:lnTo>
                  <a:pt x="433" y="420"/>
                </a:lnTo>
                <a:lnTo>
                  <a:pt x="434" y="419"/>
                </a:lnTo>
                <a:lnTo>
                  <a:pt x="434" y="414"/>
                </a:lnTo>
                <a:lnTo>
                  <a:pt x="432" y="414"/>
                </a:lnTo>
                <a:lnTo>
                  <a:pt x="431" y="414"/>
                </a:lnTo>
                <a:lnTo>
                  <a:pt x="431" y="420"/>
                </a:lnTo>
                <a:close/>
                <a:moveTo>
                  <a:pt x="513" y="515"/>
                </a:moveTo>
                <a:lnTo>
                  <a:pt x="514" y="518"/>
                </a:lnTo>
                <a:lnTo>
                  <a:pt x="515" y="523"/>
                </a:lnTo>
                <a:lnTo>
                  <a:pt x="517" y="528"/>
                </a:lnTo>
                <a:lnTo>
                  <a:pt x="518" y="528"/>
                </a:lnTo>
                <a:lnTo>
                  <a:pt x="522" y="528"/>
                </a:lnTo>
                <a:lnTo>
                  <a:pt x="522" y="527"/>
                </a:lnTo>
                <a:lnTo>
                  <a:pt x="523" y="524"/>
                </a:lnTo>
                <a:lnTo>
                  <a:pt x="523" y="514"/>
                </a:lnTo>
                <a:lnTo>
                  <a:pt x="522" y="514"/>
                </a:lnTo>
                <a:lnTo>
                  <a:pt x="515" y="514"/>
                </a:lnTo>
                <a:lnTo>
                  <a:pt x="512" y="514"/>
                </a:lnTo>
                <a:lnTo>
                  <a:pt x="513" y="515"/>
                </a:lnTo>
                <a:close/>
                <a:moveTo>
                  <a:pt x="552" y="105"/>
                </a:moveTo>
                <a:lnTo>
                  <a:pt x="552" y="107"/>
                </a:lnTo>
                <a:lnTo>
                  <a:pt x="552" y="108"/>
                </a:lnTo>
                <a:lnTo>
                  <a:pt x="553" y="109"/>
                </a:lnTo>
                <a:lnTo>
                  <a:pt x="553" y="110"/>
                </a:lnTo>
                <a:lnTo>
                  <a:pt x="552" y="110"/>
                </a:lnTo>
                <a:lnTo>
                  <a:pt x="553" y="110"/>
                </a:lnTo>
                <a:lnTo>
                  <a:pt x="559" y="111"/>
                </a:lnTo>
                <a:lnTo>
                  <a:pt x="560" y="111"/>
                </a:lnTo>
                <a:lnTo>
                  <a:pt x="560" y="112"/>
                </a:lnTo>
                <a:lnTo>
                  <a:pt x="560" y="113"/>
                </a:lnTo>
                <a:lnTo>
                  <a:pt x="559" y="113"/>
                </a:lnTo>
                <a:lnTo>
                  <a:pt x="558" y="114"/>
                </a:lnTo>
                <a:lnTo>
                  <a:pt x="554" y="117"/>
                </a:lnTo>
                <a:lnTo>
                  <a:pt x="553" y="118"/>
                </a:lnTo>
                <a:lnTo>
                  <a:pt x="553" y="119"/>
                </a:lnTo>
                <a:lnTo>
                  <a:pt x="555" y="120"/>
                </a:lnTo>
                <a:lnTo>
                  <a:pt x="556" y="120"/>
                </a:lnTo>
                <a:lnTo>
                  <a:pt x="558" y="121"/>
                </a:lnTo>
                <a:lnTo>
                  <a:pt x="559" y="122"/>
                </a:lnTo>
                <a:lnTo>
                  <a:pt x="560" y="123"/>
                </a:lnTo>
                <a:lnTo>
                  <a:pt x="563" y="127"/>
                </a:lnTo>
                <a:lnTo>
                  <a:pt x="564" y="127"/>
                </a:lnTo>
                <a:lnTo>
                  <a:pt x="568" y="129"/>
                </a:lnTo>
                <a:lnTo>
                  <a:pt x="572" y="122"/>
                </a:lnTo>
                <a:lnTo>
                  <a:pt x="577" y="113"/>
                </a:lnTo>
                <a:lnTo>
                  <a:pt x="572" y="111"/>
                </a:lnTo>
                <a:lnTo>
                  <a:pt x="569" y="118"/>
                </a:lnTo>
                <a:lnTo>
                  <a:pt x="568" y="119"/>
                </a:lnTo>
                <a:lnTo>
                  <a:pt x="565" y="118"/>
                </a:lnTo>
                <a:lnTo>
                  <a:pt x="565" y="117"/>
                </a:lnTo>
                <a:lnTo>
                  <a:pt x="569" y="112"/>
                </a:lnTo>
                <a:lnTo>
                  <a:pt x="570" y="110"/>
                </a:lnTo>
                <a:lnTo>
                  <a:pt x="568" y="109"/>
                </a:lnTo>
                <a:lnTo>
                  <a:pt x="567" y="109"/>
                </a:lnTo>
                <a:lnTo>
                  <a:pt x="563" y="107"/>
                </a:lnTo>
                <a:lnTo>
                  <a:pt x="562" y="107"/>
                </a:lnTo>
                <a:lnTo>
                  <a:pt x="555" y="103"/>
                </a:lnTo>
                <a:lnTo>
                  <a:pt x="555" y="102"/>
                </a:lnTo>
                <a:lnTo>
                  <a:pt x="554" y="102"/>
                </a:lnTo>
                <a:lnTo>
                  <a:pt x="553" y="102"/>
                </a:lnTo>
                <a:lnTo>
                  <a:pt x="552" y="103"/>
                </a:lnTo>
                <a:lnTo>
                  <a:pt x="552" y="104"/>
                </a:lnTo>
                <a:lnTo>
                  <a:pt x="552" y="105"/>
                </a:lnTo>
                <a:close/>
                <a:moveTo>
                  <a:pt x="554" y="475"/>
                </a:moveTo>
                <a:lnTo>
                  <a:pt x="555" y="477"/>
                </a:lnTo>
                <a:lnTo>
                  <a:pt x="556" y="478"/>
                </a:lnTo>
                <a:lnTo>
                  <a:pt x="560" y="480"/>
                </a:lnTo>
                <a:lnTo>
                  <a:pt x="563" y="482"/>
                </a:lnTo>
                <a:lnTo>
                  <a:pt x="564" y="483"/>
                </a:lnTo>
                <a:lnTo>
                  <a:pt x="565" y="483"/>
                </a:lnTo>
                <a:lnTo>
                  <a:pt x="567" y="482"/>
                </a:lnTo>
                <a:lnTo>
                  <a:pt x="567" y="481"/>
                </a:lnTo>
                <a:lnTo>
                  <a:pt x="567" y="480"/>
                </a:lnTo>
                <a:lnTo>
                  <a:pt x="567" y="479"/>
                </a:lnTo>
                <a:lnTo>
                  <a:pt x="567" y="477"/>
                </a:lnTo>
                <a:lnTo>
                  <a:pt x="567" y="473"/>
                </a:lnTo>
                <a:lnTo>
                  <a:pt x="567" y="472"/>
                </a:lnTo>
                <a:lnTo>
                  <a:pt x="568" y="469"/>
                </a:lnTo>
                <a:lnTo>
                  <a:pt x="565" y="469"/>
                </a:lnTo>
                <a:lnTo>
                  <a:pt x="564" y="469"/>
                </a:lnTo>
                <a:lnTo>
                  <a:pt x="560" y="470"/>
                </a:lnTo>
                <a:lnTo>
                  <a:pt x="556" y="470"/>
                </a:lnTo>
                <a:lnTo>
                  <a:pt x="553" y="474"/>
                </a:lnTo>
                <a:lnTo>
                  <a:pt x="554" y="475"/>
                </a:lnTo>
                <a:close/>
                <a:moveTo>
                  <a:pt x="556" y="73"/>
                </a:moveTo>
                <a:lnTo>
                  <a:pt x="561" y="79"/>
                </a:lnTo>
                <a:lnTo>
                  <a:pt x="567" y="74"/>
                </a:lnTo>
                <a:lnTo>
                  <a:pt x="567" y="73"/>
                </a:lnTo>
                <a:lnTo>
                  <a:pt x="568" y="75"/>
                </a:lnTo>
                <a:lnTo>
                  <a:pt x="569" y="75"/>
                </a:lnTo>
                <a:lnTo>
                  <a:pt x="568" y="76"/>
                </a:lnTo>
                <a:lnTo>
                  <a:pt x="562" y="81"/>
                </a:lnTo>
                <a:lnTo>
                  <a:pt x="564" y="82"/>
                </a:lnTo>
                <a:lnTo>
                  <a:pt x="564" y="83"/>
                </a:lnTo>
                <a:lnTo>
                  <a:pt x="564" y="86"/>
                </a:lnTo>
                <a:lnTo>
                  <a:pt x="564" y="89"/>
                </a:lnTo>
                <a:lnTo>
                  <a:pt x="564" y="93"/>
                </a:lnTo>
                <a:lnTo>
                  <a:pt x="564" y="97"/>
                </a:lnTo>
                <a:lnTo>
                  <a:pt x="564" y="99"/>
                </a:lnTo>
                <a:lnTo>
                  <a:pt x="564" y="102"/>
                </a:lnTo>
                <a:lnTo>
                  <a:pt x="565" y="103"/>
                </a:lnTo>
                <a:lnTo>
                  <a:pt x="567" y="104"/>
                </a:lnTo>
                <a:lnTo>
                  <a:pt x="567" y="105"/>
                </a:lnTo>
                <a:lnTo>
                  <a:pt x="580" y="103"/>
                </a:lnTo>
                <a:lnTo>
                  <a:pt x="579" y="100"/>
                </a:lnTo>
                <a:lnTo>
                  <a:pt x="578" y="100"/>
                </a:lnTo>
                <a:lnTo>
                  <a:pt x="577" y="99"/>
                </a:lnTo>
                <a:lnTo>
                  <a:pt x="580" y="94"/>
                </a:lnTo>
                <a:lnTo>
                  <a:pt x="580" y="93"/>
                </a:lnTo>
                <a:lnTo>
                  <a:pt x="580" y="90"/>
                </a:lnTo>
                <a:lnTo>
                  <a:pt x="580" y="86"/>
                </a:lnTo>
                <a:lnTo>
                  <a:pt x="580" y="83"/>
                </a:lnTo>
                <a:lnTo>
                  <a:pt x="580" y="79"/>
                </a:lnTo>
                <a:lnTo>
                  <a:pt x="579" y="77"/>
                </a:lnTo>
                <a:lnTo>
                  <a:pt x="584" y="70"/>
                </a:lnTo>
                <a:lnTo>
                  <a:pt x="584" y="68"/>
                </a:lnTo>
                <a:lnTo>
                  <a:pt x="583" y="67"/>
                </a:lnTo>
                <a:lnTo>
                  <a:pt x="580" y="62"/>
                </a:lnTo>
                <a:lnTo>
                  <a:pt x="580" y="61"/>
                </a:lnTo>
                <a:lnTo>
                  <a:pt x="577" y="65"/>
                </a:lnTo>
                <a:lnTo>
                  <a:pt x="571" y="63"/>
                </a:lnTo>
                <a:lnTo>
                  <a:pt x="570" y="64"/>
                </a:lnTo>
                <a:lnTo>
                  <a:pt x="568" y="65"/>
                </a:lnTo>
                <a:lnTo>
                  <a:pt x="569" y="67"/>
                </a:lnTo>
                <a:lnTo>
                  <a:pt x="565" y="71"/>
                </a:lnTo>
                <a:lnTo>
                  <a:pt x="564" y="71"/>
                </a:lnTo>
                <a:lnTo>
                  <a:pt x="563" y="70"/>
                </a:lnTo>
                <a:lnTo>
                  <a:pt x="562" y="70"/>
                </a:lnTo>
                <a:lnTo>
                  <a:pt x="562" y="68"/>
                </a:lnTo>
                <a:lnTo>
                  <a:pt x="560" y="68"/>
                </a:lnTo>
                <a:lnTo>
                  <a:pt x="559" y="68"/>
                </a:lnTo>
                <a:lnTo>
                  <a:pt x="559" y="67"/>
                </a:lnTo>
                <a:lnTo>
                  <a:pt x="558" y="68"/>
                </a:lnTo>
                <a:lnTo>
                  <a:pt x="556" y="73"/>
                </a:lnTo>
                <a:close/>
                <a:moveTo>
                  <a:pt x="581" y="496"/>
                </a:moveTo>
                <a:lnTo>
                  <a:pt x="584" y="499"/>
                </a:lnTo>
                <a:lnTo>
                  <a:pt x="584" y="498"/>
                </a:lnTo>
                <a:lnTo>
                  <a:pt x="590" y="491"/>
                </a:lnTo>
                <a:lnTo>
                  <a:pt x="591" y="490"/>
                </a:lnTo>
                <a:lnTo>
                  <a:pt x="590" y="490"/>
                </a:lnTo>
                <a:lnTo>
                  <a:pt x="590" y="489"/>
                </a:lnTo>
                <a:lnTo>
                  <a:pt x="589" y="488"/>
                </a:lnTo>
                <a:lnTo>
                  <a:pt x="588" y="487"/>
                </a:lnTo>
                <a:lnTo>
                  <a:pt x="587" y="487"/>
                </a:lnTo>
                <a:lnTo>
                  <a:pt x="581" y="496"/>
                </a:lnTo>
                <a:close/>
                <a:moveTo>
                  <a:pt x="584" y="94"/>
                </a:moveTo>
                <a:lnTo>
                  <a:pt x="586" y="95"/>
                </a:lnTo>
                <a:lnTo>
                  <a:pt x="587" y="97"/>
                </a:lnTo>
                <a:lnTo>
                  <a:pt x="587" y="98"/>
                </a:lnTo>
                <a:lnTo>
                  <a:pt x="588" y="99"/>
                </a:lnTo>
                <a:lnTo>
                  <a:pt x="593" y="97"/>
                </a:lnTo>
                <a:lnTo>
                  <a:pt x="597" y="95"/>
                </a:lnTo>
                <a:lnTo>
                  <a:pt x="597" y="91"/>
                </a:lnTo>
                <a:lnTo>
                  <a:pt x="598" y="91"/>
                </a:lnTo>
                <a:lnTo>
                  <a:pt x="600" y="91"/>
                </a:lnTo>
                <a:lnTo>
                  <a:pt x="602" y="91"/>
                </a:lnTo>
                <a:lnTo>
                  <a:pt x="605" y="91"/>
                </a:lnTo>
                <a:lnTo>
                  <a:pt x="608" y="91"/>
                </a:lnTo>
                <a:lnTo>
                  <a:pt x="614" y="91"/>
                </a:lnTo>
                <a:lnTo>
                  <a:pt x="614" y="92"/>
                </a:lnTo>
                <a:lnTo>
                  <a:pt x="614" y="93"/>
                </a:lnTo>
                <a:lnTo>
                  <a:pt x="614" y="94"/>
                </a:lnTo>
                <a:lnTo>
                  <a:pt x="612" y="94"/>
                </a:lnTo>
                <a:lnTo>
                  <a:pt x="612" y="95"/>
                </a:lnTo>
                <a:lnTo>
                  <a:pt x="609" y="99"/>
                </a:lnTo>
                <a:lnTo>
                  <a:pt x="608" y="99"/>
                </a:lnTo>
                <a:lnTo>
                  <a:pt x="607" y="100"/>
                </a:lnTo>
                <a:lnTo>
                  <a:pt x="607" y="101"/>
                </a:lnTo>
                <a:lnTo>
                  <a:pt x="606" y="101"/>
                </a:lnTo>
                <a:lnTo>
                  <a:pt x="602" y="100"/>
                </a:lnTo>
                <a:lnTo>
                  <a:pt x="600" y="101"/>
                </a:lnTo>
                <a:lnTo>
                  <a:pt x="599" y="101"/>
                </a:lnTo>
                <a:lnTo>
                  <a:pt x="596" y="102"/>
                </a:lnTo>
                <a:lnTo>
                  <a:pt x="593" y="102"/>
                </a:lnTo>
                <a:lnTo>
                  <a:pt x="591" y="103"/>
                </a:lnTo>
                <a:lnTo>
                  <a:pt x="595" y="107"/>
                </a:lnTo>
                <a:lnTo>
                  <a:pt x="596" y="108"/>
                </a:lnTo>
                <a:lnTo>
                  <a:pt x="595" y="108"/>
                </a:lnTo>
                <a:lnTo>
                  <a:pt x="590" y="110"/>
                </a:lnTo>
                <a:lnTo>
                  <a:pt x="590" y="112"/>
                </a:lnTo>
                <a:lnTo>
                  <a:pt x="590" y="114"/>
                </a:lnTo>
                <a:lnTo>
                  <a:pt x="590" y="116"/>
                </a:lnTo>
                <a:lnTo>
                  <a:pt x="590" y="118"/>
                </a:lnTo>
                <a:lnTo>
                  <a:pt x="595" y="119"/>
                </a:lnTo>
                <a:lnTo>
                  <a:pt x="599" y="121"/>
                </a:lnTo>
                <a:lnTo>
                  <a:pt x="600" y="116"/>
                </a:lnTo>
                <a:lnTo>
                  <a:pt x="600" y="114"/>
                </a:lnTo>
                <a:lnTo>
                  <a:pt x="600" y="113"/>
                </a:lnTo>
                <a:lnTo>
                  <a:pt x="601" y="111"/>
                </a:lnTo>
                <a:lnTo>
                  <a:pt x="601" y="112"/>
                </a:lnTo>
                <a:lnTo>
                  <a:pt x="607" y="114"/>
                </a:lnTo>
                <a:lnTo>
                  <a:pt x="608" y="112"/>
                </a:lnTo>
                <a:lnTo>
                  <a:pt x="609" y="111"/>
                </a:lnTo>
                <a:lnTo>
                  <a:pt x="609" y="110"/>
                </a:lnTo>
                <a:lnTo>
                  <a:pt x="610" y="108"/>
                </a:lnTo>
                <a:lnTo>
                  <a:pt x="610" y="105"/>
                </a:lnTo>
                <a:lnTo>
                  <a:pt x="611" y="103"/>
                </a:lnTo>
                <a:lnTo>
                  <a:pt x="612" y="95"/>
                </a:lnTo>
                <a:lnTo>
                  <a:pt x="614" y="95"/>
                </a:lnTo>
                <a:lnTo>
                  <a:pt x="616" y="95"/>
                </a:lnTo>
                <a:lnTo>
                  <a:pt x="618" y="95"/>
                </a:lnTo>
                <a:lnTo>
                  <a:pt x="619" y="94"/>
                </a:lnTo>
                <a:lnTo>
                  <a:pt x="619" y="93"/>
                </a:lnTo>
                <a:lnTo>
                  <a:pt x="619" y="91"/>
                </a:lnTo>
                <a:lnTo>
                  <a:pt x="617" y="91"/>
                </a:lnTo>
                <a:lnTo>
                  <a:pt x="617" y="89"/>
                </a:lnTo>
                <a:lnTo>
                  <a:pt x="617" y="85"/>
                </a:lnTo>
                <a:lnTo>
                  <a:pt x="598" y="85"/>
                </a:lnTo>
                <a:lnTo>
                  <a:pt x="598" y="80"/>
                </a:lnTo>
                <a:lnTo>
                  <a:pt x="598" y="77"/>
                </a:lnTo>
                <a:lnTo>
                  <a:pt x="598" y="76"/>
                </a:lnTo>
                <a:lnTo>
                  <a:pt x="602" y="76"/>
                </a:lnTo>
                <a:lnTo>
                  <a:pt x="602" y="66"/>
                </a:lnTo>
                <a:lnTo>
                  <a:pt x="598" y="66"/>
                </a:lnTo>
                <a:lnTo>
                  <a:pt x="597" y="66"/>
                </a:lnTo>
                <a:lnTo>
                  <a:pt x="591" y="74"/>
                </a:lnTo>
                <a:lnTo>
                  <a:pt x="589" y="77"/>
                </a:lnTo>
                <a:lnTo>
                  <a:pt x="590" y="79"/>
                </a:lnTo>
                <a:lnTo>
                  <a:pt x="591" y="80"/>
                </a:lnTo>
                <a:lnTo>
                  <a:pt x="591" y="81"/>
                </a:lnTo>
                <a:lnTo>
                  <a:pt x="592" y="83"/>
                </a:lnTo>
                <a:lnTo>
                  <a:pt x="593" y="85"/>
                </a:lnTo>
                <a:lnTo>
                  <a:pt x="590" y="88"/>
                </a:lnTo>
                <a:lnTo>
                  <a:pt x="588" y="89"/>
                </a:lnTo>
                <a:lnTo>
                  <a:pt x="586" y="90"/>
                </a:lnTo>
                <a:lnTo>
                  <a:pt x="584" y="94"/>
                </a:lnTo>
                <a:close/>
                <a:moveTo>
                  <a:pt x="630" y="186"/>
                </a:moveTo>
                <a:lnTo>
                  <a:pt x="633" y="186"/>
                </a:lnTo>
                <a:lnTo>
                  <a:pt x="636" y="186"/>
                </a:lnTo>
                <a:lnTo>
                  <a:pt x="646" y="186"/>
                </a:lnTo>
                <a:lnTo>
                  <a:pt x="659" y="186"/>
                </a:lnTo>
                <a:lnTo>
                  <a:pt x="662" y="186"/>
                </a:lnTo>
                <a:lnTo>
                  <a:pt x="662" y="189"/>
                </a:lnTo>
                <a:lnTo>
                  <a:pt x="662" y="203"/>
                </a:lnTo>
                <a:lnTo>
                  <a:pt x="663" y="218"/>
                </a:lnTo>
                <a:lnTo>
                  <a:pt x="671" y="218"/>
                </a:lnTo>
                <a:lnTo>
                  <a:pt x="711" y="219"/>
                </a:lnTo>
                <a:lnTo>
                  <a:pt x="714" y="219"/>
                </a:lnTo>
                <a:lnTo>
                  <a:pt x="715" y="219"/>
                </a:lnTo>
                <a:lnTo>
                  <a:pt x="715" y="218"/>
                </a:lnTo>
                <a:lnTo>
                  <a:pt x="715" y="210"/>
                </a:lnTo>
                <a:lnTo>
                  <a:pt x="717" y="207"/>
                </a:lnTo>
                <a:lnTo>
                  <a:pt x="717" y="204"/>
                </a:lnTo>
                <a:lnTo>
                  <a:pt x="718" y="200"/>
                </a:lnTo>
                <a:lnTo>
                  <a:pt x="719" y="197"/>
                </a:lnTo>
                <a:lnTo>
                  <a:pt x="720" y="191"/>
                </a:lnTo>
                <a:lnTo>
                  <a:pt x="721" y="190"/>
                </a:lnTo>
                <a:lnTo>
                  <a:pt x="721" y="189"/>
                </a:lnTo>
                <a:lnTo>
                  <a:pt x="722" y="186"/>
                </a:lnTo>
                <a:lnTo>
                  <a:pt x="721" y="186"/>
                </a:lnTo>
                <a:lnTo>
                  <a:pt x="720" y="186"/>
                </a:lnTo>
                <a:lnTo>
                  <a:pt x="710" y="186"/>
                </a:lnTo>
                <a:lnTo>
                  <a:pt x="695" y="186"/>
                </a:lnTo>
                <a:lnTo>
                  <a:pt x="695" y="164"/>
                </a:lnTo>
                <a:lnTo>
                  <a:pt x="695" y="159"/>
                </a:lnTo>
                <a:lnTo>
                  <a:pt x="695" y="153"/>
                </a:lnTo>
                <a:lnTo>
                  <a:pt x="666" y="153"/>
                </a:lnTo>
                <a:lnTo>
                  <a:pt x="663" y="153"/>
                </a:lnTo>
                <a:lnTo>
                  <a:pt x="630" y="153"/>
                </a:lnTo>
                <a:lnTo>
                  <a:pt x="630" y="163"/>
                </a:lnTo>
                <a:lnTo>
                  <a:pt x="630" y="174"/>
                </a:lnTo>
                <a:lnTo>
                  <a:pt x="630" y="186"/>
                </a:lnTo>
                <a:close/>
                <a:moveTo>
                  <a:pt x="665" y="242"/>
                </a:moveTo>
                <a:lnTo>
                  <a:pt x="666" y="242"/>
                </a:lnTo>
                <a:lnTo>
                  <a:pt x="670" y="242"/>
                </a:lnTo>
                <a:lnTo>
                  <a:pt x="671" y="242"/>
                </a:lnTo>
                <a:lnTo>
                  <a:pt x="674" y="240"/>
                </a:lnTo>
                <a:lnTo>
                  <a:pt x="675" y="240"/>
                </a:lnTo>
                <a:lnTo>
                  <a:pt x="676" y="239"/>
                </a:lnTo>
                <a:lnTo>
                  <a:pt x="681" y="236"/>
                </a:lnTo>
                <a:lnTo>
                  <a:pt x="681" y="235"/>
                </a:lnTo>
                <a:lnTo>
                  <a:pt x="680" y="235"/>
                </a:lnTo>
                <a:lnTo>
                  <a:pt x="678" y="235"/>
                </a:lnTo>
                <a:lnTo>
                  <a:pt x="677" y="234"/>
                </a:lnTo>
                <a:lnTo>
                  <a:pt x="675" y="233"/>
                </a:lnTo>
                <a:lnTo>
                  <a:pt x="668" y="229"/>
                </a:lnTo>
                <a:lnTo>
                  <a:pt x="666" y="236"/>
                </a:lnTo>
                <a:lnTo>
                  <a:pt x="665" y="240"/>
                </a:lnTo>
                <a:lnTo>
                  <a:pt x="665" y="242"/>
                </a:lnTo>
                <a:close/>
              </a:path>
            </a:pathLst>
          </a:custGeom>
          <a:solidFill>
            <a:srgbClr val="C00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21722258-246D-D3AD-3F9E-C83B6EEA0F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78675" y="311485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50BF208A-A108-6600-66D3-3F4F426EE46E}"/>
              </a:ext>
            </a:extLst>
          </p:cNvPr>
          <p:cNvCxnSpPr>
            <a:cxnSpLocks/>
            <a:stCxn id="10" idx="1"/>
            <a:endCxn id="8" idx="0"/>
          </p:cNvCxnSpPr>
          <p:nvPr/>
        </p:nvCxnSpPr>
        <p:spPr>
          <a:xfrm rot="10800000" flipV="1">
            <a:off x="3420884" y="2710253"/>
            <a:ext cx="182137" cy="4046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7EA40772-C946-5808-0C3B-73D615468620}"/>
              </a:ext>
            </a:extLst>
          </p:cNvPr>
          <p:cNvSpPr/>
          <p:nvPr/>
        </p:nvSpPr>
        <p:spPr>
          <a:xfrm>
            <a:off x="3603020" y="254627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Dawsonville</a:t>
            </a:r>
          </a:p>
        </p:txBody>
      </p:sp>
      <p:pic>
        <p:nvPicPr>
          <p:cNvPr id="18" name="Graphic 17" descr="Plant with solid fill">
            <a:extLst>
              <a:ext uri="{FF2B5EF4-FFF2-40B4-BE49-F238E27FC236}">
                <a16:creationId xmlns:a16="http://schemas.microsoft.com/office/drawing/2014/main" id="{1CD0C442-D494-11B6-3C2C-093B71A7E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0478" y="3716922"/>
            <a:ext cx="914400" cy="91440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186F0DC6-EAB7-F450-779F-3DFD0915436D}"/>
              </a:ext>
            </a:extLst>
          </p:cNvPr>
          <p:cNvSpPr/>
          <p:nvPr/>
        </p:nvSpPr>
        <p:spPr>
          <a:xfrm>
            <a:off x="3537586" y="3634030"/>
            <a:ext cx="1080184" cy="1080184"/>
          </a:xfrm>
          <a:prstGeom prst="ellipse">
            <a:avLst/>
          </a:prstGeom>
          <a:noFill/>
          <a:ln w="9525">
            <a:solidFill>
              <a:srgbClr val="C00000"/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/>
            <a:endParaRPr lang="zh-CN" altLang="en-US" sz="12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BBBB22-AB30-9C03-51D9-22C37F2F3494}"/>
              </a:ext>
            </a:extLst>
          </p:cNvPr>
          <p:cNvSpPr txBox="1"/>
          <p:nvPr/>
        </p:nvSpPr>
        <p:spPr>
          <a:xfrm>
            <a:off x="5773095" y="1632096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B56254-315A-6B3E-B61A-7C168C2FA12D}"/>
              </a:ext>
            </a:extLst>
          </p:cNvPr>
          <p:cNvSpPr txBox="1"/>
          <p:nvPr/>
        </p:nvSpPr>
        <p:spPr>
          <a:xfrm>
            <a:off x="5773095" y="2674509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9386A1-65AC-EC4D-9C47-A963EEFF6787}"/>
              </a:ext>
            </a:extLst>
          </p:cNvPr>
          <p:cNvSpPr txBox="1"/>
          <p:nvPr/>
        </p:nvSpPr>
        <p:spPr>
          <a:xfrm>
            <a:off x="5773095" y="3716922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38" name="Freeform 99">
            <a:extLst>
              <a:ext uri="{FF2B5EF4-FFF2-40B4-BE49-F238E27FC236}">
                <a16:creationId xmlns:a16="http://schemas.microsoft.com/office/drawing/2014/main" id="{E011C8EE-5F84-845E-E679-76350147C5AA}"/>
              </a:ext>
            </a:extLst>
          </p:cNvPr>
          <p:cNvSpPr>
            <a:spLocks noEditPoints="1"/>
          </p:cNvSpPr>
          <p:nvPr/>
        </p:nvSpPr>
        <p:spPr bwMode="auto">
          <a:xfrm>
            <a:off x="5170241" y="1880154"/>
            <a:ext cx="523446" cy="491399"/>
          </a:xfrm>
          <a:custGeom>
            <a:avLst/>
            <a:gdLst>
              <a:gd name="T0" fmla="*/ 2147483646 w 68"/>
              <a:gd name="T1" fmla="*/ 2147483646 h 64"/>
              <a:gd name="T2" fmla="*/ 2147483646 w 68"/>
              <a:gd name="T3" fmla="*/ 2147483646 h 64"/>
              <a:gd name="T4" fmla="*/ 2147483646 w 68"/>
              <a:gd name="T5" fmla="*/ 2147483646 h 64"/>
              <a:gd name="T6" fmla="*/ 2147483646 w 68"/>
              <a:gd name="T7" fmla="*/ 2147483646 h 64"/>
              <a:gd name="T8" fmla="*/ 2147483646 w 68"/>
              <a:gd name="T9" fmla="*/ 2147483646 h 64"/>
              <a:gd name="T10" fmla="*/ 2147483646 w 68"/>
              <a:gd name="T11" fmla="*/ 2147483646 h 64"/>
              <a:gd name="T12" fmla="*/ 0 w 68"/>
              <a:gd name="T13" fmla="*/ 2147483646 h 64"/>
              <a:gd name="T14" fmla="*/ 2147483646 w 68"/>
              <a:gd name="T15" fmla="*/ 2147483646 h 64"/>
              <a:gd name="T16" fmla="*/ 2147483646 w 68"/>
              <a:gd name="T17" fmla="*/ 2147483646 h 64"/>
              <a:gd name="T18" fmla="*/ 2147483646 w 68"/>
              <a:gd name="T19" fmla="*/ 2147483646 h 64"/>
              <a:gd name="T20" fmla="*/ 2147483646 w 68"/>
              <a:gd name="T21" fmla="*/ 2147483646 h 64"/>
              <a:gd name="T22" fmla="*/ 2147483646 w 68"/>
              <a:gd name="T23" fmla="*/ 2147483646 h 64"/>
              <a:gd name="T24" fmla="*/ 2147483646 w 68"/>
              <a:gd name="T25" fmla="*/ 2147483646 h 64"/>
              <a:gd name="T26" fmla="*/ 2147483646 w 68"/>
              <a:gd name="T27" fmla="*/ 2147483646 h 64"/>
              <a:gd name="T28" fmla="*/ 2147483646 w 68"/>
              <a:gd name="T29" fmla="*/ 2147483646 h 64"/>
              <a:gd name="T30" fmla="*/ 2147483646 w 68"/>
              <a:gd name="T31" fmla="*/ 2147483646 h 64"/>
              <a:gd name="T32" fmla="*/ 2147483646 w 68"/>
              <a:gd name="T33" fmla="*/ 2147483646 h 64"/>
              <a:gd name="T34" fmla="*/ 2147483646 w 68"/>
              <a:gd name="T35" fmla="*/ 2147483646 h 64"/>
              <a:gd name="T36" fmla="*/ 2147483646 w 68"/>
              <a:gd name="T37" fmla="*/ 2147483646 h 64"/>
              <a:gd name="T38" fmla="*/ 2147483646 w 68"/>
              <a:gd name="T39" fmla="*/ 2147483646 h 64"/>
              <a:gd name="T40" fmla="*/ 2147483646 w 68"/>
              <a:gd name="T41" fmla="*/ 0 h 64"/>
              <a:gd name="T42" fmla="*/ 2147483646 w 68"/>
              <a:gd name="T43" fmla="*/ 2147483646 h 64"/>
              <a:gd name="T44" fmla="*/ 2147483646 w 68"/>
              <a:gd name="T45" fmla="*/ 2147483646 h 64"/>
              <a:gd name="T46" fmla="*/ 2147483646 w 68"/>
              <a:gd name="T47" fmla="*/ 2147483646 h 64"/>
              <a:gd name="T48" fmla="*/ 2147483646 w 68"/>
              <a:gd name="T49" fmla="*/ 2147483646 h 64"/>
              <a:gd name="T50" fmla="*/ 2147483646 w 68"/>
              <a:gd name="T51" fmla="*/ 2147483646 h 64"/>
              <a:gd name="T52" fmla="*/ 2147483646 w 68"/>
              <a:gd name="T53" fmla="*/ 2147483646 h 64"/>
              <a:gd name="T54" fmla="*/ 2147483646 w 68"/>
              <a:gd name="T55" fmla="*/ 0 h 64"/>
              <a:gd name="T56" fmla="*/ 2147483646 w 68"/>
              <a:gd name="T57" fmla="*/ 0 h 64"/>
              <a:gd name="T58" fmla="*/ 2147483646 w 68"/>
              <a:gd name="T59" fmla="*/ 2147483646 h 64"/>
              <a:gd name="T60" fmla="*/ 2147483646 w 68"/>
              <a:gd name="T61" fmla="*/ 2147483646 h 64"/>
              <a:gd name="T62" fmla="*/ 2147483646 w 68"/>
              <a:gd name="T63" fmla="*/ 2147483646 h 64"/>
              <a:gd name="T64" fmla="*/ 2147483646 w 68"/>
              <a:gd name="T65" fmla="*/ 2147483646 h 64"/>
              <a:gd name="T66" fmla="*/ 2147483646 w 68"/>
              <a:gd name="T67" fmla="*/ 2147483646 h 64"/>
              <a:gd name="T68" fmla="*/ 2147483646 w 68"/>
              <a:gd name="T69" fmla="*/ 2147483646 h 64"/>
              <a:gd name="T70" fmla="*/ 2147483646 w 68"/>
              <a:gd name="T71" fmla="*/ 2147483646 h 64"/>
              <a:gd name="T72" fmla="*/ 2147483646 w 68"/>
              <a:gd name="T73" fmla="*/ 2147483646 h 64"/>
              <a:gd name="T74" fmla="*/ 2147483646 w 68"/>
              <a:gd name="T75" fmla="*/ 2147483646 h 64"/>
              <a:gd name="T76" fmla="*/ 2147483646 w 68"/>
              <a:gd name="T77" fmla="*/ 2147483646 h 64"/>
              <a:gd name="T78" fmla="*/ 2147483646 w 68"/>
              <a:gd name="T79" fmla="*/ 2147483646 h 64"/>
              <a:gd name="T80" fmla="*/ 2147483646 w 68"/>
              <a:gd name="T81" fmla="*/ 2147483646 h 64"/>
              <a:gd name="T82" fmla="*/ 2147483646 w 68"/>
              <a:gd name="T83" fmla="*/ 2147483646 h 64"/>
              <a:gd name="T84" fmla="*/ 2147483646 w 68"/>
              <a:gd name="T85" fmla="*/ 2147483646 h 64"/>
              <a:gd name="T86" fmla="*/ 2147483646 w 68"/>
              <a:gd name="T87" fmla="*/ 2147483646 h 64"/>
              <a:gd name="T88" fmla="*/ 2147483646 w 68"/>
              <a:gd name="T89" fmla="*/ 2147483646 h 64"/>
              <a:gd name="T90" fmla="*/ 2147483646 w 68"/>
              <a:gd name="T91" fmla="*/ 2147483646 h 64"/>
              <a:gd name="T92" fmla="*/ 2147483646 w 68"/>
              <a:gd name="T93" fmla="*/ 2147483646 h 64"/>
              <a:gd name="T94" fmla="*/ 2147483646 w 68"/>
              <a:gd name="T95" fmla="*/ 2147483646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8" h="64">
                <a:moveTo>
                  <a:pt x="24" y="36"/>
                </a:moveTo>
                <a:cubicBezTo>
                  <a:pt x="18" y="33"/>
                  <a:pt x="18" y="33"/>
                  <a:pt x="18" y="33"/>
                </a:cubicBezTo>
                <a:cubicBezTo>
                  <a:pt x="10" y="42"/>
                  <a:pt x="9" y="50"/>
                  <a:pt x="9" y="50"/>
                </a:cubicBezTo>
                <a:cubicBezTo>
                  <a:pt x="2" y="36"/>
                  <a:pt x="2" y="36"/>
                  <a:pt x="2" y="36"/>
                </a:cubicBezTo>
                <a:cubicBezTo>
                  <a:pt x="0" y="34"/>
                  <a:pt x="1" y="32"/>
                  <a:pt x="1" y="32"/>
                </a:cubicBezTo>
                <a:cubicBezTo>
                  <a:pt x="1" y="32"/>
                  <a:pt x="3" y="29"/>
                  <a:pt x="6" y="24"/>
                </a:cubicBezTo>
                <a:cubicBezTo>
                  <a:pt x="0" y="21"/>
                  <a:pt x="0" y="21"/>
                  <a:pt x="0" y="21"/>
                </a:cubicBezTo>
                <a:cubicBezTo>
                  <a:pt x="17" y="22"/>
                  <a:pt x="17" y="22"/>
                  <a:pt x="17" y="22"/>
                </a:cubicBezTo>
                <a:lnTo>
                  <a:pt x="24" y="36"/>
                </a:lnTo>
                <a:close/>
                <a:moveTo>
                  <a:pt x="31" y="58"/>
                </a:moveTo>
                <a:cubicBezTo>
                  <a:pt x="31" y="59"/>
                  <a:pt x="31" y="59"/>
                  <a:pt x="31" y="59"/>
                </a:cubicBezTo>
                <a:cubicBezTo>
                  <a:pt x="15" y="58"/>
                  <a:pt x="15" y="58"/>
                  <a:pt x="15" y="58"/>
                </a:cubicBezTo>
                <a:cubicBezTo>
                  <a:pt x="13" y="58"/>
                  <a:pt x="11" y="56"/>
                  <a:pt x="11" y="54"/>
                </a:cubicBezTo>
                <a:cubicBezTo>
                  <a:pt x="9" y="51"/>
                  <a:pt x="11" y="46"/>
                  <a:pt x="12" y="43"/>
                </a:cubicBezTo>
                <a:cubicBezTo>
                  <a:pt x="12" y="43"/>
                  <a:pt x="15" y="43"/>
                  <a:pt x="31" y="44"/>
                </a:cubicBezTo>
                <a:lnTo>
                  <a:pt x="31" y="58"/>
                </a:lnTo>
                <a:close/>
                <a:moveTo>
                  <a:pt x="24" y="23"/>
                </a:moveTo>
                <a:cubicBezTo>
                  <a:pt x="12" y="16"/>
                  <a:pt x="12" y="16"/>
                  <a:pt x="12" y="16"/>
                </a:cubicBezTo>
                <a:cubicBezTo>
                  <a:pt x="11" y="15"/>
                  <a:pt x="11" y="15"/>
                  <a:pt x="11" y="15"/>
                </a:cubicBezTo>
                <a:cubicBezTo>
                  <a:pt x="19" y="2"/>
                  <a:pt x="19" y="2"/>
                  <a:pt x="19" y="2"/>
                </a:cubicBezTo>
                <a:cubicBezTo>
                  <a:pt x="21" y="0"/>
                  <a:pt x="23" y="0"/>
                  <a:pt x="25" y="0"/>
                </a:cubicBezTo>
                <a:cubicBezTo>
                  <a:pt x="29" y="0"/>
                  <a:pt x="31" y="4"/>
                  <a:pt x="34" y="6"/>
                </a:cubicBezTo>
                <a:cubicBezTo>
                  <a:pt x="34" y="6"/>
                  <a:pt x="32" y="9"/>
                  <a:pt x="24" y="23"/>
                </a:cubicBezTo>
                <a:close/>
                <a:moveTo>
                  <a:pt x="59" y="6"/>
                </a:moveTo>
                <a:cubicBezTo>
                  <a:pt x="50" y="20"/>
                  <a:pt x="50" y="20"/>
                  <a:pt x="50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40" y="16"/>
                  <a:pt x="40" y="16"/>
                  <a:pt x="40" y="16"/>
                </a:cubicBezTo>
                <a:cubicBezTo>
                  <a:pt x="35" y="4"/>
                  <a:pt x="29" y="0"/>
                  <a:pt x="2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7" y="0"/>
                  <a:pt x="49" y="2"/>
                  <a:pt x="49" y="2"/>
                </a:cubicBezTo>
                <a:cubicBezTo>
                  <a:pt x="49" y="2"/>
                  <a:pt x="50" y="5"/>
                  <a:pt x="53" y="9"/>
                </a:cubicBezTo>
                <a:lnTo>
                  <a:pt x="59" y="6"/>
                </a:lnTo>
                <a:close/>
                <a:moveTo>
                  <a:pt x="56" y="55"/>
                </a:moveTo>
                <a:cubicBezTo>
                  <a:pt x="55" y="58"/>
                  <a:pt x="53" y="58"/>
                  <a:pt x="53" y="58"/>
                </a:cubicBezTo>
                <a:cubicBezTo>
                  <a:pt x="53" y="58"/>
                  <a:pt x="50" y="58"/>
                  <a:pt x="44" y="58"/>
                </a:cubicBezTo>
                <a:cubicBezTo>
                  <a:pt x="45" y="64"/>
                  <a:pt x="45" y="64"/>
                  <a:pt x="45" y="64"/>
                </a:cubicBezTo>
                <a:cubicBezTo>
                  <a:pt x="36" y="51"/>
                  <a:pt x="36" y="51"/>
                  <a:pt x="36" y="51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43"/>
                  <a:pt x="44" y="43"/>
                  <a:pt x="44" y="43"/>
                </a:cubicBezTo>
                <a:cubicBezTo>
                  <a:pt x="57" y="45"/>
                  <a:pt x="64" y="41"/>
                  <a:pt x="64" y="41"/>
                </a:cubicBezTo>
                <a:lnTo>
                  <a:pt x="56" y="55"/>
                </a:lnTo>
                <a:close/>
                <a:moveTo>
                  <a:pt x="67" y="32"/>
                </a:moveTo>
                <a:cubicBezTo>
                  <a:pt x="68" y="34"/>
                  <a:pt x="67" y="36"/>
                  <a:pt x="66" y="38"/>
                </a:cubicBezTo>
                <a:cubicBezTo>
                  <a:pt x="64" y="41"/>
                  <a:pt x="59" y="41"/>
                  <a:pt x="56" y="42"/>
                </a:cubicBezTo>
                <a:cubicBezTo>
                  <a:pt x="56" y="42"/>
                  <a:pt x="55" y="40"/>
                  <a:pt x="46" y="26"/>
                </a:cubicBezTo>
                <a:cubicBezTo>
                  <a:pt x="58" y="18"/>
                  <a:pt x="58" y="18"/>
                  <a:pt x="58" y="18"/>
                </a:cubicBezTo>
                <a:cubicBezTo>
                  <a:pt x="59" y="18"/>
                  <a:pt x="59" y="18"/>
                  <a:pt x="59" y="18"/>
                </a:cubicBezTo>
                <a:lnTo>
                  <a:pt x="67" y="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9" name="Group 168">
            <a:extLst>
              <a:ext uri="{FF2B5EF4-FFF2-40B4-BE49-F238E27FC236}">
                <a16:creationId xmlns:a16="http://schemas.microsoft.com/office/drawing/2014/main" id="{DB2F4AD3-FC65-2547-F496-D0D190C31A3E}"/>
              </a:ext>
            </a:extLst>
          </p:cNvPr>
          <p:cNvGrpSpPr/>
          <p:nvPr/>
        </p:nvGrpSpPr>
        <p:grpSpPr>
          <a:xfrm>
            <a:off x="5213246" y="2871916"/>
            <a:ext cx="437436" cy="636526"/>
            <a:chOff x="4075113" y="1909763"/>
            <a:chExt cx="247650" cy="360363"/>
          </a:xfrm>
          <a:solidFill>
            <a:srgbClr val="F79646"/>
          </a:solidFill>
        </p:grpSpPr>
        <p:sp>
          <p:nvSpPr>
            <p:cNvPr id="40" name="Freeform 78">
              <a:extLst>
                <a:ext uri="{FF2B5EF4-FFF2-40B4-BE49-F238E27FC236}">
                  <a16:creationId xmlns:a16="http://schemas.microsoft.com/office/drawing/2014/main" id="{AC74456E-C2AD-45ED-9D14-E197F443E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5113" y="1909763"/>
              <a:ext cx="247650" cy="3603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42"/>
                </a:cxn>
                <a:cxn ang="0">
                  <a:pos x="19" y="88"/>
                </a:cxn>
                <a:cxn ang="0">
                  <a:pos x="42" y="123"/>
                </a:cxn>
                <a:cxn ang="0">
                  <a:pos x="65" y="88"/>
                </a:cxn>
                <a:cxn ang="0">
                  <a:pos x="85" y="42"/>
                </a:cxn>
                <a:cxn ang="0">
                  <a:pos x="42" y="0"/>
                </a:cxn>
                <a:cxn ang="0">
                  <a:pos x="52" y="104"/>
                </a:cxn>
                <a:cxn ang="0">
                  <a:pos x="33" y="106"/>
                </a:cxn>
                <a:cxn ang="0">
                  <a:pos x="31" y="99"/>
                </a:cxn>
                <a:cxn ang="0">
                  <a:pos x="31" y="99"/>
                </a:cxn>
                <a:cxn ang="0">
                  <a:pos x="55" y="96"/>
                </a:cxn>
                <a:cxn ang="0">
                  <a:pos x="54" y="99"/>
                </a:cxn>
                <a:cxn ang="0">
                  <a:pos x="52" y="104"/>
                </a:cxn>
                <a:cxn ang="0">
                  <a:pos x="30" y="95"/>
                </a:cxn>
                <a:cxn ang="0">
                  <a:pos x="27" y="88"/>
                </a:cxn>
                <a:cxn ang="0">
                  <a:pos x="57" y="88"/>
                </a:cxn>
                <a:cxn ang="0">
                  <a:pos x="56" y="92"/>
                </a:cxn>
                <a:cxn ang="0">
                  <a:pos x="30" y="95"/>
                </a:cxn>
                <a:cxn ang="0">
                  <a:pos x="42" y="115"/>
                </a:cxn>
                <a:cxn ang="0">
                  <a:pos x="35" y="110"/>
                </a:cxn>
                <a:cxn ang="0">
                  <a:pos x="51" y="108"/>
                </a:cxn>
                <a:cxn ang="0">
                  <a:pos x="42" y="115"/>
                </a:cxn>
                <a:cxn ang="0">
                  <a:pos x="60" y="80"/>
                </a:cxn>
                <a:cxn ang="0">
                  <a:pos x="24" y="80"/>
                </a:cxn>
                <a:cxn ang="0">
                  <a:pos x="18" y="68"/>
                </a:cxn>
                <a:cxn ang="0">
                  <a:pos x="8" y="42"/>
                </a:cxn>
                <a:cxn ang="0">
                  <a:pos x="42" y="8"/>
                </a:cxn>
                <a:cxn ang="0">
                  <a:pos x="77" y="42"/>
                </a:cxn>
                <a:cxn ang="0">
                  <a:pos x="67" y="68"/>
                </a:cxn>
                <a:cxn ang="0">
                  <a:pos x="60" y="80"/>
                </a:cxn>
                <a:cxn ang="0">
                  <a:pos x="60" y="80"/>
                </a:cxn>
                <a:cxn ang="0">
                  <a:pos x="60" y="80"/>
                </a:cxn>
              </a:cxnLst>
              <a:rect l="0" t="0" r="r" b="b"/>
              <a:pathLst>
                <a:path w="85" h="123"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7"/>
                    <a:pt x="14" y="74"/>
                    <a:pt x="19" y="88"/>
                  </a:cubicBezTo>
                  <a:cubicBezTo>
                    <a:pt x="27" y="110"/>
                    <a:pt x="26" y="123"/>
                    <a:pt x="42" y="123"/>
                  </a:cubicBezTo>
                  <a:cubicBezTo>
                    <a:pt x="59" y="123"/>
                    <a:pt x="58" y="110"/>
                    <a:pt x="65" y="88"/>
                  </a:cubicBezTo>
                  <a:cubicBezTo>
                    <a:pt x="70" y="74"/>
                    <a:pt x="85" y="57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  <a:close/>
                  <a:moveTo>
                    <a:pt x="52" y="104"/>
                  </a:moveTo>
                  <a:cubicBezTo>
                    <a:pt x="33" y="106"/>
                    <a:pt x="33" y="106"/>
                    <a:pt x="33" y="106"/>
                  </a:cubicBezTo>
                  <a:cubicBezTo>
                    <a:pt x="33" y="104"/>
                    <a:pt x="32" y="102"/>
                    <a:pt x="31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4" y="97"/>
                    <a:pt x="54" y="98"/>
                    <a:pt x="54" y="99"/>
                  </a:cubicBezTo>
                  <a:cubicBezTo>
                    <a:pt x="53" y="101"/>
                    <a:pt x="53" y="103"/>
                    <a:pt x="52" y="104"/>
                  </a:cubicBezTo>
                  <a:close/>
                  <a:moveTo>
                    <a:pt x="30" y="95"/>
                  </a:moveTo>
                  <a:cubicBezTo>
                    <a:pt x="29" y="93"/>
                    <a:pt x="28" y="91"/>
                    <a:pt x="2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9"/>
                    <a:pt x="56" y="91"/>
                    <a:pt x="56" y="92"/>
                  </a:cubicBezTo>
                  <a:lnTo>
                    <a:pt x="30" y="95"/>
                  </a:lnTo>
                  <a:close/>
                  <a:moveTo>
                    <a:pt x="42" y="115"/>
                  </a:moveTo>
                  <a:cubicBezTo>
                    <a:pt x="38" y="115"/>
                    <a:pt x="37" y="114"/>
                    <a:pt x="35" y="110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9" y="114"/>
                    <a:pt x="47" y="115"/>
                    <a:pt x="42" y="115"/>
                  </a:cubicBezTo>
                  <a:close/>
                  <a:moveTo>
                    <a:pt x="60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23" y="76"/>
                    <a:pt x="20" y="72"/>
                    <a:pt x="18" y="68"/>
                  </a:cubicBezTo>
                  <a:cubicBezTo>
                    <a:pt x="13" y="59"/>
                    <a:pt x="8" y="50"/>
                    <a:pt x="8" y="42"/>
                  </a:cubicBezTo>
                  <a:cubicBezTo>
                    <a:pt x="8" y="23"/>
                    <a:pt x="23" y="8"/>
                    <a:pt x="42" y="8"/>
                  </a:cubicBezTo>
                  <a:cubicBezTo>
                    <a:pt x="61" y="8"/>
                    <a:pt x="77" y="23"/>
                    <a:pt x="77" y="42"/>
                  </a:cubicBezTo>
                  <a:cubicBezTo>
                    <a:pt x="77" y="50"/>
                    <a:pt x="72" y="59"/>
                    <a:pt x="67" y="68"/>
                  </a:cubicBezTo>
                  <a:cubicBezTo>
                    <a:pt x="64" y="72"/>
                    <a:pt x="62" y="76"/>
                    <a:pt x="60" y="80"/>
                  </a:cubicBezTo>
                  <a:close/>
                  <a:moveTo>
                    <a:pt x="60" y="80"/>
                  </a:moveTo>
                  <a:cubicBezTo>
                    <a:pt x="60" y="80"/>
                    <a:pt x="60" y="80"/>
                    <a:pt x="60" y="8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1" name="Freeform 79">
              <a:extLst>
                <a:ext uri="{FF2B5EF4-FFF2-40B4-BE49-F238E27FC236}">
                  <a16:creationId xmlns:a16="http://schemas.microsoft.com/office/drawing/2014/main" id="{A2145FB0-6DFB-262D-6C34-168509E982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0675" y="1965326"/>
              <a:ext cx="73025" cy="730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5" y="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3" y="0"/>
                </a:cxn>
              </a:cxnLst>
              <a:rect l="0" t="0" r="r" b="b"/>
              <a:pathLst>
                <a:path w="25" h="25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5"/>
                    <a:pt x="4" y="24"/>
                    <a:pt x="4" y="23"/>
                  </a:cubicBezTo>
                  <a:cubicBezTo>
                    <a:pt x="4" y="12"/>
                    <a:pt x="13" y="4"/>
                    <a:pt x="23" y="4"/>
                  </a:cubicBezTo>
                  <a:cubicBezTo>
                    <a:pt x="24" y="4"/>
                    <a:pt x="25" y="3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B0A4BC6-F6CD-733B-AE17-F560C4275F6E}"/>
              </a:ext>
            </a:extLst>
          </p:cNvPr>
          <p:cNvGrpSpPr/>
          <p:nvPr/>
        </p:nvGrpSpPr>
        <p:grpSpPr>
          <a:xfrm>
            <a:off x="5281884" y="4001146"/>
            <a:ext cx="345953" cy="345951"/>
            <a:chOff x="3233738" y="2541588"/>
            <a:chExt cx="296863" cy="296862"/>
          </a:xfrm>
          <a:solidFill>
            <a:schemeClr val="accent6"/>
          </a:solidFill>
        </p:grpSpPr>
        <p:sp>
          <p:nvSpPr>
            <p:cNvPr id="43" name="Oval 116">
              <a:extLst>
                <a:ext uri="{FF2B5EF4-FFF2-40B4-BE49-F238E27FC236}">
                  <a16:creationId xmlns:a16="http://schemas.microsoft.com/office/drawing/2014/main" id="{12F00014-32F1-72CB-0B47-F7EA2EB5E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3738" y="2759075"/>
              <a:ext cx="79375" cy="7937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4" name="Freeform 117">
              <a:extLst>
                <a:ext uri="{FF2B5EF4-FFF2-40B4-BE49-F238E27FC236}">
                  <a16:creationId xmlns:a16="http://schemas.microsoft.com/office/drawing/2014/main" id="{8EEA0731-2143-AE0C-6372-28A666B69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913" y="2644775"/>
              <a:ext cx="193675" cy="1920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39" y="37"/>
                </a:cxn>
                <a:cxn ang="0">
                  <a:pos x="55" y="75"/>
                </a:cxn>
                <a:cxn ang="0">
                  <a:pos x="76" y="75"/>
                </a:cxn>
                <a:cxn ang="0">
                  <a:pos x="0" y="0"/>
                </a:cxn>
              </a:cxnLst>
              <a:rect l="0" t="0" r="r" b="b"/>
              <a:pathLst>
                <a:path w="76" h="75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15" y="20"/>
                    <a:pt x="29" y="26"/>
                    <a:pt x="39" y="37"/>
                  </a:cubicBezTo>
                  <a:cubicBezTo>
                    <a:pt x="49" y="47"/>
                    <a:pt x="55" y="61"/>
                    <a:pt x="55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34"/>
                    <a:pt x="42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5" name="Freeform 118">
              <a:extLst>
                <a:ext uri="{FF2B5EF4-FFF2-40B4-BE49-F238E27FC236}">
                  <a16:creationId xmlns:a16="http://schemas.microsoft.com/office/drawing/2014/main" id="{CE81ACD7-785D-A1AD-084B-D7BD0760E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913" y="2541588"/>
              <a:ext cx="293688" cy="2952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95" y="115"/>
                </a:cxn>
                <a:cxn ang="0">
                  <a:pos x="115" y="115"/>
                </a:cxn>
                <a:cxn ang="0">
                  <a:pos x="0" y="0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52" y="21"/>
                    <a:pt x="94" y="63"/>
                    <a:pt x="95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5" y="52"/>
                    <a:pt x="64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E0708486-78BA-224D-466C-0599EAF1CFE3}"/>
              </a:ext>
            </a:extLst>
          </p:cNvPr>
          <p:cNvSpPr/>
          <p:nvPr/>
        </p:nvSpPr>
        <p:spPr>
          <a:xfrm>
            <a:off x="5025516" y="1720161"/>
            <a:ext cx="785586" cy="785586"/>
          </a:xfrm>
          <a:prstGeom prst="ellips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89040E6-690F-2792-E69A-EE0E516476D7}"/>
              </a:ext>
            </a:extLst>
          </p:cNvPr>
          <p:cNvSpPr/>
          <p:nvPr/>
        </p:nvSpPr>
        <p:spPr>
          <a:xfrm>
            <a:off x="5025516" y="2767601"/>
            <a:ext cx="785586" cy="785586"/>
          </a:xfrm>
          <a:prstGeom prst="ellips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38351CD-49A8-4608-72E1-0B8B14AE34BB}"/>
              </a:ext>
            </a:extLst>
          </p:cNvPr>
          <p:cNvSpPr/>
          <p:nvPr/>
        </p:nvSpPr>
        <p:spPr>
          <a:xfrm>
            <a:off x="5025516" y="3810014"/>
            <a:ext cx="785586" cy="785586"/>
          </a:xfrm>
          <a:prstGeom prst="ellips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endParaRPr lang="zh-CN" altLang="en-US" sz="1400" kern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4767</TotalTime>
  <Words>377</Words>
  <Application>Microsoft Office PowerPoint</Application>
  <PresentationFormat>On-screen Show (16:9)</PresentationFormat>
  <Paragraphs>28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宋体</vt:lpstr>
      <vt:lpstr>Arial</vt:lpstr>
      <vt:lpstr>Calibri</vt:lpstr>
      <vt:lpstr>Open Sans Light</vt:lpstr>
      <vt:lpstr>Wingdings</vt:lpstr>
      <vt:lpstr>Office 主题​​</vt:lpstr>
      <vt:lpstr>Kaufman County TX Growth:  The Blueprint of the Dallas Exurban Boom</vt:lpstr>
      <vt:lpstr>Pinal County Population: Arizona's Answer to Phoenix Sprawl &amp; Housing Demand</vt:lpstr>
      <vt:lpstr>Dawson County:  The Fastest Growing Georgia County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124</cp:revision>
  <dcterms:created xsi:type="dcterms:W3CDTF">2016-05-15T02:42:52Z</dcterms:created>
  <dcterms:modified xsi:type="dcterms:W3CDTF">2025-12-09T14:55:46Z</dcterms:modified>
</cp:coreProperties>
</file>