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39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D99694"/>
    <a:srgbClr val="F5B90F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Rockwall County Growth Rate: </a:t>
            </a:r>
            <a:br>
              <a:rPr lang="en-US" altLang="zh-CN" dirty="0"/>
            </a:br>
            <a:r>
              <a:rPr lang="en-US" altLang="zh-CN" dirty="0"/>
              <a:t>When Small Size Meets Big Demand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BB9683F-06BA-B6D4-9849-FF686903390F}"/>
              </a:ext>
            </a:extLst>
          </p:cNvPr>
          <p:cNvGrpSpPr/>
          <p:nvPr/>
        </p:nvGrpSpPr>
        <p:grpSpPr>
          <a:xfrm>
            <a:off x="1547664" y="1995686"/>
            <a:ext cx="3241675" cy="2881313"/>
            <a:chOff x="3417888" y="1289050"/>
            <a:chExt cx="3241675" cy="2881313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EA026F10-A8CB-CD77-7791-FBCDC08B7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1797050"/>
              <a:ext cx="2593975" cy="2373313"/>
            </a:xfrm>
            <a:custGeom>
              <a:avLst/>
              <a:gdLst>
                <a:gd name="T0" fmla="*/ 1633 w 1634"/>
                <a:gd name="T1" fmla="*/ 54 h 1495"/>
                <a:gd name="T2" fmla="*/ 1633 w 1634"/>
                <a:gd name="T3" fmla="*/ 159 h 1495"/>
                <a:gd name="T4" fmla="*/ 1633 w 1634"/>
                <a:gd name="T5" fmla="*/ 364 h 1495"/>
                <a:gd name="T6" fmla="*/ 1633 w 1634"/>
                <a:gd name="T7" fmla="*/ 644 h 1495"/>
                <a:gd name="T8" fmla="*/ 1633 w 1634"/>
                <a:gd name="T9" fmla="*/ 805 h 1495"/>
                <a:gd name="T10" fmla="*/ 1633 w 1634"/>
                <a:gd name="T11" fmla="*/ 958 h 1495"/>
                <a:gd name="T12" fmla="*/ 1633 w 1634"/>
                <a:gd name="T13" fmla="*/ 1104 h 1495"/>
                <a:gd name="T14" fmla="*/ 1632 w 1634"/>
                <a:gd name="T15" fmla="*/ 1406 h 1495"/>
                <a:gd name="T16" fmla="*/ 1450 w 1634"/>
                <a:gd name="T17" fmla="*/ 1487 h 1495"/>
                <a:gd name="T18" fmla="*/ 1316 w 1634"/>
                <a:gd name="T19" fmla="*/ 1487 h 1495"/>
                <a:gd name="T20" fmla="*/ 1217 w 1634"/>
                <a:gd name="T21" fmla="*/ 1488 h 1495"/>
                <a:gd name="T22" fmla="*/ 1030 w 1634"/>
                <a:gd name="T23" fmla="*/ 1491 h 1495"/>
                <a:gd name="T24" fmla="*/ 672 w 1634"/>
                <a:gd name="T25" fmla="*/ 1490 h 1495"/>
                <a:gd name="T26" fmla="*/ 580 w 1634"/>
                <a:gd name="T27" fmla="*/ 1491 h 1495"/>
                <a:gd name="T28" fmla="*/ 278 w 1634"/>
                <a:gd name="T29" fmla="*/ 1494 h 1495"/>
                <a:gd name="T30" fmla="*/ 224 w 1634"/>
                <a:gd name="T31" fmla="*/ 1495 h 1495"/>
                <a:gd name="T32" fmla="*/ 100 w 1634"/>
                <a:gd name="T33" fmla="*/ 1492 h 1495"/>
                <a:gd name="T34" fmla="*/ 4 w 1634"/>
                <a:gd name="T35" fmla="*/ 1021 h 1495"/>
                <a:gd name="T36" fmla="*/ 4 w 1634"/>
                <a:gd name="T37" fmla="*/ 945 h 1495"/>
                <a:gd name="T38" fmla="*/ 5 w 1634"/>
                <a:gd name="T39" fmla="*/ 926 h 1495"/>
                <a:gd name="T40" fmla="*/ 6 w 1634"/>
                <a:gd name="T41" fmla="*/ 885 h 1495"/>
                <a:gd name="T42" fmla="*/ 6 w 1634"/>
                <a:gd name="T43" fmla="*/ 854 h 1495"/>
                <a:gd name="T44" fmla="*/ 6 w 1634"/>
                <a:gd name="T45" fmla="*/ 837 h 1495"/>
                <a:gd name="T46" fmla="*/ 6 w 1634"/>
                <a:gd name="T47" fmla="*/ 817 h 1495"/>
                <a:gd name="T48" fmla="*/ 6 w 1634"/>
                <a:gd name="T49" fmla="*/ 805 h 1495"/>
                <a:gd name="T50" fmla="*/ 6 w 1634"/>
                <a:gd name="T51" fmla="*/ 779 h 1495"/>
                <a:gd name="T52" fmla="*/ 6 w 1634"/>
                <a:gd name="T53" fmla="*/ 735 h 1495"/>
                <a:gd name="T54" fmla="*/ 7 w 1634"/>
                <a:gd name="T55" fmla="*/ 706 h 1495"/>
                <a:gd name="T56" fmla="*/ 7 w 1634"/>
                <a:gd name="T57" fmla="*/ 654 h 1495"/>
                <a:gd name="T58" fmla="*/ 8 w 1634"/>
                <a:gd name="T59" fmla="*/ 626 h 1495"/>
                <a:gd name="T60" fmla="*/ 8 w 1634"/>
                <a:gd name="T61" fmla="*/ 594 h 1495"/>
                <a:gd name="T62" fmla="*/ 9 w 1634"/>
                <a:gd name="T63" fmla="*/ 542 h 1495"/>
                <a:gd name="T64" fmla="*/ 10 w 1634"/>
                <a:gd name="T65" fmla="*/ 493 h 1495"/>
                <a:gd name="T66" fmla="*/ 10 w 1634"/>
                <a:gd name="T67" fmla="*/ 439 h 1495"/>
                <a:gd name="T68" fmla="*/ 13 w 1634"/>
                <a:gd name="T69" fmla="*/ 341 h 1495"/>
                <a:gd name="T70" fmla="*/ 15 w 1634"/>
                <a:gd name="T71" fmla="*/ 213 h 1495"/>
                <a:gd name="T72" fmla="*/ 15 w 1634"/>
                <a:gd name="T73" fmla="*/ 136 h 1495"/>
                <a:gd name="T74" fmla="*/ 15 w 1634"/>
                <a:gd name="T75" fmla="*/ 75 h 1495"/>
                <a:gd name="T76" fmla="*/ 15 w 1634"/>
                <a:gd name="T77" fmla="*/ 6 h 1495"/>
                <a:gd name="T78" fmla="*/ 60 w 1634"/>
                <a:gd name="T79" fmla="*/ 1 h 1495"/>
                <a:gd name="T80" fmla="*/ 203 w 1634"/>
                <a:gd name="T81" fmla="*/ 3 h 1495"/>
                <a:gd name="T82" fmla="*/ 384 w 1634"/>
                <a:gd name="T83" fmla="*/ 5 h 1495"/>
                <a:gd name="T84" fmla="*/ 596 w 1634"/>
                <a:gd name="T85" fmla="*/ 6 h 1495"/>
                <a:gd name="T86" fmla="*/ 637 w 1634"/>
                <a:gd name="T87" fmla="*/ 7 h 1495"/>
                <a:gd name="T88" fmla="*/ 720 w 1634"/>
                <a:gd name="T89" fmla="*/ 9 h 1495"/>
                <a:gd name="T90" fmla="*/ 782 w 1634"/>
                <a:gd name="T91" fmla="*/ 10 h 1495"/>
                <a:gd name="T92" fmla="*/ 832 w 1634"/>
                <a:gd name="T93" fmla="*/ 10 h 1495"/>
                <a:gd name="T94" fmla="*/ 914 w 1634"/>
                <a:gd name="T95" fmla="*/ 7 h 1495"/>
                <a:gd name="T96" fmla="*/ 956 w 1634"/>
                <a:gd name="T97" fmla="*/ 7 h 1495"/>
                <a:gd name="T98" fmla="*/ 1002 w 1634"/>
                <a:gd name="T99" fmla="*/ 7 h 1495"/>
                <a:gd name="T100" fmla="*/ 1129 w 1634"/>
                <a:gd name="T101" fmla="*/ 9 h 1495"/>
                <a:gd name="T102" fmla="*/ 1352 w 1634"/>
                <a:gd name="T103" fmla="*/ 11 h 1495"/>
                <a:gd name="T104" fmla="*/ 1393 w 1634"/>
                <a:gd name="T105" fmla="*/ 11 h 1495"/>
                <a:gd name="T106" fmla="*/ 1421 w 1634"/>
                <a:gd name="T107" fmla="*/ 11 h 1495"/>
                <a:gd name="T108" fmla="*/ 1444 w 1634"/>
                <a:gd name="T109" fmla="*/ 12 h 1495"/>
                <a:gd name="T110" fmla="*/ 1582 w 1634"/>
                <a:gd name="T111" fmla="*/ 13 h 1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34" h="1495">
                  <a:moveTo>
                    <a:pt x="1633" y="11"/>
                  </a:moveTo>
                  <a:lnTo>
                    <a:pt x="1633" y="13"/>
                  </a:lnTo>
                  <a:lnTo>
                    <a:pt x="1633" y="14"/>
                  </a:lnTo>
                  <a:lnTo>
                    <a:pt x="1633" y="15"/>
                  </a:lnTo>
                  <a:lnTo>
                    <a:pt x="1633" y="18"/>
                  </a:lnTo>
                  <a:lnTo>
                    <a:pt x="1633" y="20"/>
                  </a:lnTo>
                  <a:lnTo>
                    <a:pt x="1633" y="43"/>
                  </a:lnTo>
                  <a:lnTo>
                    <a:pt x="1633" y="52"/>
                  </a:lnTo>
                  <a:lnTo>
                    <a:pt x="1633" y="54"/>
                  </a:lnTo>
                  <a:lnTo>
                    <a:pt x="1633" y="61"/>
                  </a:lnTo>
                  <a:lnTo>
                    <a:pt x="1633" y="103"/>
                  </a:lnTo>
                  <a:lnTo>
                    <a:pt x="1633" y="109"/>
                  </a:lnTo>
                  <a:lnTo>
                    <a:pt x="1633" y="122"/>
                  </a:lnTo>
                  <a:lnTo>
                    <a:pt x="1633" y="123"/>
                  </a:lnTo>
                  <a:lnTo>
                    <a:pt x="1633" y="124"/>
                  </a:lnTo>
                  <a:lnTo>
                    <a:pt x="1633" y="143"/>
                  </a:lnTo>
                  <a:lnTo>
                    <a:pt x="1633" y="154"/>
                  </a:lnTo>
                  <a:lnTo>
                    <a:pt x="1633" y="159"/>
                  </a:lnTo>
                  <a:lnTo>
                    <a:pt x="1633" y="160"/>
                  </a:lnTo>
                  <a:lnTo>
                    <a:pt x="1633" y="201"/>
                  </a:lnTo>
                  <a:lnTo>
                    <a:pt x="1633" y="273"/>
                  </a:lnTo>
                  <a:lnTo>
                    <a:pt x="1633" y="308"/>
                  </a:lnTo>
                  <a:lnTo>
                    <a:pt x="1633" y="357"/>
                  </a:lnTo>
                  <a:lnTo>
                    <a:pt x="1633" y="358"/>
                  </a:lnTo>
                  <a:lnTo>
                    <a:pt x="1633" y="359"/>
                  </a:lnTo>
                  <a:lnTo>
                    <a:pt x="1633" y="363"/>
                  </a:lnTo>
                  <a:lnTo>
                    <a:pt x="1633" y="364"/>
                  </a:lnTo>
                  <a:lnTo>
                    <a:pt x="1633" y="368"/>
                  </a:lnTo>
                  <a:lnTo>
                    <a:pt x="1633" y="370"/>
                  </a:lnTo>
                  <a:lnTo>
                    <a:pt x="1633" y="430"/>
                  </a:lnTo>
                  <a:lnTo>
                    <a:pt x="1633" y="501"/>
                  </a:lnTo>
                  <a:lnTo>
                    <a:pt x="1632" y="516"/>
                  </a:lnTo>
                  <a:lnTo>
                    <a:pt x="1633" y="526"/>
                  </a:lnTo>
                  <a:lnTo>
                    <a:pt x="1633" y="591"/>
                  </a:lnTo>
                  <a:lnTo>
                    <a:pt x="1633" y="608"/>
                  </a:lnTo>
                  <a:lnTo>
                    <a:pt x="1633" y="644"/>
                  </a:lnTo>
                  <a:lnTo>
                    <a:pt x="1633" y="657"/>
                  </a:lnTo>
                  <a:lnTo>
                    <a:pt x="1633" y="661"/>
                  </a:lnTo>
                  <a:lnTo>
                    <a:pt x="1633" y="714"/>
                  </a:lnTo>
                  <a:lnTo>
                    <a:pt x="1633" y="728"/>
                  </a:lnTo>
                  <a:lnTo>
                    <a:pt x="1633" y="729"/>
                  </a:lnTo>
                  <a:lnTo>
                    <a:pt x="1633" y="750"/>
                  </a:lnTo>
                  <a:lnTo>
                    <a:pt x="1633" y="772"/>
                  </a:lnTo>
                  <a:lnTo>
                    <a:pt x="1633" y="787"/>
                  </a:lnTo>
                  <a:lnTo>
                    <a:pt x="1633" y="805"/>
                  </a:lnTo>
                  <a:lnTo>
                    <a:pt x="1634" y="838"/>
                  </a:lnTo>
                  <a:lnTo>
                    <a:pt x="1634" y="863"/>
                  </a:lnTo>
                  <a:lnTo>
                    <a:pt x="1633" y="876"/>
                  </a:lnTo>
                  <a:lnTo>
                    <a:pt x="1632" y="928"/>
                  </a:lnTo>
                  <a:lnTo>
                    <a:pt x="1632" y="931"/>
                  </a:lnTo>
                  <a:lnTo>
                    <a:pt x="1632" y="935"/>
                  </a:lnTo>
                  <a:lnTo>
                    <a:pt x="1633" y="949"/>
                  </a:lnTo>
                  <a:lnTo>
                    <a:pt x="1633" y="951"/>
                  </a:lnTo>
                  <a:lnTo>
                    <a:pt x="1633" y="958"/>
                  </a:lnTo>
                  <a:lnTo>
                    <a:pt x="1632" y="973"/>
                  </a:lnTo>
                  <a:lnTo>
                    <a:pt x="1632" y="975"/>
                  </a:lnTo>
                  <a:lnTo>
                    <a:pt x="1632" y="1021"/>
                  </a:lnTo>
                  <a:lnTo>
                    <a:pt x="1632" y="1024"/>
                  </a:lnTo>
                  <a:lnTo>
                    <a:pt x="1632" y="1040"/>
                  </a:lnTo>
                  <a:lnTo>
                    <a:pt x="1632" y="1041"/>
                  </a:lnTo>
                  <a:lnTo>
                    <a:pt x="1633" y="1099"/>
                  </a:lnTo>
                  <a:lnTo>
                    <a:pt x="1633" y="1100"/>
                  </a:lnTo>
                  <a:lnTo>
                    <a:pt x="1633" y="1104"/>
                  </a:lnTo>
                  <a:lnTo>
                    <a:pt x="1633" y="1107"/>
                  </a:lnTo>
                  <a:lnTo>
                    <a:pt x="1632" y="1170"/>
                  </a:lnTo>
                  <a:lnTo>
                    <a:pt x="1632" y="1185"/>
                  </a:lnTo>
                  <a:lnTo>
                    <a:pt x="1632" y="1244"/>
                  </a:lnTo>
                  <a:lnTo>
                    <a:pt x="1632" y="1288"/>
                  </a:lnTo>
                  <a:lnTo>
                    <a:pt x="1632" y="1324"/>
                  </a:lnTo>
                  <a:lnTo>
                    <a:pt x="1632" y="1339"/>
                  </a:lnTo>
                  <a:lnTo>
                    <a:pt x="1632" y="1393"/>
                  </a:lnTo>
                  <a:lnTo>
                    <a:pt x="1632" y="1406"/>
                  </a:lnTo>
                  <a:lnTo>
                    <a:pt x="1632" y="1446"/>
                  </a:lnTo>
                  <a:lnTo>
                    <a:pt x="1632" y="1486"/>
                  </a:lnTo>
                  <a:lnTo>
                    <a:pt x="1587" y="1486"/>
                  </a:lnTo>
                  <a:lnTo>
                    <a:pt x="1554" y="1486"/>
                  </a:lnTo>
                  <a:lnTo>
                    <a:pt x="1552" y="1486"/>
                  </a:lnTo>
                  <a:lnTo>
                    <a:pt x="1523" y="1486"/>
                  </a:lnTo>
                  <a:lnTo>
                    <a:pt x="1475" y="1486"/>
                  </a:lnTo>
                  <a:lnTo>
                    <a:pt x="1465" y="1487"/>
                  </a:lnTo>
                  <a:lnTo>
                    <a:pt x="1450" y="1487"/>
                  </a:lnTo>
                  <a:lnTo>
                    <a:pt x="1438" y="1487"/>
                  </a:lnTo>
                  <a:lnTo>
                    <a:pt x="1436" y="1487"/>
                  </a:lnTo>
                  <a:lnTo>
                    <a:pt x="1408" y="1487"/>
                  </a:lnTo>
                  <a:lnTo>
                    <a:pt x="1362" y="1487"/>
                  </a:lnTo>
                  <a:lnTo>
                    <a:pt x="1360" y="1487"/>
                  </a:lnTo>
                  <a:lnTo>
                    <a:pt x="1357" y="1487"/>
                  </a:lnTo>
                  <a:lnTo>
                    <a:pt x="1348" y="1487"/>
                  </a:lnTo>
                  <a:lnTo>
                    <a:pt x="1333" y="1487"/>
                  </a:lnTo>
                  <a:lnTo>
                    <a:pt x="1316" y="1487"/>
                  </a:lnTo>
                  <a:lnTo>
                    <a:pt x="1314" y="1487"/>
                  </a:lnTo>
                  <a:lnTo>
                    <a:pt x="1295" y="1487"/>
                  </a:lnTo>
                  <a:lnTo>
                    <a:pt x="1289" y="1487"/>
                  </a:lnTo>
                  <a:lnTo>
                    <a:pt x="1267" y="1487"/>
                  </a:lnTo>
                  <a:lnTo>
                    <a:pt x="1240" y="1488"/>
                  </a:lnTo>
                  <a:lnTo>
                    <a:pt x="1239" y="1488"/>
                  </a:lnTo>
                  <a:lnTo>
                    <a:pt x="1224" y="1488"/>
                  </a:lnTo>
                  <a:lnTo>
                    <a:pt x="1220" y="1488"/>
                  </a:lnTo>
                  <a:lnTo>
                    <a:pt x="1217" y="1488"/>
                  </a:lnTo>
                  <a:lnTo>
                    <a:pt x="1202" y="1488"/>
                  </a:lnTo>
                  <a:lnTo>
                    <a:pt x="1199" y="1488"/>
                  </a:lnTo>
                  <a:lnTo>
                    <a:pt x="1197" y="1488"/>
                  </a:lnTo>
                  <a:lnTo>
                    <a:pt x="1178" y="1488"/>
                  </a:lnTo>
                  <a:lnTo>
                    <a:pt x="1099" y="1488"/>
                  </a:lnTo>
                  <a:lnTo>
                    <a:pt x="1098" y="1488"/>
                  </a:lnTo>
                  <a:lnTo>
                    <a:pt x="1071" y="1488"/>
                  </a:lnTo>
                  <a:lnTo>
                    <a:pt x="1058" y="1490"/>
                  </a:lnTo>
                  <a:lnTo>
                    <a:pt x="1030" y="1491"/>
                  </a:lnTo>
                  <a:lnTo>
                    <a:pt x="1026" y="1491"/>
                  </a:lnTo>
                  <a:lnTo>
                    <a:pt x="1017" y="1491"/>
                  </a:lnTo>
                  <a:lnTo>
                    <a:pt x="986" y="1486"/>
                  </a:lnTo>
                  <a:lnTo>
                    <a:pt x="926" y="1487"/>
                  </a:lnTo>
                  <a:lnTo>
                    <a:pt x="880" y="1488"/>
                  </a:lnTo>
                  <a:lnTo>
                    <a:pt x="803" y="1488"/>
                  </a:lnTo>
                  <a:lnTo>
                    <a:pt x="739" y="1490"/>
                  </a:lnTo>
                  <a:lnTo>
                    <a:pt x="690" y="1490"/>
                  </a:lnTo>
                  <a:lnTo>
                    <a:pt x="672" y="1490"/>
                  </a:lnTo>
                  <a:lnTo>
                    <a:pt x="634" y="1491"/>
                  </a:lnTo>
                  <a:lnTo>
                    <a:pt x="621" y="1491"/>
                  </a:lnTo>
                  <a:lnTo>
                    <a:pt x="615" y="1491"/>
                  </a:lnTo>
                  <a:lnTo>
                    <a:pt x="611" y="1491"/>
                  </a:lnTo>
                  <a:lnTo>
                    <a:pt x="608" y="1491"/>
                  </a:lnTo>
                  <a:lnTo>
                    <a:pt x="596" y="1491"/>
                  </a:lnTo>
                  <a:lnTo>
                    <a:pt x="584" y="1491"/>
                  </a:lnTo>
                  <a:lnTo>
                    <a:pt x="581" y="1491"/>
                  </a:lnTo>
                  <a:lnTo>
                    <a:pt x="580" y="1491"/>
                  </a:lnTo>
                  <a:lnTo>
                    <a:pt x="561" y="1491"/>
                  </a:lnTo>
                  <a:lnTo>
                    <a:pt x="519" y="1492"/>
                  </a:lnTo>
                  <a:lnTo>
                    <a:pt x="505" y="1492"/>
                  </a:lnTo>
                  <a:lnTo>
                    <a:pt x="483" y="1493"/>
                  </a:lnTo>
                  <a:lnTo>
                    <a:pt x="408" y="1493"/>
                  </a:lnTo>
                  <a:lnTo>
                    <a:pt x="402" y="1493"/>
                  </a:lnTo>
                  <a:lnTo>
                    <a:pt x="401" y="1493"/>
                  </a:lnTo>
                  <a:lnTo>
                    <a:pt x="387" y="1493"/>
                  </a:lnTo>
                  <a:lnTo>
                    <a:pt x="278" y="1494"/>
                  </a:lnTo>
                  <a:lnTo>
                    <a:pt x="277" y="1494"/>
                  </a:lnTo>
                  <a:lnTo>
                    <a:pt x="276" y="1494"/>
                  </a:lnTo>
                  <a:lnTo>
                    <a:pt x="275" y="1494"/>
                  </a:lnTo>
                  <a:lnTo>
                    <a:pt x="263" y="1494"/>
                  </a:lnTo>
                  <a:lnTo>
                    <a:pt x="260" y="1494"/>
                  </a:lnTo>
                  <a:lnTo>
                    <a:pt x="235" y="1494"/>
                  </a:lnTo>
                  <a:lnTo>
                    <a:pt x="234" y="1494"/>
                  </a:lnTo>
                  <a:lnTo>
                    <a:pt x="225" y="1495"/>
                  </a:lnTo>
                  <a:lnTo>
                    <a:pt x="224" y="1495"/>
                  </a:lnTo>
                  <a:lnTo>
                    <a:pt x="223" y="1495"/>
                  </a:lnTo>
                  <a:lnTo>
                    <a:pt x="219" y="1495"/>
                  </a:lnTo>
                  <a:lnTo>
                    <a:pt x="214" y="1494"/>
                  </a:lnTo>
                  <a:lnTo>
                    <a:pt x="213" y="1494"/>
                  </a:lnTo>
                  <a:lnTo>
                    <a:pt x="211" y="1494"/>
                  </a:lnTo>
                  <a:lnTo>
                    <a:pt x="207" y="1494"/>
                  </a:lnTo>
                  <a:lnTo>
                    <a:pt x="177" y="1493"/>
                  </a:lnTo>
                  <a:lnTo>
                    <a:pt x="101" y="1492"/>
                  </a:lnTo>
                  <a:lnTo>
                    <a:pt x="100" y="1492"/>
                  </a:lnTo>
                  <a:lnTo>
                    <a:pt x="0" y="1492"/>
                  </a:lnTo>
                  <a:lnTo>
                    <a:pt x="0" y="1491"/>
                  </a:lnTo>
                  <a:lnTo>
                    <a:pt x="1" y="1323"/>
                  </a:lnTo>
                  <a:lnTo>
                    <a:pt x="1" y="1316"/>
                  </a:lnTo>
                  <a:lnTo>
                    <a:pt x="2" y="1157"/>
                  </a:lnTo>
                  <a:lnTo>
                    <a:pt x="2" y="1113"/>
                  </a:lnTo>
                  <a:lnTo>
                    <a:pt x="4" y="1025"/>
                  </a:lnTo>
                  <a:lnTo>
                    <a:pt x="4" y="1023"/>
                  </a:lnTo>
                  <a:lnTo>
                    <a:pt x="4" y="1021"/>
                  </a:lnTo>
                  <a:lnTo>
                    <a:pt x="4" y="1019"/>
                  </a:lnTo>
                  <a:lnTo>
                    <a:pt x="4" y="1017"/>
                  </a:lnTo>
                  <a:lnTo>
                    <a:pt x="4" y="1008"/>
                  </a:lnTo>
                  <a:lnTo>
                    <a:pt x="4" y="980"/>
                  </a:lnTo>
                  <a:lnTo>
                    <a:pt x="4" y="966"/>
                  </a:lnTo>
                  <a:lnTo>
                    <a:pt x="4" y="955"/>
                  </a:lnTo>
                  <a:lnTo>
                    <a:pt x="4" y="949"/>
                  </a:lnTo>
                  <a:lnTo>
                    <a:pt x="4" y="948"/>
                  </a:lnTo>
                  <a:lnTo>
                    <a:pt x="4" y="945"/>
                  </a:lnTo>
                  <a:lnTo>
                    <a:pt x="4" y="943"/>
                  </a:lnTo>
                  <a:lnTo>
                    <a:pt x="4" y="942"/>
                  </a:lnTo>
                  <a:lnTo>
                    <a:pt x="5" y="941"/>
                  </a:lnTo>
                  <a:lnTo>
                    <a:pt x="5" y="939"/>
                  </a:lnTo>
                  <a:lnTo>
                    <a:pt x="5" y="937"/>
                  </a:lnTo>
                  <a:lnTo>
                    <a:pt x="5" y="935"/>
                  </a:lnTo>
                  <a:lnTo>
                    <a:pt x="5" y="932"/>
                  </a:lnTo>
                  <a:lnTo>
                    <a:pt x="5" y="930"/>
                  </a:lnTo>
                  <a:lnTo>
                    <a:pt x="5" y="926"/>
                  </a:lnTo>
                  <a:lnTo>
                    <a:pt x="5" y="913"/>
                  </a:lnTo>
                  <a:lnTo>
                    <a:pt x="5" y="912"/>
                  </a:lnTo>
                  <a:lnTo>
                    <a:pt x="5" y="901"/>
                  </a:lnTo>
                  <a:lnTo>
                    <a:pt x="5" y="900"/>
                  </a:lnTo>
                  <a:lnTo>
                    <a:pt x="5" y="898"/>
                  </a:lnTo>
                  <a:lnTo>
                    <a:pt x="5" y="897"/>
                  </a:lnTo>
                  <a:lnTo>
                    <a:pt x="6" y="890"/>
                  </a:lnTo>
                  <a:lnTo>
                    <a:pt x="6" y="889"/>
                  </a:lnTo>
                  <a:lnTo>
                    <a:pt x="6" y="885"/>
                  </a:lnTo>
                  <a:lnTo>
                    <a:pt x="6" y="883"/>
                  </a:lnTo>
                  <a:lnTo>
                    <a:pt x="6" y="882"/>
                  </a:lnTo>
                  <a:lnTo>
                    <a:pt x="6" y="877"/>
                  </a:lnTo>
                  <a:lnTo>
                    <a:pt x="6" y="876"/>
                  </a:lnTo>
                  <a:lnTo>
                    <a:pt x="6" y="871"/>
                  </a:lnTo>
                  <a:lnTo>
                    <a:pt x="6" y="867"/>
                  </a:lnTo>
                  <a:lnTo>
                    <a:pt x="6" y="859"/>
                  </a:lnTo>
                  <a:lnTo>
                    <a:pt x="6" y="856"/>
                  </a:lnTo>
                  <a:lnTo>
                    <a:pt x="6" y="854"/>
                  </a:lnTo>
                  <a:lnTo>
                    <a:pt x="6" y="851"/>
                  </a:lnTo>
                  <a:lnTo>
                    <a:pt x="6" y="850"/>
                  </a:lnTo>
                  <a:lnTo>
                    <a:pt x="6" y="846"/>
                  </a:lnTo>
                  <a:lnTo>
                    <a:pt x="6" y="845"/>
                  </a:lnTo>
                  <a:lnTo>
                    <a:pt x="6" y="844"/>
                  </a:lnTo>
                  <a:lnTo>
                    <a:pt x="6" y="843"/>
                  </a:lnTo>
                  <a:lnTo>
                    <a:pt x="6" y="842"/>
                  </a:lnTo>
                  <a:lnTo>
                    <a:pt x="6" y="838"/>
                  </a:lnTo>
                  <a:lnTo>
                    <a:pt x="6" y="837"/>
                  </a:lnTo>
                  <a:lnTo>
                    <a:pt x="6" y="836"/>
                  </a:lnTo>
                  <a:lnTo>
                    <a:pt x="6" y="835"/>
                  </a:lnTo>
                  <a:lnTo>
                    <a:pt x="6" y="833"/>
                  </a:lnTo>
                  <a:lnTo>
                    <a:pt x="6" y="832"/>
                  </a:lnTo>
                  <a:lnTo>
                    <a:pt x="6" y="824"/>
                  </a:lnTo>
                  <a:lnTo>
                    <a:pt x="6" y="823"/>
                  </a:lnTo>
                  <a:lnTo>
                    <a:pt x="6" y="822"/>
                  </a:lnTo>
                  <a:lnTo>
                    <a:pt x="6" y="819"/>
                  </a:lnTo>
                  <a:lnTo>
                    <a:pt x="6" y="817"/>
                  </a:lnTo>
                  <a:lnTo>
                    <a:pt x="6" y="816"/>
                  </a:lnTo>
                  <a:lnTo>
                    <a:pt x="6" y="815"/>
                  </a:lnTo>
                  <a:lnTo>
                    <a:pt x="6" y="813"/>
                  </a:lnTo>
                  <a:lnTo>
                    <a:pt x="6" y="810"/>
                  </a:lnTo>
                  <a:lnTo>
                    <a:pt x="6" y="809"/>
                  </a:lnTo>
                  <a:lnTo>
                    <a:pt x="6" y="808"/>
                  </a:lnTo>
                  <a:lnTo>
                    <a:pt x="6" y="807"/>
                  </a:lnTo>
                  <a:lnTo>
                    <a:pt x="6" y="806"/>
                  </a:lnTo>
                  <a:lnTo>
                    <a:pt x="6" y="805"/>
                  </a:lnTo>
                  <a:lnTo>
                    <a:pt x="6" y="798"/>
                  </a:lnTo>
                  <a:lnTo>
                    <a:pt x="6" y="797"/>
                  </a:lnTo>
                  <a:lnTo>
                    <a:pt x="6" y="791"/>
                  </a:lnTo>
                  <a:lnTo>
                    <a:pt x="6" y="790"/>
                  </a:lnTo>
                  <a:lnTo>
                    <a:pt x="6" y="787"/>
                  </a:lnTo>
                  <a:lnTo>
                    <a:pt x="6" y="784"/>
                  </a:lnTo>
                  <a:lnTo>
                    <a:pt x="6" y="783"/>
                  </a:lnTo>
                  <a:lnTo>
                    <a:pt x="6" y="781"/>
                  </a:lnTo>
                  <a:lnTo>
                    <a:pt x="6" y="779"/>
                  </a:lnTo>
                  <a:lnTo>
                    <a:pt x="6" y="778"/>
                  </a:lnTo>
                  <a:lnTo>
                    <a:pt x="6" y="775"/>
                  </a:lnTo>
                  <a:lnTo>
                    <a:pt x="6" y="772"/>
                  </a:lnTo>
                  <a:lnTo>
                    <a:pt x="6" y="760"/>
                  </a:lnTo>
                  <a:lnTo>
                    <a:pt x="6" y="759"/>
                  </a:lnTo>
                  <a:lnTo>
                    <a:pt x="6" y="753"/>
                  </a:lnTo>
                  <a:lnTo>
                    <a:pt x="6" y="746"/>
                  </a:lnTo>
                  <a:lnTo>
                    <a:pt x="6" y="743"/>
                  </a:lnTo>
                  <a:lnTo>
                    <a:pt x="6" y="735"/>
                  </a:lnTo>
                  <a:lnTo>
                    <a:pt x="6" y="733"/>
                  </a:lnTo>
                  <a:lnTo>
                    <a:pt x="7" y="727"/>
                  </a:lnTo>
                  <a:lnTo>
                    <a:pt x="7" y="726"/>
                  </a:lnTo>
                  <a:lnTo>
                    <a:pt x="7" y="724"/>
                  </a:lnTo>
                  <a:lnTo>
                    <a:pt x="7" y="716"/>
                  </a:lnTo>
                  <a:lnTo>
                    <a:pt x="7" y="714"/>
                  </a:lnTo>
                  <a:lnTo>
                    <a:pt x="7" y="712"/>
                  </a:lnTo>
                  <a:lnTo>
                    <a:pt x="7" y="708"/>
                  </a:lnTo>
                  <a:lnTo>
                    <a:pt x="7" y="706"/>
                  </a:lnTo>
                  <a:lnTo>
                    <a:pt x="7" y="700"/>
                  </a:lnTo>
                  <a:lnTo>
                    <a:pt x="7" y="697"/>
                  </a:lnTo>
                  <a:lnTo>
                    <a:pt x="7" y="687"/>
                  </a:lnTo>
                  <a:lnTo>
                    <a:pt x="7" y="680"/>
                  </a:lnTo>
                  <a:lnTo>
                    <a:pt x="7" y="679"/>
                  </a:lnTo>
                  <a:lnTo>
                    <a:pt x="7" y="677"/>
                  </a:lnTo>
                  <a:lnTo>
                    <a:pt x="7" y="669"/>
                  </a:lnTo>
                  <a:lnTo>
                    <a:pt x="7" y="662"/>
                  </a:lnTo>
                  <a:lnTo>
                    <a:pt x="7" y="654"/>
                  </a:lnTo>
                  <a:lnTo>
                    <a:pt x="7" y="651"/>
                  </a:lnTo>
                  <a:lnTo>
                    <a:pt x="7" y="650"/>
                  </a:lnTo>
                  <a:lnTo>
                    <a:pt x="7" y="648"/>
                  </a:lnTo>
                  <a:lnTo>
                    <a:pt x="7" y="639"/>
                  </a:lnTo>
                  <a:lnTo>
                    <a:pt x="7" y="637"/>
                  </a:lnTo>
                  <a:lnTo>
                    <a:pt x="7" y="636"/>
                  </a:lnTo>
                  <a:lnTo>
                    <a:pt x="7" y="635"/>
                  </a:lnTo>
                  <a:lnTo>
                    <a:pt x="8" y="630"/>
                  </a:lnTo>
                  <a:lnTo>
                    <a:pt x="8" y="626"/>
                  </a:lnTo>
                  <a:lnTo>
                    <a:pt x="8" y="623"/>
                  </a:lnTo>
                  <a:lnTo>
                    <a:pt x="8" y="621"/>
                  </a:lnTo>
                  <a:lnTo>
                    <a:pt x="8" y="618"/>
                  </a:lnTo>
                  <a:lnTo>
                    <a:pt x="8" y="617"/>
                  </a:lnTo>
                  <a:lnTo>
                    <a:pt x="8" y="609"/>
                  </a:lnTo>
                  <a:lnTo>
                    <a:pt x="8" y="608"/>
                  </a:lnTo>
                  <a:lnTo>
                    <a:pt x="8" y="607"/>
                  </a:lnTo>
                  <a:lnTo>
                    <a:pt x="8" y="600"/>
                  </a:lnTo>
                  <a:lnTo>
                    <a:pt x="8" y="594"/>
                  </a:lnTo>
                  <a:lnTo>
                    <a:pt x="8" y="593"/>
                  </a:lnTo>
                  <a:lnTo>
                    <a:pt x="8" y="589"/>
                  </a:lnTo>
                  <a:lnTo>
                    <a:pt x="8" y="580"/>
                  </a:lnTo>
                  <a:lnTo>
                    <a:pt x="8" y="578"/>
                  </a:lnTo>
                  <a:lnTo>
                    <a:pt x="8" y="567"/>
                  </a:lnTo>
                  <a:lnTo>
                    <a:pt x="8" y="558"/>
                  </a:lnTo>
                  <a:lnTo>
                    <a:pt x="9" y="554"/>
                  </a:lnTo>
                  <a:lnTo>
                    <a:pt x="9" y="547"/>
                  </a:lnTo>
                  <a:lnTo>
                    <a:pt x="9" y="542"/>
                  </a:lnTo>
                  <a:lnTo>
                    <a:pt x="9" y="536"/>
                  </a:lnTo>
                  <a:lnTo>
                    <a:pt x="9" y="534"/>
                  </a:lnTo>
                  <a:lnTo>
                    <a:pt x="9" y="529"/>
                  </a:lnTo>
                  <a:lnTo>
                    <a:pt x="9" y="525"/>
                  </a:lnTo>
                  <a:lnTo>
                    <a:pt x="9" y="520"/>
                  </a:lnTo>
                  <a:lnTo>
                    <a:pt x="9" y="518"/>
                  </a:lnTo>
                  <a:lnTo>
                    <a:pt x="9" y="508"/>
                  </a:lnTo>
                  <a:lnTo>
                    <a:pt x="10" y="497"/>
                  </a:lnTo>
                  <a:lnTo>
                    <a:pt x="10" y="493"/>
                  </a:lnTo>
                  <a:lnTo>
                    <a:pt x="10" y="488"/>
                  </a:lnTo>
                  <a:lnTo>
                    <a:pt x="10" y="484"/>
                  </a:lnTo>
                  <a:lnTo>
                    <a:pt x="10" y="482"/>
                  </a:lnTo>
                  <a:lnTo>
                    <a:pt x="10" y="472"/>
                  </a:lnTo>
                  <a:lnTo>
                    <a:pt x="10" y="462"/>
                  </a:lnTo>
                  <a:lnTo>
                    <a:pt x="10" y="458"/>
                  </a:lnTo>
                  <a:lnTo>
                    <a:pt x="10" y="452"/>
                  </a:lnTo>
                  <a:lnTo>
                    <a:pt x="10" y="446"/>
                  </a:lnTo>
                  <a:lnTo>
                    <a:pt x="10" y="439"/>
                  </a:lnTo>
                  <a:lnTo>
                    <a:pt x="10" y="432"/>
                  </a:lnTo>
                  <a:lnTo>
                    <a:pt x="10" y="426"/>
                  </a:lnTo>
                  <a:lnTo>
                    <a:pt x="11" y="419"/>
                  </a:lnTo>
                  <a:lnTo>
                    <a:pt x="11" y="397"/>
                  </a:lnTo>
                  <a:lnTo>
                    <a:pt x="11" y="394"/>
                  </a:lnTo>
                  <a:lnTo>
                    <a:pt x="11" y="388"/>
                  </a:lnTo>
                  <a:lnTo>
                    <a:pt x="11" y="370"/>
                  </a:lnTo>
                  <a:lnTo>
                    <a:pt x="13" y="343"/>
                  </a:lnTo>
                  <a:lnTo>
                    <a:pt x="13" y="341"/>
                  </a:lnTo>
                  <a:lnTo>
                    <a:pt x="13" y="334"/>
                  </a:lnTo>
                  <a:lnTo>
                    <a:pt x="13" y="327"/>
                  </a:lnTo>
                  <a:lnTo>
                    <a:pt x="13" y="313"/>
                  </a:lnTo>
                  <a:lnTo>
                    <a:pt x="13" y="301"/>
                  </a:lnTo>
                  <a:lnTo>
                    <a:pt x="14" y="273"/>
                  </a:lnTo>
                  <a:lnTo>
                    <a:pt x="14" y="258"/>
                  </a:lnTo>
                  <a:lnTo>
                    <a:pt x="14" y="254"/>
                  </a:lnTo>
                  <a:lnTo>
                    <a:pt x="14" y="215"/>
                  </a:lnTo>
                  <a:lnTo>
                    <a:pt x="15" y="213"/>
                  </a:lnTo>
                  <a:lnTo>
                    <a:pt x="15" y="196"/>
                  </a:lnTo>
                  <a:lnTo>
                    <a:pt x="15" y="186"/>
                  </a:lnTo>
                  <a:lnTo>
                    <a:pt x="15" y="181"/>
                  </a:lnTo>
                  <a:lnTo>
                    <a:pt x="15" y="177"/>
                  </a:lnTo>
                  <a:lnTo>
                    <a:pt x="15" y="168"/>
                  </a:lnTo>
                  <a:lnTo>
                    <a:pt x="15" y="167"/>
                  </a:lnTo>
                  <a:lnTo>
                    <a:pt x="15" y="143"/>
                  </a:lnTo>
                  <a:lnTo>
                    <a:pt x="15" y="142"/>
                  </a:lnTo>
                  <a:lnTo>
                    <a:pt x="15" y="136"/>
                  </a:lnTo>
                  <a:lnTo>
                    <a:pt x="14" y="112"/>
                  </a:lnTo>
                  <a:lnTo>
                    <a:pt x="15" y="110"/>
                  </a:lnTo>
                  <a:lnTo>
                    <a:pt x="15" y="108"/>
                  </a:lnTo>
                  <a:lnTo>
                    <a:pt x="15" y="87"/>
                  </a:lnTo>
                  <a:lnTo>
                    <a:pt x="15" y="82"/>
                  </a:lnTo>
                  <a:lnTo>
                    <a:pt x="15" y="81"/>
                  </a:lnTo>
                  <a:lnTo>
                    <a:pt x="15" y="77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5" y="70"/>
                  </a:lnTo>
                  <a:lnTo>
                    <a:pt x="15" y="61"/>
                  </a:lnTo>
                  <a:lnTo>
                    <a:pt x="16" y="52"/>
                  </a:lnTo>
                  <a:lnTo>
                    <a:pt x="16" y="45"/>
                  </a:lnTo>
                  <a:lnTo>
                    <a:pt x="16" y="40"/>
                  </a:lnTo>
                  <a:lnTo>
                    <a:pt x="16" y="34"/>
                  </a:lnTo>
                  <a:lnTo>
                    <a:pt x="15" y="6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23" y="1"/>
                  </a:lnTo>
                  <a:lnTo>
                    <a:pt x="34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9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78" y="2"/>
                  </a:lnTo>
                  <a:lnTo>
                    <a:pt x="88" y="2"/>
                  </a:lnTo>
                  <a:lnTo>
                    <a:pt x="95" y="2"/>
                  </a:lnTo>
                  <a:lnTo>
                    <a:pt x="117" y="2"/>
                  </a:lnTo>
                  <a:lnTo>
                    <a:pt x="147" y="2"/>
                  </a:lnTo>
                  <a:lnTo>
                    <a:pt x="169" y="2"/>
                  </a:lnTo>
                  <a:lnTo>
                    <a:pt x="187" y="3"/>
                  </a:lnTo>
                  <a:lnTo>
                    <a:pt x="203" y="3"/>
                  </a:lnTo>
                  <a:lnTo>
                    <a:pt x="216" y="3"/>
                  </a:lnTo>
                  <a:lnTo>
                    <a:pt x="223" y="3"/>
                  </a:lnTo>
                  <a:lnTo>
                    <a:pt x="233" y="3"/>
                  </a:lnTo>
                  <a:lnTo>
                    <a:pt x="266" y="3"/>
                  </a:lnTo>
                  <a:lnTo>
                    <a:pt x="280" y="4"/>
                  </a:lnTo>
                  <a:lnTo>
                    <a:pt x="294" y="4"/>
                  </a:lnTo>
                  <a:lnTo>
                    <a:pt x="307" y="4"/>
                  </a:lnTo>
                  <a:lnTo>
                    <a:pt x="348" y="4"/>
                  </a:lnTo>
                  <a:lnTo>
                    <a:pt x="384" y="5"/>
                  </a:lnTo>
                  <a:lnTo>
                    <a:pt x="391" y="5"/>
                  </a:lnTo>
                  <a:lnTo>
                    <a:pt x="407" y="5"/>
                  </a:lnTo>
                  <a:lnTo>
                    <a:pt x="411" y="5"/>
                  </a:lnTo>
                  <a:lnTo>
                    <a:pt x="513" y="5"/>
                  </a:lnTo>
                  <a:lnTo>
                    <a:pt x="518" y="5"/>
                  </a:lnTo>
                  <a:lnTo>
                    <a:pt x="552" y="5"/>
                  </a:lnTo>
                  <a:lnTo>
                    <a:pt x="560" y="5"/>
                  </a:lnTo>
                  <a:lnTo>
                    <a:pt x="596" y="5"/>
                  </a:lnTo>
                  <a:lnTo>
                    <a:pt x="596" y="6"/>
                  </a:lnTo>
                  <a:lnTo>
                    <a:pt x="596" y="7"/>
                  </a:lnTo>
                  <a:lnTo>
                    <a:pt x="602" y="7"/>
                  </a:lnTo>
                  <a:lnTo>
                    <a:pt x="616" y="7"/>
                  </a:lnTo>
                  <a:lnTo>
                    <a:pt x="623" y="7"/>
                  </a:lnTo>
                  <a:lnTo>
                    <a:pt x="625" y="7"/>
                  </a:lnTo>
                  <a:lnTo>
                    <a:pt x="631" y="7"/>
                  </a:lnTo>
                  <a:lnTo>
                    <a:pt x="633" y="7"/>
                  </a:lnTo>
                  <a:lnTo>
                    <a:pt x="635" y="7"/>
                  </a:lnTo>
                  <a:lnTo>
                    <a:pt x="637" y="7"/>
                  </a:lnTo>
                  <a:lnTo>
                    <a:pt x="638" y="7"/>
                  </a:lnTo>
                  <a:lnTo>
                    <a:pt x="641" y="7"/>
                  </a:lnTo>
                  <a:lnTo>
                    <a:pt x="645" y="7"/>
                  </a:lnTo>
                  <a:lnTo>
                    <a:pt x="654" y="7"/>
                  </a:lnTo>
                  <a:lnTo>
                    <a:pt x="663" y="7"/>
                  </a:lnTo>
                  <a:lnTo>
                    <a:pt x="669" y="7"/>
                  </a:lnTo>
                  <a:lnTo>
                    <a:pt x="674" y="7"/>
                  </a:lnTo>
                  <a:lnTo>
                    <a:pt x="716" y="9"/>
                  </a:lnTo>
                  <a:lnTo>
                    <a:pt x="720" y="9"/>
                  </a:lnTo>
                  <a:lnTo>
                    <a:pt x="728" y="9"/>
                  </a:lnTo>
                  <a:lnTo>
                    <a:pt x="734" y="9"/>
                  </a:lnTo>
                  <a:lnTo>
                    <a:pt x="735" y="9"/>
                  </a:lnTo>
                  <a:lnTo>
                    <a:pt x="736" y="6"/>
                  </a:lnTo>
                  <a:lnTo>
                    <a:pt x="754" y="6"/>
                  </a:lnTo>
                  <a:lnTo>
                    <a:pt x="755" y="6"/>
                  </a:lnTo>
                  <a:lnTo>
                    <a:pt x="778" y="7"/>
                  </a:lnTo>
                  <a:lnTo>
                    <a:pt x="778" y="10"/>
                  </a:lnTo>
                  <a:lnTo>
                    <a:pt x="782" y="10"/>
                  </a:lnTo>
                  <a:lnTo>
                    <a:pt x="786" y="10"/>
                  </a:lnTo>
                  <a:lnTo>
                    <a:pt x="792" y="10"/>
                  </a:lnTo>
                  <a:lnTo>
                    <a:pt x="804" y="10"/>
                  </a:lnTo>
                  <a:lnTo>
                    <a:pt x="806" y="10"/>
                  </a:lnTo>
                  <a:lnTo>
                    <a:pt x="811" y="10"/>
                  </a:lnTo>
                  <a:lnTo>
                    <a:pt x="812" y="10"/>
                  </a:lnTo>
                  <a:lnTo>
                    <a:pt x="813" y="10"/>
                  </a:lnTo>
                  <a:lnTo>
                    <a:pt x="814" y="10"/>
                  </a:lnTo>
                  <a:lnTo>
                    <a:pt x="832" y="10"/>
                  </a:lnTo>
                  <a:lnTo>
                    <a:pt x="886" y="10"/>
                  </a:lnTo>
                  <a:lnTo>
                    <a:pt x="890" y="10"/>
                  </a:lnTo>
                  <a:lnTo>
                    <a:pt x="898" y="10"/>
                  </a:lnTo>
                  <a:lnTo>
                    <a:pt x="898" y="7"/>
                  </a:lnTo>
                  <a:lnTo>
                    <a:pt x="903" y="7"/>
                  </a:lnTo>
                  <a:lnTo>
                    <a:pt x="906" y="7"/>
                  </a:lnTo>
                  <a:lnTo>
                    <a:pt x="908" y="7"/>
                  </a:lnTo>
                  <a:lnTo>
                    <a:pt x="911" y="7"/>
                  </a:lnTo>
                  <a:lnTo>
                    <a:pt x="914" y="7"/>
                  </a:lnTo>
                  <a:lnTo>
                    <a:pt x="916" y="7"/>
                  </a:lnTo>
                  <a:lnTo>
                    <a:pt x="923" y="7"/>
                  </a:lnTo>
                  <a:lnTo>
                    <a:pt x="930" y="7"/>
                  </a:lnTo>
                  <a:lnTo>
                    <a:pt x="931" y="7"/>
                  </a:lnTo>
                  <a:lnTo>
                    <a:pt x="935" y="7"/>
                  </a:lnTo>
                  <a:lnTo>
                    <a:pt x="939" y="7"/>
                  </a:lnTo>
                  <a:lnTo>
                    <a:pt x="948" y="7"/>
                  </a:lnTo>
                  <a:lnTo>
                    <a:pt x="953" y="7"/>
                  </a:lnTo>
                  <a:lnTo>
                    <a:pt x="956" y="7"/>
                  </a:lnTo>
                  <a:lnTo>
                    <a:pt x="959" y="7"/>
                  </a:lnTo>
                  <a:lnTo>
                    <a:pt x="965" y="7"/>
                  </a:lnTo>
                  <a:lnTo>
                    <a:pt x="969" y="7"/>
                  </a:lnTo>
                  <a:lnTo>
                    <a:pt x="979" y="7"/>
                  </a:lnTo>
                  <a:lnTo>
                    <a:pt x="982" y="7"/>
                  </a:lnTo>
                  <a:lnTo>
                    <a:pt x="983" y="7"/>
                  </a:lnTo>
                  <a:lnTo>
                    <a:pt x="986" y="7"/>
                  </a:lnTo>
                  <a:lnTo>
                    <a:pt x="999" y="7"/>
                  </a:lnTo>
                  <a:lnTo>
                    <a:pt x="1002" y="7"/>
                  </a:lnTo>
                  <a:lnTo>
                    <a:pt x="1026" y="7"/>
                  </a:lnTo>
                  <a:lnTo>
                    <a:pt x="1028" y="7"/>
                  </a:lnTo>
                  <a:lnTo>
                    <a:pt x="1033" y="7"/>
                  </a:lnTo>
                  <a:lnTo>
                    <a:pt x="1053" y="7"/>
                  </a:lnTo>
                  <a:lnTo>
                    <a:pt x="1057" y="7"/>
                  </a:lnTo>
                  <a:lnTo>
                    <a:pt x="1081" y="7"/>
                  </a:lnTo>
                  <a:lnTo>
                    <a:pt x="1082" y="7"/>
                  </a:lnTo>
                  <a:lnTo>
                    <a:pt x="1092" y="9"/>
                  </a:lnTo>
                  <a:lnTo>
                    <a:pt x="1129" y="9"/>
                  </a:lnTo>
                  <a:lnTo>
                    <a:pt x="1159" y="9"/>
                  </a:lnTo>
                  <a:lnTo>
                    <a:pt x="1189" y="9"/>
                  </a:lnTo>
                  <a:lnTo>
                    <a:pt x="1232" y="9"/>
                  </a:lnTo>
                  <a:lnTo>
                    <a:pt x="1236" y="9"/>
                  </a:lnTo>
                  <a:lnTo>
                    <a:pt x="1304" y="10"/>
                  </a:lnTo>
                  <a:lnTo>
                    <a:pt x="1335" y="10"/>
                  </a:lnTo>
                  <a:lnTo>
                    <a:pt x="1343" y="11"/>
                  </a:lnTo>
                  <a:lnTo>
                    <a:pt x="1344" y="11"/>
                  </a:lnTo>
                  <a:lnTo>
                    <a:pt x="1352" y="11"/>
                  </a:lnTo>
                  <a:lnTo>
                    <a:pt x="1361" y="11"/>
                  </a:lnTo>
                  <a:lnTo>
                    <a:pt x="1362" y="11"/>
                  </a:lnTo>
                  <a:lnTo>
                    <a:pt x="1363" y="11"/>
                  </a:lnTo>
                  <a:lnTo>
                    <a:pt x="1365" y="11"/>
                  </a:lnTo>
                  <a:lnTo>
                    <a:pt x="1371" y="11"/>
                  </a:lnTo>
                  <a:lnTo>
                    <a:pt x="1373" y="11"/>
                  </a:lnTo>
                  <a:lnTo>
                    <a:pt x="1374" y="11"/>
                  </a:lnTo>
                  <a:lnTo>
                    <a:pt x="1383" y="11"/>
                  </a:lnTo>
                  <a:lnTo>
                    <a:pt x="1393" y="11"/>
                  </a:lnTo>
                  <a:lnTo>
                    <a:pt x="1397" y="11"/>
                  </a:lnTo>
                  <a:lnTo>
                    <a:pt x="1398" y="11"/>
                  </a:lnTo>
                  <a:lnTo>
                    <a:pt x="1400" y="11"/>
                  </a:lnTo>
                  <a:lnTo>
                    <a:pt x="1402" y="11"/>
                  </a:lnTo>
                  <a:lnTo>
                    <a:pt x="1403" y="11"/>
                  </a:lnTo>
                  <a:lnTo>
                    <a:pt x="1407" y="11"/>
                  </a:lnTo>
                  <a:lnTo>
                    <a:pt x="1409" y="11"/>
                  </a:lnTo>
                  <a:lnTo>
                    <a:pt x="1417" y="11"/>
                  </a:lnTo>
                  <a:lnTo>
                    <a:pt x="1421" y="11"/>
                  </a:lnTo>
                  <a:lnTo>
                    <a:pt x="1427" y="11"/>
                  </a:lnTo>
                  <a:lnTo>
                    <a:pt x="1431" y="12"/>
                  </a:lnTo>
                  <a:lnTo>
                    <a:pt x="1437" y="12"/>
                  </a:lnTo>
                  <a:lnTo>
                    <a:pt x="1438" y="12"/>
                  </a:lnTo>
                  <a:lnTo>
                    <a:pt x="1439" y="12"/>
                  </a:lnTo>
                  <a:lnTo>
                    <a:pt x="1440" y="12"/>
                  </a:lnTo>
                  <a:lnTo>
                    <a:pt x="1441" y="12"/>
                  </a:lnTo>
                  <a:lnTo>
                    <a:pt x="1442" y="13"/>
                  </a:lnTo>
                  <a:lnTo>
                    <a:pt x="1444" y="12"/>
                  </a:lnTo>
                  <a:lnTo>
                    <a:pt x="1445" y="10"/>
                  </a:lnTo>
                  <a:lnTo>
                    <a:pt x="1447" y="11"/>
                  </a:lnTo>
                  <a:lnTo>
                    <a:pt x="1448" y="12"/>
                  </a:lnTo>
                  <a:lnTo>
                    <a:pt x="1449" y="12"/>
                  </a:lnTo>
                  <a:lnTo>
                    <a:pt x="1458" y="12"/>
                  </a:lnTo>
                  <a:lnTo>
                    <a:pt x="1473" y="12"/>
                  </a:lnTo>
                  <a:lnTo>
                    <a:pt x="1511" y="12"/>
                  </a:lnTo>
                  <a:lnTo>
                    <a:pt x="1545" y="12"/>
                  </a:lnTo>
                  <a:lnTo>
                    <a:pt x="1582" y="13"/>
                  </a:lnTo>
                  <a:lnTo>
                    <a:pt x="1585" y="13"/>
                  </a:lnTo>
                  <a:lnTo>
                    <a:pt x="1589" y="13"/>
                  </a:lnTo>
                  <a:lnTo>
                    <a:pt x="1591" y="12"/>
                  </a:lnTo>
                  <a:lnTo>
                    <a:pt x="1603" y="11"/>
                  </a:lnTo>
                  <a:lnTo>
                    <a:pt x="1622" y="11"/>
                  </a:lnTo>
                  <a:lnTo>
                    <a:pt x="1627" y="11"/>
                  </a:lnTo>
                  <a:lnTo>
                    <a:pt x="1631" y="11"/>
                  </a:lnTo>
                  <a:lnTo>
                    <a:pt x="1633" y="11"/>
                  </a:lnTo>
                  <a:close/>
                </a:path>
              </a:pathLst>
            </a:custGeom>
            <a:solidFill>
              <a:srgbClr val="C3B99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65807DB-5AD4-6500-DFDF-D1438793A20A}"/>
                </a:ext>
              </a:extLst>
            </p:cNvPr>
            <p:cNvGrpSpPr/>
            <p:nvPr/>
          </p:nvGrpSpPr>
          <p:grpSpPr>
            <a:xfrm>
              <a:off x="3695700" y="1289050"/>
              <a:ext cx="2963863" cy="2265363"/>
              <a:chOff x="3695700" y="1289050"/>
              <a:chExt cx="2963863" cy="2265363"/>
            </a:xfrm>
          </p:grpSpPr>
          <p:sp>
            <p:nvSpPr>
              <p:cNvPr id="108" name="Freeform 106">
                <a:extLst>
                  <a:ext uri="{FF2B5EF4-FFF2-40B4-BE49-F238E27FC236}">
                    <a16:creationId xmlns:a16="http://schemas.microsoft.com/office/drawing/2014/main" id="{DE343DED-D467-D515-12B8-1743C703DB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95700" y="1804988"/>
                <a:ext cx="1765300" cy="1749425"/>
              </a:xfrm>
              <a:custGeom>
                <a:avLst/>
                <a:gdLst>
                  <a:gd name="T0" fmla="*/ 516 w 1112"/>
                  <a:gd name="T1" fmla="*/ 53 h 1102"/>
                  <a:gd name="T2" fmla="*/ 579 w 1112"/>
                  <a:gd name="T3" fmla="*/ 23 h 1102"/>
                  <a:gd name="T4" fmla="*/ 486 w 1112"/>
                  <a:gd name="T5" fmla="*/ 54 h 1102"/>
                  <a:gd name="T6" fmla="*/ 446 w 1112"/>
                  <a:gd name="T7" fmla="*/ 86 h 1102"/>
                  <a:gd name="T8" fmla="*/ 18 w 1112"/>
                  <a:gd name="T9" fmla="*/ 287 h 1102"/>
                  <a:gd name="T10" fmla="*/ 37 w 1112"/>
                  <a:gd name="T11" fmla="*/ 295 h 1102"/>
                  <a:gd name="T12" fmla="*/ 46 w 1112"/>
                  <a:gd name="T13" fmla="*/ 267 h 1102"/>
                  <a:gd name="T14" fmla="*/ 66 w 1112"/>
                  <a:gd name="T15" fmla="*/ 241 h 1102"/>
                  <a:gd name="T16" fmla="*/ 92 w 1112"/>
                  <a:gd name="T17" fmla="*/ 219 h 1102"/>
                  <a:gd name="T18" fmla="*/ 113 w 1112"/>
                  <a:gd name="T19" fmla="*/ 146 h 1102"/>
                  <a:gd name="T20" fmla="*/ 190 w 1112"/>
                  <a:gd name="T21" fmla="*/ 55 h 1102"/>
                  <a:gd name="T22" fmla="*/ 421 w 1112"/>
                  <a:gd name="T23" fmla="*/ 2 h 1102"/>
                  <a:gd name="T24" fmla="*/ 358 w 1112"/>
                  <a:gd name="T25" fmla="*/ 138 h 1102"/>
                  <a:gd name="T26" fmla="*/ 354 w 1112"/>
                  <a:gd name="T27" fmla="*/ 197 h 1102"/>
                  <a:gd name="T28" fmla="*/ 423 w 1112"/>
                  <a:gd name="T29" fmla="*/ 149 h 1102"/>
                  <a:gd name="T30" fmla="*/ 516 w 1112"/>
                  <a:gd name="T31" fmla="*/ 146 h 1102"/>
                  <a:gd name="T32" fmla="*/ 553 w 1112"/>
                  <a:gd name="T33" fmla="*/ 263 h 1102"/>
                  <a:gd name="T34" fmla="*/ 516 w 1112"/>
                  <a:gd name="T35" fmla="*/ 341 h 1102"/>
                  <a:gd name="T36" fmla="*/ 568 w 1112"/>
                  <a:gd name="T37" fmla="*/ 448 h 1102"/>
                  <a:gd name="T38" fmla="*/ 608 w 1112"/>
                  <a:gd name="T39" fmla="*/ 542 h 1102"/>
                  <a:gd name="T40" fmla="*/ 765 w 1112"/>
                  <a:gd name="T41" fmla="*/ 568 h 1102"/>
                  <a:gd name="T42" fmla="*/ 863 w 1112"/>
                  <a:gd name="T43" fmla="*/ 686 h 1102"/>
                  <a:gd name="T44" fmla="*/ 957 w 1112"/>
                  <a:gd name="T45" fmla="*/ 727 h 1102"/>
                  <a:gd name="T46" fmla="*/ 981 w 1112"/>
                  <a:gd name="T47" fmla="*/ 822 h 1102"/>
                  <a:gd name="T48" fmla="*/ 1029 w 1112"/>
                  <a:gd name="T49" fmla="*/ 855 h 1102"/>
                  <a:gd name="T50" fmla="*/ 964 w 1112"/>
                  <a:gd name="T51" fmla="*/ 940 h 1102"/>
                  <a:gd name="T52" fmla="*/ 886 w 1112"/>
                  <a:gd name="T53" fmla="*/ 792 h 1102"/>
                  <a:gd name="T54" fmla="*/ 804 w 1112"/>
                  <a:gd name="T55" fmla="*/ 827 h 1102"/>
                  <a:gd name="T56" fmla="*/ 567 w 1112"/>
                  <a:gd name="T57" fmla="*/ 819 h 1102"/>
                  <a:gd name="T58" fmla="*/ 624 w 1112"/>
                  <a:gd name="T59" fmla="*/ 900 h 1102"/>
                  <a:gd name="T60" fmla="*/ 565 w 1112"/>
                  <a:gd name="T61" fmla="*/ 1007 h 1102"/>
                  <a:gd name="T62" fmla="*/ 465 w 1112"/>
                  <a:gd name="T63" fmla="*/ 1035 h 1102"/>
                  <a:gd name="T64" fmla="*/ 329 w 1112"/>
                  <a:gd name="T65" fmla="*/ 954 h 1102"/>
                  <a:gd name="T66" fmla="*/ 184 w 1112"/>
                  <a:gd name="T67" fmla="*/ 932 h 1102"/>
                  <a:gd name="T68" fmla="*/ 109 w 1112"/>
                  <a:gd name="T69" fmla="*/ 964 h 1102"/>
                  <a:gd name="T70" fmla="*/ 78 w 1112"/>
                  <a:gd name="T71" fmla="*/ 923 h 1102"/>
                  <a:gd name="T72" fmla="*/ 59 w 1112"/>
                  <a:gd name="T73" fmla="*/ 900 h 1102"/>
                  <a:gd name="T74" fmla="*/ 81 w 1112"/>
                  <a:gd name="T75" fmla="*/ 856 h 1102"/>
                  <a:gd name="T76" fmla="*/ 100 w 1112"/>
                  <a:gd name="T77" fmla="*/ 805 h 1102"/>
                  <a:gd name="T78" fmla="*/ 100 w 1112"/>
                  <a:gd name="T79" fmla="*/ 773 h 1102"/>
                  <a:gd name="T80" fmla="*/ 95 w 1112"/>
                  <a:gd name="T81" fmla="*/ 732 h 1102"/>
                  <a:gd name="T82" fmla="*/ 133 w 1112"/>
                  <a:gd name="T83" fmla="*/ 711 h 1102"/>
                  <a:gd name="T84" fmla="*/ 160 w 1112"/>
                  <a:gd name="T85" fmla="*/ 691 h 1102"/>
                  <a:gd name="T86" fmla="*/ 175 w 1112"/>
                  <a:gd name="T87" fmla="*/ 656 h 1102"/>
                  <a:gd name="T88" fmla="*/ 205 w 1112"/>
                  <a:gd name="T89" fmla="*/ 633 h 1102"/>
                  <a:gd name="T90" fmla="*/ 208 w 1112"/>
                  <a:gd name="T91" fmla="*/ 595 h 1102"/>
                  <a:gd name="T92" fmla="*/ 197 w 1112"/>
                  <a:gd name="T93" fmla="*/ 564 h 1102"/>
                  <a:gd name="T94" fmla="*/ 177 w 1112"/>
                  <a:gd name="T95" fmla="*/ 524 h 1102"/>
                  <a:gd name="T96" fmla="*/ 169 w 1112"/>
                  <a:gd name="T97" fmla="*/ 503 h 1102"/>
                  <a:gd name="T98" fmla="*/ 157 w 1112"/>
                  <a:gd name="T99" fmla="*/ 479 h 1102"/>
                  <a:gd name="T100" fmla="*/ 140 w 1112"/>
                  <a:gd name="T101" fmla="*/ 460 h 1102"/>
                  <a:gd name="T102" fmla="*/ 113 w 1112"/>
                  <a:gd name="T103" fmla="*/ 432 h 1102"/>
                  <a:gd name="T104" fmla="*/ 102 w 1112"/>
                  <a:gd name="T105" fmla="*/ 398 h 1102"/>
                  <a:gd name="T106" fmla="*/ 75 w 1112"/>
                  <a:gd name="T107" fmla="*/ 370 h 1102"/>
                  <a:gd name="T108" fmla="*/ 51 w 1112"/>
                  <a:gd name="T109" fmla="*/ 320 h 1102"/>
                  <a:gd name="T110" fmla="*/ 34 w 1112"/>
                  <a:gd name="T111" fmla="*/ 307 h 1102"/>
                  <a:gd name="T112" fmla="*/ 6 w 1112"/>
                  <a:gd name="T113" fmla="*/ 320 h 1102"/>
                  <a:gd name="T114" fmla="*/ 218 w 1112"/>
                  <a:gd name="T115" fmla="*/ 103 h 1102"/>
                  <a:gd name="T116" fmla="*/ 273 w 1112"/>
                  <a:gd name="T117" fmla="*/ 80 h 1102"/>
                  <a:gd name="T118" fmla="*/ 434 w 1112"/>
                  <a:gd name="T119" fmla="*/ 345 h 1102"/>
                  <a:gd name="T120" fmla="*/ 451 w 1112"/>
                  <a:gd name="T121" fmla="*/ 277 h 1102"/>
                  <a:gd name="T122" fmla="*/ 447 w 1112"/>
                  <a:gd name="T123" fmla="*/ 246 h 1102"/>
                  <a:gd name="T124" fmla="*/ 713 w 1112"/>
                  <a:gd name="T125" fmla="*/ 700 h 1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2" h="1102">
                    <a:moveTo>
                      <a:pt x="1085" y="663"/>
                    </a:moveTo>
                    <a:lnTo>
                      <a:pt x="1112" y="663"/>
                    </a:lnTo>
                    <a:lnTo>
                      <a:pt x="1112" y="729"/>
                    </a:lnTo>
                    <a:lnTo>
                      <a:pt x="1101" y="729"/>
                    </a:lnTo>
                    <a:lnTo>
                      <a:pt x="1085" y="729"/>
                    </a:lnTo>
                    <a:lnTo>
                      <a:pt x="1085" y="663"/>
                    </a:lnTo>
                    <a:close/>
                    <a:moveTo>
                      <a:pt x="495" y="1099"/>
                    </a:moveTo>
                    <a:lnTo>
                      <a:pt x="522" y="1082"/>
                    </a:lnTo>
                    <a:lnTo>
                      <a:pt x="530" y="1091"/>
                    </a:lnTo>
                    <a:lnTo>
                      <a:pt x="514" y="1097"/>
                    </a:lnTo>
                    <a:lnTo>
                      <a:pt x="507" y="1099"/>
                    </a:lnTo>
                    <a:lnTo>
                      <a:pt x="500" y="1101"/>
                    </a:lnTo>
                    <a:lnTo>
                      <a:pt x="498" y="1102"/>
                    </a:lnTo>
                    <a:lnTo>
                      <a:pt x="495" y="1099"/>
                    </a:lnTo>
                    <a:close/>
                    <a:moveTo>
                      <a:pt x="446" y="86"/>
                    </a:moveTo>
                    <a:lnTo>
                      <a:pt x="457" y="86"/>
                    </a:lnTo>
                    <a:lnTo>
                      <a:pt x="459" y="86"/>
                    </a:lnTo>
                    <a:lnTo>
                      <a:pt x="461" y="86"/>
                    </a:lnTo>
                    <a:lnTo>
                      <a:pt x="461" y="58"/>
                    </a:lnTo>
                    <a:lnTo>
                      <a:pt x="461" y="56"/>
                    </a:lnTo>
                    <a:lnTo>
                      <a:pt x="461" y="54"/>
                    </a:lnTo>
                    <a:lnTo>
                      <a:pt x="465" y="54"/>
                    </a:lnTo>
                    <a:lnTo>
                      <a:pt x="467" y="54"/>
                    </a:lnTo>
                    <a:lnTo>
                      <a:pt x="488" y="54"/>
                    </a:lnTo>
                    <a:lnTo>
                      <a:pt x="499" y="54"/>
                    </a:lnTo>
                    <a:lnTo>
                      <a:pt x="503" y="54"/>
                    </a:lnTo>
                    <a:lnTo>
                      <a:pt x="503" y="53"/>
                    </a:lnTo>
                    <a:lnTo>
                      <a:pt x="505" y="53"/>
                    </a:lnTo>
                    <a:lnTo>
                      <a:pt x="507" y="53"/>
                    </a:lnTo>
                    <a:lnTo>
                      <a:pt x="515" y="53"/>
                    </a:lnTo>
                    <a:lnTo>
                      <a:pt x="516" y="53"/>
                    </a:lnTo>
                    <a:lnTo>
                      <a:pt x="523" y="53"/>
                    </a:lnTo>
                    <a:lnTo>
                      <a:pt x="527" y="53"/>
                    </a:lnTo>
                    <a:lnTo>
                      <a:pt x="528" y="53"/>
                    </a:lnTo>
                    <a:lnTo>
                      <a:pt x="545" y="53"/>
                    </a:lnTo>
                    <a:lnTo>
                      <a:pt x="546" y="53"/>
                    </a:lnTo>
                    <a:lnTo>
                      <a:pt x="549" y="53"/>
                    </a:lnTo>
                    <a:lnTo>
                      <a:pt x="552" y="53"/>
                    </a:lnTo>
                    <a:lnTo>
                      <a:pt x="554" y="53"/>
                    </a:lnTo>
                    <a:lnTo>
                      <a:pt x="555" y="53"/>
                    </a:lnTo>
                    <a:lnTo>
                      <a:pt x="555" y="51"/>
                    </a:lnTo>
                    <a:lnTo>
                      <a:pt x="556" y="46"/>
                    </a:lnTo>
                    <a:lnTo>
                      <a:pt x="556" y="42"/>
                    </a:lnTo>
                    <a:lnTo>
                      <a:pt x="556" y="40"/>
                    </a:lnTo>
                    <a:lnTo>
                      <a:pt x="556" y="36"/>
                    </a:lnTo>
                    <a:lnTo>
                      <a:pt x="558" y="33"/>
                    </a:lnTo>
                    <a:lnTo>
                      <a:pt x="558" y="27"/>
                    </a:lnTo>
                    <a:lnTo>
                      <a:pt x="559" y="17"/>
                    </a:lnTo>
                    <a:lnTo>
                      <a:pt x="559" y="15"/>
                    </a:lnTo>
                    <a:lnTo>
                      <a:pt x="559" y="14"/>
                    </a:lnTo>
                    <a:lnTo>
                      <a:pt x="560" y="6"/>
                    </a:lnTo>
                    <a:lnTo>
                      <a:pt x="560" y="4"/>
                    </a:lnTo>
                    <a:lnTo>
                      <a:pt x="561" y="1"/>
                    </a:lnTo>
                    <a:lnTo>
                      <a:pt x="579" y="1"/>
                    </a:lnTo>
                    <a:lnTo>
                      <a:pt x="580" y="1"/>
                    </a:lnTo>
                    <a:lnTo>
                      <a:pt x="603" y="2"/>
                    </a:lnTo>
                    <a:lnTo>
                      <a:pt x="603" y="5"/>
                    </a:lnTo>
                    <a:lnTo>
                      <a:pt x="603" y="11"/>
                    </a:lnTo>
                    <a:lnTo>
                      <a:pt x="603" y="26"/>
                    </a:lnTo>
                    <a:lnTo>
                      <a:pt x="580" y="26"/>
                    </a:lnTo>
                    <a:lnTo>
                      <a:pt x="579" y="26"/>
                    </a:lnTo>
                    <a:lnTo>
                      <a:pt x="579" y="23"/>
                    </a:lnTo>
                    <a:lnTo>
                      <a:pt x="579" y="22"/>
                    </a:lnTo>
                    <a:lnTo>
                      <a:pt x="579" y="20"/>
                    </a:lnTo>
                    <a:lnTo>
                      <a:pt x="579" y="15"/>
                    </a:lnTo>
                    <a:lnTo>
                      <a:pt x="580" y="4"/>
                    </a:lnTo>
                    <a:lnTo>
                      <a:pt x="580" y="1"/>
                    </a:lnTo>
                    <a:lnTo>
                      <a:pt x="561" y="1"/>
                    </a:lnTo>
                    <a:lnTo>
                      <a:pt x="560" y="4"/>
                    </a:lnTo>
                    <a:lnTo>
                      <a:pt x="560" y="6"/>
                    </a:lnTo>
                    <a:lnTo>
                      <a:pt x="560" y="14"/>
                    </a:lnTo>
                    <a:lnTo>
                      <a:pt x="560" y="15"/>
                    </a:lnTo>
                    <a:lnTo>
                      <a:pt x="559" y="17"/>
                    </a:lnTo>
                    <a:lnTo>
                      <a:pt x="558" y="27"/>
                    </a:lnTo>
                    <a:lnTo>
                      <a:pt x="558" y="33"/>
                    </a:lnTo>
                    <a:lnTo>
                      <a:pt x="558" y="36"/>
                    </a:lnTo>
                    <a:lnTo>
                      <a:pt x="556" y="40"/>
                    </a:lnTo>
                    <a:lnTo>
                      <a:pt x="556" y="42"/>
                    </a:lnTo>
                    <a:lnTo>
                      <a:pt x="555" y="51"/>
                    </a:lnTo>
                    <a:lnTo>
                      <a:pt x="555" y="53"/>
                    </a:lnTo>
                    <a:lnTo>
                      <a:pt x="554" y="53"/>
                    </a:lnTo>
                    <a:lnTo>
                      <a:pt x="553" y="53"/>
                    </a:lnTo>
                    <a:lnTo>
                      <a:pt x="552" y="53"/>
                    </a:lnTo>
                    <a:lnTo>
                      <a:pt x="551" y="53"/>
                    </a:lnTo>
                    <a:lnTo>
                      <a:pt x="528" y="53"/>
                    </a:lnTo>
                    <a:lnTo>
                      <a:pt x="527" y="53"/>
                    </a:lnTo>
                    <a:lnTo>
                      <a:pt x="523" y="53"/>
                    </a:lnTo>
                    <a:lnTo>
                      <a:pt x="518" y="53"/>
                    </a:lnTo>
                    <a:lnTo>
                      <a:pt x="512" y="53"/>
                    </a:lnTo>
                    <a:lnTo>
                      <a:pt x="505" y="53"/>
                    </a:lnTo>
                    <a:lnTo>
                      <a:pt x="503" y="53"/>
                    </a:lnTo>
                    <a:lnTo>
                      <a:pt x="503" y="54"/>
                    </a:lnTo>
                    <a:lnTo>
                      <a:pt x="486" y="54"/>
                    </a:lnTo>
                    <a:lnTo>
                      <a:pt x="467" y="54"/>
                    </a:lnTo>
                    <a:lnTo>
                      <a:pt x="465" y="54"/>
                    </a:lnTo>
                    <a:lnTo>
                      <a:pt x="462" y="54"/>
                    </a:lnTo>
                    <a:lnTo>
                      <a:pt x="461" y="54"/>
                    </a:lnTo>
                    <a:lnTo>
                      <a:pt x="461" y="56"/>
                    </a:lnTo>
                    <a:lnTo>
                      <a:pt x="461" y="86"/>
                    </a:lnTo>
                    <a:lnTo>
                      <a:pt x="459" y="86"/>
                    </a:lnTo>
                    <a:lnTo>
                      <a:pt x="457" y="86"/>
                    </a:lnTo>
                    <a:lnTo>
                      <a:pt x="446" y="86"/>
                    </a:lnTo>
                    <a:lnTo>
                      <a:pt x="446" y="87"/>
                    </a:lnTo>
                    <a:lnTo>
                      <a:pt x="446" y="90"/>
                    </a:lnTo>
                    <a:lnTo>
                      <a:pt x="446" y="92"/>
                    </a:lnTo>
                    <a:lnTo>
                      <a:pt x="446" y="101"/>
                    </a:lnTo>
                    <a:lnTo>
                      <a:pt x="446" y="104"/>
                    </a:lnTo>
                    <a:lnTo>
                      <a:pt x="446" y="108"/>
                    </a:lnTo>
                    <a:lnTo>
                      <a:pt x="446" y="110"/>
                    </a:lnTo>
                    <a:lnTo>
                      <a:pt x="446" y="117"/>
                    </a:lnTo>
                    <a:lnTo>
                      <a:pt x="447" y="117"/>
                    </a:lnTo>
                    <a:lnTo>
                      <a:pt x="449" y="117"/>
                    </a:lnTo>
                    <a:lnTo>
                      <a:pt x="453" y="117"/>
                    </a:lnTo>
                    <a:lnTo>
                      <a:pt x="447" y="117"/>
                    </a:lnTo>
                    <a:lnTo>
                      <a:pt x="446" y="117"/>
                    </a:lnTo>
                    <a:lnTo>
                      <a:pt x="446" y="112"/>
                    </a:lnTo>
                    <a:lnTo>
                      <a:pt x="446" y="108"/>
                    </a:lnTo>
                    <a:lnTo>
                      <a:pt x="446" y="106"/>
                    </a:lnTo>
                    <a:lnTo>
                      <a:pt x="446" y="104"/>
                    </a:lnTo>
                    <a:lnTo>
                      <a:pt x="446" y="101"/>
                    </a:lnTo>
                    <a:lnTo>
                      <a:pt x="446" y="92"/>
                    </a:lnTo>
                    <a:lnTo>
                      <a:pt x="446" y="90"/>
                    </a:lnTo>
                    <a:lnTo>
                      <a:pt x="446" y="87"/>
                    </a:lnTo>
                    <a:lnTo>
                      <a:pt x="446" y="86"/>
                    </a:lnTo>
                    <a:close/>
                    <a:moveTo>
                      <a:pt x="0" y="322"/>
                    </a:moveTo>
                    <a:lnTo>
                      <a:pt x="0" y="320"/>
                    </a:lnTo>
                    <a:lnTo>
                      <a:pt x="0" y="318"/>
                    </a:lnTo>
                    <a:lnTo>
                      <a:pt x="0" y="317"/>
                    </a:lnTo>
                    <a:lnTo>
                      <a:pt x="1" y="316"/>
                    </a:lnTo>
                    <a:lnTo>
                      <a:pt x="1" y="315"/>
                    </a:lnTo>
                    <a:lnTo>
                      <a:pt x="1" y="314"/>
                    </a:lnTo>
                    <a:lnTo>
                      <a:pt x="2" y="312"/>
                    </a:lnTo>
                    <a:lnTo>
                      <a:pt x="3" y="312"/>
                    </a:lnTo>
                    <a:lnTo>
                      <a:pt x="3" y="311"/>
                    </a:lnTo>
                    <a:lnTo>
                      <a:pt x="3" y="309"/>
                    </a:lnTo>
                    <a:lnTo>
                      <a:pt x="3" y="308"/>
                    </a:lnTo>
                    <a:lnTo>
                      <a:pt x="4" y="305"/>
                    </a:lnTo>
                    <a:lnTo>
                      <a:pt x="4" y="303"/>
                    </a:lnTo>
                    <a:lnTo>
                      <a:pt x="6" y="302"/>
                    </a:lnTo>
                    <a:lnTo>
                      <a:pt x="8" y="299"/>
                    </a:lnTo>
                    <a:lnTo>
                      <a:pt x="9" y="297"/>
                    </a:lnTo>
                    <a:lnTo>
                      <a:pt x="10" y="296"/>
                    </a:lnTo>
                    <a:lnTo>
                      <a:pt x="10" y="294"/>
                    </a:lnTo>
                    <a:lnTo>
                      <a:pt x="11" y="294"/>
                    </a:lnTo>
                    <a:lnTo>
                      <a:pt x="12" y="294"/>
                    </a:lnTo>
                    <a:lnTo>
                      <a:pt x="13" y="293"/>
                    </a:lnTo>
                    <a:lnTo>
                      <a:pt x="14" y="291"/>
                    </a:lnTo>
                    <a:lnTo>
                      <a:pt x="13" y="291"/>
                    </a:lnTo>
                    <a:lnTo>
                      <a:pt x="13" y="290"/>
                    </a:lnTo>
                    <a:lnTo>
                      <a:pt x="13" y="289"/>
                    </a:lnTo>
                    <a:lnTo>
                      <a:pt x="14" y="287"/>
                    </a:lnTo>
                    <a:lnTo>
                      <a:pt x="16" y="286"/>
                    </a:lnTo>
                    <a:lnTo>
                      <a:pt x="17" y="286"/>
                    </a:lnTo>
                    <a:lnTo>
                      <a:pt x="18" y="286"/>
                    </a:lnTo>
                    <a:lnTo>
                      <a:pt x="18" y="287"/>
                    </a:lnTo>
                    <a:lnTo>
                      <a:pt x="19" y="289"/>
                    </a:lnTo>
                    <a:lnTo>
                      <a:pt x="19" y="291"/>
                    </a:lnTo>
                    <a:lnTo>
                      <a:pt x="20" y="293"/>
                    </a:lnTo>
                    <a:lnTo>
                      <a:pt x="22" y="293"/>
                    </a:lnTo>
                    <a:lnTo>
                      <a:pt x="22" y="291"/>
                    </a:lnTo>
                    <a:lnTo>
                      <a:pt x="23" y="290"/>
                    </a:lnTo>
                    <a:lnTo>
                      <a:pt x="23" y="289"/>
                    </a:lnTo>
                    <a:lnTo>
                      <a:pt x="25" y="288"/>
                    </a:lnTo>
                    <a:lnTo>
                      <a:pt x="25" y="287"/>
                    </a:lnTo>
                    <a:lnTo>
                      <a:pt x="27" y="285"/>
                    </a:lnTo>
                    <a:lnTo>
                      <a:pt x="27" y="284"/>
                    </a:lnTo>
                    <a:lnTo>
                      <a:pt x="28" y="284"/>
                    </a:lnTo>
                    <a:lnTo>
                      <a:pt x="28" y="285"/>
                    </a:lnTo>
                    <a:lnTo>
                      <a:pt x="29" y="286"/>
                    </a:lnTo>
                    <a:lnTo>
                      <a:pt x="29" y="287"/>
                    </a:lnTo>
                    <a:lnTo>
                      <a:pt x="28" y="288"/>
                    </a:lnTo>
                    <a:lnTo>
                      <a:pt x="27" y="288"/>
                    </a:lnTo>
                    <a:lnTo>
                      <a:pt x="26" y="288"/>
                    </a:lnTo>
                    <a:lnTo>
                      <a:pt x="25" y="288"/>
                    </a:lnTo>
                    <a:lnTo>
                      <a:pt x="25" y="289"/>
                    </a:lnTo>
                    <a:lnTo>
                      <a:pt x="25" y="291"/>
                    </a:lnTo>
                    <a:lnTo>
                      <a:pt x="26" y="291"/>
                    </a:lnTo>
                    <a:lnTo>
                      <a:pt x="27" y="293"/>
                    </a:lnTo>
                    <a:lnTo>
                      <a:pt x="28" y="293"/>
                    </a:lnTo>
                    <a:lnTo>
                      <a:pt x="29" y="293"/>
                    </a:lnTo>
                    <a:lnTo>
                      <a:pt x="30" y="294"/>
                    </a:lnTo>
                    <a:lnTo>
                      <a:pt x="32" y="294"/>
                    </a:lnTo>
                    <a:lnTo>
                      <a:pt x="34" y="294"/>
                    </a:lnTo>
                    <a:lnTo>
                      <a:pt x="35" y="295"/>
                    </a:lnTo>
                    <a:lnTo>
                      <a:pt x="36" y="295"/>
                    </a:lnTo>
                    <a:lnTo>
                      <a:pt x="37" y="295"/>
                    </a:lnTo>
                    <a:lnTo>
                      <a:pt x="36" y="293"/>
                    </a:lnTo>
                    <a:lnTo>
                      <a:pt x="36" y="291"/>
                    </a:lnTo>
                    <a:lnTo>
                      <a:pt x="35" y="291"/>
                    </a:lnTo>
                    <a:lnTo>
                      <a:pt x="35" y="290"/>
                    </a:lnTo>
                    <a:lnTo>
                      <a:pt x="34" y="288"/>
                    </a:lnTo>
                    <a:lnTo>
                      <a:pt x="34" y="287"/>
                    </a:lnTo>
                    <a:lnTo>
                      <a:pt x="32" y="286"/>
                    </a:lnTo>
                    <a:lnTo>
                      <a:pt x="32" y="285"/>
                    </a:lnTo>
                    <a:lnTo>
                      <a:pt x="32" y="284"/>
                    </a:lnTo>
                    <a:lnTo>
                      <a:pt x="32" y="280"/>
                    </a:lnTo>
                    <a:lnTo>
                      <a:pt x="31" y="278"/>
                    </a:lnTo>
                    <a:lnTo>
                      <a:pt x="31" y="277"/>
                    </a:lnTo>
                    <a:lnTo>
                      <a:pt x="30" y="276"/>
                    </a:lnTo>
                    <a:lnTo>
                      <a:pt x="30" y="275"/>
                    </a:lnTo>
                    <a:lnTo>
                      <a:pt x="29" y="273"/>
                    </a:lnTo>
                    <a:lnTo>
                      <a:pt x="29" y="272"/>
                    </a:lnTo>
                    <a:lnTo>
                      <a:pt x="30" y="271"/>
                    </a:lnTo>
                    <a:lnTo>
                      <a:pt x="30" y="270"/>
                    </a:lnTo>
                    <a:lnTo>
                      <a:pt x="31" y="269"/>
                    </a:lnTo>
                    <a:lnTo>
                      <a:pt x="32" y="268"/>
                    </a:lnTo>
                    <a:lnTo>
                      <a:pt x="35" y="267"/>
                    </a:lnTo>
                    <a:lnTo>
                      <a:pt x="36" y="267"/>
                    </a:lnTo>
                    <a:lnTo>
                      <a:pt x="37" y="267"/>
                    </a:lnTo>
                    <a:lnTo>
                      <a:pt x="37" y="266"/>
                    </a:lnTo>
                    <a:lnTo>
                      <a:pt x="38" y="266"/>
                    </a:lnTo>
                    <a:lnTo>
                      <a:pt x="39" y="266"/>
                    </a:lnTo>
                    <a:lnTo>
                      <a:pt x="40" y="266"/>
                    </a:lnTo>
                    <a:lnTo>
                      <a:pt x="41" y="264"/>
                    </a:lnTo>
                    <a:lnTo>
                      <a:pt x="42" y="266"/>
                    </a:lnTo>
                    <a:lnTo>
                      <a:pt x="45" y="266"/>
                    </a:lnTo>
                    <a:lnTo>
                      <a:pt x="46" y="267"/>
                    </a:lnTo>
                    <a:lnTo>
                      <a:pt x="47" y="267"/>
                    </a:lnTo>
                    <a:lnTo>
                      <a:pt x="48" y="267"/>
                    </a:lnTo>
                    <a:lnTo>
                      <a:pt x="49" y="266"/>
                    </a:lnTo>
                    <a:lnTo>
                      <a:pt x="50" y="266"/>
                    </a:lnTo>
                    <a:lnTo>
                      <a:pt x="51" y="264"/>
                    </a:lnTo>
                    <a:lnTo>
                      <a:pt x="51" y="263"/>
                    </a:lnTo>
                    <a:lnTo>
                      <a:pt x="53" y="263"/>
                    </a:lnTo>
                    <a:lnTo>
                      <a:pt x="53" y="262"/>
                    </a:lnTo>
                    <a:lnTo>
                      <a:pt x="53" y="261"/>
                    </a:lnTo>
                    <a:lnTo>
                      <a:pt x="50" y="258"/>
                    </a:lnTo>
                    <a:lnTo>
                      <a:pt x="48" y="255"/>
                    </a:lnTo>
                    <a:lnTo>
                      <a:pt x="48" y="254"/>
                    </a:lnTo>
                    <a:lnTo>
                      <a:pt x="49" y="253"/>
                    </a:lnTo>
                    <a:lnTo>
                      <a:pt x="50" y="253"/>
                    </a:lnTo>
                    <a:lnTo>
                      <a:pt x="51" y="253"/>
                    </a:lnTo>
                    <a:lnTo>
                      <a:pt x="55" y="254"/>
                    </a:lnTo>
                    <a:lnTo>
                      <a:pt x="56" y="255"/>
                    </a:lnTo>
                    <a:lnTo>
                      <a:pt x="57" y="255"/>
                    </a:lnTo>
                    <a:lnTo>
                      <a:pt x="58" y="254"/>
                    </a:lnTo>
                    <a:lnTo>
                      <a:pt x="60" y="254"/>
                    </a:lnTo>
                    <a:lnTo>
                      <a:pt x="60" y="253"/>
                    </a:lnTo>
                    <a:lnTo>
                      <a:pt x="62" y="252"/>
                    </a:lnTo>
                    <a:lnTo>
                      <a:pt x="63" y="251"/>
                    </a:lnTo>
                    <a:lnTo>
                      <a:pt x="63" y="250"/>
                    </a:lnTo>
                    <a:lnTo>
                      <a:pt x="63" y="249"/>
                    </a:lnTo>
                    <a:lnTo>
                      <a:pt x="63" y="248"/>
                    </a:lnTo>
                    <a:lnTo>
                      <a:pt x="63" y="246"/>
                    </a:lnTo>
                    <a:lnTo>
                      <a:pt x="64" y="244"/>
                    </a:lnTo>
                    <a:lnTo>
                      <a:pt x="65" y="243"/>
                    </a:lnTo>
                    <a:lnTo>
                      <a:pt x="66" y="242"/>
                    </a:lnTo>
                    <a:lnTo>
                      <a:pt x="66" y="241"/>
                    </a:lnTo>
                    <a:lnTo>
                      <a:pt x="66" y="240"/>
                    </a:lnTo>
                    <a:lnTo>
                      <a:pt x="66" y="239"/>
                    </a:lnTo>
                    <a:lnTo>
                      <a:pt x="66" y="237"/>
                    </a:lnTo>
                    <a:lnTo>
                      <a:pt x="67" y="236"/>
                    </a:lnTo>
                    <a:lnTo>
                      <a:pt x="68" y="235"/>
                    </a:lnTo>
                    <a:lnTo>
                      <a:pt x="69" y="236"/>
                    </a:lnTo>
                    <a:lnTo>
                      <a:pt x="70" y="236"/>
                    </a:lnTo>
                    <a:lnTo>
                      <a:pt x="72" y="235"/>
                    </a:lnTo>
                    <a:lnTo>
                      <a:pt x="70" y="234"/>
                    </a:lnTo>
                    <a:lnTo>
                      <a:pt x="72" y="234"/>
                    </a:lnTo>
                    <a:lnTo>
                      <a:pt x="73" y="232"/>
                    </a:lnTo>
                    <a:lnTo>
                      <a:pt x="70" y="231"/>
                    </a:lnTo>
                    <a:lnTo>
                      <a:pt x="70" y="230"/>
                    </a:lnTo>
                    <a:lnTo>
                      <a:pt x="70" y="228"/>
                    </a:lnTo>
                    <a:lnTo>
                      <a:pt x="70" y="227"/>
                    </a:lnTo>
                    <a:lnTo>
                      <a:pt x="72" y="226"/>
                    </a:lnTo>
                    <a:lnTo>
                      <a:pt x="73" y="225"/>
                    </a:lnTo>
                    <a:lnTo>
                      <a:pt x="75" y="225"/>
                    </a:lnTo>
                    <a:lnTo>
                      <a:pt x="76" y="225"/>
                    </a:lnTo>
                    <a:lnTo>
                      <a:pt x="78" y="226"/>
                    </a:lnTo>
                    <a:lnTo>
                      <a:pt x="79" y="226"/>
                    </a:lnTo>
                    <a:lnTo>
                      <a:pt x="79" y="225"/>
                    </a:lnTo>
                    <a:lnTo>
                      <a:pt x="81" y="224"/>
                    </a:lnTo>
                    <a:lnTo>
                      <a:pt x="83" y="223"/>
                    </a:lnTo>
                    <a:lnTo>
                      <a:pt x="84" y="222"/>
                    </a:lnTo>
                    <a:lnTo>
                      <a:pt x="85" y="221"/>
                    </a:lnTo>
                    <a:lnTo>
                      <a:pt x="87" y="219"/>
                    </a:lnTo>
                    <a:lnTo>
                      <a:pt x="88" y="219"/>
                    </a:lnTo>
                    <a:lnTo>
                      <a:pt x="90" y="221"/>
                    </a:lnTo>
                    <a:lnTo>
                      <a:pt x="91" y="221"/>
                    </a:lnTo>
                    <a:lnTo>
                      <a:pt x="92" y="219"/>
                    </a:lnTo>
                    <a:lnTo>
                      <a:pt x="94" y="218"/>
                    </a:lnTo>
                    <a:lnTo>
                      <a:pt x="97" y="217"/>
                    </a:lnTo>
                    <a:lnTo>
                      <a:pt x="98" y="215"/>
                    </a:lnTo>
                    <a:lnTo>
                      <a:pt x="101" y="212"/>
                    </a:lnTo>
                    <a:lnTo>
                      <a:pt x="105" y="208"/>
                    </a:lnTo>
                    <a:lnTo>
                      <a:pt x="106" y="207"/>
                    </a:lnTo>
                    <a:lnTo>
                      <a:pt x="106" y="205"/>
                    </a:lnTo>
                    <a:lnTo>
                      <a:pt x="107" y="200"/>
                    </a:lnTo>
                    <a:lnTo>
                      <a:pt x="106" y="198"/>
                    </a:lnTo>
                    <a:lnTo>
                      <a:pt x="106" y="197"/>
                    </a:lnTo>
                    <a:lnTo>
                      <a:pt x="105" y="195"/>
                    </a:lnTo>
                    <a:lnTo>
                      <a:pt x="105" y="194"/>
                    </a:lnTo>
                    <a:lnTo>
                      <a:pt x="105" y="192"/>
                    </a:lnTo>
                    <a:lnTo>
                      <a:pt x="104" y="192"/>
                    </a:lnTo>
                    <a:lnTo>
                      <a:pt x="103" y="192"/>
                    </a:lnTo>
                    <a:lnTo>
                      <a:pt x="103" y="191"/>
                    </a:lnTo>
                    <a:lnTo>
                      <a:pt x="116" y="191"/>
                    </a:lnTo>
                    <a:lnTo>
                      <a:pt x="116" y="188"/>
                    </a:lnTo>
                    <a:lnTo>
                      <a:pt x="109" y="188"/>
                    </a:lnTo>
                    <a:lnTo>
                      <a:pt x="109" y="176"/>
                    </a:lnTo>
                    <a:lnTo>
                      <a:pt x="106" y="173"/>
                    </a:lnTo>
                    <a:lnTo>
                      <a:pt x="106" y="171"/>
                    </a:lnTo>
                    <a:lnTo>
                      <a:pt x="109" y="165"/>
                    </a:lnTo>
                    <a:lnTo>
                      <a:pt x="105" y="162"/>
                    </a:lnTo>
                    <a:lnTo>
                      <a:pt x="105" y="160"/>
                    </a:lnTo>
                    <a:lnTo>
                      <a:pt x="106" y="160"/>
                    </a:lnTo>
                    <a:lnTo>
                      <a:pt x="109" y="158"/>
                    </a:lnTo>
                    <a:lnTo>
                      <a:pt x="110" y="146"/>
                    </a:lnTo>
                    <a:lnTo>
                      <a:pt x="111" y="146"/>
                    </a:lnTo>
                    <a:lnTo>
                      <a:pt x="112" y="146"/>
                    </a:lnTo>
                    <a:lnTo>
                      <a:pt x="113" y="146"/>
                    </a:lnTo>
                    <a:lnTo>
                      <a:pt x="114" y="146"/>
                    </a:lnTo>
                    <a:lnTo>
                      <a:pt x="115" y="146"/>
                    </a:lnTo>
                    <a:lnTo>
                      <a:pt x="116" y="146"/>
                    </a:lnTo>
                    <a:lnTo>
                      <a:pt x="120" y="141"/>
                    </a:lnTo>
                    <a:lnTo>
                      <a:pt x="119" y="135"/>
                    </a:lnTo>
                    <a:lnTo>
                      <a:pt x="118" y="132"/>
                    </a:lnTo>
                    <a:lnTo>
                      <a:pt x="121" y="118"/>
                    </a:lnTo>
                    <a:lnTo>
                      <a:pt x="122" y="112"/>
                    </a:lnTo>
                    <a:lnTo>
                      <a:pt x="124" y="107"/>
                    </a:lnTo>
                    <a:lnTo>
                      <a:pt x="125" y="106"/>
                    </a:lnTo>
                    <a:lnTo>
                      <a:pt x="125" y="103"/>
                    </a:lnTo>
                    <a:lnTo>
                      <a:pt x="140" y="103"/>
                    </a:lnTo>
                    <a:lnTo>
                      <a:pt x="150" y="103"/>
                    </a:lnTo>
                    <a:lnTo>
                      <a:pt x="150" y="101"/>
                    </a:lnTo>
                    <a:lnTo>
                      <a:pt x="150" y="88"/>
                    </a:lnTo>
                    <a:lnTo>
                      <a:pt x="150" y="86"/>
                    </a:lnTo>
                    <a:lnTo>
                      <a:pt x="150" y="70"/>
                    </a:lnTo>
                    <a:lnTo>
                      <a:pt x="160" y="70"/>
                    </a:lnTo>
                    <a:lnTo>
                      <a:pt x="162" y="69"/>
                    </a:lnTo>
                    <a:lnTo>
                      <a:pt x="163" y="68"/>
                    </a:lnTo>
                    <a:lnTo>
                      <a:pt x="165" y="65"/>
                    </a:lnTo>
                    <a:lnTo>
                      <a:pt x="166" y="64"/>
                    </a:lnTo>
                    <a:lnTo>
                      <a:pt x="168" y="64"/>
                    </a:lnTo>
                    <a:lnTo>
                      <a:pt x="169" y="65"/>
                    </a:lnTo>
                    <a:lnTo>
                      <a:pt x="170" y="63"/>
                    </a:lnTo>
                    <a:lnTo>
                      <a:pt x="171" y="63"/>
                    </a:lnTo>
                    <a:lnTo>
                      <a:pt x="180" y="62"/>
                    </a:lnTo>
                    <a:lnTo>
                      <a:pt x="185" y="59"/>
                    </a:lnTo>
                    <a:lnTo>
                      <a:pt x="189" y="62"/>
                    </a:lnTo>
                    <a:lnTo>
                      <a:pt x="189" y="58"/>
                    </a:lnTo>
                    <a:lnTo>
                      <a:pt x="190" y="55"/>
                    </a:lnTo>
                    <a:lnTo>
                      <a:pt x="196" y="58"/>
                    </a:lnTo>
                    <a:lnTo>
                      <a:pt x="199" y="55"/>
                    </a:lnTo>
                    <a:lnTo>
                      <a:pt x="203" y="51"/>
                    </a:lnTo>
                    <a:lnTo>
                      <a:pt x="204" y="45"/>
                    </a:lnTo>
                    <a:lnTo>
                      <a:pt x="209" y="45"/>
                    </a:lnTo>
                    <a:lnTo>
                      <a:pt x="210" y="45"/>
                    </a:lnTo>
                    <a:lnTo>
                      <a:pt x="212" y="45"/>
                    </a:lnTo>
                    <a:lnTo>
                      <a:pt x="215" y="42"/>
                    </a:lnTo>
                    <a:lnTo>
                      <a:pt x="219" y="40"/>
                    </a:lnTo>
                    <a:lnTo>
                      <a:pt x="219" y="38"/>
                    </a:lnTo>
                    <a:lnTo>
                      <a:pt x="222" y="35"/>
                    </a:lnTo>
                    <a:lnTo>
                      <a:pt x="222" y="29"/>
                    </a:lnTo>
                    <a:lnTo>
                      <a:pt x="223" y="27"/>
                    </a:lnTo>
                    <a:lnTo>
                      <a:pt x="229" y="27"/>
                    </a:lnTo>
                    <a:lnTo>
                      <a:pt x="231" y="27"/>
                    </a:lnTo>
                    <a:lnTo>
                      <a:pt x="232" y="27"/>
                    </a:lnTo>
                    <a:lnTo>
                      <a:pt x="232" y="26"/>
                    </a:lnTo>
                    <a:lnTo>
                      <a:pt x="232" y="24"/>
                    </a:lnTo>
                    <a:lnTo>
                      <a:pt x="232" y="18"/>
                    </a:lnTo>
                    <a:lnTo>
                      <a:pt x="232" y="7"/>
                    </a:lnTo>
                    <a:lnTo>
                      <a:pt x="232" y="6"/>
                    </a:lnTo>
                    <a:lnTo>
                      <a:pt x="232" y="4"/>
                    </a:lnTo>
                    <a:lnTo>
                      <a:pt x="232" y="0"/>
                    </a:lnTo>
                    <a:lnTo>
                      <a:pt x="236" y="0"/>
                    </a:lnTo>
                    <a:lnTo>
                      <a:pt x="338" y="0"/>
                    </a:lnTo>
                    <a:lnTo>
                      <a:pt x="343" y="0"/>
                    </a:lnTo>
                    <a:lnTo>
                      <a:pt x="377" y="0"/>
                    </a:lnTo>
                    <a:lnTo>
                      <a:pt x="385" y="0"/>
                    </a:lnTo>
                    <a:lnTo>
                      <a:pt x="421" y="0"/>
                    </a:lnTo>
                    <a:lnTo>
                      <a:pt x="421" y="1"/>
                    </a:lnTo>
                    <a:lnTo>
                      <a:pt x="421" y="2"/>
                    </a:lnTo>
                    <a:lnTo>
                      <a:pt x="421" y="4"/>
                    </a:lnTo>
                    <a:lnTo>
                      <a:pt x="422" y="5"/>
                    </a:lnTo>
                    <a:lnTo>
                      <a:pt x="422" y="7"/>
                    </a:lnTo>
                    <a:lnTo>
                      <a:pt x="421" y="11"/>
                    </a:lnTo>
                    <a:lnTo>
                      <a:pt x="421" y="14"/>
                    </a:lnTo>
                    <a:lnTo>
                      <a:pt x="421" y="15"/>
                    </a:lnTo>
                    <a:lnTo>
                      <a:pt x="421" y="16"/>
                    </a:lnTo>
                    <a:lnTo>
                      <a:pt x="421" y="23"/>
                    </a:lnTo>
                    <a:lnTo>
                      <a:pt x="422" y="26"/>
                    </a:lnTo>
                    <a:lnTo>
                      <a:pt x="422" y="31"/>
                    </a:lnTo>
                    <a:lnTo>
                      <a:pt x="422" y="32"/>
                    </a:lnTo>
                    <a:lnTo>
                      <a:pt x="412" y="32"/>
                    </a:lnTo>
                    <a:lnTo>
                      <a:pt x="359" y="32"/>
                    </a:lnTo>
                    <a:lnTo>
                      <a:pt x="358" y="32"/>
                    </a:lnTo>
                    <a:lnTo>
                      <a:pt x="359" y="32"/>
                    </a:lnTo>
                    <a:lnTo>
                      <a:pt x="359" y="33"/>
                    </a:lnTo>
                    <a:lnTo>
                      <a:pt x="359" y="37"/>
                    </a:lnTo>
                    <a:lnTo>
                      <a:pt x="359" y="41"/>
                    </a:lnTo>
                    <a:lnTo>
                      <a:pt x="359" y="42"/>
                    </a:lnTo>
                    <a:lnTo>
                      <a:pt x="359" y="49"/>
                    </a:lnTo>
                    <a:lnTo>
                      <a:pt x="359" y="56"/>
                    </a:lnTo>
                    <a:lnTo>
                      <a:pt x="359" y="59"/>
                    </a:lnTo>
                    <a:lnTo>
                      <a:pt x="358" y="68"/>
                    </a:lnTo>
                    <a:lnTo>
                      <a:pt x="358" y="76"/>
                    </a:lnTo>
                    <a:lnTo>
                      <a:pt x="358" y="94"/>
                    </a:lnTo>
                    <a:lnTo>
                      <a:pt x="358" y="103"/>
                    </a:lnTo>
                    <a:lnTo>
                      <a:pt x="358" y="106"/>
                    </a:lnTo>
                    <a:lnTo>
                      <a:pt x="358" y="118"/>
                    </a:lnTo>
                    <a:lnTo>
                      <a:pt x="358" y="128"/>
                    </a:lnTo>
                    <a:lnTo>
                      <a:pt x="358" y="133"/>
                    </a:lnTo>
                    <a:lnTo>
                      <a:pt x="358" y="138"/>
                    </a:lnTo>
                    <a:lnTo>
                      <a:pt x="378" y="137"/>
                    </a:lnTo>
                    <a:lnTo>
                      <a:pt x="378" y="149"/>
                    </a:lnTo>
                    <a:lnTo>
                      <a:pt x="377" y="149"/>
                    </a:lnTo>
                    <a:lnTo>
                      <a:pt x="373" y="149"/>
                    </a:lnTo>
                    <a:lnTo>
                      <a:pt x="369" y="149"/>
                    </a:lnTo>
                    <a:lnTo>
                      <a:pt x="360" y="149"/>
                    </a:lnTo>
                    <a:lnTo>
                      <a:pt x="358" y="149"/>
                    </a:lnTo>
                    <a:lnTo>
                      <a:pt x="357" y="149"/>
                    </a:lnTo>
                    <a:lnTo>
                      <a:pt x="352" y="149"/>
                    </a:lnTo>
                    <a:lnTo>
                      <a:pt x="349" y="149"/>
                    </a:lnTo>
                    <a:lnTo>
                      <a:pt x="346" y="149"/>
                    </a:lnTo>
                    <a:lnTo>
                      <a:pt x="343" y="149"/>
                    </a:lnTo>
                    <a:lnTo>
                      <a:pt x="341" y="149"/>
                    </a:lnTo>
                    <a:lnTo>
                      <a:pt x="337" y="149"/>
                    </a:lnTo>
                    <a:lnTo>
                      <a:pt x="334" y="149"/>
                    </a:lnTo>
                    <a:lnTo>
                      <a:pt x="334" y="150"/>
                    </a:lnTo>
                    <a:lnTo>
                      <a:pt x="334" y="151"/>
                    </a:lnTo>
                    <a:lnTo>
                      <a:pt x="332" y="160"/>
                    </a:lnTo>
                    <a:lnTo>
                      <a:pt x="319" y="160"/>
                    </a:lnTo>
                    <a:lnTo>
                      <a:pt x="317" y="160"/>
                    </a:lnTo>
                    <a:lnTo>
                      <a:pt x="317" y="165"/>
                    </a:lnTo>
                    <a:lnTo>
                      <a:pt x="317" y="167"/>
                    </a:lnTo>
                    <a:lnTo>
                      <a:pt x="317" y="169"/>
                    </a:lnTo>
                    <a:lnTo>
                      <a:pt x="317" y="171"/>
                    </a:lnTo>
                    <a:lnTo>
                      <a:pt x="318" y="171"/>
                    </a:lnTo>
                    <a:lnTo>
                      <a:pt x="319" y="171"/>
                    </a:lnTo>
                    <a:lnTo>
                      <a:pt x="344" y="171"/>
                    </a:lnTo>
                    <a:lnTo>
                      <a:pt x="343" y="186"/>
                    </a:lnTo>
                    <a:lnTo>
                      <a:pt x="343" y="196"/>
                    </a:lnTo>
                    <a:lnTo>
                      <a:pt x="348" y="196"/>
                    </a:lnTo>
                    <a:lnTo>
                      <a:pt x="354" y="197"/>
                    </a:lnTo>
                    <a:lnTo>
                      <a:pt x="359" y="197"/>
                    </a:lnTo>
                    <a:lnTo>
                      <a:pt x="359" y="213"/>
                    </a:lnTo>
                    <a:lnTo>
                      <a:pt x="369" y="213"/>
                    </a:lnTo>
                    <a:lnTo>
                      <a:pt x="387" y="213"/>
                    </a:lnTo>
                    <a:lnTo>
                      <a:pt x="391" y="213"/>
                    </a:lnTo>
                    <a:lnTo>
                      <a:pt x="391" y="207"/>
                    </a:lnTo>
                    <a:lnTo>
                      <a:pt x="391" y="201"/>
                    </a:lnTo>
                    <a:lnTo>
                      <a:pt x="391" y="199"/>
                    </a:lnTo>
                    <a:lnTo>
                      <a:pt x="391" y="197"/>
                    </a:lnTo>
                    <a:lnTo>
                      <a:pt x="391" y="194"/>
                    </a:lnTo>
                    <a:lnTo>
                      <a:pt x="391" y="191"/>
                    </a:lnTo>
                    <a:lnTo>
                      <a:pt x="391" y="189"/>
                    </a:lnTo>
                    <a:lnTo>
                      <a:pt x="391" y="187"/>
                    </a:lnTo>
                    <a:lnTo>
                      <a:pt x="391" y="185"/>
                    </a:lnTo>
                    <a:lnTo>
                      <a:pt x="391" y="181"/>
                    </a:lnTo>
                    <a:lnTo>
                      <a:pt x="391" y="179"/>
                    </a:lnTo>
                    <a:lnTo>
                      <a:pt x="391" y="177"/>
                    </a:lnTo>
                    <a:lnTo>
                      <a:pt x="391" y="152"/>
                    </a:lnTo>
                    <a:lnTo>
                      <a:pt x="391" y="149"/>
                    </a:lnTo>
                    <a:lnTo>
                      <a:pt x="392" y="149"/>
                    </a:lnTo>
                    <a:lnTo>
                      <a:pt x="393" y="149"/>
                    </a:lnTo>
                    <a:lnTo>
                      <a:pt x="395" y="149"/>
                    </a:lnTo>
                    <a:lnTo>
                      <a:pt x="402" y="149"/>
                    </a:lnTo>
                    <a:lnTo>
                      <a:pt x="408" y="149"/>
                    </a:lnTo>
                    <a:lnTo>
                      <a:pt x="410" y="149"/>
                    </a:lnTo>
                    <a:lnTo>
                      <a:pt x="413" y="149"/>
                    </a:lnTo>
                    <a:lnTo>
                      <a:pt x="414" y="149"/>
                    </a:lnTo>
                    <a:lnTo>
                      <a:pt x="419" y="149"/>
                    </a:lnTo>
                    <a:lnTo>
                      <a:pt x="420" y="149"/>
                    </a:lnTo>
                    <a:lnTo>
                      <a:pt x="421" y="149"/>
                    </a:lnTo>
                    <a:lnTo>
                      <a:pt x="423" y="149"/>
                    </a:lnTo>
                    <a:lnTo>
                      <a:pt x="425" y="149"/>
                    </a:lnTo>
                    <a:lnTo>
                      <a:pt x="427" y="149"/>
                    </a:lnTo>
                    <a:lnTo>
                      <a:pt x="427" y="151"/>
                    </a:lnTo>
                    <a:lnTo>
                      <a:pt x="427" y="156"/>
                    </a:lnTo>
                    <a:lnTo>
                      <a:pt x="429" y="158"/>
                    </a:lnTo>
                    <a:lnTo>
                      <a:pt x="431" y="158"/>
                    </a:lnTo>
                    <a:lnTo>
                      <a:pt x="433" y="158"/>
                    </a:lnTo>
                    <a:lnTo>
                      <a:pt x="436" y="158"/>
                    </a:lnTo>
                    <a:lnTo>
                      <a:pt x="440" y="158"/>
                    </a:lnTo>
                    <a:lnTo>
                      <a:pt x="440" y="151"/>
                    </a:lnTo>
                    <a:lnTo>
                      <a:pt x="440" y="150"/>
                    </a:lnTo>
                    <a:lnTo>
                      <a:pt x="440" y="149"/>
                    </a:lnTo>
                    <a:lnTo>
                      <a:pt x="442" y="149"/>
                    </a:lnTo>
                    <a:lnTo>
                      <a:pt x="444" y="149"/>
                    </a:lnTo>
                    <a:lnTo>
                      <a:pt x="448" y="147"/>
                    </a:lnTo>
                    <a:lnTo>
                      <a:pt x="450" y="147"/>
                    </a:lnTo>
                    <a:lnTo>
                      <a:pt x="451" y="147"/>
                    </a:lnTo>
                    <a:lnTo>
                      <a:pt x="452" y="147"/>
                    </a:lnTo>
                    <a:lnTo>
                      <a:pt x="453" y="147"/>
                    </a:lnTo>
                    <a:lnTo>
                      <a:pt x="453" y="146"/>
                    </a:lnTo>
                    <a:lnTo>
                      <a:pt x="453" y="117"/>
                    </a:lnTo>
                    <a:lnTo>
                      <a:pt x="494" y="117"/>
                    </a:lnTo>
                    <a:lnTo>
                      <a:pt x="494" y="146"/>
                    </a:lnTo>
                    <a:lnTo>
                      <a:pt x="494" y="147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503" y="147"/>
                    </a:lnTo>
                    <a:lnTo>
                      <a:pt x="508" y="147"/>
                    </a:lnTo>
                    <a:lnTo>
                      <a:pt x="512" y="147"/>
                    </a:lnTo>
                    <a:lnTo>
                      <a:pt x="515" y="147"/>
                    </a:lnTo>
                    <a:lnTo>
                      <a:pt x="516" y="146"/>
                    </a:lnTo>
                    <a:lnTo>
                      <a:pt x="519" y="146"/>
                    </a:lnTo>
                    <a:lnTo>
                      <a:pt x="519" y="147"/>
                    </a:lnTo>
                    <a:lnTo>
                      <a:pt x="519" y="196"/>
                    </a:lnTo>
                    <a:lnTo>
                      <a:pt x="519" y="197"/>
                    </a:lnTo>
                    <a:lnTo>
                      <a:pt x="527" y="197"/>
                    </a:lnTo>
                    <a:lnTo>
                      <a:pt x="540" y="197"/>
                    </a:lnTo>
                    <a:lnTo>
                      <a:pt x="549" y="198"/>
                    </a:lnTo>
                    <a:lnTo>
                      <a:pt x="552" y="198"/>
                    </a:lnTo>
                    <a:lnTo>
                      <a:pt x="553" y="198"/>
                    </a:lnTo>
                    <a:lnTo>
                      <a:pt x="561" y="198"/>
                    </a:lnTo>
                    <a:lnTo>
                      <a:pt x="571" y="198"/>
                    </a:lnTo>
                    <a:lnTo>
                      <a:pt x="572" y="199"/>
                    </a:lnTo>
                    <a:lnTo>
                      <a:pt x="572" y="200"/>
                    </a:lnTo>
                    <a:lnTo>
                      <a:pt x="564" y="203"/>
                    </a:lnTo>
                    <a:lnTo>
                      <a:pt x="563" y="203"/>
                    </a:lnTo>
                    <a:lnTo>
                      <a:pt x="562" y="204"/>
                    </a:lnTo>
                    <a:lnTo>
                      <a:pt x="561" y="204"/>
                    </a:lnTo>
                    <a:lnTo>
                      <a:pt x="560" y="206"/>
                    </a:lnTo>
                    <a:lnTo>
                      <a:pt x="558" y="207"/>
                    </a:lnTo>
                    <a:lnTo>
                      <a:pt x="555" y="210"/>
                    </a:lnTo>
                    <a:lnTo>
                      <a:pt x="554" y="212"/>
                    </a:lnTo>
                    <a:lnTo>
                      <a:pt x="553" y="214"/>
                    </a:lnTo>
                    <a:lnTo>
                      <a:pt x="553" y="216"/>
                    </a:lnTo>
                    <a:lnTo>
                      <a:pt x="553" y="218"/>
                    </a:lnTo>
                    <a:lnTo>
                      <a:pt x="553" y="221"/>
                    </a:lnTo>
                    <a:lnTo>
                      <a:pt x="553" y="240"/>
                    </a:lnTo>
                    <a:lnTo>
                      <a:pt x="553" y="246"/>
                    </a:lnTo>
                    <a:lnTo>
                      <a:pt x="553" y="248"/>
                    </a:lnTo>
                    <a:lnTo>
                      <a:pt x="553" y="258"/>
                    </a:lnTo>
                    <a:lnTo>
                      <a:pt x="553" y="261"/>
                    </a:lnTo>
                    <a:lnTo>
                      <a:pt x="553" y="263"/>
                    </a:lnTo>
                    <a:lnTo>
                      <a:pt x="553" y="264"/>
                    </a:lnTo>
                    <a:lnTo>
                      <a:pt x="554" y="267"/>
                    </a:lnTo>
                    <a:lnTo>
                      <a:pt x="554" y="268"/>
                    </a:lnTo>
                    <a:lnTo>
                      <a:pt x="555" y="269"/>
                    </a:lnTo>
                    <a:lnTo>
                      <a:pt x="556" y="271"/>
                    </a:lnTo>
                    <a:lnTo>
                      <a:pt x="558" y="272"/>
                    </a:lnTo>
                    <a:lnTo>
                      <a:pt x="560" y="275"/>
                    </a:lnTo>
                    <a:lnTo>
                      <a:pt x="562" y="276"/>
                    </a:lnTo>
                    <a:lnTo>
                      <a:pt x="563" y="276"/>
                    </a:lnTo>
                    <a:lnTo>
                      <a:pt x="564" y="277"/>
                    </a:lnTo>
                    <a:lnTo>
                      <a:pt x="567" y="278"/>
                    </a:lnTo>
                    <a:lnTo>
                      <a:pt x="571" y="280"/>
                    </a:lnTo>
                    <a:lnTo>
                      <a:pt x="571" y="281"/>
                    </a:lnTo>
                    <a:lnTo>
                      <a:pt x="572" y="282"/>
                    </a:lnTo>
                    <a:lnTo>
                      <a:pt x="573" y="284"/>
                    </a:lnTo>
                    <a:lnTo>
                      <a:pt x="574" y="285"/>
                    </a:lnTo>
                    <a:lnTo>
                      <a:pt x="575" y="287"/>
                    </a:lnTo>
                    <a:lnTo>
                      <a:pt x="575" y="288"/>
                    </a:lnTo>
                    <a:lnTo>
                      <a:pt x="575" y="289"/>
                    </a:lnTo>
                    <a:lnTo>
                      <a:pt x="577" y="291"/>
                    </a:lnTo>
                    <a:lnTo>
                      <a:pt x="577" y="294"/>
                    </a:lnTo>
                    <a:lnTo>
                      <a:pt x="577" y="298"/>
                    </a:lnTo>
                    <a:lnTo>
                      <a:pt x="577" y="302"/>
                    </a:lnTo>
                    <a:lnTo>
                      <a:pt x="575" y="306"/>
                    </a:lnTo>
                    <a:lnTo>
                      <a:pt x="575" y="309"/>
                    </a:lnTo>
                    <a:lnTo>
                      <a:pt x="524" y="308"/>
                    </a:lnTo>
                    <a:lnTo>
                      <a:pt x="507" y="308"/>
                    </a:lnTo>
                    <a:lnTo>
                      <a:pt x="507" y="311"/>
                    </a:lnTo>
                    <a:lnTo>
                      <a:pt x="507" y="341"/>
                    </a:lnTo>
                    <a:lnTo>
                      <a:pt x="508" y="341"/>
                    </a:lnTo>
                    <a:lnTo>
                      <a:pt x="516" y="341"/>
                    </a:lnTo>
                    <a:lnTo>
                      <a:pt x="526" y="341"/>
                    </a:lnTo>
                    <a:lnTo>
                      <a:pt x="532" y="341"/>
                    </a:lnTo>
                    <a:lnTo>
                      <a:pt x="545" y="341"/>
                    </a:lnTo>
                    <a:lnTo>
                      <a:pt x="549" y="341"/>
                    </a:lnTo>
                    <a:lnTo>
                      <a:pt x="556" y="341"/>
                    </a:lnTo>
                    <a:lnTo>
                      <a:pt x="572" y="341"/>
                    </a:lnTo>
                    <a:lnTo>
                      <a:pt x="573" y="341"/>
                    </a:lnTo>
                    <a:lnTo>
                      <a:pt x="571" y="347"/>
                    </a:lnTo>
                    <a:lnTo>
                      <a:pt x="571" y="348"/>
                    </a:lnTo>
                    <a:lnTo>
                      <a:pt x="571" y="349"/>
                    </a:lnTo>
                    <a:lnTo>
                      <a:pt x="571" y="372"/>
                    </a:lnTo>
                    <a:lnTo>
                      <a:pt x="571" y="383"/>
                    </a:lnTo>
                    <a:lnTo>
                      <a:pt x="571" y="387"/>
                    </a:lnTo>
                    <a:lnTo>
                      <a:pt x="571" y="388"/>
                    </a:lnTo>
                    <a:lnTo>
                      <a:pt x="571" y="390"/>
                    </a:lnTo>
                    <a:lnTo>
                      <a:pt x="571" y="392"/>
                    </a:lnTo>
                    <a:lnTo>
                      <a:pt x="570" y="394"/>
                    </a:lnTo>
                    <a:lnTo>
                      <a:pt x="570" y="396"/>
                    </a:lnTo>
                    <a:lnTo>
                      <a:pt x="570" y="397"/>
                    </a:lnTo>
                    <a:lnTo>
                      <a:pt x="570" y="398"/>
                    </a:lnTo>
                    <a:lnTo>
                      <a:pt x="569" y="399"/>
                    </a:lnTo>
                    <a:lnTo>
                      <a:pt x="569" y="406"/>
                    </a:lnTo>
                    <a:lnTo>
                      <a:pt x="569" y="420"/>
                    </a:lnTo>
                    <a:lnTo>
                      <a:pt x="568" y="424"/>
                    </a:lnTo>
                    <a:lnTo>
                      <a:pt x="568" y="429"/>
                    </a:lnTo>
                    <a:lnTo>
                      <a:pt x="568" y="431"/>
                    </a:lnTo>
                    <a:lnTo>
                      <a:pt x="568" y="433"/>
                    </a:lnTo>
                    <a:lnTo>
                      <a:pt x="568" y="439"/>
                    </a:lnTo>
                    <a:lnTo>
                      <a:pt x="568" y="443"/>
                    </a:lnTo>
                    <a:lnTo>
                      <a:pt x="568" y="445"/>
                    </a:lnTo>
                    <a:lnTo>
                      <a:pt x="568" y="448"/>
                    </a:lnTo>
                    <a:lnTo>
                      <a:pt x="568" y="451"/>
                    </a:lnTo>
                    <a:lnTo>
                      <a:pt x="567" y="452"/>
                    </a:lnTo>
                    <a:lnTo>
                      <a:pt x="567" y="454"/>
                    </a:lnTo>
                    <a:lnTo>
                      <a:pt x="567" y="456"/>
                    </a:lnTo>
                    <a:lnTo>
                      <a:pt x="567" y="458"/>
                    </a:lnTo>
                    <a:lnTo>
                      <a:pt x="567" y="459"/>
                    </a:lnTo>
                    <a:lnTo>
                      <a:pt x="567" y="469"/>
                    </a:lnTo>
                    <a:lnTo>
                      <a:pt x="567" y="475"/>
                    </a:lnTo>
                    <a:lnTo>
                      <a:pt x="567" y="487"/>
                    </a:lnTo>
                    <a:lnTo>
                      <a:pt x="567" y="488"/>
                    </a:lnTo>
                    <a:lnTo>
                      <a:pt x="567" y="493"/>
                    </a:lnTo>
                    <a:lnTo>
                      <a:pt x="567" y="501"/>
                    </a:lnTo>
                    <a:lnTo>
                      <a:pt x="567" y="504"/>
                    </a:lnTo>
                    <a:lnTo>
                      <a:pt x="567" y="507"/>
                    </a:lnTo>
                    <a:lnTo>
                      <a:pt x="567" y="512"/>
                    </a:lnTo>
                    <a:lnTo>
                      <a:pt x="567" y="514"/>
                    </a:lnTo>
                    <a:lnTo>
                      <a:pt x="567" y="515"/>
                    </a:lnTo>
                    <a:lnTo>
                      <a:pt x="567" y="516"/>
                    </a:lnTo>
                    <a:lnTo>
                      <a:pt x="567" y="520"/>
                    </a:lnTo>
                    <a:lnTo>
                      <a:pt x="567" y="521"/>
                    </a:lnTo>
                    <a:lnTo>
                      <a:pt x="567" y="526"/>
                    </a:lnTo>
                    <a:lnTo>
                      <a:pt x="567" y="529"/>
                    </a:lnTo>
                    <a:lnTo>
                      <a:pt x="567" y="531"/>
                    </a:lnTo>
                    <a:lnTo>
                      <a:pt x="568" y="531"/>
                    </a:lnTo>
                    <a:lnTo>
                      <a:pt x="578" y="531"/>
                    </a:lnTo>
                    <a:lnTo>
                      <a:pt x="578" y="526"/>
                    </a:lnTo>
                    <a:lnTo>
                      <a:pt x="608" y="526"/>
                    </a:lnTo>
                    <a:lnTo>
                      <a:pt x="608" y="532"/>
                    </a:lnTo>
                    <a:lnTo>
                      <a:pt x="608" y="538"/>
                    </a:lnTo>
                    <a:lnTo>
                      <a:pt x="608" y="540"/>
                    </a:lnTo>
                    <a:lnTo>
                      <a:pt x="608" y="542"/>
                    </a:lnTo>
                    <a:lnTo>
                      <a:pt x="608" y="543"/>
                    </a:lnTo>
                    <a:lnTo>
                      <a:pt x="610" y="543"/>
                    </a:lnTo>
                    <a:lnTo>
                      <a:pt x="612" y="542"/>
                    </a:lnTo>
                    <a:lnTo>
                      <a:pt x="614" y="542"/>
                    </a:lnTo>
                    <a:lnTo>
                      <a:pt x="622" y="540"/>
                    </a:lnTo>
                    <a:lnTo>
                      <a:pt x="626" y="539"/>
                    </a:lnTo>
                    <a:lnTo>
                      <a:pt x="635" y="537"/>
                    </a:lnTo>
                    <a:lnTo>
                      <a:pt x="648" y="532"/>
                    </a:lnTo>
                    <a:lnTo>
                      <a:pt x="649" y="532"/>
                    </a:lnTo>
                    <a:lnTo>
                      <a:pt x="650" y="531"/>
                    </a:lnTo>
                    <a:lnTo>
                      <a:pt x="652" y="531"/>
                    </a:lnTo>
                    <a:lnTo>
                      <a:pt x="652" y="548"/>
                    </a:lnTo>
                    <a:lnTo>
                      <a:pt x="650" y="548"/>
                    </a:lnTo>
                    <a:lnTo>
                      <a:pt x="648" y="547"/>
                    </a:lnTo>
                    <a:lnTo>
                      <a:pt x="646" y="547"/>
                    </a:lnTo>
                    <a:lnTo>
                      <a:pt x="646" y="549"/>
                    </a:lnTo>
                    <a:lnTo>
                      <a:pt x="646" y="569"/>
                    </a:lnTo>
                    <a:lnTo>
                      <a:pt x="646" y="591"/>
                    </a:lnTo>
                    <a:lnTo>
                      <a:pt x="665" y="592"/>
                    </a:lnTo>
                    <a:lnTo>
                      <a:pt x="670" y="592"/>
                    </a:lnTo>
                    <a:lnTo>
                      <a:pt x="695" y="592"/>
                    </a:lnTo>
                    <a:lnTo>
                      <a:pt x="695" y="584"/>
                    </a:lnTo>
                    <a:lnTo>
                      <a:pt x="695" y="570"/>
                    </a:lnTo>
                    <a:lnTo>
                      <a:pt x="695" y="569"/>
                    </a:lnTo>
                    <a:lnTo>
                      <a:pt x="695" y="568"/>
                    </a:lnTo>
                    <a:lnTo>
                      <a:pt x="695" y="567"/>
                    </a:lnTo>
                    <a:lnTo>
                      <a:pt x="696" y="567"/>
                    </a:lnTo>
                    <a:lnTo>
                      <a:pt x="739" y="568"/>
                    </a:lnTo>
                    <a:lnTo>
                      <a:pt x="741" y="568"/>
                    </a:lnTo>
                    <a:lnTo>
                      <a:pt x="759" y="568"/>
                    </a:lnTo>
                    <a:lnTo>
                      <a:pt x="765" y="568"/>
                    </a:lnTo>
                    <a:lnTo>
                      <a:pt x="769" y="568"/>
                    </a:lnTo>
                    <a:lnTo>
                      <a:pt x="874" y="569"/>
                    </a:lnTo>
                    <a:lnTo>
                      <a:pt x="873" y="628"/>
                    </a:lnTo>
                    <a:lnTo>
                      <a:pt x="784" y="627"/>
                    </a:lnTo>
                    <a:lnTo>
                      <a:pt x="784" y="631"/>
                    </a:lnTo>
                    <a:lnTo>
                      <a:pt x="784" y="650"/>
                    </a:lnTo>
                    <a:lnTo>
                      <a:pt x="784" y="686"/>
                    </a:lnTo>
                    <a:lnTo>
                      <a:pt x="784" y="688"/>
                    </a:lnTo>
                    <a:lnTo>
                      <a:pt x="779" y="688"/>
                    </a:lnTo>
                    <a:lnTo>
                      <a:pt x="780" y="694"/>
                    </a:lnTo>
                    <a:lnTo>
                      <a:pt x="780" y="695"/>
                    </a:lnTo>
                    <a:lnTo>
                      <a:pt x="781" y="697"/>
                    </a:lnTo>
                    <a:lnTo>
                      <a:pt x="798" y="697"/>
                    </a:lnTo>
                    <a:lnTo>
                      <a:pt x="799" y="697"/>
                    </a:lnTo>
                    <a:lnTo>
                      <a:pt x="799" y="694"/>
                    </a:lnTo>
                    <a:lnTo>
                      <a:pt x="799" y="688"/>
                    </a:lnTo>
                    <a:lnTo>
                      <a:pt x="799" y="686"/>
                    </a:lnTo>
                    <a:lnTo>
                      <a:pt x="808" y="686"/>
                    </a:lnTo>
                    <a:lnTo>
                      <a:pt x="812" y="686"/>
                    </a:lnTo>
                    <a:lnTo>
                      <a:pt x="815" y="686"/>
                    </a:lnTo>
                    <a:lnTo>
                      <a:pt x="818" y="686"/>
                    </a:lnTo>
                    <a:lnTo>
                      <a:pt x="821" y="686"/>
                    </a:lnTo>
                    <a:lnTo>
                      <a:pt x="827" y="686"/>
                    </a:lnTo>
                    <a:lnTo>
                      <a:pt x="833" y="686"/>
                    </a:lnTo>
                    <a:lnTo>
                      <a:pt x="837" y="686"/>
                    </a:lnTo>
                    <a:lnTo>
                      <a:pt x="842" y="686"/>
                    </a:lnTo>
                    <a:lnTo>
                      <a:pt x="846" y="686"/>
                    </a:lnTo>
                    <a:lnTo>
                      <a:pt x="854" y="686"/>
                    </a:lnTo>
                    <a:lnTo>
                      <a:pt x="857" y="686"/>
                    </a:lnTo>
                    <a:lnTo>
                      <a:pt x="860" y="686"/>
                    </a:lnTo>
                    <a:lnTo>
                      <a:pt x="863" y="686"/>
                    </a:lnTo>
                    <a:lnTo>
                      <a:pt x="867" y="686"/>
                    </a:lnTo>
                    <a:lnTo>
                      <a:pt x="873" y="686"/>
                    </a:lnTo>
                    <a:lnTo>
                      <a:pt x="874" y="686"/>
                    </a:lnTo>
                    <a:lnTo>
                      <a:pt x="876" y="686"/>
                    </a:lnTo>
                    <a:lnTo>
                      <a:pt x="880" y="686"/>
                    </a:lnTo>
                    <a:lnTo>
                      <a:pt x="882" y="686"/>
                    </a:lnTo>
                    <a:lnTo>
                      <a:pt x="883" y="686"/>
                    </a:lnTo>
                    <a:lnTo>
                      <a:pt x="886" y="686"/>
                    </a:lnTo>
                    <a:lnTo>
                      <a:pt x="890" y="687"/>
                    </a:lnTo>
                    <a:lnTo>
                      <a:pt x="892" y="688"/>
                    </a:lnTo>
                    <a:lnTo>
                      <a:pt x="895" y="688"/>
                    </a:lnTo>
                    <a:lnTo>
                      <a:pt x="897" y="690"/>
                    </a:lnTo>
                    <a:lnTo>
                      <a:pt x="900" y="691"/>
                    </a:lnTo>
                    <a:lnTo>
                      <a:pt x="904" y="692"/>
                    </a:lnTo>
                    <a:lnTo>
                      <a:pt x="908" y="694"/>
                    </a:lnTo>
                    <a:lnTo>
                      <a:pt x="911" y="695"/>
                    </a:lnTo>
                    <a:lnTo>
                      <a:pt x="914" y="697"/>
                    </a:lnTo>
                    <a:lnTo>
                      <a:pt x="915" y="697"/>
                    </a:lnTo>
                    <a:lnTo>
                      <a:pt x="919" y="702"/>
                    </a:lnTo>
                    <a:lnTo>
                      <a:pt x="924" y="704"/>
                    </a:lnTo>
                    <a:lnTo>
                      <a:pt x="927" y="707"/>
                    </a:lnTo>
                    <a:lnTo>
                      <a:pt x="936" y="714"/>
                    </a:lnTo>
                    <a:lnTo>
                      <a:pt x="938" y="715"/>
                    </a:lnTo>
                    <a:lnTo>
                      <a:pt x="938" y="718"/>
                    </a:lnTo>
                    <a:lnTo>
                      <a:pt x="938" y="723"/>
                    </a:lnTo>
                    <a:lnTo>
                      <a:pt x="938" y="727"/>
                    </a:lnTo>
                    <a:lnTo>
                      <a:pt x="939" y="727"/>
                    </a:lnTo>
                    <a:lnTo>
                      <a:pt x="947" y="727"/>
                    </a:lnTo>
                    <a:lnTo>
                      <a:pt x="951" y="727"/>
                    </a:lnTo>
                    <a:lnTo>
                      <a:pt x="956" y="727"/>
                    </a:lnTo>
                    <a:lnTo>
                      <a:pt x="957" y="727"/>
                    </a:lnTo>
                    <a:lnTo>
                      <a:pt x="972" y="727"/>
                    </a:lnTo>
                    <a:lnTo>
                      <a:pt x="975" y="728"/>
                    </a:lnTo>
                    <a:lnTo>
                      <a:pt x="976" y="728"/>
                    </a:lnTo>
                    <a:lnTo>
                      <a:pt x="979" y="728"/>
                    </a:lnTo>
                    <a:lnTo>
                      <a:pt x="986" y="728"/>
                    </a:lnTo>
                    <a:lnTo>
                      <a:pt x="991" y="728"/>
                    </a:lnTo>
                    <a:lnTo>
                      <a:pt x="993" y="728"/>
                    </a:lnTo>
                    <a:lnTo>
                      <a:pt x="1000" y="728"/>
                    </a:lnTo>
                    <a:lnTo>
                      <a:pt x="1003" y="728"/>
                    </a:lnTo>
                    <a:lnTo>
                      <a:pt x="1012" y="728"/>
                    </a:lnTo>
                    <a:lnTo>
                      <a:pt x="1022" y="728"/>
                    </a:lnTo>
                    <a:lnTo>
                      <a:pt x="1023" y="728"/>
                    </a:lnTo>
                    <a:lnTo>
                      <a:pt x="1033" y="728"/>
                    </a:lnTo>
                    <a:lnTo>
                      <a:pt x="1046" y="728"/>
                    </a:lnTo>
                    <a:lnTo>
                      <a:pt x="1054" y="728"/>
                    </a:lnTo>
                    <a:lnTo>
                      <a:pt x="1072" y="729"/>
                    </a:lnTo>
                    <a:lnTo>
                      <a:pt x="1072" y="732"/>
                    </a:lnTo>
                    <a:lnTo>
                      <a:pt x="1072" y="743"/>
                    </a:lnTo>
                    <a:lnTo>
                      <a:pt x="1072" y="752"/>
                    </a:lnTo>
                    <a:lnTo>
                      <a:pt x="1072" y="758"/>
                    </a:lnTo>
                    <a:lnTo>
                      <a:pt x="1072" y="769"/>
                    </a:lnTo>
                    <a:lnTo>
                      <a:pt x="1072" y="786"/>
                    </a:lnTo>
                    <a:lnTo>
                      <a:pt x="1072" y="787"/>
                    </a:lnTo>
                    <a:lnTo>
                      <a:pt x="1072" y="790"/>
                    </a:lnTo>
                    <a:lnTo>
                      <a:pt x="1028" y="790"/>
                    </a:lnTo>
                    <a:lnTo>
                      <a:pt x="1027" y="790"/>
                    </a:lnTo>
                    <a:lnTo>
                      <a:pt x="1022" y="790"/>
                    </a:lnTo>
                    <a:lnTo>
                      <a:pt x="981" y="790"/>
                    </a:lnTo>
                    <a:lnTo>
                      <a:pt x="981" y="793"/>
                    </a:lnTo>
                    <a:lnTo>
                      <a:pt x="981" y="806"/>
                    </a:lnTo>
                    <a:lnTo>
                      <a:pt x="981" y="822"/>
                    </a:lnTo>
                    <a:lnTo>
                      <a:pt x="981" y="826"/>
                    </a:lnTo>
                    <a:lnTo>
                      <a:pt x="981" y="830"/>
                    </a:lnTo>
                    <a:lnTo>
                      <a:pt x="982" y="833"/>
                    </a:lnTo>
                    <a:lnTo>
                      <a:pt x="982" y="838"/>
                    </a:lnTo>
                    <a:lnTo>
                      <a:pt x="982" y="841"/>
                    </a:lnTo>
                    <a:lnTo>
                      <a:pt x="982" y="855"/>
                    </a:lnTo>
                    <a:lnTo>
                      <a:pt x="992" y="855"/>
                    </a:lnTo>
                    <a:lnTo>
                      <a:pt x="993" y="855"/>
                    </a:lnTo>
                    <a:lnTo>
                      <a:pt x="994" y="855"/>
                    </a:lnTo>
                    <a:lnTo>
                      <a:pt x="996" y="855"/>
                    </a:lnTo>
                    <a:lnTo>
                      <a:pt x="999" y="855"/>
                    </a:lnTo>
                    <a:lnTo>
                      <a:pt x="1001" y="855"/>
                    </a:lnTo>
                    <a:lnTo>
                      <a:pt x="1002" y="855"/>
                    </a:lnTo>
                    <a:lnTo>
                      <a:pt x="1004" y="855"/>
                    </a:lnTo>
                    <a:lnTo>
                      <a:pt x="1005" y="855"/>
                    </a:lnTo>
                    <a:lnTo>
                      <a:pt x="1008" y="855"/>
                    </a:lnTo>
                    <a:lnTo>
                      <a:pt x="1010" y="855"/>
                    </a:lnTo>
                    <a:lnTo>
                      <a:pt x="1011" y="855"/>
                    </a:lnTo>
                    <a:lnTo>
                      <a:pt x="1013" y="855"/>
                    </a:lnTo>
                    <a:lnTo>
                      <a:pt x="1014" y="855"/>
                    </a:lnTo>
                    <a:lnTo>
                      <a:pt x="1016" y="855"/>
                    </a:lnTo>
                    <a:lnTo>
                      <a:pt x="1017" y="855"/>
                    </a:lnTo>
                    <a:lnTo>
                      <a:pt x="1018" y="855"/>
                    </a:lnTo>
                    <a:lnTo>
                      <a:pt x="1019" y="855"/>
                    </a:lnTo>
                    <a:lnTo>
                      <a:pt x="1021" y="855"/>
                    </a:lnTo>
                    <a:lnTo>
                      <a:pt x="1022" y="855"/>
                    </a:lnTo>
                    <a:lnTo>
                      <a:pt x="1024" y="855"/>
                    </a:lnTo>
                    <a:lnTo>
                      <a:pt x="1026" y="855"/>
                    </a:lnTo>
                    <a:lnTo>
                      <a:pt x="1027" y="855"/>
                    </a:lnTo>
                    <a:lnTo>
                      <a:pt x="1028" y="855"/>
                    </a:lnTo>
                    <a:lnTo>
                      <a:pt x="1029" y="855"/>
                    </a:lnTo>
                    <a:lnTo>
                      <a:pt x="1030" y="855"/>
                    </a:lnTo>
                    <a:lnTo>
                      <a:pt x="1031" y="855"/>
                    </a:lnTo>
                    <a:lnTo>
                      <a:pt x="1032" y="855"/>
                    </a:lnTo>
                    <a:lnTo>
                      <a:pt x="1033" y="855"/>
                    </a:lnTo>
                    <a:lnTo>
                      <a:pt x="1035" y="855"/>
                    </a:lnTo>
                    <a:lnTo>
                      <a:pt x="1037" y="855"/>
                    </a:lnTo>
                    <a:lnTo>
                      <a:pt x="1038" y="855"/>
                    </a:lnTo>
                    <a:lnTo>
                      <a:pt x="1039" y="855"/>
                    </a:lnTo>
                    <a:lnTo>
                      <a:pt x="1040" y="855"/>
                    </a:lnTo>
                    <a:lnTo>
                      <a:pt x="1041" y="855"/>
                    </a:lnTo>
                    <a:lnTo>
                      <a:pt x="1042" y="855"/>
                    </a:lnTo>
                    <a:lnTo>
                      <a:pt x="1044" y="855"/>
                    </a:lnTo>
                    <a:lnTo>
                      <a:pt x="1045" y="855"/>
                    </a:lnTo>
                    <a:lnTo>
                      <a:pt x="1046" y="855"/>
                    </a:lnTo>
                    <a:lnTo>
                      <a:pt x="1047" y="855"/>
                    </a:lnTo>
                    <a:lnTo>
                      <a:pt x="1047" y="856"/>
                    </a:lnTo>
                    <a:lnTo>
                      <a:pt x="1047" y="857"/>
                    </a:lnTo>
                    <a:lnTo>
                      <a:pt x="1046" y="858"/>
                    </a:lnTo>
                    <a:lnTo>
                      <a:pt x="1045" y="859"/>
                    </a:lnTo>
                    <a:lnTo>
                      <a:pt x="1041" y="863"/>
                    </a:lnTo>
                    <a:lnTo>
                      <a:pt x="1004" y="900"/>
                    </a:lnTo>
                    <a:lnTo>
                      <a:pt x="996" y="908"/>
                    </a:lnTo>
                    <a:lnTo>
                      <a:pt x="998" y="908"/>
                    </a:lnTo>
                    <a:lnTo>
                      <a:pt x="1033" y="945"/>
                    </a:lnTo>
                    <a:lnTo>
                      <a:pt x="1035" y="946"/>
                    </a:lnTo>
                    <a:lnTo>
                      <a:pt x="1009" y="972"/>
                    </a:lnTo>
                    <a:lnTo>
                      <a:pt x="1008" y="970"/>
                    </a:lnTo>
                    <a:lnTo>
                      <a:pt x="1004" y="967"/>
                    </a:lnTo>
                    <a:lnTo>
                      <a:pt x="972" y="934"/>
                    </a:lnTo>
                    <a:lnTo>
                      <a:pt x="968" y="937"/>
                    </a:lnTo>
                    <a:lnTo>
                      <a:pt x="964" y="940"/>
                    </a:lnTo>
                    <a:lnTo>
                      <a:pt x="964" y="941"/>
                    </a:lnTo>
                    <a:lnTo>
                      <a:pt x="983" y="962"/>
                    </a:lnTo>
                    <a:lnTo>
                      <a:pt x="995" y="975"/>
                    </a:lnTo>
                    <a:lnTo>
                      <a:pt x="999" y="979"/>
                    </a:lnTo>
                    <a:lnTo>
                      <a:pt x="1000" y="980"/>
                    </a:lnTo>
                    <a:lnTo>
                      <a:pt x="998" y="982"/>
                    </a:lnTo>
                    <a:lnTo>
                      <a:pt x="992" y="989"/>
                    </a:lnTo>
                    <a:lnTo>
                      <a:pt x="985" y="994"/>
                    </a:lnTo>
                    <a:lnTo>
                      <a:pt x="982" y="998"/>
                    </a:lnTo>
                    <a:lnTo>
                      <a:pt x="979" y="1001"/>
                    </a:lnTo>
                    <a:lnTo>
                      <a:pt x="976" y="999"/>
                    </a:lnTo>
                    <a:lnTo>
                      <a:pt x="974" y="996"/>
                    </a:lnTo>
                    <a:lnTo>
                      <a:pt x="940" y="963"/>
                    </a:lnTo>
                    <a:lnTo>
                      <a:pt x="946" y="957"/>
                    </a:lnTo>
                    <a:lnTo>
                      <a:pt x="948" y="954"/>
                    </a:lnTo>
                    <a:lnTo>
                      <a:pt x="951" y="953"/>
                    </a:lnTo>
                    <a:lnTo>
                      <a:pt x="954" y="948"/>
                    </a:lnTo>
                    <a:lnTo>
                      <a:pt x="957" y="946"/>
                    </a:lnTo>
                    <a:lnTo>
                      <a:pt x="960" y="944"/>
                    </a:lnTo>
                    <a:lnTo>
                      <a:pt x="963" y="940"/>
                    </a:lnTo>
                    <a:lnTo>
                      <a:pt x="966" y="938"/>
                    </a:lnTo>
                    <a:lnTo>
                      <a:pt x="967" y="936"/>
                    </a:lnTo>
                    <a:lnTo>
                      <a:pt x="971" y="934"/>
                    </a:lnTo>
                    <a:lnTo>
                      <a:pt x="972" y="932"/>
                    </a:lnTo>
                    <a:lnTo>
                      <a:pt x="924" y="884"/>
                    </a:lnTo>
                    <a:lnTo>
                      <a:pt x="913" y="872"/>
                    </a:lnTo>
                    <a:lnTo>
                      <a:pt x="910" y="869"/>
                    </a:lnTo>
                    <a:lnTo>
                      <a:pt x="921" y="858"/>
                    </a:lnTo>
                    <a:lnTo>
                      <a:pt x="925" y="855"/>
                    </a:lnTo>
                    <a:lnTo>
                      <a:pt x="886" y="855"/>
                    </a:lnTo>
                    <a:lnTo>
                      <a:pt x="886" y="792"/>
                    </a:lnTo>
                    <a:lnTo>
                      <a:pt x="886" y="791"/>
                    </a:lnTo>
                    <a:lnTo>
                      <a:pt x="917" y="791"/>
                    </a:lnTo>
                    <a:lnTo>
                      <a:pt x="917" y="787"/>
                    </a:lnTo>
                    <a:lnTo>
                      <a:pt x="917" y="786"/>
                    </a:lnTo>
                    <a:lnTo>
                      <a:pt x="917" y="785"/>
                    </a:lnTo>
                    <a:lnTo>
                      <a:pt x="917" y="782"/>
                    </a:lnTo>
                    <a:lnTo>
                      <a:pt x="917" y="777"/>
                    </a:lnTo>
                    <a:lnTo>
                      <a:pt x="917" y="773"/>
                    </a:lnTo>
                    <a:lnTo>
                      <a:pt x="917" y="766"/>
                    </a:lnTo>
                    <a:lnTo>
                      <a:pt x="917" y="761"/>
                    </a:lnTo>
                    <a:lnTo>
                      <a:pt x="917" y="759"/>
                    </a:lnTo>
                    <a:lnTo>
                      <a:pt x="916" y="759"/>
                    </a:lnTo>
                    <a:lnTo>
                      <a:pt x="886" y="758"/>
                    </a:lnTo>
                    <a:lnTo>
                      <a:pt x="886" y="760"/>
                    </a:lnTo>
                    <a:lnTo>
                      <a:pt x="886" y="770"/>
                    </a:lnTo>
                    <a:lnTo>
                      <a:pt x="886" y="788"/>
                    </a:lnTo>
                    <a:lnTo>
                      <a:pt x="886" y="790"/>
                    </a:lnTo>
                    <a:lnTo>
                      <a:pt x="886" y="791"/>
                    </a:lnTo>
                    <a:lnTo>
                      <a:pt x="885" y="791"/>
                    </a:lnTo>
                    <a:lnTo>
                      <a:pt x="883" y="792"/>
                    </a:lnTo>
                    <a:lnTo>
                      <a:pt x="882" y="793"/>
                    </a:lnTo>
                    <a:lnTo>
                      <a:pt x="881" y="794"/>
                    </a:lnTo>
                    <a:lnTo>
                      <a:pt x="880" y="795"/>
                    </a:lnTo>
                    <a:lnTo>
                      <a:pt x="879" y="797"/>
                    </a:lnTo>
                    <a:lnTo>
                      <a:pt x="877" y="797"/>
                    </a:lnTo>
                    <a:lnTo>
                      <a:pt x="843" y="796"/>
                    </a:lnTo>
                    <a:lnTo>
                      <a:pt x="843" y="805"/>
                    </a:lnTo>
                    <a:lnTo>
                      <a:pt x="843" y="828"/>
                    </a:lnTo>
                    <a:lnTo>
                      <a:pt x="839" y="828"/>
                    </a:lnTo>
                    <a:lnTo>
                      <a:pt x="804" y="828"/>
                    </a:lnTo>
                    <a:lnTo>
                      <a:pt x="804" y="827"/>
                    </a:lnTo>
                    <a:lnTo>
                      <a:pt x="804" y="821"/>
                    </a:lnTo>
                    <a:lnTo>
                      <a:pt x="804" y="819"/>
                    </a:lnTo>
                    <a:lnTo>
                      <a:pt x="804" y="817"/>
                    </a:lnTo>
                    <a:lnTo>
                      <a:pt x="804" y="813"/>
                    </a:lnTo>
                    <a:lnTo>
                      <a:pt x="804" y="804"/>
                    </a:lnTo>
                    <a:lnTo>
                      <a:pt x="804" y="802"/>
                    </a:lnTo>
                    <a:lnTo>
                      <a:pt x="804" y="800"/>
                    </a:lnTo>
                    <a:lnTo>
                      <a:pt x="805" y="788"/>
                    </a:lnTo>
                    <a:lnTo>
                      <a:pt x="805" y="786"/>
                    </a:lnTo>
                    <a:lnTo>
                      <a:pt x="804" y="785"/>
                    </a:lnTo>
                    <a:lnTo>
                      <a:pt x="804" y="784"/>
                    </a:lnTo>
                    <a:lnTo>
                      <a:pt x="803" y="782"/>
                    </a:lnTo>
                    <a:lnTo>
                      <a:pt x="777" y="781"/>
                    </a:lnTo>
                    <a:lnTo>
                      <a:pt x="775" y="781"/>
                    </a:lnTo>
                    <a:lnTo>
                      <a:pt x="767" y="782"/>
                    </a:lnTo>
                    <a:lnTo>
                      <a:pt x="713" y="781"/>
                    </a:lnTo>
                    <a:lnTo>
                      <a:pt x="713" y="757"/>
                    </a:lnTo>
                    <a:lnTo>
                      <a:pt x="694" y="757"/>
                    </a:lnTo>
                    <a:lnTo>
                      <a:pt x="694" y="758"/>
                    </a:lnTo>
                    <a:lnTo>
                      <a:pt x="694" y="760"/>
                    </a:lnTo>
                    <a:lnTo>
                      <a:pt x="693" y="760"/>
                    </a:lnTo>
                    <a:lnTo>
                      <a:pt x="643" y="760"/>
                    </a:lnTo>
                    <a:lnTo>
                      <a:pt x="636" y="760"/>
                    </a:lnTo>
                    <a:lnTo>
                      <a:pt x="636" y="786"/>
                    </a:lnTo>
                    <a:lnTo>
                      <a:pt x="636" y="792"/>
                    </a:lnTo>
                    <a:lnTo>
                      <a:pt x="567" y="792"/>
                    </a:lnTo>
                    <a:lnTo>
                      <a:pt x="568" y="795"/>
                    </a:lnTo>
                    <a:lnTo>
                      <a:pt x="568" y="797"/>
                    </a:lnTo>
                    <a:lnTo>
                      <a:pt x="567" y="805"/>
                    </a:lnTo>
                    <a:lnTo>
                      <a:pt x="567" y="811"/>
                    </a:lnTo>
                    <a:lnTo>
                      <a:pt x="567" y="819"/>
                    </a:lnTo>
                    <a:lnTo>
                      <a:pt x="567" y="822"/>
                    </a:lnTo>
                    <a:lnTo>
                      <a:pt x="567" y="824"/>
                    </a:lnTo>
                    <a:lnTo>
                      <a:pt x="580" y="824"/>
                    </a:lnTo>
                    <a:lnTo>
                      <a:pt x="582" y="824"/>
                    </a:lnTo>
                    <a:lnTo>
                      <a:pt x="584" y="824"/>
                    </a:lnTo>
                    <a:lnTo>
                      <a:pt x="589" y="824"/>
                    </a:lnTo>
                    <a:lnTo>
                      <a:pt x="592" y="824"/>
                    </a:lnTo>
                    <a:lnTo>
                      <a:pt x="597" y="824"/>
                    </a:lnTo>
                    <a:lnTo>
                      <a:pt x="598" y="824"/>
                    </a:lnTo>
                    <a:lnTo>
                      <a:pt x="599" y="824"/>
                    </a:lnTo>
                    <a:lnTo>
                      <a:pt x="603" y="824"/>
                    </a:lnTo>
                    <a:lnTo>
                      <a:pt x="606" y="824"/>
                    </a:lnTo>
                    <a:lnTo>
                      <a:pt x="609" y="824"/>
                    </a:lnTo>
                    <a:lnTo>
                      <a:pt x="611" y="824"/>
                    </a:lnTo>
                    <a:lnTo>
                      <a:pt x="614" y="824"/>
                    </a:lnTo>
                    <a:lnTo>
                      <a:pt x="616" y="824"/>
                    </a:lnTo>
                    <a:lnTo>
                      <a:pt x="618" y="824"/>
                    </a:lnTo>
                    <a:lnTo>
                      <a:pt x="620" y="824"/>
                    </a:lnTo>
                    <a:lnTo>
                      <a:pt x="622" y="824"/>
                    </a:lnTo>
                    <a:lnTo>
                      <a:pt x="626" y="824"/>
                    </a:lnTo>
                    <a:lnTo>
                      <a:pt x="628" y="824"/>
                    </a:lnTo>
                    <a:lnTo>
                      <a:pt x="630" y="824"/>
                    </a:lnTo>
                    <a:lnTo>
                      <a:pt x="636" y="824"/>
                    </a:lnTo>
                    <a:lnTo>
                      <a:pt x="636" y="846"/>
                    </a:lnTo>
                    <a:lnTo>
                      <a:pt x="636" y="863"/>
                    </a:lnTo>
                    <a:lnTo>
                      <a:pt x="635" y="898"/>
                    </a:lnTo>
                    <a:lnTo>
                      <a:pt x="635" y="900"/>
                    </a:lnTo>
                    <a:lnTo>
                      <a:pt x="634" y="900"/>
                    </a:lnTo>
                    <a:lnTo>
                      <a:pt x="631" y="900"/>
                    </a:lnTo>
                    <a:lnTo>
                      <a:pt x="628" y="900"/>
                    </a:lnTo>
                    <a:lnTo>
                      <a:pt x="624" y="900"/>
                    </a:lnTo>
                    <a:lnTo>
                      <a:pt x="620" y="900"/>
                    </a:lnTo>
                    <a:lnTo>
                      <a:pt x="619" y="900"/>
                    </a:lnTo>
                    <a:lnTo>
                      <a:pt x="618" y="900"/>
                    </a:lnTo>
                    <a:lnTo>
                      <a:pt x="611" y="900"/>
                    </a:lnTo>
                    <a:lnTo>
                      <a:pt x="609" y="900"/>
                    </a:lnTo>
                    <a:lnTo>
                      <a:pt x="601" y="900"/>
                    </a:lnTo>
                    <a:lnTo>
                      <a:pt x="599" y="900"/>
                    </a:lnTo>
                    <a:lnTo>
                      <a:pt x="591" y="900"/>
                    </a:lnTo>
                    <a:lnTo>
                      <a:pt x="589" y="900"/>
                    </a:lnTo>
                    <a:lnTo>
                      <a:pt x="587" y="900"/>
                    </a:lnTo>
                    <a:lnTo>
                      <a:pt x="569" y="900"/>
                    </a:lnTo>
                    <a:lnTo>
                      <a:pt x="565" y="900"/>
                    </a:lnTo>
                    <a:lnTo>
                      <a:pt x="562" y="902"/>
                    </a:lnTo>
                    <a:lnTo>
                      <a:pt x="559" y="905"/>
                    </a:lnTo>
                    <a:lnTo>
                      <a:pt x="558" y="907"/>
                    </a:lnTo>
                    <a:lnTo>
                      <a:pt x="549" y="912"/>
                    </a:lnTo>
                    <a:lnTo>
                      <a:pt x="547" y="948"/>
                    </a:lnTo>
                    <a:lnTo>
                      <a:pt x="549" y="948"/>
                    </a:lnTo>
                    <a:lnTo>
                      <a:pt x="550" y="950"/>
                    </a:lnTo>
                    <a:lnTo>
                      <a:pt x="555" y="956"/>
                    </a:lnTo>
                    <a:lnTo>
                      <a:pt x="559" y="959"/>
                    </a:lnTo>
                    <a:lnTo>
                      <a:pt x="561" y="962"/>
                    </a:lnTo>
                    <a:lnTo>
                      <a:pt x="564" y="965"/>
                    </a:lnTo>
                    <a:lnTo>
                      <a:pt x="583" y="984"/>
                    </a:lnTo>
                    <a:lnTo>
                      <a:pt x="586" y="986"/>
                    </a:lnTo>
                    <a:lnTo>
                      <a:pt x="582" y="990"/>
                    </a:lnTo>
                    <a:lnTo>
                      <a:pt x="581" y="991"/>
                    </a:lnTo>
                    <a:lnTo>
                      <a:pt x="578" y="994"/>
                    </a:lnTo>
                    <a:lnTo>
                      <a:pt x="574" y="998"/>
                    </a:lnTo>
                    <a:lnTo>
                      <a:pt x="567" y="1005"/>
                    </a:lnTo>
                    <a:lnTo>
                      <a:pt x="565" y="1007"/>
                    </a:lnTo>
                    <a:lnTo>
                      <a:pt x="562" y="1010"/>
                    </a:lnTo>
                    <a:lnTo>
                      <a:pt x="560" y="1012"/>
                    </a:lnTo>
                    <a:lnTo>
                      <a:pt x="559" y="1012"/>
                    </a:lnTo>
                    <a:lnTo>
                      <a:pt x="558" y="1014"/>
                    </a:lnTo>
                    <a:lnTo>
                      <a:pt x="549" y="1022"/>
                    </a:lnTo>
                    <a:lnTo>
                      <a:pt x="546" y="1026"/>
                    </a:lnTo>
                    <a:lnTo>
                      <a:pt x="545" y="1027"/>
                    </a:lnTo>
                    <a:lnTo>
                      <a:pt x="541" y="1030"/>
                    </a:lnTo>
                    <a:lnTo>
                      <a:pt x="540" y="1031"/>
                    </a:lnTo>
                    <a:lnTo>
                      <a:pt x="535" y="1036"/>
                    </a:lnTo>
                    <a:lnTo>
                      <a:pt x="525" y="1047"/>
                    </a:lnTo>
                    <a:lnTo>
                      <a:pt x="521" y="1052"/>
                    </a:lnTo>
                    <a:lnTo>
                      <a:pt x="515" y="1046"/>
                    </a:lnTo>
                    <a:lnTo>
                      <a:pt x="512" y="1048"/>
                    </a:lnTo>
                    <a:lnTo>
                      <a:pt x="503" y="1058"/>
                    </a:lnTo>
                    <a:lnTo>
                      <a:pt x="495" y="1043"/>
                    </a:lnTo>
                    <a:lnTo>
                      <a:pt x="493" y="1038"/>
                    </a:lnTo>
                    <a:lnTo>
                      <a:pt x="489" y="1038"/>
                    </a:lnTo>
                    <a:lnTo>
                      <a:pt x="487" y="1039"/>
                    </a:lnTo>
                    <a:lnTo>
                      <a:pt x="487" y="1038"/>
                    </a:lnTo>
                    <a:lnTo>
                      <a:pt x="480" y="1039"/>
                    </a:lnTo>
                    <a:lnTo>
                      <a:pt x="479" y="1038"/>
                    </a:lnTo>
                    <a:lnTo>
                      <a:pt x="477" y="1021"/>
                    </a:lnTo>
                    <a:lnTo>
                      <a:pt x="475" y="1017"/>
                    </a:lnTo>
                    <a:lnTo>
                      <a:pt x="470" y="1011"/>
                    </a:lnTo>
                    <a:lnTo>
                      <a:pt x="465" y="1018"/>
                    </a:lnTo>
                    <a:lnTo>
                      <a:pt x="461" y="1021"/>
                    </a:lnTo>
                    <a:lnTo>
                      <a:pt x="459" y="1022"/>
                    </a:lnTo>
                    <a:lnTo>
                      <a:pt x="458" y="1023"/>
                    </a:lnTo>
                    <a:lnTo>
                      <a:pt x="456" y="1027"/>
                    </a:lnTo>
                    <a:lnTo>
                      <a:pt x="465" y="1035"/>
                    </a:lnTo>
                    <a:lnTo>
                      <a:pt x="459" y="1040"/>
                    </a:lnTo>
                    <a:lnTo>
                      <a:pt x="453" y="1035"/>
                    </a:lnTo>
                    <a:lnTo>
                      <a:pt x="450" y="1031"/>
                    </a:lnTo>
                    <a:lnTo>
                      <a:pt x="450" y="1032"/>
                    </a:lnTo>
                    <a:lnTo>
                      <a:pt x="456" y="1038"/>
                    </a:lnTo>
                    <a:lnTo>
                      <a:pt x="453" y="1043"/>
                    </a:lnTo>
                    <a:lnTo>
                      <a:pt x="446" y="1037"/>
                    </a:lnTo>
                    <a:lnTo>
                      <a:pt x="444" y="1037"/>
                    </a:lnTo>
                    <a:lnTo>
                      <a:pt x="446" y="1037"/>
                    </a:lnTo>
                    <a:lnTo>
                      <a:pt x="452" y="1044"/>
                    </a:lnTo>
                    <a:lnTo>
                      <a:pt x="448" y="1050"/>
                    </a:lnTo>
                    <a:lnTo>
                      <a:pt x="440" y="1043"/>
                    </a:lnTo>
                    <a:lnTo>
                      <a:pt x="429" y="1030"/>
                    </a:lnTo>
                    <a:lnTo>
                      <a:pt x="418" y="1020"/>
                    </a:lnTo>
                    <a:lnTo>
                      <a:pt x="416" y="1021"/>
                    </a:lnTo>
                    <a:lnTo>
                      <a:pt x="405" y="1032"/>
                    </a:lnTo>
                    <a:lnTo>
                      <a:pt x="405" y="1031"/>
                    </a:lnTo>
                    <a:lnTo>
                      <a:pt x="402" y="1029"/>
                    </a:lnTo>
                    <a:lnTo>
                      <a:pt x="393" y="1019"/>
                    </a:lnTo>
                    <a:lnTo>
                      <a:pt x="386" y="1012"/>
                    </a:lnTo>
                    <a:lnTo>
                      <a:pt x="384" y="1009"/>
                    </a:lnTo>
                    <a:lnTo>
                      <a:pt x="380" y="1005"/>
                    </a:lnTo>
                    <a:lnTo>
                      <a:pt x="374" y="999"/>
                    </a:lnTo>
                    <a:lnTo>
                      <a:pt x="364" y="987"/>
                    </a:lnTo>
                    <a:lnTo>
                      <a:pt x="363" y="987"/>
                    </a:lnTo>
                    <a:lnTo>
                      <a:pt x="353" y="977"/>
                    </a:lnTo>
                    <a:lnTo>
                      <a:pt x="350" y="974"/>
                    </a:lnTo>
                    <a:lnTo>
                      <a:pt x="349" y="975"/>
                    </a:lnTo>
                    <a:lnTo>
                      <a:pt x="348" y="976"/>
                    </a:lnTo>
                    <a:lnTo>
                      <a:pt x="328" y="955"/>
                    </a:lnTo>
                    <a:lnTo>
                      <a:pt x="329" y="954"/>
                    </a:lnTo>
                    <a:lnTo>
                      <a:pt x="319" y="944"/>
                    </a:lnTo>
                    <a:lnTo>
                      <a:pt x="318" y="944"/>
                    </a:lnTo>
                    <a:lnTo>
                      <a:pt x="316" y="940"/>
                    </a:lnTo>
                    <a:lnTo>
                      <a:pt x="310" y="936"/>
                    </a:lnTo>
                    <a:lnTo>
                      <a:pt x="309" y="934"/>
                    </a:lnTo>
                    <a:lnTo>
                      <a:pt x="304" y="929"/>
                    </a:lnTo>
                    <a:lnTo>
                      <a:pt x="302" y="928"/>
                    </a:lnTo>
                    <a:lnTo>
                      <a:pt x="302" y="927"/>
                    </a:lnTo>
                    <a:lnTo>
                      <a:pt x="272" y="926"/>
                    </a:lnTo>
                    <a:lnTo>
                      <a:pt x="268" y="926"/>
                    </a:lnTo>
                    <a:lnTo>
                      <a:pt x="259" y="926"/>
                    </a:lnTo>
                    <a:lnTo>
                      <a:pt x="252" y="926"/>
                    </a:lnTo>
                    <a:lnTo>
                      <a:pt x="251" y="926"/>
                    </a:lnTo>
                    <a:lnTo>
                      <a:pt x="249" y="926"/>
                    </a:lnTo>
                    <a:lnTo>
                      <a:pt x="241" y="926"/>
                    </a:lnTo>
                    <a:lnTo>
                      <a:pt x="219" y="926"/>
                    </a:lnTo>
                    <a:lnTo>
                      <a:pt x="218" y="927"/>
                    </a:lnTo>
                    <a:lnTo>
                      <a:pt x="217" y="928"/>
                    </a:lnTo>
                    <a:lnTo>
                      <a:pt x="214" y="930"/>
                    </a:lnTo>
                    <a:lnTo>
                      <a:pt x="213" y="930"/>
                    </a:lnTo>
                    <a:lnTo>
                      <a:pt x="212" y="930"/>
                    </a:lnTo>
                    <a:lnTo>
                      <a:pt x="212" y="932"/>
                    </a:lnTo>
                    <a:lnTo>
                      <a:pt x="212" y="934"/>
                    </a:lnTo>
                    <a:lnTo>
                      <a:pt x="210" y="932"/>
                    </a:lnTo>
                    <a:lnTo>
                      <a:pt x="206" y="932"/>
                    </a:lnTo>
                    <a:lnTo>
                      <a:pt x="203" y="932"/>
                    </a:lnTo>
                    <a:lnTo>
                      <a:pt x="199" y="932"/>
                    </a:lnTo>
                    <a:lnTo>
                      <a:pt x="195" y="932"/>
                    </a:lnTo>
                    <a:lnTo>
                      <a:pt x="191" y="932"/>
                    </a:lnTo>
                    <a:lnTo>
                      <a:pt x="188" y="932"/>
                    </a:lnTo>
                    <a:lnTo>
                      <a:pt x="184" y="932"/>
                    </a:lnTo>
                    <a:lnTo>
                      <a:pt x="176" y="932"/>
                    </a:lnTo>
                    <a:lnTo>
                      <a:pt x="171" y="932"/>
                    </a:lnTo>
                    <a:lnTo>
                      <a:pt x="161" y="932"/>
                    </a:lnTo>
                    <a:lnTo>
                      <a:pt x="160" y="931"/>
                    </a:lnTo>
                    <a:lnTo>
                      <a:pt x="159" y="931"/>
                    </a:lnTo>
                    <a:lnTo>
                      <a:pt x="158" y="930"/>
                    </a:lnTo>
                    <a:lnTo>
                      <a:pt x="158" y="931"/>
                    </a:lnTo>
                    <a:lnTo>
                      <a:pt x="157" y="930"/>
                    </a:lnTo>
                    <a:lnTo>
                      <a:pt x="156" y="930"/>
                    </a:lnTo>
                    <a:lnTo>
                      <a:pt x="153" y="931"/>
                    </a:lnTo>
                    <a:lnTo>
                      <a:pt x="152" y="931"/>
                    </a:lnTo>
                    <a:lnTo>
                      <a:pt x="151" y="931"/>
                    </a:lnTo>
                    <a:lnTo>
                      <a:pt x="150" y="931"/>
                    </a:lnTo>
                    <a:lnTo>
                      <a:pt x="150" y="932"/>
                    </a:lnTo>
                    <a:lnTo>
                      <a:pt x="149" y="932"/>
                    </a:lnTo>
                    <a:lnTo>
                      <a:pt x="149" y="934"/>
                    </a:lnTo>
                    <a:lnTo>
                      <a:pt x="149" y="935"/>
                    </a:lnTo>
                    <a:lnTo>
                      <a:pt x="149" y="936"/>
                    </a:lnTo>
                    <a:lnTo>
                      <a:pt x="149" y="938"/>
                    </a:lnTo>
                    <a:lnTo>
                      <a:pt x="149" y="939"/>
                    </a:lnTo>
                    <a:lnTo>
                      <a:pt x="149" y="940"/>
                    </a:lnTo>
                    <a:lnTo>
                      <a:pt x="149" y="944"/>
                    </a:lnTo>
                    <a:lnTo>
                      <a:pt x="149" y="948"/>
                    </a:lnTo>
                    <a:lnTo>
                      <a:pt x="135" y="947"/>
                    </a:lnTo>
                    <a:lnTo>
                      <a:pt x="126" y="947"/>
                    </a:lnTo>
                    <a:lnTo>
                      <a:pt x="123" y="950"/>
                    </a:lnTo>
                    <a:lnTo>
                      <a:pt x="120" y="955"/>
                    </a:lnTo>
                    <a:lnTo>
                      <a:pt x="112" y="964"/>
                    </a:lnTo>
                    <a:lnTo>
                      <a:pt x="111" y="964"/>
                    </a:lnTo>
                    <a:lnTo>
                      <a:pt x="109" y="965"/>
                    </a:lnTo>
                    <a:lnTo>
                      <a:pt x="109" y="964"/>
                    </a:lnTo>
                    <a:lnTo>
                      <a:pt x="107" y="961"/>
                    </a:lnTo>
                    <a:lnTo>
                      <a:pt x="107" y="958"/>
                    </a:lnTo>
                    <a:lnTo>
                      <a:pt x="106" y="956"/>
                    </a:lnTo>
                    <a:lnTo>
                      <a:pt x="105" y="954"/>
                    </a:lnTo>
                    <a:lnTo>
                      <a:pt x="104" y="950"/>
                    </a:lnTo>
                    <a:lnTo>
                      <a:pt x="103" y="948"/>
                    </a:lnTo>
                    <a:lnTo>
                      <a:pt x="102" y="946"/>
                    </a:lnTo>
                    <a:lnTo>
                      <a:pt x="101" y="945"/>
                    </a:lnTo>
                    <a:lnTo>
                      <a:pt x="100" y="944"/>
                    </a:lnTo>
                    <a:lnTo>
                      <a:pt x="100" y="943"/>
                    </a:lnTo>
                    <a:lnTo>
                      <a:pt x="98" y="943"/>
                    </a:lnTo>
                    <a:lnTo>
                      <a:pt x="95" y="943"/>
                    </a:lnTo>
                    <a:lnTo>
                      <a:pt x="94" y="943"/>
                    </a:lnTo>
                    <a:lnTo>
                      <a:pt x="94" y="940"/>
                    </a:lnTo>
                    <a:lnTo>
                      <a:pt x="94" y="939"/>
                    </a:lnTo>
                    <a:lnTo>
                      <a:pt x="94" y="938"/>
                    </a:lnTo>
                    <a:lnTo>
                      <a:pt x="93" y="937"/>
                    </a:lnTo>
                    <a:lnTo>
                      <a:pt x="93" y="936"/>
                    </a:lnTo>
                    <a:lnTo>
                      <a:pt x="92" y="936"/>
                    </a:lnTo>
                    <a:lnTo>
                      <a:pt x="92" y="935"/>
                    </a:lnTo>
                    <a:lnTo>
                      <a:pt x="91" y="934"/>
                    </a:lnTo>
                    <a:lnTo>
                      <a:pt x="88" y="932"/>
                    </a:lnTo>
                    <a:lnTo>
                      <a:pt x="88" y="931"/>
                    </a:lnTo>
                    <a:lnTo>
                      <a:pt x="87" y="931"/>
                    </a:lnTo>
                    <a:lnTo>
                      <a:pt x="85" y="930"/>
                    </a:lnTo>
                    <a:lnTo>
                      <a:pt x="84" y="929"/>
                    </a:lnTo>
                    <a:lnTo>
                      <a:pt x="83" y="928"/>
                    </a:lnTo>
                    <a:lnTo>
                      <a:pt x="82" y="927"/>
                    </a:lnTo>
                    <a:lnTo>
                      <a:pt x="81" y="926"/>
                    </a:lnTo>
                    <a:lnTo>
                      <a:pt x="79" y="925"/>
                    </a:lnTo>
                    <a:lnTo>
                      <a:pt x="78" y="923"/>
                    </a:lnTo>
                    <a:lnTo>
                      <a:pt x="77" y="923"/>
                    </a:lnTo>
                    <a:lnTo>
                      <a:pt x="76" y="923"/>
                    </a:lnTo>
                    <a:lnTo>
                      <a:pt x="76" y="922"/>
                    </a:lnTo>
                    <a:lnTo>
                      <a:pt x="74" y="921"/>
                    </a:lnTo>
                    <a:lnTo>
                      <a:pt x="72" y="920"/>
                    </a:lnTo>
                    <a:lnTo>
                      <a:pt x="69" y="919"/>
                    </a:lnTo>
                    <a:lnTo>
                      <a:pt x="68" y="919"/>
                    </a:lnTo>
                    <a:lnTo>
                      <a:pt x="68" y="918"/>
                    </a:lnTo>
                    <a:lnTo>
                      <a:pt x="67" y="919"/>
                    </a:lnTo>
                    <a:lnTo>
                      <a:pt x="66" y="918"/>
                    </a:lnTo>
                    <a:lnTo>
                      <a:pt x="65" y="918"/>
                    </a:lnTo>
                    <a:lnTo>
                      <a:pt x="65" y="917"/>
                    </a:lnTo>
                    <a:lnTo>
                      <a:pt x="64" y="918"/>
                    </a:lnTo>
                    <a:lnTo>
                      <a:pt x="63" y="917"/>
                    </a:lnTo>
                    <a:lnTo>
                      <a:pt x="64" y="917"/>
                    </a:lnTo>
                    <a:lnTo>
                      <a:pt x="64" y="916"/>
                    </a:lnTo>
                    <a:lnTo>
                      <a:pt x="64" y="914"/>
                    </a:lnTo>
                    <a:lnTo>
                      <a:pt x="63" y="913"/>
                    </a:lnTo>
                    <a:lnTo>
                      <a:pt x="63" y="912"/>
                    </a:lnTo>
                    <a:lnTo>
                      <a:pt x="62" y="912"/>
                    </a:lnTo>
                    <a:lnTo>
                      <a:pt x="62" y="911"/>
                    </a:lnTo>
                    <a:lnTo>
                      <a:pt x="60" y="911"/>
                    </a:lnTo>
                    <a:lnTo>
                      <a:pt x="60" y="910"/>
                    </a:lnTo>
                    <a:lnTo>
                      <a:pt x="60" y="909"/>
                    </a:lnTo>
                    <a:lnTo>
                      <a:pt x="59" y="909"/>
                    </a:lnTo>
                    <a:lnTo>
                      <a:pt x="59" y="908"/>
                    </a:lnTo>
                    <a:lnTo>
                      <a:pt x="58" y="908"/>
                    </a:lnTo>
                    <a:lnTo>
                      <a:pt x="58" y="907"/>
                    </a:lnTo>
                    <a:lnTo>
                      <a:pt x="58" y="904"/>
                    </a:lnTo>
                    <a:lnTo>
                      <a:pt x="59" y="903"/>
                    </a:lnTo>
                    <a:lnTo>
                      <a:pt x="59" y="900"/>
                    </a:lnTo>
                    <a:lnTo>
                      <a:pt x="59" y="898"/>
                    </a:lnTo>
                    <a:lnTo>
                      <a:pt x="62" y="894"/>
                    </a:lnTo>
                    <a:lnTo>
                      <a:pt x="64" y="891"/>
                    </a:lnTo>
                    <a:lnTo>
                      <a:pt x="66" y="886"/>
                    </a:lnTo>
                    <a:lnTo>
                      <a:pt x="66" y="885"/>
                    </a:lnTo>
                    <a:lnTo>
                      <a:pt x="67" y="884"/>
                    </a:lnTo>
                    <a:lnTo>
                      <a:pt x="69" y="883"/>
                    </a:lnTo>
                    <a:lnTo>
                      <a:pt x="70" y="883"/>
                    </a:lnTo>
                    <a:lnTo>
                      <a:pt x="70" y="882"/>
                    </a:lnTo>
                    <a:lnTo>
                      <a:pt x="72" y="881"/>
                    </a:lnTo>
                    <a:lnTo>
                      <a:pt x="72" y="878"/>
                    </a:lnTo>
                    <a:lnTo>
                      <a:pt x="72" y="877"/>
                    </a:lnTo>
                    <a:lnTo>
                      <a:pt x="72" y="876"/>
                    </a:lnTo>
                    <a:lnTo>
                      <a:pt x="72" y="875"/>
                    </a:lnTo>
                    <a:lnTo>
                      <a:pt x="73" y="875"/>
                    </a:lnTo>
                    <a:lnTo>
                      <a:pt x="73" y="874"/>
                    </a:lnTo>
                    <a:lnTo>
                      <a:pt x="74" y="874"/>
                    </a:lnTo>
                    <a:lnTo>
                      <a:pt x="74" y="873"/>
                    </a:lnTo>
                    <a:lnTo>
                      <a:pt x="74" y="872"/>
                    </a:lnTo>
                    <a:lnTo>
                      <a:pt x="74" y="871"/>
                    </a:lnTo>
                    <a:lnTo>
                      <a:pt x="75" y="868"/>
                    </a:lnTo>
                    <a:lnTo>
                      <a:pt x="74" y="867"/>
                    </a:lnTo>
                    <a:lnTo>
                      <a:pt x="75" y="864"/>
                    </a:lnTo>
                    <a:lnTo>
                      <a:pt x="76" y="864"/>
                    </a:lnTo>
                    <a:lnTo>
                      <a:pt x="76" y="863"/>
                    </a:lnTo>
                    <a:lnTo>
                      <a:pt x="76" y="862"/>
                    </a:lnTo>
                    <a:lnTo>
                      <a:pt x="77" y="862"/>
                    </a:lnTo>
                    <a:lnTo>
                      <a:pt x="77" y="860"/>
                    </a:lnTo>
                    <a:lnTo>
                      <a:pt x="78" y="858"/>
                    </a:lnTo>
                    <a:lnTo>
                      <a:pt x="79" y="857"/>
                    </a:lnTo>
                    <a:lnTo>
                      <a:pt x="81" y="856"/>
                    </a:lnTo>
                    <a:lnTo>
                      <a:pt x="82" y="856"/>
                    </a:lnTo>
                    <a:lnTo>
                      <a:pt x="83" y="855"/>
                    </a:lnTo>
                    <a:lnTo>
                      <a:pt x="84" y="853"/>
                    </a:lnTo>
                    <a:lnTo>
                      <a:pt x="85" y="853"/>
                    </a:lnTo>
                    <a:lnTo>
                      <a:pt x="86" y="853"/>
                    </a:lnTo>
                    <a:lnTo>
                      <a:pt x="87" y="851"/>
                    </a:lnTo>
                    <a:lnTo>
                      <a:pt x="87" y="850"/>
                    </a:lnTo>
                    <a:lnTo>
                      <a:pt x="90" y="850"/>
                    </a:lnTo>
                    <a:lnTo>
                      <a:pt x="90" y="849"/>
                    </a:lnTo>
                    <a:lnTo>
                      <a:pt x="91" y="848"/>
                    </a:lnTo>
                    <a:lnTo>
                      <a:pt x="92" y="846"/>
                    </a:lnTo>
                    <a:lnTo>
                      <a:pt x="92" y="845"/>
                    </a:lnTo>
                    <a:lnTo>
                      <a:pt x="93" y="844"/>
                    </a:lnTo>
                    <a:lnTo>
                      <a:pt x="93" y="841"/>
                    </a:lnTo>
                    <a:lnTo>
                      <a:pt x="95" y="838"/>
                    </a:lnTo>
                    <a:lnTo>
                      <a:pt x="95" y="835"/>
                    </a:lnTo>
                    <a:lnTo>
                      <a:pt x="96" y="833"/>
                    </a:lnTo>
                    <a:lnTo>
                      <a:pt x="96" y="832"/>
                    </a:lnTo>
                    <a:lnTo>
                      <a:pt x="96" y="828"/>
                    </a:lnTo>
                    <a:lnTo>
                      <a:pt x="96" y="827"/>
                    </a:lnTo>
                    <a:lnTo>
                      <a:pt x="96" y="824"/>
                    </a:lnTo>
                    <a:lnTo>
                      <a:pt x="96" y="823"/>
                    </a:lnTo>
                    <a:lnTo>
                      <a:pt x="97" y="821"/>
                    </a:lnTo>
                    <a:lnTo>
                      <a:pt x="97" y="820"/>
                    </a:lnTo>
                    <a:lnTo>
                      <a:pt x="97" y="817"/>
                    </a:lnTo>
                    <a:lnTo>
                      <a:pt x="97" y="815"/>
                    </a:lnTo>
                    <a:lnTo>
                      <a:pt x="97" y="812"/>
                    </a:lnTo>
                    <a:lnTo>
                      <a:pt x="96" y="810"/>
                    </a:lnTo>
                    <a:lnTo>
                      <a:pt x="96" y="809"/>
                    </a:lnTo>
                    <a:lnTo>
                      <a:pt x="97" y="806"/>
                    </a:lnTo>
                    <a:lnTo>
                      <a:pt x="100" y="805"/>
                    </a:lnTo>
                    <a:lnTo>
                      <a:pt x="96" y="805"/>
                    </a:lnTo>
                    <a:lnTo>
                      <a:pt x="95" y="805"/>
                    </a:lnTo>
                    <a:lnTo>
                      <a:pt x="94" y="805"/>
                    </a:lnTo>
                    <a:lnTo>
                      <a:pt x="94" y="804"/>
                    </a:lnTo>
                    <a:lnTo>
                      <a:pt x="94" y="803"/>
                    </a:lnTo>
                    <a:lnTo>
                      <a:pt x="93" y="800"/>
                    </a:lnTo>
                    <a:lnTo>
                      <a:pt x="93" y="799"/>
                    </a:lnTo>
                    <a:lnTo>
                      <a:pt x="92" y="797"/>
                    </a:lnTo>
                    <a:lnTo>
                      <a:pt x="93" y="796"/>
                    </a:lnTo>
                    <a:lnTo>
                      <a:pt x="92" y="795"/>
                    </a:lnTo>
                    <a:lnTo>
                      <a:pt x="93" y="795"/>
                    </a:lnTo>
                    <a:lnTo>
                      <a:pt x="93" y="794"/>
                    </a:lnTo>
                    <a:lnTo>
                      <a:pt x="93" y="793"/>
                    </a:lnTo>
                    <a:lnTo>
                      <a:pt x="93" y="792"/>
                    </a:lnTo>
                    <a:lnTo>
                      <a:pt x="94" y="792"/>
                    </a:lnTo>
                    <a:lnTo>
                      <a:pt x="93" y="791"/>
                    </a:lnTo>
                    <a:lnTo>
                      <a:pt x="92" y="792"/>
                    </a:lnTo>
                    <a:lnTo>
                      <a:pt x="91" y="792"/>
                    </a:lnTo>
                    <a:lnTo>
                      <a:pt x="91" y="791"/>
                    </a:lnTo>
                    <a:lnTo>
                      <a:pt x="88" y="791"/>
                    </a:lnTo>
                    <a:lnTo>
                      <a:pt x="87" y="790"/>
                    </a:lnTo>
                    <a:lnTo>
                      <a:pt x="91" y="786"/>
                    </a:lnTo>
                    <a:lnTo>
                      <a:pt x="93" y="783"/>
                    </a:lnTo>
                    <a:lnTo>
                      <a:pt x="94" y="782"/>
                    </a:lnTo>
                    <a:lnTo>
                      <a:pt x="95" y="781"/>
                    </a:lnTo>
                    <a:lnTo>
                      <a:pt x="97" y="778"/>
                    </a:lnTo>
                    <a:lnTo>
                      <a:pt x="97" y="777"/>
                    </a:lnTo>
                    <a:lnTo>
                      <a:pt x="97" y="776"/>
                    </a:lnTo>
                    <a:lnTo>
                      <a:pt x="100" y="775"/>
                    </a:lnTo>
                    <a:lnTo>
                      <a:pt x="100" y="774"/>
                    </a:lnTo>
                    <a:lnTo>
                      <a:pt x="100" y="773"/>
                    </a:lnTo>
                    <a:lnTo>
                      <a:pt x="100" y="772"/>
                    </a:lnTo>
                    <a:lnTo>
                      <a:pt x="100" y="770"/>
                    </a:lnTo>
                    <a:lnTo>
                      <a:pt x="101" y="769"/>
                    </a:lnTo>
                    <a:lnTo>
                      <a:pt x="101" y="768"/>
                    </a:lnTo>
                    <a:lnTo>
                      <a:pt x="101" y="766"/>
                    </a:lnTo>
                    <a:lnTo>
                      <a:pt x="101" y="760"/>
                    </a:lnTo>
                    <a:lnTo>
                      <a:pt x="100" y="752"/>
                    </a:lnTo>
                    <a:lnTo>
                      <a:pt x="100" y="750"/>
                    </a:lnTo>
                    <a:lnTo>
                      <a:pt x="98" y="750"/>
                    </a:lnTo>
                    <a:lnTo>
                      <a:pt x="97" y="750"/>
                    </a:lnTo>
                    <a:lnTo>
                      <a:pt x="96" y="750"/>
                    </a:lnTo>
                    <a:lnTo>
                      <a:pt x="95" y="750"/>
                    </a:lnTo>
                    <a:lnTo>
                      <a:pt x="93" y="750"/>
                    </a:lnTo>
                    <a:lnTo>
                      <a:pt x="92" y="750"/>
                    </a:lnTo>
                    <a:lnTo>
                      <a:pt x="94" y="749"/>
                    </a:lnTo>
                    <a:lnTo>
                      <a:pt x="95" y="748"/>
                    </a:lnTo>
                    <a:lnTo>
                      <a:pt x="97" y="748"/>
                    </a:lnTo>
                    <a:lnTo>
                      <a:pt x="97" y="747"/>
                    </a:lnTo>
                    <a:lnTo>
                      <a:pt x="98" y="747"/>
                    </a:lnTo>
                    <a:lnTo>
                      <a:pt x="98" y="746"/>
                    </a:lnTo>
                    <a:lnTo>
                      <a:pt x="97" y="742"/>
                    </a:lnTo>
                    <a:lnTo>
                      <a:pt x="97" y="741"/>
                    </a:lnTo>
                    <a:lnTo>
                      <a:pt x="96" y="739"/>
                    </a:lnTo>
                    <a:lnTo>
                      <a:pt x="96" y="738"/>
                    </a:lnTo>
                    <a:lnTo>
                      <a:pt x="96" y="737"/>
                    </a:lnTo>
                    <a:lnTo>
                      <a:pt x="96" y="736"/>
                    </a:lnTo>
                    <a:lnTo>
                      <a:pt x="95" y="736"/>
                    </a:lnTo>
                    <a:lnTo>
                      <a:pt x="96" y="734"/>
                    </a:lnTo>
                    <a:lnTo>
                      <a:pt x="96" y="733"/>
                    </a:lnTo>
                    <a:lnTo>
                      <a:pt x="95" y="733"/>
                    </a:lnTo>
                    <a:lnTo>
                      <a:pt x="95" y="732"/>
                    </a:lnTo>
                    <a:lnTo>
                      <a:pt x="95" y="729"/>
                    </a:lnTo>
                    <a:lnTo>
                      <a:pt x="96" y="728"/>
                    </a:lnTo>
                    <a:lnTo>
                      <a:pt x="97" y="727"/>
                    </a:lnTo>
                    <a:lnTo>
                      <a:pt x="97" y="725"/>
                    </a:lnTo>
                    <a:lnTo>
                      <a:pt x="97" y="724"/>
                    </a:lnTo>
                    <a:lnTo>
                      <a:pt x="98" y="723"/>
                    </a:lnTo>
                    <a:lnTo>
                      <a:pt x="102" y="722"/>
                    </a:lnTo>
                    <a:lnTo>
                      <a:pt x="103" y="721"/>
                    </a:lnTo>
                    <a:lnTo>
                      <a:pt x="104" y="721"/>
                    </a:lnTo>
                    <a:lnTo>
                      <a:pt x="105" y="721"/>
                    </a:lnTo>
                    <a:lnTo>
                      <a:pt x="106" y="720"/>
                    </a:lnTo>
                    <a:lnTo>
                      <a:pt x="107" y="720"/>
                    </a:lnTo>
                    <a:lnTo>
                      <a:pt x="107" y="719"/>
                    </a:lnTo>
                    <a:lnTo>
                      <a:pt x="109" y="719"/>
                    </a:lnTo>
                    <a:lnTo>
                      <a:pt x="110" y="718"/>
                    </a:lnTo>
                    <a:lnTo>
                      <a:pt x="112" y="718"/>
                    </a:lnTo>
                    <a:lnTo>
                      <a:pt x="113" y="718"/>
                    </a:lnTo>
                    <a:lnTo>
                      <a:pt x="114" y="718"/>
                    </a:lnTo>
                    <a:lnTo>
                      <a:pt x="115" y="718"/>
                    </a:lnTo>
                    <a:lnTo>
                      <a:pt x="116" y="718"/>
                    </a:lnTo>
                    <a:lnTo>
                      <a:pt x="118" y="718"/>
                    </a:lnTo>
                    <a:lnTo>
                      <a:pt x="120" y="716"/>
                    </a:lnTo>
                    <a:lnTo>
                      <a:pt x="122" y="716"/>
                    </a:lnTo>
                    <a:lnTo>
                      <a:pt x="122" y="715"/>
                    </a:lnTo>
                    <a:lnTo>
                      <a:pt x="124" y="714"/>
                    </a:lnTo>
                    <a:lnTo>
                      <a:pt x="125" y="714"/>
                    </a:lnTo>
                    <a:lnTo>
                      <a:pt x="126" y="714"/>
                    </a:lnTo>
                    <a:lnTo>
                      <a:pt x="128" y="714"/>
                    </a:lnTo>
                    <a:lnTo>
                      <a:pt x="128" y="713"/>
                    </a:lnTo>
                    <a:lnTo>
                      <a:pt x="132" y="711"/>
                    </a:lnTo>
                    <a:lnTo>
                      <a:pt x="133" y="711"/>
                    </a:lnTo>
                    <a:lnTo>
                      <a:pt x="133" y="712"/>
                    </a:lnTo>
                    <a:lnTo>
                      <a:pt x="134" y="713"/>
                    </a:lnTo>
                    <a:lnTo>
                      <a:pt x="137" y="713"/>
                    </a:lnTo>
                    <a:lnTo>
                      <a:pt x="138" y="712"/>
                    </a:lnTo>
                    <a:lnTo>
                      <a:pt x="139" y="712"/>
                    </a:lnTo>
                    <a:lnTo>
                      <a:pt x="140" y="711"/>
                    </a:lnTo>
                    <a:lnTo>
                      <a:pt x="141" y="710"/>
                    </a:lnTo>
                    <a:lnTo>
                      <a:pt x="142" y="709"/>
                    </a:lnTo>
                    <a:lnTo>
                      <a:pt x="142" y="707"/>
                    </a:lnTo>
                    <a:lnTo>
                      <a:pt x="142" y="706"/>
                    </a:lnTo>
                    <a:lnTo>
                      <a:pt x="143" y="706"/>
                    </a:lnTo>
                    <a:lnTo>
                      <a:pt x="143" y="705"/>
                    </a:lnTo>
                    <a:lnTo>
                      <a:pt x="142" y="704"/>
                    </a:lnTo>
                    <a:lnTo>
                      <a:pt x="143" y="704"/>
                    </a:lnTo>
                    <a:lnTo>
                      <a:pt x="143" y="703"/>
                    </a:lnTo>
                    <a:lnTo>
                      <a:pt x="144" y="702"/>
                    </a:lnTo>
                    <a:lnTo>
                      <a:pt x="145" y="701"/>
                    </a:lnTo>
                    <a:lnTo>
                      <a:pt x="147" y="701"/>
                    </a:lnTo>
                    <a:lnTo>
                      <a:pt x="147" y="700"/>
                    </a:lnTo>
                    <a:lnTo>
                      <a:pt x="148" y="698"/>
                    </a:lnTo>
                    <a:lnTo>
                      <a:pt x="151" y="697"/>
                    </a:lnTo>
                    <a:lnTo>
                      <a:pt x="152" y="696"/>
                    </a:lnTo>
                    <a:lnTo>
                      <a:pt x="153" y="695"/>
                    </a:lnTo>
                    <a:lnTo>
                      <a:pt x="154" y="695"/>
                    </a:lnTo>
                    <a:lnTo>
                      <a:pt x="156" y="694"/>
                    </a:lnTo>
                    <a:lnTo>
                      <a:pt x="156" y="693"/>
                    </a:lnTo>
                    <a:lnTo>
                      <a:pt x="157" y="693"/>
                    </a:lnTo>
                    <a:lnTo>
                      <a:pt x="158" y="692"/>
                    </a:lnTo>
                    <a:lnTo>
                      <a:pt x="158" y="691"/>
                    </a:lnTo>
                    <a:lnTo>
                      <a:pt x="159" y="691"/>
                    </a:lnTo>
                    <a:lnTo>
                      <a:pt x="160" y="691"/>
                    </a:lnTo>
                    <a:lnTo>
                      <a:pt x="161" y="691"/>
                    </a:lnTo>
                    <a:lnTo>
                      <a:pt x="162" y="690"/>
                    </a:lnTo>
                    <a:lnTo>
                      <a:pt x="163" y="688"/>
                    </a:lnTo>
                    <a:lnTo>
                      <a:pt x="165" y="686"/>
                    </a:lnTo>
                    <a:lnTo>
                      <a:pt x="166" y="685"/>
                    </a:lnTo>
                    <a:lnTo>
                      <a:pt x="168" y="684"/>
                    </a:lnTo>
                    <a:lnTo>
                      <a:pt x="169" y="683"/>
                    </a:lnTo>
                    <a:lnTo>
                      <a:pt x="169" y="682"/>
                    </a:lnTo>
                    <a:lnTo>
                      <a:pt x="170" y="682"/>
                    </a:lnTo>
                    <a:lnTo>
                      <a:pt x="173" y="677"/>
                    </a:lnTo>
                    <a:lnTo>
                      <a:pt x="175" y="676"/>
                    </a:lnTo>
                    <a:lnTo>
                      <a:pt x="175" y="675"/>
                    </a:lnTo>
                    <a:lnTo>
                      <a:pt x="173" y="674"/>
                    </a:lnTo>
                    <a:lnTo>
                      <a:pt x="173" y="673"/>
                    </a:lnTo>
                    <a:lnTo>
                      <a:pt x="173" y="672"/>
                    </a:lnTo>
                    <a:lnTo>
                      <a:pt x="172" y="670"/>
                    </a:lnTo>
                    <a:lnTo>
                      <a:pt x="172" y="669"/>
                    </a:lnTo>
                    <a:lnTo>
                      <a:pt x="173" y="668"/>
                    </a:lnTo>
                    <a:lnTo>
                      <a:pt x="173" y="667"/>
                    </a:lnTo>
                    <a:lnTo>
                      <a:pt x="173" y="665"/>
                    </a:lnTo>
                    <a:lnTo>
                      <a:pt x="173" y="664"/>
                    </a:lnTo>
                    <a:lnTo>
                      <a:pt x="172" y="663"/>
                    </a:lnTo>
                    <a:lnTo>
                      <a:pt x="172" y="661"/>
                    </a:lnTo>
                    <a:lnTo>
                      <a:pt x="172" y="660"/>
                    </a:lnTo>
                    <a:lnTo>
                      <a:pt x="172" y="659"/>
                    </a:lnTo>
                    <a:lnTo>
                      <a:pt x="171" y="658"/>
                    </a:lnTo>
                    <a:lnTo>
                      <a:pt x="172" y="658"/>
                    </a:lnTo>
                    <a:lnTo>
                      <a:pt x="172" y="657"/>
                    </a:lnTo>
                    <a:lnTo>
                      <a:pt x="173" y="657"/>
                    </a:lnTo>
                    <a:lnTo>
                      <a:pt x="173" y="656"/>
                    </a:lnTo>
                    <a:lnTo>
                      <a:pt x="175" y="656"/>
                    </a:lnTo>
                    <a:lnTo>
                      <a:pt x="176" y="656"/>
                    </a:lnTo>
                    <a:lnTo>
                      <a:pt x="176" y="655"/>
                    </a:lnTo>
                    <a:lnTo>
                      <a:pt x="177" y="655"/>
                    </a:lnTo>
                    <a:lnTo>
                      <a:pt x="178" y="654"/>
                    </a:lnTo>
                    <a:lnTo>
                      <a:pt x="179" y="655"/>
                    </a:lnTo>
                    <a:lnTo>
                      <a:pt x="180" y="654"/>
                    </a:lnTo>
                    <a:lnTo>
                      <a:pt x="181" y="652"/>
                    </a:lnTo>
                    <a:lnTo>
                      <a:pt x="184" y="651"/>
                    </a:lnTo>
                    <a:lnTo>
                      <a:pt x="186" y="651"/>
                    </a:lnTo>
                    <a:lnTo>
                      <a:pt x="188" y="650"/>
                    </a:lnTo>
                    <a:lnTo>
                      <a:pt x="189" y="650"/>
                    </a:lnTo>
                    <a:lnTo>
                      <a:pt x="191" y="649"/>
                    </a:lnTo>
                    <a:lnTo>
                      <a:pt x="193" y="649"/>
                    </a:lnTo>
                    <a:lnTo>
                      <a:pt x="194" y="647"/>
                    </a:lnTo>
                    <a:lnTo>
                      <a:pt x="195" y="647"/>
                    </a:lnTo>
                    <a:lnTo>
                      <a:pt x="196" y="646"/>
                    </a:lnTo>
                    <a:lnTo>
                      <a:pt x="195" y="643"/>
                    </a:lnTo>
                    <a:lnTo>
                      <a:pt x="197" y="641"/>
                    </a:lnTo>
                    <a:lnTo>
                      <a:pt x="198" y="641"/>
                    </a:lnTo>
                    <a:lnTo>
                      <a:pt x="199" y="641"/>
                    </a:lnTo>
                    <a:lnTo>
                      <a:pt x="199" y="640"/>
                    </a:lnTo>
                    <a:lnTo>
                      <a:pt x="199" y="639"/>
                    </a:lnTo>
                    <a:lnTo>
                      <a:pt x="200" y="638"/>
                    </a:lnTo>
                    <a:lnTo>
                      <a:pt x="201" y="638"/>
                    </a:lnTo>
                    <a:lnTo>
                      <a:pt x="201" y="639"/>
                    </a:lnTo>
                    <a:lnTo>
                      <a:pt x="203" y="639"/>
                    </a:lnTo>
                    <a:lnTo>
                      <a:pt x="203" y="638"/>
                    </a:lnTo>
                    <a:lnTo>
                      <a:pt x="203" y="637"/>
                    </a:lnTo>
                    <a:lnTo>
                      <a:pt x="204" y="636"/>
                    </a:lnTo>
                    <a:lnTo>
                      <a:pt x="205" y="634"/>
                    </a:lnTo>
                    <a:lnTo>
                      <a:pt x="205" y="633"/>
                    </a:lnTo>
                    <a:lnTo>
                      <a:pt x="205" y="632"/>
                    </a:lnTo>
                    <a:lnTo>
                      <a:pt x="206" y="631"/>
                    </a:lnTo>
                    <a:lnTo>
                      <a:pt x="206" y="630"/>
                    </a:lnTo>
                    <a:lnTo>
                      <a:pt x="207" y="629"/>
                    </a:lnTo>
                    <a:lnTo>
                      <a:pt x="207" y="628"/>
                    </a:lnTo>
                    <a:lnTo>
                      <a:pt x="207" y="627"/>
                    </a:lnTo>
                    <a:lnTo>
                      <a:pt x="207" y="625"/>
                    </a:lnTo>
                    <a:lnTo>
                      <a:pt x="207" y="624"/>
                    </a:lnTo>
                    <a:lnTo>
                      <a:pt x="207" y="622"/>
                    </a:lnTo>
                    <a:lnTo>
                      <a:pt x="208" y="622"/>
                    </a:lnTo>
                    <a:lnTo>
                      <a:pt x="209" y="622"/>
                    </a:lnTo>
                    <a:lnTo>
                      <a:pt x="208" y="621"/>
                    </a:lnTo>
                    <a:lnTo>
                      <a:pt x="208" y="619"/>
                    </a:lnTo>
                    <a:lnTo>
                      <a:pt x="208" y="618"/>
                    </a:lnTo>
                    <a:lnTo>
                      <a:pt x="208" y="616"/>
                    </a:lnTo>
                    <a:lnTo>
                      <a:pt x="208" y="615"/>
                    </a:lnTo>
                    <a:lnTo>
                      <a:pt x="208" y="614"/>
                    </a:lnTo>
                    <a:lnTo>
                      <a:pt x="207" y="612"/>
                    </a:lnTo>
                    <a:lnTo>
                      <a:pt x="207" y="610"/>
                    </a:lnTo>
                    <a:lnTo>
                      <a:pt x="207" y="609"/>
                    </a:lnTo>
                    <a:lnTo>
                      <a:pt x="208" y="609"/>
                    </a:lnTo>
                    <a:lnTo>
                      <a:pt x="208" y="607"/>
                    </a:lnTo>
                    <a:lnTo>
                      <a:pt x="207" y="606"/>
                    </a:lnTo>
                    <a:lnTo>
                      <a:pt x="207" y="604"/>
                    </a:lnTo>
                    <a:lnTo>
                      <a:pt x="207" y="602"/>
                    </a:lnTo>
                    <a:lnTo>
                      <a:pt x="207" y="601"/>
                    </a:lnTo>
                    <a:lnTo>
                      <a:pt x="208" y="600"/>
                    </a:lnTo>
                    <a:lnTo>
                      <a:pt x="208" y="598"/>
                    </a:lnTo>
                    <a:lnTo>
                      <a:pt x="208" y="597"/>
                    </a:lnTo>
                    <a:lnTo>
                      <a:pt x="208" y="596"/>
                    </a:lnTo>
                    <a:lnTo>
                      <a:pt x="208" y="595"/>
                    </a:lnTo>
                    <a:lnTo>
                      <a:pt x="207" y="595"/>
                    </a:lnTo>
                    <a:lnTo>
                      <a:pt x="207" y="593"/>
                    </a:lnTo>
                    <a:lnTo>
                      <a:pt x="207" y="592"/>
                    </a:lnTo>
                    <a:lnTo>
                      <a:pt x="206" y="591"/>
                    </a:lnTo>
                    <a:lnTo>
                      <a:pt x="206" y="589"/>
                    </a:lnTo>
                    <a:lnTo>
                      <a:pt x="205" y="588"/>
                    </a:lnTo>
                    <a:lnTo>
                      <a:pt x="205" y="587"/>
                    </a:lnTo>
                    <a:lnTo>
                      <a:pt x="206" y="587"/>
                    </a:lnTo>
                    <a:lnTo>
                      <a:pt x="205" y="586"/>
                    </a:lnTo>
                    <a:lnTo>
                      <a:pt x="205" y="585"/>
                    </a:lnTo>
                    <a:lnTo>
                      <a:pt x="204" y="584"/>
                    </a:lnTo>
                    <a:lnTo>
                      <a:pt x="204" y="583"/>
                    </a:lnTo>
                    <a:lnTo>
                      <a:pt x="204" y="582"/>
                    </a:lnTo>
                    <a:lnTo>
                      <a:pt x="203" y="580"/>
                    </a:lnTo>
                    <a:lnTo>
                      <a:pt x="203" y="579"/>
                    </a:lnTo>
                    <a:lnTo>
                      <a:pt x="203" y="578"/>
                    </a:lnTo>
                    <a:lnTo>
                      <a:pt x="201" y="578"/>
                    </a:lnTo>
                    <a:lnTo>
                      <a:pt x="201" y="577"/>
                    </a:lnTo>
                    <a:lnTo>
                      <a:pt x="200" y="575"/>
                    </a:lnTo>
                    <a:lnTo>
                      <a:pt x="200" y="574"/>
                    </a:lnTo>
                    <a:lnTo>
                      <a:pt x="200" y="573"/>
                    </a:lnTo>
                    <a:lnTo>
                      <a:pt x="199" y="573"/>
                    </a:lnTo>
                    <a:lnTo>
                      <a:pt x="199" y="571"/>
                    </a:lnTo>
                    <a:lnTo>
                      <a:pt x="199" y="570"/>
                    </a:lnTo>
                    <a:lnTo>
                      <a:pt x="199" y="569"/>
                    </a:lnTo>
                    <a:lnTo>
                      <a:pt x="199" y="568"/>
                    </a:lnTo>
                    <a:lnTo>
                      <a:pt x="198" y="567"/>
                    </a:lnTo>
                    <a:lnTo>
                      <a:pt x="198" y="566"/>
                    </a:lnTo>
                    <a:lnTo>
                      <a:pt x="197" y="566"/>
                    </a:lnTo>
                    <a:lnTo>
                      <a:pt x="197" y="565"/>
                    </a:lnTo>
                    <a:lnTo>
                      <a:pt x="197" y="564"/>
                    </a:lnTo>
                    <a:lnTo>
                      <a:pt x="196" y="564"/>
                    </a:lnTo>
                    <a:lnTo>
                      <a:pt x="196" y="562"/>
                    </a:lnTo>
                    <a:lnTo>
                      <a:pt x="195" y="561"/>
                    </a:lnTo>
                    <a:lnTo>
                      <a:pt x="194" y="561"/>
                    </a:lnTo>
                    <a:lnTo>
                      <a:pt x="194" y="560"/>
                    </a:lnTo>
                    <a:lnTo>
                      <a:pt x="193" y="559"/>
                    </a:lnTo>
                    <a:lnTo>
                      <a:pt x="193" y="558"/>
                    </a:lnTo>
                    <a:lnTo>
                      <a:pt x="191" y="557"/>
                    </a:lnTo>
                    <a:lnTo>
                      <a:pt x="190" y="556"/>
                    </a:lnTo>
                    <a:lnTo>
                      <a:pt x="190" y="555"/>
                    </a:lnTo>
                    <a:lnTo>
                      <a:pt x="191" y="553"/>
                    </a:lnTo>
                    <a:lnTo>
                      <a:pt x="190" y="553"/>
                    </a:lnTo>
                    <a:lnTo>
                      <a:pt x="189" y="553"/>
                    </a:lnTo>
                    <a:lnTo>
                      <a:pt x="188" y="555"/>
                    </a:lnTo>
                    <a:lnTo>
                      <a:pt x="189" y="553"/>
                    </a:lnTo>
                    <a:lnTo>
                      <a:pt x="189" y="552"/>
                    </a:lnTo>
                    <a:lnTo>
                      <a:pt x="189" y="551"/>
                    </a:lnTo>
                    <a:lnTo>
                      <a:pt x="187" y="548"/>
                    </a:lnTo>
                    <a:lnTo>
                      <a:pt x="186" y="547"/>
                    </a:lnTo>
                    <a:lnTo>
                      <a:pt x="185" y="544"/>
                    </a:lnTo>
                    <a:lnTo>
                      <a:pt x="182" y="539"/>
                    </a:lnTo>
                    <a:lnTo>
                      <a:pt x="181" y="535"/>
                    </a:lnTo>
                    <a:lnTo>
                      <a:pt x="180" y="530"/>
                    </a:lnTo>
                    <a:lnTo>
                      <a:pt x="180" y="529"/>
                    </a:lnTo>
                    <a:lnTo>
                      <a:pt x="179" y="526"/>
                    </a:lnTo>
                    <a:lnTo>
                      <a:pt x="180" y="526"/>
                    </a:lnTo>
                    <a:lnTo>
                      <a:pt x="180" y="525"/>
                    </a:lnTo>
                    <a:lnTo>
                      <a:pt x="179" y="525"/>
                    </a:lnTo>
                    <a:lnTo>
                      <a:pt x="178" y="525"/>
                    </a:lnTo>
                    <a:lnTo>
                      <a:pt x="177" y="525"/>
                    </a:lnTo>
                    <a:lnTo>
                      <a:pt x="177" y="524"/>
                    </a:lnTo>
                    <a:lnTo>
                      <a:pt x="177" y="523"/>
                    </a:lnTo>
                    <a:lnTo>
                      <a:pt x="178" y="523"/>
                    </a:lnTo>
                    <a:lnTo>
                      <a:pt x="178" y="522"/>
                    </a:lnTo>
                    <a:lnTo>
                      <a:pt x="178" y="521"/>
                    </a:lnTo>
                    <a:lnTo>
                      <a:pt x="179" y="521"/>
                    </a:lnTo>
                    <a:lnTo>
                      <a:pt x="178" y="521"/>
                    </a:lnTo>
                    <a:lnTo>
                      <a:pt x="178" y="520"/>
                    </a:lnTo>
                    <a:lnTo>
                      <a:pt x="178" y="519"/>
                    </a:lnTo>
                    <a:lnTo>
                      <a:pt x="179" y="519"/>
                    </a:lnTo>
                    <a:lnTo>
                      <a:pt x="178" y="517"/>
                    </a:lnTo>
                    <a:lnTo>
                      <a:pt x="177" y="516"/>
                    </a:lnTo>
                    <a:lnTo>
                      <a:pt x="177" y="515"/>
                    </a:lnTo>
                    <a:lnTo>
                      <a:pt x="177" y="514"/>
                    </a:lnTo>
                    <a:lnTo>
                      <a:pt x="177" y="513"/>
                    </a:lnTo>
                    <a:lnTo>
                      <a:pt x="178" y="512"/>
                    </a:lnTo>
                    <a:lnTo>
                      <a:pt x="178" y="511"/>
                    </a:lnTo>
                    <a:lnTo>
                      <a:pt x="177" y="511"/>
                    </a:lnTo>
                    <a:lnTo>
                      <a:pt x="176" y="511"/>
                    </a:lnTo>
                    <a:lnTo>
                      <a:pt x="175" y="511"/>
                    </a:lnTo>
                    <a:lnTo>
                      <a:pt x="173" y="510"/>
                    </a:lnTo>
                    <a:lnTo>
                      <a:pt x="173" y="508"/>
                    </a:lnTo>
                    <a:lnTo>
                      <a:pt x="172" y="508"/>
                    </a:lnTo>
                    <a:lnTo>
                      <a:pt x="172" y="507"/>
                    </a:lnTo>
                    <a:lnTo>
                      <a:pt x="171" y="507"/>
                    </a:lnTo>
                    <a:lnTo>
                      <a:pt x="171" y="506"/>
                    </a:lnTo>
                    <a:lnTo>
                      <a:pt x="172" y="506"/>
                    </a:lnTo>
                    <a:lnTo>
                      <a:pt x="171" y="505"/>
                    </a:lnTo>
                    <a:lnTo>
                      <a:pt x="170" y="505"/>
                    </a:lnTo>
                    <a:lnTo>
                      <a:pt x="170" y="504"/>
                    </a:lnTo>
                    <a:lnTo>
                      <a:pt x="170" y="503"/>
                    </a:lnTo>
                    <a:lnTo>
                      <a:pt x="169" y="503"/>
                    </a:lnTo>
                    <a:lnTo>
                      <a:pt x="169" y="501"/>
                    </a:lnTo>
                    <a:lnTo>
                      <a:pt x="169" y="499"/>
                    </a:lnTo>
                    <a:lnTo>
                      <a:pt x="169" y="498"/>
                    </a:lnTo>
                    <a:lnTo>
                      <a:pt x="169" y="497"/>
                    </a:lnTo>
                    <a:lnTo>
                      <a:pt x="168" y="497"/>
                    </a:lnTo>
                    <a:lnTo>
                      <a:pt x="168" y="496"/>
                    </a:lnTo>
                    <a:lnTo>
                      <a:pt x="168" y="495"/>
                    </a:lnTo>
                    <a:lnTo>
                      <a:pt x="168" y="494"/>
                    </a:lnTo>
                    <a:lnTo>
                      <a:pt x="167" y="494"/>
                    </a:lnTo>
                    <a:lnTo>
                      <a:pt x="167" y="493"/>
                    </a:lnTo>
                    <a:lnTo>
                      <a:pt x="167" y="492"/>
                    </a:lnTo>
                    <a:lnTo>
                      <a:pt x="167" y="490"/>
                    </a:lnTo>
                    <a:lnTo>
                      <a:pt x="166" y="490"/>
                    </a:lnTo>
                    <a:lnTo>
                      <a:pt x="166" y="489"/>
                    </a:lnTo>
                    <a:lnTo>
                      <a:pt x="166" y="488"/>
                    </a:lnTo>
                    <a:lnTo>
                      <a:pt x="166" y="486"/>
                    </a:lnTo>
                    <a:lnTo>
                      <a:pt x="165" y="485"/>
                    </a:lnTo>
                    <a:lnTo>
                      <a:pt x="166" y="484"/>
                    </a:lnTo>
                    <a:lnTo>
                      <a:pt x="165" y="483"/>
                    </a:lnTo>
                    <a:lnTo>
                      <a:pt x="165" y="481"/>
                    </a:lnTo>
                    <a:lnTo>
                      <a:pt x="165" y="480"/>
                    </a:lnTo>
                    <a:lnTo>
                      <a:pt x="165" y="479"/>
                    </a:lnTo>
                    <a:lnTo>
                      <a:pt x="163" y="479"/>
                    </a:lnTo>
                    <a:lnTo>
                      <a:pt x="162" y="479"/>
                    </a:lnTo>
                    <a:lnTo>
                      <a:pt x="162" y="478"/>
                    </a:lnTo>
                    <a:lnTo>
                      <a:pt x="161" y="478"/>
                    </a:lnTo>
                    <a:lnTo>
                      <a:pt x="160" y="478"/>
                    </a:lnTo>
                    <a:lnTo>
                      <a:pt x="159" y="478"/>
                    </a:lnTo>
                    <a:lnTo>
                      <a:pt x="159" y="479"/>
                    </a:lnTo>
                    <a:lnTo>
                      <a:pt x="158" y="479"/>
                    </a:lnTo>
                    <a:lnTo>
                      <a:pt x="157" y="479"/>
                    </a:lnTo>
                    <a:lnTo>
                      <a:pt x="158" y="478"/>
                    </a:lnTo>
                    <a:lnTo>
                      <a:pt x="157" y="476"/>
                    </a:lnTo>
                    <a:lnTo>
                      <a:pt x="157" y="475"/>
                    </a:lnTo>
                    <a:lnTo>
                      <a:pt x="156" y="475"/>
                    </a:lnTo>
                    <a:lnTo>
                      <a:pt x="156" y="474"/>
                    </a:lnTo>
                    <a:lnTo>
                      <a:pt x="156" y="472"/>
                    </a:lnTo>
                    <a:lnTo>
                      <a:pt x="156" y="470"/>
                    </a:lnTo>
                    <a:lnTo>
                      <a:pt x="157" y="468"/>
                    </a:lnTo>
                    <a:lnTo>
                      <a:pt x="157" y="467"/>
                    </a:lnTo>
                    <a:lnTo>
                      <a:pt x="157" y="466"/>
                    </a:lnTo>
                    <a:lnTo>
                      <a:pt x="156" y="465"/>
                    </a:lnTo>
                    <a:lnTo>
                      <a:pt x="154" y="465"/>
                    </a:lnTo>
                    <a:lnTo>
                      <a:pt x="154" y="463"/>
                    </a:lnTo>
                    <a:lnTo>
                      <a:pt x="153" y="463"/>
                    </a:lnTo>
                    <a:lnTo>
                      <a:pt x="152" y="463"/>
                    </a:lnTo>
                    <a:lnTo>
                      <a:pt x="151" y="463"/>
                    </a:lnTo>
                    <a:lnTo>
                      <a:pt x="151" y="462"/>
                    </a:lnTo>
                    <a:lnTo>
                      <a:pt x="150" y="461"/>
                    </a:lnTo>
                    <a:lnTo>
                      <a:pt x="150" y="460"/>
                    </a:lnTo>
                    <a:lnTo>
                      <a:pt x="149" y="460"/>
                    </a:lnTo>
                    <a:lnTo>
                      <a:pt x="148" y="460"/>
                    </a:lnTo>
                    <a:lnTo>
                      <a:pt x="147" y="460"/>
                    </a:lnTo>
                    <a:lnTo>
                      <a:pt x="145" y="460"/>
                    </a:lnTo>
                    <a:lnTo>
                      <a:pt x="145" y="459"/>
                    </a:lnTo>
                    <a:lnTo>
                      <a:pt x="144" y="460"/>
                    </a:lnTo>
                    <a:lnTo>
                      <a:pt x="143" y="460"/>
                    </a:lnTo>
                    <a:lnTo>
                      <a:pt x="143" y="461"/>
                    </a:lnTo>
                    <a:lnTo>
                      <a:pt x="142" y="461"/>
                    </a:lnTo>
                    <a:lnTo>
                      <a:pt x="141" y="461"/>
                    </a:lnTo>
                    <a:lnTo>
                      <a:pt x="141" y="460"/>
                    </a:lnTo>
                    <a:lnTo>
                      <a:pt x="140" y="460"/>
                    </a:lnTo>
                    <a:lnTo>
                      <a:pt x="140" y="459"/>
                    </a:lnTo>
                    <a:lnTo>
                      <a:pt x="139" y="458"/>
                    </a:lnTo>
                    <a:lnTo>
                      <a:pt x="138" y="457"/>
                    </a:lnTo>
                    <a:lnTo>
                      <a:pt x="137" y="457"/>
                    </a:lnTo>
                    <a:lnTo>
                      <a:pt x="135" y="458"/>
                    </a:lnTo>
                    <a:lnTo>
                      <a:pt x="133" y="457"/>
                    </a:lnTo>
                    <a:lnTo>
                      <a:pt x="133" y="456"/>
                    </a:lnTo>
                    <a:lnTo>
                      <a:pt x="132" y="454"/>
                    </a:lnTo>
                    <a:lnTo>
                      <a:pt x="131" y="453"/>
                    </a:lnTo>
                    <a:lnTo>
                      <a:pt x="130" y="452"/>
                    </a:lnTo>
                    <a:lnTo>
                      <a:pt x="129" y="452"/>
                    </a:lnTo>
                    <a:lnTo>
                      <a:pt x="128" y="451"/>
                    </a:lnTo>
                    <a:lnTo>
                      <a:pt x="126" y="451"/>
                    </a:lnTo>
                    <a:lnTo>
                      <a:pt x="125" y="450"/>
                    </a:lnTo>
                    <a:lnTo>
                      <a:pt x="125" y="449"/>
                    </a:lnTo>
                    <a:lnTo>
                      <a:pt x="125" y="448"/>
                    </a:lnTo>
                    <a:lnTo>
                      <a:pt x="124" y="448"/>
                    </a:lnTo>
                    <a:lnTo>
                      <a:pt x="121" y="442"/>
                    </a:lnTo>
                    <a:lnTo>
                      <a:pt x="120" y="442"/>
                    </a:lnTo>
                    <a:lnTo>
                      <a:pt x="119" y="442"/>
                    </a:lnTo>
                    <a:lnTo>
                      <a:pt x="119" y="441"/>
                    </a:lnTo>
                    <a:lnTo>
                      <a:pt x="118" y="441"/>
                    </a:lnTo>
                    <a:lnTo>
                      <a:pt x="118" y="440"/>
                    </a:lnTo>
                    <a:lnTo>
                      <a:pt x="116" y="438"/>
                    </a:lnTo>
                    <a:lnTo>
                      <a:pt x="116" y="436"/>
                    </a:lnTo>
                    <a:lnTo>
                      <a:pt x="115" y="436"/>
                    </a:lnTo>
                    <a:lnTo>
                      <a:pt x="115" y="435"/>
                    </a:lnTo>
                    <a:lnTo>
                      <a:pt x="114" y="435"/>
                    </a:lnTo>
                    <a:lnTo>
                      <a:pt x="114" y="434"/>
                    </a:lnTo>
                    <a:lnTo>
                      <a:pt x="113" y="433"/>
                    </a:lnTo>
                    <a:lnTo>
                      <a:pt x="113" y="432"/>
                    </a:lnTo>
                    <a:lnTo>
                      <a:pt x="112" y="432"/>
                    </a:lnTo>
                    <a:lnTo>
                      <a:pt x="112" y="431"/>
                    </a:lnTo>
                    <a:lnTo>
                      <a:pt x="112" y="430"/>
                    </a:lnTo>
                    <a:lnTo>
                      <a:pt x="111" y="429"/>
                    </a:lnTo>
                    <a:lnTo>
                      <a:pt x="111" y="427"/>
                    </a:lnTo>
                    <a:lnTo>
                      <a:pt x="110" y="426"/>
                    </a:lnTo>
                    <a:lnTo>
                      <a:pt x="110" y="424"/>
                    </a:lnTo>
                    <a:lnTo>
                      <a:pt x="111" y="423"/>
                    </a:lnTo>
                    <a:lnTo>
                      <a:pt x="110" y="423"/>
                    </a:lnTo>
                    <a:lnTo>
                      <a:pt x="110" y="422"/>
                    </a:lnTo>
                    <a:lnTo>
                      <a:pt x="110" y="421"/>
                    </a:lnTo>
                    <a:lnTo>
                      <a:pt x="110" y="420"/>
                    </a:lnTo>
                    <a:lnTo>
                      <a:pt x="110" y="418"/>
                    </a:lnTo>
                    <a:lnTo>
                      <a:pt x="110" y="417"/>
                    </a:lnTo>
                    <a:lnTo>
                      <a:pt x="109" y="416"/>
                    </a:lnTo>
                    <a:lnTo>
                      <a:pt x="109" y="415"/>
                    </a:lnTo>
                    <a:lnTo>
                      <a:pt x="109" y="414"/>
                    </a:lnTo>
                    <a:lnTo>
                      <a:pt x="107" y="414"/>
                    </a:lnTo>
                    <a:lnTo>
                      <a:pt x="106" y="413"/>
                    </a:lnTo>
                    <a:lnTo>
                      <a:pt x="105" y="413"/>
                    </a:lnTo>
                    <a:lnTo>
                      <a:pt x="105" y="412"/>
                    </a:lnTo>
                    <a:lnTo>
                      <a:pt x="105" y="411"/>
                    </a:lnTo>
                    <a:lnTo>
                      <a:pt x="105" y="409"/>
                    </a:lnTo>
                    <a:lnTo>
                      <a:pt x="105" y="407"/>
                    </a:lnTo>
                    <a:lnTo>
                      <a:pt x="104" y="406"/>
                    </a:lnTo>
                    <a:lnTo>
                      <a:pt x="103" y="404"/>
                    </a:lnTo>
                    <a:lnTo>
                      <a:pt x="102" y="404"/>
                    </a:lnTo>
                    <a:lnTo>
                      <a:pt x="102" y="402"/>
                    </a:lnTo>
                    <a:lnTo>
                      <a:pt x="102" y="401"/>
                    </a:lnTo>
                    <a:lnTo>
                      <a:pt x="102" y="399"/>
                    </a:lnTo>
                    <a:lnTo>
                      <a:pt x="102" y="398"/>
                    </a:lnTo>
                    <a:lnTo>
                      <a:pt x="101" y="397"/>
                    </a:lnTo>
                    <a:lnTo>
                      <a:pt x="101" y="396"/>
                    </a:lnTo>
                    <a:lnTo>
                      <a:pt x="100" y="395"/>
                    </a:lnTo>
                    <a:lnTo>
                      <a:pt x="101" y="395"/>
                    </a:lnTo>
                    <a:lnTo>
                      <a:pt x="101" y="394"/>
                    </a:lnTo>
                    <a:lnTo>
                      <a:pt x="98" y="392"/>
                    </a:lnTo>
                    <a:lnTo>
                      <a:pt x="98" y="390"/>
                    </a:lnTo>
                    <a:lnTo>
                      <a:pt x="97" y="389"/>
                    </a:lnTo>
                    <a:lnTo>
                      <a:pt x="97" y="388"/>
                    </a:lnTo>
                    <a:lnTo>
                      <a:pt x="96" y="387"/>
                    </a:lnTo>
                    <a:lnTo>
                      <a:pt x="94" y="385"/>
                    </a:lnTo>
                    <a:lnTo>
                      <a:pt x="94" y="384"/>
                    </a:lnTo>
                    <a:lnTo>
                      <a:pt x="93" y="384"/>
                    </a:lnTo>
                    <a:lnTo>
                      <a:pt x="93" y="383"/>
                    </a:lnTo>
                    <a:lnTo>
                      <a:pt x="93" y="381"/>
                    </a:lnTo>
                    <a:lnTo>
                      <a:pt x="92" y="379"/>
                    </a:lnTo>
                    <a:lnTo>
                      <a:pt x="92" y="378"/>
                    </a:lnTo>
                    <a:lnTo>
                      <a:pt x="92" y="377"/>
                    </a:lnTo>
                    <a:lnTo>
                      <a:pt x="91" y="377"/>
                    </a:lnTo>
                    <a:lnTo>
                      <a:pt x="91" y="376"/>
                    </a:lnTo>
                    <a:lnTo>
                      <a:pt x="90" y="376"/>
                    </a:lnTo>
                    <a:lnTo>
                      <a:pt x="88" y="375"/>
                    </a:lnTo>
                    <a:lnTo>
                      <a:pt x="86" y="375"/>
                    </a:lnTo>
                    <a:lnTo>
                      <a:pt x="85" y="374"/>
                    </a:lnTo>
                    <a:lnTo>
                      <a:pt x="84" y="374"/>
                    </a:lnTo>
                    <a:lnTo>
                      <a:pt x="83" y="372"/>
                    </a:lnTo>
                    <a:lnTo>
                      <a:pt x="82" y="372"/>
                    </a:lnTo>
                    <a:lnTo>
                      <a:pt x="79" y="371"/>
                    </a:lnTo>
                    <a:lnTo>
                      <a:pt x="77" y="371"/>
                    </a:lnTo>
                    <a:lnTo>
                      <a:pt x="76" y="371"/>
                    </a:lnTo>
                    <a:lnTo>
                      <a:pt x="75" y="370"/>
                    </a:lnTo>
                    <a:lnTo>
                      <a:pt x="74" y="369"/>
                    </a:lnTo>
                    <a:lnTo>
                      <a:pt x="73" y="368"/>
                    </a:lnTo>
                    <a:lnTo>
                      <a:pt x="72" y="366"/>
                    </a:lnTo>
                    <a:lnTo>
                      <a:pt x="70" y="365"/>
                    </a:lnTo>
                    <a:lnTo>
                      <a:pt x="69" y="365"/>
                    </a:lnTo>
                    <a:lnTo>
                      <a:pt x="69" y="363"/>
                    </a:lnTo>
                    <a:lnTo>
                      <a:pt x="69" y="362"/>
                    </a:lnTo>
                    <a:lnTo>
                      <a:pt x="68" y="361"/>
                    </a:lnTo>
                    <a:lnTo>
                      <a:pt x="67" y="361"/>
                    </a:lnTo>
                    <a:lnTo>
                      <a:pt x="66" y="360"/>
                    </a:lnTo>
                    <a:lnTo>
                      <a:pt x="66" y="358"/>
                    </a:lnTo>
                    <a:lnTo>
                      <a:pt x="65" y="357"/>
                    </a:lnTo>
                    <a:lnTo>
                      <a:pt x="64" y="354"/>
                    </a:lnTo>
                    <a:lnTo>
                      <a:pt x="65" y="353"/>
                    </a:lnTo>
                    <a:lnTo>
                      <a:pt x="65" y="352"/>
                    </a:lnTo>
                    <a:lnTo>
                      <a:pt x="64" y="352"/>
                    </a:lnTo>
                    <a:lnTo>
                      <a:pt x="64" y="351"/>
                    </a:lnTo>
                    <a:lnTo>
                      <a:pt x="64" y="350"/>
                    </a:lnTo>
                    <a:lnTo>
                      <a:pt x="63" y="348"/>
                    </a:lnTo>
                    <a:lnTo>
                      <a:pt x="63" y="345"/>
                    </a:lnTo>
                    <a:lnTo>
                      <a:pt x="62" y="344"/>
                    </a:lnTo>
                    <a:lnTo>
                      <a:pt x="62" y="343"/>
                    </a:lnTo>
                    <a:lnTo>
                      <a:pt x="60" y="341"/>
                    </a:lnTo>
                    <a:lnTo>
                      <a:pt x="59" y="338"/>
                    </a:lnTo>
                    <a:lnTo>
                      <a:pt x="58" y="334"/>
                    </a:lnTo>
                    <a:lnTo>
                      <a:pt x="57" y="332"/>
                    </a:lnTo>
                    <a:lnTo>
                      <a:pt x="56" y="330"/>
                    </a:lnTo>
                    <a:lnTo>
                      <a:pt x="54" y="325"/>
                    </a:lnTo>
                    <a:lnTo>
                      <a:pt x="51" y="322"/>
                    </a:lnTo>
                    <a:lnTo>
                      <a:pt x="51" y="321"/>
                    </a:lnTo>
                    <a:lnTo>
                      <a:pt x="51" y="320"/>
                    </a:lnTo>
                    <a:lnTo>
                      <a:pt x="50" y="320"/>
                    </a:lnTo>
                    <a:lnTo>
                      <a:pt x="49" y="318"/>
                    </a:lnTo>
                    <a:lnTo>
                      <a:pt x="49" y="317"/>
                    </a:lnTo>
                    <a:lnTo>
                      <a:pt x="49" y="316"/>
                    </a:lnTo>
                    <a:lnTo>
                      <a:pt x="49" y="315"/>
                    </a:lnTo>
                    <a:lnTo>
                      <a:pt x="48" y="315"/>
                    </a:lnTo>
                    <a:lnTo>
                      <a:pt x="47" y="315"/>
                    </a:lnTo>
                    <a:lnTo>
                      <a:pt x="47" y="316"/>
                    </a:lnTo>
                    <a:lnTo>
                      <a:pt x="46" y="316"/>
                    </a:lnTo>
                    <a:lnTo>
                      <a:pt x="46" y="315"/>
                    </a:lnTo>
                    <a:lnTo>
                      <a:pt x="46" y="313"/>
                    </a:lnTo>
                    <a:lnTo>
                      <a:pt x="45" y="313"/>
                    </a:lnTo>
                    <a:lnTo>
                      <a:pt x="44" y="313"/>
                    </a:lnTo>
                    <a:lnTo>
                      <a:pt x="44" y="314"/>
                    </a:lnTo>
                    <a:lnTo>
                      <a:pt x="42" y="313"/>
                    </a:lnTo>
                    <a:lnTo>
                      <a:pt x="42" y="312"/>
                    </a:lnTo>
                    <a:lnTo>
                      <a:pt x="41" y="311"/>
                    </a:lnTo>
                    <a:lnTo>
                      <a:pt x="40" y="309"/>
                    </a:lnTo>
                    <a:lnTo>
                      <a:pt x="40" y="308"/>
                    </a:lnTo>
                    <a:lnTo>
                      <a:pt x="41" y="308"/>
                    </a:lnTo>
                    <a:lnTo>
                      <a:pt x="42" y="307"/>
                    </a:lnTo>
                    <a:lnTo>
                      <a:pt x="41" y="303"/>
                    </a:lnTo>
                    <a:lnTo>
                      <a:pt x="40" y="302"/>
                    </a:lnTo>
                    <a:lnTo>
                      <a:pt x="38" y="302"/>
                    </a:lnTo>
                    <a:lnTo>
                      <a:pt x="36" y="302"/>
                    </a:lnTo>
                    <a:lnTo>
                      <a:pt x="36" y="303"/>
                    </a:lnTo>
                    <a:lnTo>
                      <a:pt x="35" y="303"/>
                    </a:lnTo>
                    <a:lnTo>
                      <a:pt x="35" y="305"/>
                    </a:lnTo>
                    <a:lnTo>
                      <a:pt x="35" y="306"/>
                    </a:lnTo>
                    <a:lnTo>
                      <a:pt x="34" y="306"/>
                    </a:lnTo>
                    <a:lnTo>
                      <a:pt x="34" y="307"/>
                    </a:lnTo>
                    <a:lnTo>
                      <a:pt x="35" y="307"/>
                    </a:lnTo>
                    <a:lnTo>
                      <a:pt x="35" y="308"/>
                    </a:lnTo>
                    <a:lnTo>
                      <a:pt x="36" y="309"/>
                    </a:lnTo>
                    <a:lnTo>
                      <a:pt x="37" y="311"/>
                    </a:lnTo>
                    <a:lnTo>
                      <a:pt x="38" y="313"/>
                    </a:lnTo>
                    <a:lnTo>
                      <a:pt x="38" y="314"/>
                    </a:lnTo>
                    <a:lnTo>
                      <a:pt x="37" y="315"/>
                    </a:lnTo>
                    <a:lnTo>
                      <a:pt x="36" y="315"/>
                    </a:lnTo>
                    <a:lnTo>
                      <a:pt x="35" y="315"/>
                    </a:lnTo>
                    <a:lnTo>
                      <a:pt x="32" y="315"/>
                    </a:lnTo>
                    <a:lnTo>
                      <a:pt x="30" y="315"/>
                    </a:lnTo>
                    <a:lnTo>
                      <a:pt x="26" y="314"/>
                    </a:lnTo>
                    <a:lnTo>
                      <a:pt x="25" y="314"/>
                    </a:lnTo>
                    <a:lnTo>
                      <a:pt x="23" y="313"/>
                    </a:lnTo>
                    <a:lnTo>
                      <a:pt x="22" y="313"/>
                    </a:lnTo>
                    <a:lnTo>
                      <a:pt x="21" y="313"/>
                    </a:lnTo>
                    <a:lnTo>
                      <a:pt x="20" y="313"/>
                    </a:lnTo>
                    <a:lnTo>
                      <a:pt x="19" y="313"/>
                    </a:lnTo>
                    <a:lnTo>
                      <a:pt x="18" y="314"/>
                    </a:lnTo>
                    <a:lnTo>
                      <a:pt x="17" y="315"/>
                    </a:lnTo>
                    <a:lnTo>
                      <a:pt x="16" y="315"/>
                    </a:lnTo>
                    <a:lnTo>
                      <a:pt x="14" y="318"/>
                    </a:lnTo>
                    <a:lnTo>
                      <a:pt x="13" y="320"/>
                    </a:lnTo>
                    <a:lnTo>
                      <a:pt x="13" y="321"/>
                    </a:lnTo>
                    <a:lnTo>
                      <a:pt x="12" y="322"/>
                    </a:lnTo>
                    <a:lnTo>
                      <a:pt x="11" y="323"/>
                    </a:lnTo>
                    <a:lnTo>
                      <a:pt x="10" y="323"/>
                    </a:lnTo>
                    <a:lnTo>
                      <a:pt x="9" y="323"/>
                    </a:lnTo>
                    <a:lnTo>
                      <a:pt x="8" y="322"/>
                    </a:lnTo>
                    <a:lnTo>
                      <a:pt x="7" y="320"/>
                    </a:lnTo>
                    <a:lnTo>
                      <a:pt x="6" y="320"/>
                    </a:lnTo>
                    <a:lnTo>
                      <a:pt x="3" y="322"/>
                    </a:lnTo>
                    <a:lnTo>
                      <a:pt x="3" y="323"/>
                    </a:lnTo>
                    <a:lnTo>
                      <a:pt x="2" y="323"/>
                    </a:lnTo>
                    <a:lnTo>
                      <a:pt x="1" y="323"/>
                    </a:lnTo>
                    <a:lnTo>
                      <a:pt x="0" y="323"/>
                    </a:lnTo>
                    <a:lnTo>
                      <a:pt x="0" y="322"/>
                    </a:lnTo>
                    <a:close/>
                    <a:moveTo>
                      <a:pt x="210" y="71"/>
                    </a:moveTo>
                    <a:lnTo>
                      <a:pt x="210" y="73"/>
                    </a:lnTo>
                    <a:lnTo>
                      <a:pt x="210" y="74"/>
                    </a:lnTo>
                    <a:lnTo>
                      <a:pt x="210" y="77"/>
                    </a:lnTo>
                    <a:lnTo>
                      <a:pt x="212" y="80"/>
                    </a:lnTo>
                    <a:lnTo>
                      <a:pt x="212" y="81"/>
                    </a:lnTo>
                    <a:lnTo>
                      <a:pt x="212" y="82"/>
                    </a:lnTo>
                    <a:lnTo>
                      <a:pt x="212" y="83"/>
                    </a:lnTo>
                    <a:lnTo>
                      <a:pt x="214" y="88"/>
                    </a:lnTo>
                    <a:lnTo>
                      <a:pt x="214" y="89"/>
                    </a:lnTo>
                    <a:lnTo>
                      <a:pt x="215" y="89"/>
                    </a:lnTo>
                    <a:lnTo>
                      <a:pt x="216" y="89"/>
                    </a:lnTo>
                    <a:lnTo>
                      <a:pt x="233" y="89"/>
                    </a:lnTo>
                    <a:lnTo>
                      <a:pt x="233" y="88"/>
                    </a:lnTo>
                    <a:lnTo>
                      <a:pt x="233" y="81"/>
                    </a:lnTo>
                    <a:lnTo>
                      <a:pt x="233" y="74"/>
                    </a:lnTo>
                    <a:lnTo>
                      <a:pt x="233" y="70"/>
                    </a:lnTo>
                    <a:lnTo>
                      <a:pt x="233" y="69"/>
                    </a:lnTo>
                    <a:lnTo>
                      <a:pt x="221" y="69"/>
                    </a:lnTo>
                    <a:lnTo>
                      <a:pt x="221" y="63"/>
                    </a:lnTo>
                    <a:lnTo>
                      <a:pt x="214" y="63"/>
                    </a:lnTo>
                    <a:lnTo>
                      <a:pt x="210" y="63"/>
                    </a:lnTo>
                    <a:lnTo>
                      <a:pt x="210" y="71"/>
                    </a:lnTo>
                    <a:close/>
                    <a:moveTo>
                      <a:pt x="216" y="95"/>
                    </a:moveTo>
                    <a:lnTo>
                      <a:pt x="218" y="103"/>
                    </a:lnTo>
                    <a:lnTo>
                      <a:pt x="219" y="106"/>
                    </a:lnTo>
                    <a:lnTo>
                      <a:pt x="221" y="110"/>
                    </a:lnTo>
                    <a:lnTo>
                      <a:pt x="222" y="112"/>
                    </a:lnTo>
                    <a:lnTo>
                      <a:pt x="222" y="113"/>
                    </a:lnTo>
                    <a:lnTo>
                      <a:pt x="223" y="115"/>
                    </a:lnTo>
                    <a:lnTo>
                      <a:pt x="223" y="116"/>
                    </a:lnTo>
                    <a:lnTo>
                      <a:pt x="224" y="122"/>
                    </a:lnTo>
                    <a:lnTo>
                      <a:pt x="224" y="123"/>
                    </a:lnTo>
                    <a:lnTo>
                      <a:pt x="224" y="127"/>
                    </a:lnTo>
                    <a:lnTo>
                      <a:pt x="225" y="131"/>
                    </a:lnTo>
                    <a:lnTo>
                      <a:pt x="225" y="133"/>
                    </a:lnTo>
                    <a:lnTo>
                      <a:pt x="225" y="136"/>
                    </a:lnTo>
                    <a:lnTo>
                      <a:pt x="227" y="136"/>
                    </a:lnTo>
                    <a:lnTo>
                      <a:pt x="231" y="136"/>
                    </a:lnTo>
                    <a:lnTo>
                      <a:pt x="231" y="138"/>
                    </a:lnTo>
                    <a:lnTo>
                      <a:pt x="232" y="144"/>
                    </a:lnTo>
                    <a:lnTo>
                      <a:pt x="232" y="147"/>
                    </a:lnTo>
                    <a:lnTo>
                      <a:pt x="235" y="147"/>
                    </a:lnTo>
                    <a:lnTo>
                      <a:pt x="245" y="147"/>
                    </a:lnTo>
                    <a:lnTo>
                      <a:pt x="247" y="147"/>
                    </a:lnTo>
                    <a:lnTo>
                      <a:pt x="254" y="147"/>
                    </a:lnTo>
                    <a:lnTo>
                      <a:pt x="269" y="147"/>
                    </a:lnTo>
                    <a:lnTo>
                      <a:pt x="273" y="147"/>
                    </a:lnTo>
                    <a:lnTo>
                      <a:pt x="274" y="147"/>
                    </a:lnTo>
                    <a:lnTo>
                      <a:pt x="283" y="147"/>
                    </a:lnTo>
                    <a:lnTo>
                      <a:pt x="283" y="108"/>
                    </a:lnTo>
                    <a:lnTo>
                      <a:pt x="294" y="108"/>
                    </a:lnTo>
                    <a:lnTo>
                      <a:pt x="294" y="104"/>
                    </a:lnTo>
                    <a:lnTo>
                      <a:pt x="294" y="96"/>
                    </a:lnTo>
                    <a:lnTo>
                      <a:pt x="293" y="80"/>
                    </a:lnTo>
                    <a:lnTo>
                      <a:pt x="273" y="80"/>
                    </a:lnTo>
                    <a:lnTo>
                      <a:pt x="257" y="80"/>
                    </a:lnTo>
                    <a:lnTo>
                      <a:pt x="256" y="104"/>
                    </a:lnTo>
                    <a:lnTo>
                      <a:pt x="251" y="103"/>
                    </a:lnTo>
                    <a:lnTo>
                      <a:pt x="250" y="103"/>
                    </a:lnTo>
                    <a:lnTo>
                      <a:pt x="245" y="103"/>
                    </a:lnTo>
                    <a:lnTo>
                      <a:pt x="236" y="103"/>
                    </a:lnTo>
                    <a:lnTo>
                      <a:pt x="233" y="103"/>
                    </a:lnTo>
                    <a:lnTo>
                      <a:pt x="233" y="95"/>
                    </a:lnTo>
                    <a:lnTo>
                      <a:pt x="231" y="95"/>
                    </a:lnTo>
                    <a:lnTo>
                      <a:pt x="217" y="95"/>
                    </a:lnTo>
                    <a:lnTo>
                      <a:pt x="216" y="95"/>
                    </a:lnTo>
                    <a:close/>
                    <a:moveTo>
                      <a:pt x="388" y="295"/>
                    </a:moveTo>
                    <a:lnTo>
                      <a:pt x="390" y="295"/>
                    </a:lnTo>
                    <a:lnTo>
                      <a:pt x="391" y="296"/>
                    </a:lnTo>
                    <a:lnTo>
                      <a:pt x="391" y="298"/>
                    </a:lnTo>
                    <a:lnTo>
                      <a:pt x="391" y="303"/>
                    </a:lnTo>
                    <a:lnTo>
                      <a:pt x="391" y="326"/>
                    </a:lnTo>
                    <a:lnTo>
                      <a:pt x="390" y="345"/>
                    </a:lnTo>
                    <a:lnTo>
                      <a:pt x="391" y="345"/>
                    </a:lnTo>
                    <a:lnTo>
                      <a:pt x="395" y="345"/>
                    </a:lnTo>
                    <a:lnTo>
                      <a:pt x="397" y="345"/>
                    </a:lnTo>
                    <a:lnTo>
                      <a:pt x="408" y="345"/>
                    </a:lnTo>
                    <a:lnTo>
                      <a:pt x="410" y="345"/>
                    </a:lnTo>
                    <a:lnTo>
                      <a:pt x="413" y="344"/>
                    </a:lnTo>
                    <a:lnTo>
                      <a:pt x="416" y="344"/>
                    </a:lnTo>
                    <a:lnTo>
                      <a:pt x="420" y="344"/>
                    </a:lnTo>
                    <a:lnTo>
                      <a:pt x="422" y="344"/>
                    </a:lnTo>
                    <a:lnTo>
                      <a:pt x="429" y="345"/>
                    </a:lnTo>
                    <a:lnTo>
                      <a:pt x="431" y="345"/>
                    </a:lnTo>
                    <a:lnTo>
                      <a:pt x="432" y="345"/>
                    </a:lnTo>
                    <a:lnTo>
                      <a:pt x="434" y="345"/>
                    </a:lnTo>
                    <a:lnTo>
                      <a:pt x="437" y="344"/>
                    </a:lnTo>
                    <a:lnTo>
                      <a:pt x="439" y="342"/>
                    </a:lnTo>
                    <a:lnTo>
                      <a:pt x="440" y="341"/>
                    </a:lnTo>
                    <a:lnTo>
                      <a:pt x="441" y="340"/>
                    </a:lnTo>
                    <a:lnTo>
                      <a:pt x="442" y="340"/>
                    </a:lnTo>
                    <a:lnTo>
                      <a:pt x="449" y="340"/>
                    </a:lnTo>
                    <a:lnTo>
                      <a:pt x="450" y="340"/>
                    </a:lnTo>
                    <a:lnTo>
                      <a:pt x="457" y="340"/>
                    </a:lnTo>
                    <a:lnTo>
                      <a:pt x="460" y="340"/>
                    </a:lnTo>
                    <a:lnTo>
                      <a:pt x="461" y="340"/>
                    </a:lnTo>
                    <a:lnTo>
                      <a:pt x="467" y="340"/>
                    </a:lnTo>
                    <a:lnTo>
                      <a:pt x="468" y="341"/>
                    </a:lnTo>
                    <a:lnTo>
                      <a:pt x="475" y="341"/>
                    </a:lnTo>
                    <a:lnTo>
                      <a:pt x="475" y="340"/>
                    </a:lnTo>
                    <a:lnTo>
                      <a:pt x="475" y="308"/>
                    </a:lnTo>
                    <a:lnTo>
                      <a:pt x="467" y="308"/>
                    </a:lnTo>
                    <a:lnTo>
                      <a:pt x="460" y="308"/>
                    </a:lnTo>
                    <a:lnTo>
                      <a:pt x="456" y="308"/>
                    </a:lnTo>
                    <a:lnTo>
                      <a:pt x="443" y="308"/>
                    </a:lnTo>
                    <a:lnTo>
                      <a:pt x="443" y="304"/>
                    </a:lnTo>
                    <a:lnTo>
                      <a:pt x="443" y="303"/>
                    </a:lnTo>
                    <a:lnTo>
                      <a:pt x="443" y="295"/>
                    </a:lnTo>
                    <a:lnTo>
                      <a:pt x="443" y="291"/>
                    </a:lnTo>
                    <a:lnTo>
                      <a:pt x="443" y="288"/>
                    </a:lnTo>
                    <a:lnTo>
                      <a:pt x="443" y="286"/>
                    </a:lnTo>
                    <a:lnTo>
                      <a:pt x="444" y="284"/>
                    </a:lnTo>
                    <a:lnTo>
                      <a:pt x="446" y="281"/>
                    </a:lnTo>
                    <a:lnTo>
                      <a:pt x="447" y="279"/>
                    </a:lnTo>
                    <a:lnTo>
                      <a:pt x="449" y="277"/>
                    </a:lnTo>
                    <a:lnTo>
                      <a:pt x="450" y="277"/>
                    </a:lnTo>
                    <a:lnTo>
                      <a:pt x="451" y="277"/>
                    </a:lnTo>
                    <a:lnTo>
                      <a:pt x="461" y="277"/>
                    </a:lnTo>
                    <a:lnTo>
                      <a:pt x="465" y="277"/>
                    </a:lnTo>
                    <a:lnTo>
                      <a:pt x="469" y="277"/>
                    </a:lnTo>
                    <a:lnTo>
                      <a:pt x="475" y="277"/>
                    </a:lnTo>
                    <a:lnTo>
                      <a:pt x="476" y="277"/>
                    </a:lnTo>
                    <a:lnTo>
                      <a:pt x="478" y="277"/>
                    </a:lnTo>
                    <a:lnTo>
                      <a:pt x="480" y="277"/>
                    </a:lnTo>
                    <a:lnTo>
                      <a:pt x="481" y="277"/>
                    </a:lnTo>
                    <a:lnTo>
                      <a:pt x="485" y="277"/>
                    </a:lnTo>
                    <a:lnTo>
                      <a:pt x="488" y="277"/>
                    </a:lnTo>
                    <a:lnTo>
                      <a:pt x="488" y="276"/>
                    </a:lnTo>
                    <a:lnTo>
                      <a:pt x="488" y="245"/>
                    </a:lnTo>
                    <a:lnTo>
                      <a:pt x="488" y="236"/>
                    </a:lnTo>
                    <a:lnTo>
                      <a:pt x="456" y="236"/>
                    </a:lnTo>
                    <a:lnTo>
                      <a:pt x="449" y="236"/>
                    </a:lnTo>
                    <a:lnTo>
                      <a:pt x="421" y="236"/>
                    </a:lnTo>
                    <a:lnTo>
                      <a:pt x="419" y="236"/>
                    </a:lnTo>
                    <a:lnTo>
                      <a:pt x="414" y="236"/>
                    </a:lnTo>
                    <a:lnTo>
                      <a:pt x="412" y="236"/>
                    </a:lnTo>
                    <a:lnTo>
                      <a:pt x="410" y="236"/>
                    </a:lnTo>
                    <a:lnTo>
                      <a:pt x="411" y="243"/>
                    </a:lnTo>
                    <a:lnTo>
                      <a:pt x="411" y="246"/>
                    </a:lnTo>
                    <a:lnTo>
                      <a:pt x="416" y="246"/>
                    </a:lnTo>
                    <a:lnTo>
                      <a:pt x="421" y="246"/>
                    </a:lnTo>
                    <a:lnTo>
                      <a:pt x="424" y="246"/>
                    </a:lnTo>
                    <a:lnTo>
                      <a:pt x="429" y="246"/>
                    </a:lnTo>
                    <a:lnTo>
                      <a:pt x="432" y="246"/>
                    </a:lnTo>
                    <a:lnTo>
                      <a:pt x="436" y="246"/>
                    </a:lnTo>
                    <a:lnTo>
                      <a:pt x="440" y="246"/>
                    </a:lnTo>
                    <a:lnTo>
                      <a:pt x="443" y="246"/>
                    </a:lnTo>
                    <a:lnTo>
                      <a:pt x="447" y="246"/>
                    </a:lnTo>
                    <a:lnTo>
                      <a:pt x="451" y="246"/>
                    </a:lnTo>
                    <a:lnTo>
                      <a:pt x="456" y="246"/>
                    </a:lnTo>
                    <a:lnTo>
                      <a:pt x="456" y="248"/>
                    </a:lnTo>
                    <a:lnTo>
                      <a:pt x="456" y="254"/>
                    </a:lnTo>
                    <a:lnTo>
                      <a:pt x="456" y="262"/>
                    </a:lnTo>
                    <a:lnTo>
                      <a:pt x="455" y="266"/>
                    </a:lnTo>
                    <a:lnTo>
                      <a:pt x="453" y="270"/>
                    </a:lnTo>
                    <a:lnTo>
                      <a:pt x="453" y="271"/>
                    </a:lnTo>
                    <a:lnTo>
                      <a:pt x="452" y="272"/>
                    </a:lnTo>
                    <a:lnTo>
                      <a:pt x="449" y="276"/>
                    </a:lnTo>
                    <a:lnTo>
                      <a:pt x="449" y="277"/>
                    </a:lnTo>
                    <a:lnTo>
                      <a:pt x="448" y="277"/>
                    </a:lnTo>
                    <a:lnTo>
                      <a:pt x="443" y="277"/>
                    </a:lnTo>
                    <a:lnTo>
                      <a:pt x="431" y="277"/>
                    </a:lnTo>
                    <a:lnTo>
                      <a:pt x="428" y="277"/>
                    </a:lnTo>
                    <a:lnTo>
                      <a:pt x="423" y="277"/>
                    </a:lnTo>
                    <a:lnTo>
                      <a:pt x="420" y="277"/>
                    </a:lnTo>
                    <a:lnTo>
                      <a:pt x="414" y="277"/>
                    </a:lnTo>
                    <a:lnTo>
                      <a:pt x="411" y="277"/>
                    </a:lnTo>
                    <a:lnTo>
                      <a:pt x="392" y="277"/>
                    </a:lnTo>
                    <a:lnTo>
                      <a:pt x="390" y="277"/>
                    </a:lnTo>
                    <a:lnTo>
                      <a:pt x="388" y="278"/>
                    </a:lnTo>
                    <a:lnTo>
                      <a:pt x="388" y="282"/>
                    </a:lnTo>
                    <a:lnTo>
                      <a:pt x="388" y="290"/>
                    </a:lnTo>
                    <a:lnTo>
                      <a:pt x="388" y="293"/>
                    </a:lnTo>
                    <a:lnTo>
                      <a:pt x="388" y="295"/>
                    </a:lnTo>
                    <a:close/>
                    <a:moveTo>
                      <a:pt x="694" y="754"/>
                    </a:moveTo>
                    <a:lnTo>
                      <a:pt x="694" y="755"/>
                    </a:lnTo>
                    <a:lnTo>
                      <a:pt x="713" y="756"/>
                    </a:lnTo>
                    <a:lnTo>
                      <a:pt x="713" y="751"/>
                    </a:lnTo>
                    <a:lnTo>
                      <a:pt x="713" y="700"/>
                    </a:lnTo>
                    <a:lnTo>
                      <a:pt x="717" y="700"/>
                    </a:lnTo>
                    <a:lnTo>
                      <a:pt x="718" y="700"/>
                    </a:lnTo>
                    <a:lnTo>
                      <a:pt x="718" y="693"/>
                    </a:lnTo>
                    <a:lnTo>
                      <a:pt x="718" y="686"/>
                    </a:lnTo>
                    <a:lnTo>
                      <a:pt x="715" y="686"/>
                    </a:lnTo>
                    <a:lnTo>
                      <a:pt x="704" y="686"/>
                    </a:lnTo>
                    <a:lnTo>
                      <a:pt x="698" y="686"/>
                    </a:lnTo>
                    <a:lnTo>
                      <a:pt x="696" y="686"/>
                    </a:lnTo>
                    <a:lnTo>
                      <a:pt x="694" y="685"/>
                    </a:lnTo>
                    <a:lnTo>
                      <a:pt x="694" y="697"/>
                    </a:lnTo>
                    <a:lnTo>
                      <a:pt x="694" y="700"/>
                    </a:lnTo>
                    <a:lnTo>
                      <a:pt x="694" y="703"/>
                    </a:lnTo>
                    <a:lnTo>
                      <a:pt x="694" y="710"/>
                    </a:lnTo>
                    <a:lnTo>
                      <a:pt x="694" y="716"/>
                    </a:lnTo>
                    <a:lnTo>
                      <a:pt x="694" y="718"/>
                    </a:lnTo>
                    <a:lnTo>
                      <a:pt x="694" y="725"/>
                    </a:lnTo>
                    <a:lnTo>
                      <a:pt x="694" y="727"/>
                    </a:lnTo>
                    <a:lnTo>
                      <a:pt x="694" y="729"/>
                    </a:lnTo>
                    <a:lnTo>
                      <a:pt x="694" y="731"/>
                    </a:lnTo>
                    <a:lnTo>
                      <a:pt x="694" y="737"/>
                    </a:lnTo>
                    <a:lnTo>
                      <a:pt x="694" y="747"/>
                    </a:lnTo>
                    <a:lnTo>
                      <a:pt x="694" y="751"/>
                    </a:lnTo>
                    <a:lnTo>
                      <a:pt x="694" y="754"/>
                    </a:lnTo>
                    <a:close/>
                  </a:path>
                </a:pathLst>
              </a:custGeom>
              <a:solidFill>
                <a:srgbClr val="FFC00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5" name="Freeform 123">
                <a:extLst>
                  <a:ext uri="{FF2B5EF4-FFF2-40B4-BE49-F238E27FC236}">
                    <a16:creationId xmlns:a16="http://schemas.microsoft.com/office/drawing/2014/main" id="{5E12EB8C-AB8A-38D3-486E-DFD13D2581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3588" y="1808163"/>
                <a:ext cx="939800" cy="998538"/>
              </a:xfrm>
              <a:custGeom>
                <a:avLst/>
                <a:gdLst>
                  <a:gd name="T0" fmla="*/ 486 w 592"/>
                  <a:gd name="T1" fmla="*/ 545 h 629"/>
                  <a:gd name="T2" fmla="*/ 535 w 592"/>
                  <a:gd name="T3" fmla="*/ 513 h 629"/>
                  <a:gd name="T4" fmla="*/ 561 w 592"/>
                  <a:gd name="T5" fmla="*/ 558 h 629"/>
                  <a:gd name="T6" fmla="*/ 502 w 592"/>
                  <a:gd name="T7" fmla="*/ 628 h 629"/>
                  <a:gd name="T8" fmla="*/ 458 w 592"/>
                  <a:gd name="T9" fmla="*/ 562 h 629"/>
                  <a:gd name="T10" fmla="*/ 321 w 592"/>
                  <a:gd name="T11" fmla="*/ 69 h 629"/>
                  <a:gd name="T12" fmla="*/ 297 w 592"/>
                  <a:gd name="T13" fmla="*/ 74 h 629"/>
                  <a:gd name="T14" fmla="*/ 263 w 592"/>
                  <a:gd name="T15" fmla="*/ 2 h 629"/>
                  <a:gd name="T16" fmla="*/ 221 w 592"/>
                  <a:gd name="T17" fmla="*/ 11 h 629"/>
                  <a:gd name="T18" fmla="*/ 77 w 592"/>
                  <a:gd name="T19" fmla="*/ 3 h 629"/>
                  <a:gd name="T20" fmla="*/ 14 w 592"/>
                  <a:gd name="T21" fmla="*/ 524 h 629"/>
                  <a:gd name="T22" fmla="*/ 5 w 592"/>
                  <a:gd name="T23" fmla="*/ 205 h 629"/>
                  <a:gd name="T24" fmla="*/ 29 w 592"/>
                  <a:gd name="T25" fmla="*/ 187 h 629"/>
                  <a:gd name="T26" fmla="*/ 31 w 592"/>
                  <a:gd name="T27" fmla="*/ 132 h 629"/>
                  <a:gd name="T28" fmla="*/ 97 w 592"/>
                  <a:gd name="T29" fmla="*/ 24 h 629"/>
                  <a:gd name="T30" fmla="*/ 92 w 592"/>
                  <a:gd name="T31" fmla="*/ 11 h 629"/>
                  <a:gd name="T32" fmla="*/ 158 w 592"/>
                  <a:gd name="T33" fmla="*/ 3 h 629"/>
                  <a:gd name="T34" fmla="*/ 158 w 592"/>
                  <a:gd name="T35" fmla="*/ 23 h 629"/>
                  <a:gd name="T36" fmla="*/ 149 w 592"/>
                  <a:gd name="T37" fmla="*/ 34 h 629"/>
                  <a:gd name="T38" fmla="*/ 136 w 592"/>
                  <a:gd name="T39" fmla="*/ 27 h 629"/>
                  <a:gd name="T40" fmla="*/ 114 w 592"/>
                  <a:gd name="T41" fmla="*/ 57 h 629"/>
                  <a:gd name="T42" fmla="*/ 147 w 592"/>
                  <a:gd name="T43" fmla="*/ 132 h 629"/>
                  <a:gd name="T44" fmla="*/ 206 w 592"/>
                  <a:gd name="T45" fmla="*/ 59 h 629"/>
                  <a:gd name="T46" fmla="*/ 270 w 592"/>
                  <a:gd name="T47" fmla="*/ 69 h 629"/>
                  <a:gd name="T48" fmla="*/ 265 w 592"/>
                  <a:gd name="T49" fmla="*/ 126 h 629"/>
                  <a:gd name="T50" fmla="*/ 245 w 592"/>
                  <a:gd name="T51" fmla="*/ 131 h 629"/>
                  <a:gd name="T52" fmla="*/ 291 w 592"/>
                  <a:gd name="T53" fmla="*/ 176 h 629"/>
                  <a:gd name="T54" fmla="*/ 287 w 592"/>
                  <a:gd name="T55" fmla="*/ 132 h 629"/>
                  <a:gd name="T56" fmla="*/ 307 w 592"/>
                  <a:gd name="T57" fmla="*/ 103 h 629"/>
                  <a:gd name="T58" fmla="*/ 357 w 592"/>
                  <a:gd name="T59" fmla="*/ 69 h 629"/>
                  <a:gd name="T60" fmla="*/ 399 w 592"/>
                  <a:gd name="T61" fmla="*/ 199 h 629"/>
                  <a:gd name="T62" fmla="*/ 348 w 592"/>
                  <a:gd name="T63" fmla="*/ 304 h 629"/>
                  <a:gd name="T64" fmla="*/ 368 w 592"/>
                  <a:gd name="T65" fmla="*/ 346 h 629"/>
                  <a:gd name="T66" fmla="*/ 398 w 592"/>
                  <a:gd name="T67" fmla="*/ 332 h 629"/>
                  <a:gd name="T68" fmla="*/ 452 w 592"/>
                  <a:gd name="T69" fmla="*/ 364 h 629"/>
                  <a:gd name="T70" fmla="*/ 466 w 592"/>
                  <a:gd name="T71" fmla="*/ 399 h 629"/>
                  <a:gd name="T72" fmla="*/ 540 w 592"/>
                  <a:gd name="T73" fmla="*/ 385 h 629"/>
                  <a:gd name="T74" fmla="*/ 592 w 592"/>
                  <a:gd name="T75" fmla="*/ 436 h 629"/>
                  <a:gd name="T76" fmla="*/ 591 w 592"/>
                  <a:gd name="T77" fmla="*/ 493 h 629"/>
                  <a:gd name="T78" fmla="*/ 491 w 592"/>
                  <a:gd name="T79" fmla="*/ 494 h 629"/>
                  <a:gd name="T80" fmla="*/ 430 w 592"/>
                  <a:gd name="T81" fmla="*/ 532 h 629"/>
                  <a:gd name="T82" fmla="*/ 142 w 592"/>
                  <a:gd name="T83" fmla="*/ 566 h 629"/>
                  <a:gd name="T84" fmla="*/ 99 w 592"/>
                  <a:gd name="T85" fmla="*/ 524 h 629"/>
                  <a:gd name="T86" fmla="*/ 55 w 592"/>
                  <a:gd name="T87" fmla="*/ 530 h 629"/>
                  <a:gd name="T88" fmla="*/ 36 w 592"/>
                  <a:gd name="T89" fmla="*/ 514 h 629"/>
                  <a:gd name="T90" fmla="*/ 14 w 592"/>
                  <a:gd name="T91" fmla="*/ 510 h 629"/>
                  <a:gd name="T92" fmla="*/ 15 w 592"/>
                  <a:gd name="T93" fmla="*/ 441 h 629"/>
                  <a:gd name="T94" fmla="*/ 25 w 592"/>
                  <a:gd name="T95" fmla="*/ 405 h 629"/>
                  <a:gd name="T96" fmla="*/ 24 w 592"/>
                  <a:gd name="T97" fmla="*/ 321 h 629"/>
                  <a:gd name="T98" fmla="*/ 24 w 592"/>
                  <a:gd name="T99" fmla="*/ 300 h 629"/>
                  <a:gd name="T100" fmla="*/ 81 w 592"/>
                  <a:gd name="T101" fmla="*/ 229 h 629"/>
                  <a:gd name="T102" fmla="*/ 9 w 592"/>
                  <a:gd name="T103" fmla="*/ 274 h 629"/>
                  <a:gd name="T104" fmla="*/ 30 w 592"/>
                  <a:gd name="T105" fmla="*/ 202 h 629"/>
                  <a:gd name="T106" fmla="*/ 160 w 592"/>
                  <a:gd name="T107" fmla="*/ 286 h 629"/>
                  <a:gd name="T108" fmla="*/ 209 w 592"/>
                  <a:gd name="T109" fmla="*/ 131 h 629"/>
                  <a:gd name="T110" fmla="*/ 346 w 592"/>
                  <a:gd name="T111" fmla="*/ 506 h 629"/>
                  <a:gd name="T112" fmla="*/ 366 w 592"/>
                  <a:gd name="T113" fmla="*/ 496 h 629"/>
                  <a:gd name="T114" fmla="*/ 347 w 592"/>
                  <a:gd name="T115" fmla="*/ 536 h 629"/>
                  <a:gd name="T116" fmla="*/ 454 w 592"/>
                  <a:gd name="T117" fmla="*/ 460 h 629"/>
                  <a:gd name="T118" fmla="*/ 430 w 592"/>
                  <a:gd name="T119" fmla="*/ 421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92" h="629">
                    <a:moveTo>
                      <a:pt x="580" y="623"/>
                    </a:moveTo>
                    <a:lnTo>
                      <a:pt x="591" y="623"/>
                    </a:lnTo>
                    <a:lnTo>
                      <a:pt x="591" y="629"/>
                    </a:lnTo>
                    <a:lnTo>
                      <a:pt x="586" y="629"/>
                    </a:lnTo>
                    <a:lnTo>
                      <a:pt x="580" y="629"/>
                    </a:lnTo>
                    <a:lnTo>
                      <a:pt x="580" y="623"/>
                    </a:lnTo>
                    <a:close/>
                    <a:moveTo>
                      <a:pt x="545" y="603"/>
                    </a:moveTo>
                    <a:lnTo>
                      <a:pt x="566" y="603"/>
                    </a:lnTo>
                    <a:lnTo>
                      <a:pt x="566" y="629"/>
                    </a:lnTo>
                    <a:lnTo>
                      <a:pt x="560" y="629"/>
                    </a:lnTo>
                    <a:lnTo>
                      <a:pt x="555" y="628"/>
                    </a:lnTo>
                    <a:lnTo>
                      <a:pt x="550" y="628"/>
                    </a:lnTo>
                    <a:lnTo>
                      <a:pt x="545" y="628"/>
                    </a:lnTo>
                    <a:lnTo>
                      <a:pt x="545" y="603"/>
                    </a:lnTo>
                    <a:close/>
                    <a:moveTo>
                      <a:pt x="463" y="567"/>
                    </a:moveTo>
                    <a:lnTo>
                      <a:pt x="464" y="567"/>
                    </a:lnTo>
                    <a:lnTo>
                      <a:pt x="486" y="545"/>
                    </a:lnTo>
                    <a:lnTo>
                      <a:pt x="492" y="550"/>
                    </a:lnTo>
                    <a:lnTo>
                      <a:pt x="493" y="551"/>
                    </a:lnTo>
                    <a:lnTo>
                      <a:pt x="494" y="553"/>
                    </a:lnTo>
                    <a:lnTo>
                      <a:pt x="495" y="551"/>
                    </a:lnTo>
                    <a:lnTo>
                      <a:pt x="498" y="548"/>
                    </a:lnTo>
                    <a:lnTo>
                      <a:pt x="503" y="545"/>
                    </a:lnTo>
                    <a:lnTo>
                      <a:pt x="504" y="544"/>
                    </a:lnTo>
                    <a:lnTo>
                      <a:pt x="506" y="541"/>
                    </a:lnTo>
                    <a:lnTo>
                      <a:pt x="508" y="540"/>
                    </a:lnTo>
                    <a:lnTo>
                      <a:pt x="511" y="538"/>
                    </a:lnTo>
                    <a:lnTo>
                      <a:pt x="512" y="536"/>
                    </a:lnTo>
                    <a:lnTo>
                      <a:pt x="513" y="535"/>
                    </a:lnTo>
                    <a:lnTo>
                      <a:pt x="514" y="533"/>
                    </a:lnTo>
                    <a:lnTo>
                      <a:pt x="516" y="532"/>
                    </a:lnTo>
                    <a:lnTo>
                      <a:pt x="517" y="530"/>
                    </a:lnTo>
                    <a:lnTo>
                      <a:pt x="524" y="524"/>
                    </a:lnTo>
                    <a:lnTo>
                      <a:pt x="535" y="513"/>
                    </a:lnTo>
                    <a:lnTo>
                      <a:pt x="538" y="519"/>
                    </a:lnTo>
                    <a:lnTo>
                      <a:pt x="539" y="523"/>
                    </a:lnTo>
                    <a:lnTo>
                      <a:pt x="540" y="527"/>
                    </a:lnTo>
                    <a:lnTo>
                      <a:pt x="541" y="529"/>
                    </a:lnTo>
                    <a:lnTo>
                      <a:pt x="549" y="530"/>
                    </a:lnTo>
                    <a:lnTo>
                      <a:pt x="558" y="530"/>
                    </a:lnTo>
                    <a:lnTo>
                      <a:pt x="567" y="530"/>
                    </a:lnTo>
                    <a:lnTo>
                      <a:pt x="578" y="530"/>
                    </a:lnTo>
                    <a:lnTo>
                      <a:pt x="583" y="530"/>
                    </a:lnTo>
                    <a:lnTo>
                      <a:pt x="591" y="530"/>
                    </a:lnTo>
                    <a:lnTo>
                      <a:pt x="591" y="538"/>
                    </a:lnTo>
                    <a:lnTo>
                      <a:pt x="591" y="550"/>
                    </a:lnTo>
                    <a:lnTo>
                      <a:pt x="591" y="558"/>
                    </a:lnTo>
                    <a:lnTo>
                      <a:pt x="585" y="558"/>
                    </a:lnTo>
                    <a:lnTo>
                      <a:pt x="578" y="558"/>
                    </a:lnTo>
                    <a:lnTo>
                      <a:pt x="571" y="558"/>
                    </a:lnTo>
                    <a:lnTo>
                      <a:pt x="561" y="558"/>
                    </a:lnTo>
                    <a:lnTo>
                      <a:pt x="553" y="558"/>
                    </a:lnTo>
                    <a:lnTo>
                      <a:pt x="546" y="558"/>
                    </a:lnTo>
                    <a:lnTo>
                      <a:pt x="541" y="558"/>
                    </a:lnTo>
                    <a:lnTo>
                      <a:pt x="536" y="558"/>
                    </a:lnTo>
                    <a:lnTo>
                      <a:pt x="534" y="558"/>
                    </a:lnTo>
                    <a:lnTo>
                      <a:pt x="533" y="558"/>
                    </a:lnTo>
                    <a:lnTo>
                      <a:pt x="532" y="558"/>
                    </a:lnTo>
                    <a:lnTo>
                      <a:pt x="526" y="601"/>
                    </a:lnTo>
                    <a:lnTo>
                      <a:pt x="525" y="603"/>
                    </a:lnTo>
                    <a:lnTo>
                      <a:pt x="531" y="603"/>
                    </a:lnTo>
                    <a:lnTo>
                      <a:pt x="531" y="625"/>
                    </a:lnTo>
                    <a:lnTo>
                      <a:pt x="532" y="628"/>
                    </a:lnTo>
                    <a:lnTo>
                      <a:pt x="522" y="628"/>
                    </a:lnTo>
                    <a:lnTo>
                      <a:pt x="520" y="628"/>
                    </a:lnTo>
                    <a:lnTo>
                      <a:pt x="513" y="628"/>
                    </a:lnTo>
                    <a:lnTo>
                      <a:pt x="511" y="628"/>
                    </a:lnTo>
                    <a:lnTo>
                      <a:pt x="502" y="628"/>
                    </a:lnTo>
                    <a:lnTo>
                      <a:pt x="502" y="622"/>
                    </a:lnTo>
                    <a:lnTo>
                      <a:pt x="502" y="616"/>
                    </a:lnTo>
                    <a:lnTo>
                      <a:pt x="502" y="612"/>
                    </a:lnTo>
                    <a:lnTo>
                      <a:pt x="502" y="608"/>
                    </a:lnTo>
                    <a:lnTo>
                      <a:pt x="502" y="603"/>
                    </a:lnTo>
                    <a:lnTo>
                      <a:pt x="502" y="601"/>
                    </a:lnTo>
                    <a:lnTo>
                      <a:pt x="502" y="598"/>
                    </a:lnTo>
                    <a:lnTo>
                      <a:pt x="463" y="599"/>
                    </a:lnTo>
                    <a:lnTo>
                      <a:pt x="463" y="567"/>
                    </a:lnTo>
                    <a:close/>
                    <a:moveTo>
                      <a:pt x="454" y="556"/>
                    </a:moveTo>
                    <a:lnTo>
                      <a:pt x="476" y="533"/>
                    </a:lnTo>
                    <a:lnTo>
                      <a:pt x="477" y="535"/>
                    </a:lnTo>
                    <a:lnTo>
                      <a:pt x="478" y="536"/>
                    </a:lnTo>
                    <a:lnTo>
                      <a:pt x="478" y="537"/>
                    </a:lnTo>
                    <a:lnTo>
                      <a:pt x="480" y="538"/>
                    </a:lnTo>
                    <a:lnTo>
                      <a:pt x="480" y="539"/>
                    </a:lnTo>
                    <a:lnTo>
                      <a:pt x="458" y="562"/>
                    </a:lnTo>
                    <a:lnTo>
                      <a:pt x="454" y="556"/>
                    </a:lnTo>
                    <a:close/>
                    <a:moveTo>
                      <a:pt x="308" y="71"/>
                    </a:moveTo>
                    <a:lnTo>
                      <a:pt x="308" y="69"/>
                    </a:lnTo>
                    <a:lnTo>
                      <a:pt x="315" y="69"/>
                    </a:lnTo>
                    <a:lnTo>
                      <a:pt x="315" y="66"/>
                    </a:lnTo>
                    <a:lnTo>
                      <a:pt x="315" y="2"/>
                    </a:lnTo>
                    <a:lnTo>
                      <a:pt x="329" y="2"/>
                    </a:lnTo>
                    <a:lnTo>
                      <a:pt x="335" y="2"/>
                    </a:lnTo>
                    <a:lnTo>
                      <a:pt x="344" y="2"/>
                    </a:lnTo>
                    <a:lnTo>
                      <a:pt x="344" y="40"/>
                    </a:lnTo>
                    <a:lnTo>
                      <a:pt x="344" y="69"/>
                    </a:lnTo>
                    <a:lnTo>
                      <a:pt x="342" y="69"/>
                    </a:lnTo>
                    <a:lnTo>
                      <a:pt x="342" y="75"/>
                    </a:lnTo>
                    <a:lnTo>
                      <a:pt x="325" y="75"/>
                    </a:lnTo>
                    <a:lnTo>
                      <a:pt x="325" y="70"/>
                    </a:lnTo>
                    <a:lnTo>
                      <a:pt x="325" y="69"/>
                    </a:lnTo>
                    <a:lnTo>
                      <a:pt x="321" y="69"/>
                    </a:lnTo>
                    <a:lnTo>
                      <a:pt x="316" y="69"/>
                    </a:lnTo>
                    <a:lnTo>
                      <a:pt x="316" y="79"/>
                    </a:lnTo>
                    <a:lnTo>
                      <a:pt x="308" y="79"/>
                    </a:lnTo>
                    <a:lnTo>
                      <a:pt x="308" y="71"/>
                    </a:lnTo>
                    <a:close/>
                    <a:moveTo>
                      <a:pt x="297" y="2"/>
                    </a:moveTo>
                    <a:lnTo>
                      <a:pt x="301" y="2"/>
                    </a:lnTo>
                    <a:lnTo>
                      <a:pt x="305" y="2"/>
                    </a:lnTo>
                    <a:lnTo>
                      <a:pt x="305" y="18"/>
                    </a:lnTo>
                    <a:lnTo>
                      <a:pt x="297" y="18"/>
                    </a:lnTo>
                    <a:lnTo>
                      <a:pt x="297" y="2"/>
                    </a:lnTo>
                    <a:close/>
                    <a:moveTo>
                      <a:pt x="296" y="69"/>
                    </a:moveTo>
                    <a:lnTo>
                      <a:pt x="300" y="69"/>
                    </a:lnTo>
                    <a:lnTo>
                      <a:pt x="300" y="78"/>
                    </a:lnTo>
                    <a:lnTo>
                      <a:pt x="299" y="78"/>
                    </a:lnTo>
                    <a:lnTo>
                      <a:pt x="298" y="78"/>
                    </a:lnTo>
                    <a:lnTo>
                      <a:pt x="298" y="76"/>
                    </a:lnTo>
                    <a:lnTo>
                      <a:pt x="297" y="74"/>
                    </a:lnTo>
                    <a:lnTo>
                      <a:pt x="297" y="70"/>
                    </a:lnTo>
                    <a:lnTo>
                      <a:pt x="296" y="69"/>
                    </a:lnTo>
                    <a:close/>
                    <a:moveTo>
                      <a:pt x="284" y="2"/>
                    </a:moveTo>
                    <a:lnTo>
                      <a:pt x="295" y="2"/>
                    </a:lnTo>
                    <a:lnTo>
                      <a:pt x="295" y="6"/>
                    </a:lnTo>
                    <a:lnTo>
                      <a:pt x="295" y="49"/>
                    </a:lnTo>
                    <a:lnTo>
                      <a:pt x="284" y="49"/>
                    </a:lnTo>
                    <a:lnTo>
                      <a:pt x="284" y="2"/>
                    </a:lnTo>
                    <a:close/>
                    <a:moveTo>
                      <a:pt x="228" y="0"/>
                    </a:moveTo>
                    <a:lnTo>
                      <a:pt x="231" y="0"/>
                    </a:lnTo>
                    <a:lnTo>
                      <a:pt x="237" y="0"/>
                    </a:lnTo>
                    <a:lnTo>
                      <a:pt x="241" y="0"/>
                    </a:lnTo>
                    <a:lnTo>
                      <a:pt x="251" y="0"/>
                    </a:lnTo>
                    <a:lnTo>
                      <a:pt x="254" y="0"/>
                    </a:lnTo>
                    <a:lnTo>
                      <a:pt x="255" y="0"/>
                    </a:lnTo>
                    <a:lnTo>
                      <a:pt x="256" y="2"/>
                    </a:lnTo>
                    <a:lnTo>
                      <a:pt x="263" y="2"/>
                    </a:lnTo>
                    <a:lnTo>
                      <a:pt x="263" y="9"/>
                    </a:lnTo>
                    <a:lnTo>
                      <a:pt x="263" y="15"/>
                    </a:lnTo>
                    <a:lnTo>
                      <a:pt x="263" y="18"/>
                    </a:lnTo>
                    <a:lnTo>
                      <a:pt x="263" y="20"/>
                    </a:lnTo>
                    <a:lnTo>
                      <a:pt x="263" y="21"/>
                    </a:lnTo>
                    <a:lnTo>
                      <a:pt x="253" y="21"/>
                    </a:lnTo>
                    <a:lnTo>
                      <a:pt x="253" y="25"/>
                    </a:lnTo>
                    <a:lnTo>
                      <a:pt x="253" y="29"/>
                    </a:lnTo>
                    <a:lnTo>
                      <a:pt x="253" y="42"/>
                    </a:lnTo>
                    <a:lnTo>
                      <a:pt x="244" y="42"/>
                    </a:lnTo>
                    <a:lnTo>
                      <a:pt x="232" y="42"/>
                    </a:lnTo>
                    <a:lnTo>
                      <a:pt x="230" y="42"/>
                    </a:lnTo>
                    <a:lnTo>
                      <a:pt x="228" y="0"/>
                    </a:lnTo>
                    <a:close/>
                    <a:moveTo>
                      <a:pt x="202" y="42"/>
                    </a:moveTo>
                    <a:lnTo>
                      <a:pt x="205" y="42"/>
                    </a:lnTo>
                    <a:lnTo>
                      <a:pt x="205" y="11"/>
                    </a:lnTo>
                    <a:lnTo>
                      <a:pt x="221" y="11"/>
                    </a:lnTo>
                    <a:lnTo>
                      <a:pt x="221" y="42"/>
                    </a:lnTo>
                    <a:lnTo>
                      <a:pt x="223" y="42"/>
                    </a:lnTo>
                    <a:lnTo>
                      <a:pt x="223" y="54"/>
                    </a:lnTo>
                    <a:lnTo>
                      <a:pt x="223" y="57"/>
                    </a:lnTo>
                    <a:lnTo>
                      <a:pt x="223" y="59"/>
                    </a:lnTo>
                    <a:lnTo>
                      <a:pt x="209" y="58"/>
                    </a:lnTo>
                    <a:lnTo>
                      <a:pt x="209" y="54"/>
                    </a:lnTo>
                    <a:lnTo>
                      <a:pt x="202" y="54"/>
                    </a:lnTo>
                    <a:lnTo>
                      <a:pt x="202" y="42"/>
                    </a:lnTo>
                    <a:close/>
                    <a:moveTo>
                      <a:pt x="50" y="9"/>
                    </a:moveTo>
                    <a:lnTo>
                      <a:pt x="56" y="9"/>
                    </a:lnTo>
                    <a:lnTo>
                      <a:pt x="58" y="9"/>
                    </a:lnTo>
                    <a:lnTo>
                      <a:pt x="58" y="3"/>
                    </a:lnTo>
                    <a:lnTo>
                      <a:pt x="64" y="3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77" y="3"/>
                    </a:lnTo>
                    <a:lnTo>
                      <a:pt x="77" y="4"/>
                    </a:lnTo>
                    <a:lnTo>
                      <a:pt x="74" y="5"/>
                    </a:lnTo>
                    <a:lnTo>
                      <a:pt x="72" y="7"/>
                    </a:lnTo>
                    <a:lnTo>
                      <a:pt x="69" y="9"/>
                    </a:lnTo>
                    <a:lnTo>
                      <a:pt x="68" y="11"/>
                    </a:lnTo>
                    <a:lnTo>
                      <a:pt x="67" y="14"/>
                    </a:lnTo>
                    <a:lnTo>
                      <a:pt x="66" y="25"/>
                    </a:lnTo>
                    <a:lnTo>
                      <a:pt x="50" y="25"/>
                    </a:lnTo>
                    <a:lnTo>
                      <a:pt x="50" y="24"/>
                    </a:lnTo>
                    <a:lnTo>
                      <a:pt x="50" y="9"/>
                    </a:lnTo>
                    <a:close/>
                    <a:moveTo>
                      <a:pt x="30" y="330"/>
                    </a:moveTo>
                    <a:lnTo>
                      <a:pt x="37" y="330"/>
                    </a:lnTo>
                    <a:lnTo>
                      <a:pt x="37" y="337"/>
                    </a:lnTo>
                    <a:lnTo>
                      <a:pt x="30" y="337"/>
                    </a:lnTo>
                    <a:lnTo>
                      <a:pt x="30" y="330"/>
                    </a:lnTo>
                    <a:close/>
                    <a:moveTo>
                      <a:pt x="14" y="527"/>
                    </a:moveTo>
                    <a:lnTo>
                      <a:pt x="14" y="524"/>
                    </a:lnTo>
                    <a:lnTo>
                      <a:pt x="15" y="524"/>
                    </a:lnTo>
                    <a:lnTo>
                      <a:pt x="25" y="524"/>
                    </a:lnTo>
                    <a:lnTo>
                      <a:pt x="25" y="529"/>
                    </a:lnTo>
                    <a:lnTo>
                      <a:pt x="15" y="529"/>
                    </a:lnTo>
                    <a:lnTo>
                      <a:pt x="14" y="529"/>
                    </a:lnTo>
                    <a:lnTo>
                      <a:pt x="14" y="527"/>
                    </a:lnTo>
                    <a:close/>
                    <a:moveTo>
                      <a:pt x="0" y="256"/>
                    </a:moveTo>
                    <a:lnTo>
                      <a:pt x="0" y="246"/>
                    </a:lnTo>
                    <a:lnTo>
                      <a:pt x="0" y="244"/>
                    </a:lnTo>
                    <a:lnTo>
                      <a:pt x="0" y="238"/>
                    </a:lnTo>
                    <a:lnTo>
                      <a:pt x="0" y="219"/>
                    </a:lnTo>
                    <a:lnTo>
                      <a:pt x="0" y="216"/>
                    </a:lnTo>
                    <a:lnTo>
                      <a:pt x="0" y="214"/>
                    </a:lnTo>
                    <a:lnTo>
                      <a:pt x="0" y="212"/>
                    </a:lnTo>
                    <a:lnTo>
                      <a:pt x="1" y="210"/>
                    </a:lnTo>
                    <a:lnTo>
                      <a:pt x="2" y="208"/>
                    </a:lnTo>
                    <a:lnTo>
                      <a:pt x="5" y="205"/>
                    </a:lnTo>
                    <a:lnTo>
                      <a:pt x="7" y="204"/>
                    </a:lnTo>
                    <a:lnTo>
                      <a:pt x="8" y="202"/>
                    </a:lnTo>
                    <a:lnTo>
                      <a:pt x="9" y="202"/>
                    </a:lnTo>
                    <a:lnTo>
                      <a:pt x="10" y="201"/>
                    </a:lnTo>
                    <a:lnTo>
                      <a:pt x="11" y="201"/>
                    </a:lnTo>
                    <a:lnTo>
                      <a:pt x="19" y="198"/>
                    </a:lnTo>
                    <a:lnTo>
                      <a:pt x="19" y="197"/>
                    </a:lnTo>
                    <a:lnTo>
                      <a:pt x="20" y="197"/>
                    </a:lnTo>
                    <a:lnTo>
                      <a:pt x="21" y="197"/>
                    </a:lnTo>
                    <a:lnTo>
                      <a:pt x="22" y="196"/>
                    </a:lnTo>
                    <a:lnTo>
                      <a:pt x="24" y="195"/>
                    </a:lnTo>
                    <a:lnTo>
                      <a:pt x="26" y="194"/>
                    </a:lnTo>
                    <a:lnTo>
                      <a:pt x="27" y="193"/>
                    </a:lnTo>
                    <a:lnTo>
                      <a:pt x="27" y="192"/>
                    </a:lnTo>
                    <a:lnTo>
                      <a:pt x="28" y="190"/>
                    </a:lnTo>
                    <a:lnTo>
                      <a:pt x="29" y="188"/>
                    </a:lnTo>
                    <a:lnTo>
                      <a:pt x="29" y="187"/>
                    </a:lnTo>
                    <a:lnTo>
                      <a:pt x="29" y="186"/>
                    </a:lnTo>
                    <a:lnTo>
                      <a:pt x="30" y="184"/>
                    </a:lnTo>
                    <a:lnTo>
                      <a:pt x="30" y="181"/>
                    </a:lnTo>
                    <a:lnTo>
                      <a:pt x="30" y="180"/>
                    </a:lnTo>
                    <a:lnTo>
                      <a:pt x="30" y="178"/>
                    </a:lnTo>
                    <a:lnTo>
                      <a:pt x="30" y="175"/>
                    </a:lnTo>
                    <a:lnTo>
                      <a:pt x="30" y="171"/>
                    </a:lnTo>
                    <a:lnTo>
                      <a:pt x="30" y="166"/>
                    </a:lnTo>
                    <a:lnTo>
                      <a:pt x="30" y="165"/>
                    </a:lnTo>
                    <a:lnTo>
                      <a:pt x="30" y="147"/>
                    </a:lnTo>
                    <a:lnTo>
                      <a:pt x="30" y="144"/>
                    </a:lnTo>
                    <a:lnTo>
                      <a:pt x="30" y="143"/>
                    </a:lnTo>
                    <a:lnTo>
                      <a:pt x="28" y="139"/>
                    </a:lnTo>
                    <a:lnTo>
                      <a:pt x="28" y="136"/>
                    </a:lnTo>
                    <a:lnTo>
                      <a:pt x="28" y="134"/>
                    </a:lnTo>
                    <a:lnTo>
                      <a:pt x="28" y="132"/>
                    </a:lnTo>
                    <a:lnTo>
                      <a:pt x="31" y="132"/>
                    </a:lnTo>
                    <a:lnTo>
                      <a:pt x="37" y="132"/>
                    </a:lnTo>
                    <a:lnTo>
                      <a:pt x="47" y="131"/>
                    </a:lnTo>
                    <a:lnTo>
                      <a:pt x="48" y="131"/>
                    </a:lnTo>
                    <a:lnTo>
                      <a:pt x="48" y="114"/>
                    </a:lnTo>
                    <a:lnTo>
                      <a:pt x="48" y="94"/>
                    </a:lnTo>
                    <a:lnTo>
                      <a:pt x="67" y="93"/>
                    </a:lnTo>
                    <a:lnTo>
                      <a:pt x="67" y="89"/>
                    </a:lnTo>
                    <a:lnTo>
                      <a:pt x="67" y="88"/>
                    </a:lnTo>
                    <a:lnTo>
                      <a:pt x="68" y="29"/>
                    </a:lnTo>
                    <a:lnTo>
                      <a:pt x="68" y="26"/>
                    </a:lnTo>
                    <a:lnTo>
                      <a:pt x="68" y="25"/>
                    </a:lnTo>
                    <a:lnTo>
                      <a:pt x="74" y="25"/>
                    </a:lnTo>
                    <a:lnTo>
                      <a:pt x="78" y="25"/>
                    </a:lnTo>
                    <a:lnTo>
                      <a:pt x="80" y="25"/>
                    </a:lnTo>
                    <a:lnTo>
                      <a:pt x="82" y="25"/>
                    </a:lnTo>
                    <a:lnTo>
                      <a:pt x="90" y="24"/>
                    </a:lnTo>
                    <a:lnTo>
                      <a:pt x="97" y="24"/>
                    </a:lnTo>
                    <a:lnTo>
                      <a:pt x="103" y="25"/>
                    </a:lnTo>
                    <a:lnTo>
                      <a:pt x="103" y="17"/>
                    </a:lnTo>
                    <a:lnTo>
                      <a:pt x="101" y="17"/>
                    </a:lnTo>
                    <a:lnTo>
                      <a:pt x="100" y="17"/>
                    </a:lnTo>
                    <a:lnTo>
                      <a:pt x="99" y="17"/>
                    </a:lnTo>
                    <a:lnTo>
                      <a:pt x="97" y="17"/>
                    </a:lnTo>
                    <a:lnTo>
                      <a:pt x="96" y="17"/>
                    </a:lnTo>
                    <a:lnTo>
                      <a:pt x="95" y="17"/>
                    </a:lnTo>
                    <a:lnTo>
                      <a:pt x="95" y="16"/>
                    </a:lnTo>
                    <a:lnTo>
                      <a:pt x="94" y="16"/>
                    </a:lnTo>
                    <a:lnTo>
                      <a:pt x="93" y="15"/>
                    </a:lnTo>
                    <a:lnTo>
                      <a:pt x="92" y="15"/>
                    </a:lnTo>
                    <a:lnTo>
                      <a:pt x="92" y="14"/>
                    </a:lnTo>
                    <a:lnTo>
                      <a:pt x="91" y="13"/>
                    </a:lnTo>
                    <a:lnTo>
                      <a:pt x="91" y="12"/>
                    </a:lnTo>
                    <a:lnTo>
                      <a:pt x="92" y="12"/>
                    </a:lnTo>
                    <a:lnTo>
                      <a:pt x="92" y="11"/>
                    </a:lnTo>
                    <a:lnTo>
                      <a:pt x="93" y="9"/>
                    </a:lnTo>
                    <a:lnTo>
                      <a:pt x="93" y="8"/>
                    </a:lnTo>
                    <a:lnTo>
                      <a:pt x="92" y="7"/>
                    </a:lnTo>
                    <a:lnTo>
                      <a:pt x="92" y="8"/>
                    </a:lnTo>
                    <a:lnTo>
                      <a:pt x="91" y="8"/>
                    </a:lnTo>
                    <a:lnTo>
                      <a:pt x="90" y="8"/>
                    </a:lnTo>
                    <a:lnTo>
                      <a:pt x="89" y="8"/>
                    </a:lnTo>
                    <a:lnTo>
                      <a:pt x="87" y="8"/>
                    </a:lnTo>
                    <a:lnTo>
                      <a:pt x="86" y="8"/>
                    </a:lnTo>
                    <a:lnTo>
                      <a:pt x="86" y="7"/>
                    </a:lnTo>
                    <a:lnTo>
                      <a:pt x="85" y="7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85" y="3"/>
                    </a:lnTo>
                    <a:lnTo>
                      <a:pt x="86" y="3"/>
                    </a:lnTo>
                    <a:lnTo>
                      <a:pt x="104" y="3"/>
                    </a:lnTo>
                    <a:lnTo>
                      <a:pt x="158" y="3"/>
                    </a:lnTo>
                    <a:lnTo>
                      <a:pt x="158" y="4"/>
                    </a:lnTo>
                    <a:lnTo>
                      <a:pt x="158" y="5"/>
                    </a:lnTo>
                    <a:lnTo>
                      <a:pt x="158" y="6"/>
                    </a:lnTo>
                    <a:lnTo>
                      <a:pt x="158" y="7"/>
                    </a:lnTo>
                    <a:lnTo>
                      <a:pt x="157" y="7"/>
                    </a:lnTo>
                    <a:lnTo>
                      <a:pt x="157" y="8"/>
                    </a:lnTo>
                    <a:lnTo>
                      <a:pt x="157" y="9"/>
                    </a:lnTo>
                    <a:lnTo>
                      <a:pt x="157" y="11"/>
                    </a:lnTo>
                    <a:lnTo>
                      <a:pt x="157" y="12"/>
                    </a:lnTo>
                    <a:lnTo>
                      <a:pt x="157" y="14"/>
                    </a:lnTo>
                    <a:lnTo>
                      <a:pt x="157" y="15"/>
                    </a:lnTo>
                    <a:lnTo>
                      <a:pt x="157" y="17"/>
                    </a:lnTo>
                    <a:lnTo>
                      <a:pt x="157" y="18"/>
                    </a:lnTo>
                    <a:lnTo>
                      <a:pt x="158" y="20"/>
                    </a:lnTo>
                    <a:lnTo>
                      <a:pt x="158" y="21"/>
                    </a:lnTo>
                    <a:lnTo>
                      <a:pt x="158" y="22"/>
                    </a:lnTo>
                    <a:lnTo>
                      <a:pt x="158" y="23"/>
                    </a:lnTo>
                    <a:lnTo>
                      <a:pt x="158" y="24"/>
                    </a:lnTo>
                    <a:lnTo>
                      <a:pt x="158" y="25"/>
                    </a:lnTo>
                    <a:lnTo>
                      <a:pt x="158" y="27"/>
                    </a:lnTo>
                    <a:lnTo>
                      <a:pt x="158" y="29"/>
                    </a:lnTo>
                    <a:lnTo>
                      <a:pt x="158" y="30"/>
                    </a:lnTo>
                    <a:lnTo>
                      <a:pt x="158" y="31"/>
                    </a:lnTo>
                    <a:lnTo>
                      <a:pt x="158" y="32"/>
                    </a:lnTo>
                    <a:lnTo>
                      <a:pt x="158" y="33"/>
                    </a:lnTo>
                    <a:lnTo>
                      <a:pt x="158" y="34"/>
                    </a:lnTo>
                    <a:lnTo>
                      <a:pt x="157" y="34"/>
                    </a:lnTo>
                    <a:lnTo>
                      <a:pt x="156" y="34"/>
                    </a:lnTo>
                    <a:lnTo>
                      <a:pt x="155" y="34"/>
                    </a:lnTo>
                    <a:lnTo>
                      <a:pt x="153" y="34"/>
                    </a:lnTo>
                    <a:lnTo>
                      <a:pt x="152" y="34"/>
                    </a:lnTo>
                    <a:lnTo>
                      <a:pt x="151" y="34"/>
                    </a:lnTo>
                    <a:lnTo>
                      <a:pt x="150" y="34"/>
                    </a:lnTo>
                    <a:lnTo>
                      <a:pt x="149" y="34"/>
                    </a:lnTo>
                    <a:lnTo>
                      <a:pt x="148" y="35"/>
                    </a:lnTo>
                    <a:lnTo>
                      <a:pt x="146" y="35"/>
                    </a:lnTo>
                    <a:lnTo>
                      <a:pt x="145" y="35"/>
                    </a:lnTo>
                    <a:lnTo>
                      <a:pt x="142" y="35"/>
                    </a:lnTo>
                    <a:lnTo>
                      <a:pt x="141" y="35"/>
                    </a:lnTo>
                    <a:lnTo>
                      <a:pt x="140" y="35"/>
                    </a:lnTo>
                    <a:lnTo>
                      <a:pt x="139" y="35"/>
                    </a:lnTo>
                    <a:lnTo>
                      <a:pt x="138" y="35"/>
                    </a:lnTo>
                    <a:lnTo>
                      <a:pt x="137" y="35"/>
                    </a:lnTo>
                    <a:lnTo>
                      <a:pt x="136" y="35"/>
                    </a:lnTo>
                    <a:lnTo>
                      <a:pt x="136" y="34"/>
                    </a:lnTo>
                    <a:lnTo>
                      <a:pt x="136" y="33"/>
                    </a:lnTo>
                    <a:lnTo>
                      <a:pt x="136" y="32"/>
                    </a:lnTo>
                    <a:lnTo>
                      <a:pt x="136" y="31"/>
                    </a:lnTo>
                    <a:lnTo>
                      <a:pt x="136" y="30"/>
                    </a:lnTo>
                    <a:lnTo>
                      <a:pt x="136" y="29"/>
                    </a:lnTo>
                    <a:lnTo>
                      <a:pt x="136" y="27"/>
                    </a:lnTo>
                    <a:lnTo>
                      <a:pt x="133" y="27"/>
                    </a:lnTo>
                    <a:lnTo>
                      <a:pt x="131" y="27"/>
                    </a:lnTo>
                    <a:lnTo>
                      <a:pt x="128" y="27"/>
                    </a:lnTo>
                    <a:lnTo>
                      <a:pt x="123" y="27"/>
                    </a:lnTo>
                    <a:lnTo>
                      <a:pt x="122" y="27"/>
                    </a:lnTo>
                    <a:lnTo>
                      <a:pt x="120" y="27"/>
                    </a:lnTo>
                    <a:lnTo>
                      <a:pt x="115" y="27"/>
                    </a:lnTo>
                    <a:lnTo>
                      <a:pt x="113" y="27"/>
                    </a:lnTo>
                    <a:lnTo>
                      <a:pt x="108" y="27"/>
                    </a:lnTo>
                    <a:lnTo>
                      <a:pt x="103" y="27"/>
                    </a:lnTo>
                    <a:lnTo>
                      <a:pt x="103" y="42"/>
                    </a:lnTo>
                    <a:lnTo>
                      <a:pt x="104" y="42"/>
                    </a:lnTo>
                    <a:lnTo>
                      <a:pt x="106" y="42"/>
                    </a:lnTo>
                    <a:lnTo>
                      <a:pt x="106" y="47"/>
                    </a:lnTo>
                    <a:lnTo>
                      <a:pt x="106" y="49"/>
                    </a:lnTo>
                    <a:lnTo>
                      <a:pt x="114" y="49"/>
                    </a:lnTo>
                    <a:lnTo>
                      <a:pt x="114" y="57"/>
                    </a:lnTo>
                    <a:lnTo>
                      <a:pt x="114" y="63"/>
                    </a:lnTo>
                    <a:lnTo>
                      <a:pt x="114" y="68"/>
                    </a:lnTo>
                    <a:lnTo>
                      <a:pt x="113" y="68"/>
                    </a:lnTo>
                    <a:lnTo>
                      <a:pt x="113" y="69"/>
                    </a:lnTo>
                    <a:lnTo>
                      <a:pt x="113" y="70"/>
                    </a:lnTo>
                    <a:lnTo>
                      <a:pt x="113" y="71"/>
                    </a:lnTo>
                    <a:lnTo>
                      <a:pt x="113" y="78"/>
                    </a:lnTo>
                    <a:lnTo>
                      <a:pt x="113" y="127"/>
                    </a:lnTo>
                    <a:lnTo>
                      <a:pt x="112" y="127"/>
                    </a:lnTo>
                    <a:lnTo>
                      <a:pt x="112" y="132"/>
                    </a:lnTo>
                    <a:lnTo>
                      <a:pt x="115" y="132"/>
                    </a:lnTo>
                    <a:lnTo>
                      <a:pt x="118" y="132"/>
                    </a:lnTo>
                    <a:lnTo>
                      <a:pt x="121" y="132"/>
                    </a:lnTo>
                    <a:lnTo>
                      <a:pt x="136" y="132"/>
                    </a:lnTo>
                    <a:lnTo>
                      <a:pt x="138" y="132"/>
                    </a:lnTo>
                    <a:lnTo>
                      <a:pt x="143" y="132"/>
                    </a:lnTo>
                    <a:lnTo>
                      <a:pt x="147" y="132"/>
                    </a:lnTo>
                    <a:lnTo>
                      <a:pt x="152" y="132"/>
                    </a:lnTo>
                    <a:lnTo>
                      <a:pt x="156" y="132"/>
                    </a:lnTo>
                    <a:lnTo>
                      <a:pt x="156" y="131"/>
                    </a:lnTo>
                    <a:lnTo>
                      <a:pt x="157" y="104"/>
                    </a:lnTo>
                    <a:lnTo>
                      <a:pt x="167" y="104"/>
                    </a:lnTo>
                    <a:lnTo>
                      <a:pt x="170" y="75"/>
                    </a:lnTo>
                    <a:lnTo>
                      <a:pt x="192" y="78"/>
                    </a:lnTo>
                    <a:lnTo>
                      <a:pt x="201" y="79"/>
                    </a:lnTo>
                    <a:lnTo>
                      <a:pt x="201" y="78"/>
                    </a:lnTo>
                    <a:lnTo>
                      <a:pt x="201" y="77"/>
                    </a:lnTo>
                    <a:lnTo>
                      <a:pt x="223" y="77"/>
                    </a:lnTo>
                    <a:lnTo>
                      <a:pt x="223" y="76"/>
                    </a:lnTo>
                    <a:lnTo>
                      <a:pt x="216" y="70"/>
                    </a:lnTo>
                    <a:lnTo>
                      <a:pt x="208" y="65"/>
                    </a:lnTo>
                    <a:lnTo>
                      <a:pt x="207" y="63"/>
                    </a:lnTo>
                    <a:lnTo>
                      <a:pt x="206" y="63"/>
                    </a:lnTo>
                    <a:lnTo>
                      <a:pt x="206" y="59"/>
                    </a:lnTo>
                    <a:lnTo>
                      <a:pt x="209" y="60"/>
                    </a:lnTo>
                    <a:lnTo>
                      <a:pt x="209" y="65"/>
                    </a:lnTo>
                    <a:lnTo>
                      <a:pt x="216" y="69"/>
                    </a:lnTo>
                    <a:lnTo>
                      <a:pt x="223" y="76"/>
                    </a:lnTo>
                    <a:lnTo>
                      <a:pt x="223" y="74"/>
                    </a:lnTo>
                    <a:lnTo>
                      <a:pt x="223" y="66"/>
                    </a:lnTo>
                    <a:lnTo>
                      <a:pt x="223" y="65"/>
                    </a:lnTo>
                    <a:lnTo>
                      <a:pt x="234" y="65"/>
                    </a:lnTo>
                    <a:lnTo>
                      <a:pt x="234" y="74"/>
                    </a:lnTo>
                    <a:lnTo>
                      <a:pt x="234" y="77"/>
                    </a:lnTo>
                    <a:lnTo>
                      <a:pt x="236" y="77"/>
                    </a:lnTo>
                    <a:lnTo>
                      <a:pt x="241" y="77"/>
                    </a:lnTo>
                    <a:lnTo>
                      <a:pt x="250" y="77"/>
                    </a:lnTo>
                    <a:lnTo>
                      <a:pt x="253" y="77"/>
                    </a:lnTo>
                    <a:lnTo>
                      <a:pt x="253" y="70"/>
                    </a:lnTo>
                    <a:lnTo>
                      <a:pt x="253" y="69"/>
                    </a:lnTo>
                    <a:lnTo>
                      <a:pt x="270" y="69"/>
                    </a:lnTo>
                    <a:lnTo>
                      <a:pt x="291" y="69"/>
                    </a:lnTo>
                    <a:lnTo>
                      <a:pt x="291" y="89"/>
                    </a:lnTo>
                    <a:lnTo>
                      <a:pt x="253" y="89"/>
                    </a:lnTo>
                    <a:lnTo>
                      <a:pt x="253" y="93"/>
                    </a:lnTo>
                    <a:lnTo>
                      <a:pt x="253" y="98"/>
                    </a:lnTo>
                    <a:lnTo>
                      <a:pt x="253" y="103"/>
                    </a:lnTo>
                    <a:lnTo>
                      <a:pt x="254" y="103"/>
                    </a:lnTo>
                    <a:lnTo>
                      <a:pt x="256" y="103"/>
                    </a:lnTo>
                    <a:lnTo>
                      <a:pt x="260" y="103"/>
                    </a:lnTo>
                    <a:lnTo>
                      <a:pt x="267" y="103"/>
                    </a:lnTo>
                    <a:lnTo>
                      <a:pt x="267" y="104"/>
                    </a:lnTo>
                    <a:lnTo>
                      <a:pt x="267" y="106"/>
                    </a:lnTo>
                    <a:lnTo>
                      <a:pt x="265" y="110"/>
                    </a:lnTo>
                    <a:lnTo>
                      <a:pt x="265" y="114"/>
                    </a:lnTo>
                    <a:lnTo>
                      <a:pt x="265" y="118"/>
                    </a:lnTo>
                    <a:lnTo>
                      <a:pt x="265" y="122"/>
                    </a:lnTo>
                    <a:lnTo>
                      <a:pt x="265" y="126"/>
                    </a:lnTo>
                    <a:lnTo>
                      <a:pt x="265" y="131"/>
                    </a:lnTo>
                    <a:lnTo>
                      <a:pt x="268" y="131"/>
                    </a:lnTo>
                    <a:lnTo>
                      <a:pt x="271" y="131"/>
                    </a:lnTo>
                    <a:lnTo>
                      <a:pt x="270" y="136"/>
                    </a:lnTo>
                    <a:lnTo>
                      <a:pt x="267" y="136"/>
                    </a:lnTo>
                    <a:lnTo>
                      <a:pt x="265" y="136"/>
                    </a:lnTo>
                    <a:lnTo>
                      <a:pt x="263" y="136"/>
                    </a:lnTo>
                    <a:lnTo>
                      <a:pt x="260" y="136"/>
                    </a:lnTo>
                    <a:lnTo>
                      <a:pt x="259" y="136"/>
                    </a:lnTo>
                    <a:lnTo>
                      <a:pt x="258" y="136"/>
                    </a:lnTo>
                    <a:lnTo>
                      <a:pt x="256" y="135"/>
                    </a:lnTo>
                    <a:lnTo>
                      <a:pt x="254" y="134"/>
                    </a:lnTo>
                    <a:lnTo>
                      <a:pt x="253" y="133"/>
                    </a:lnTo>
                    <a:lnTo>
                      <a:pt x="251" y="132"/>
                    </a:lnTo>
                    <a:lnTo>
                      <a:pt x="249" y="132"/>
                    </a:lnTo>
                    <a:lnTo>
                      <a:pt x="248" y="131"/>
                    </a:lnTo>
                    <a:lnTo>
                      <a:pt x="245" y="131"/>
                    </a:lnTo>
                    <a:lnTo>
                      <a:pt x="244" y="131"/>
                    </a:lnTo>
                    <a:lnTo>
                      <a:pt x="244" y="161"/>
                    </a:lnTo>
                    <a:lnTo>
                      <a:pt x="248" y="161"/>
                    </a:lnTo>
                    <a:lnTo>
                      <a:pt x="248" y="196"/>
                    </a:lnTo>
                    <a:lnTo>
                      <a:pt x="252" y="196"/>
                    </a:lnTo>
                    <a:lnTo>
                      <a:pt x="255" y="196"/>
                    </a:lnTo>
                    <a:lnTo>
                      <a:pt x="255" y="188"/>
                    </a:lnTo>
                    <a:lnTo>
                      <a:pt x="255" y="161"/>
                    </a:lnTo>
                    <a:lnTo>
                      <a:pt x="277" y="161"/>
                    </a:lnTo>
                    <a:lnTo>
                      <a:pt x="277" y="192"/>
                    </a:lnTo>
                    <a:lnTo>
                      <a:pt x="277" y="196"/>
                    </a:lnTo>
                    <a:lnTo>
                      <a:pt x="284" y="196"/>
                    </a:lnTo>
                    <a:lnTo>
                      <a:pt x="284" y="188"/>
                    </a:lnTo>
                    <a:lnTo>
                      <a:pt x="284" y="176"/>
                    </a:lnTo>
                    <a:lnTo>
                      <a:pt x="286" y="176"/>
                    </a:lnTo>
                    <a:lnTo>
                      <a:pt x="290" y="176"/>
                    </a:lnTo>
                    <a:lnTo>
                      <a:pt x="291" y="176"/>
                    </a:lnTo>
                    <a:lnTo>
                      <a:pt x="291" y="172"/>
                    </a:lnTo>
                    <a:lnTo>
                      <a:pt x="291" y="170"/>
                    </a:lnTo>
                    <a:lnTo>
                      <a:pt x="291" y="167"/>
                    </a:lnTo>
                    <a:lnTo>
                      <a:pt x="291" y="162"/>
                    </a:lnTo>
                    <a:lnTo>
                      <a:pt x="291" y="161"/>
                    </a:lnTo>
                    <a:lnTo>
                      <a:pt x="291" y="157"/>
                    </a:lnTo>
                    <a:lnTo>
                      <a:pt x="291" y="153"/>
                    </a:lnTo>
                    <a:lnTo>
                      <a:pt x="291" y="150"/>
                    </a:lnTo>
                    <a:lnTo>
                      <a:pt x="292" y="150"/>
                    </a:lnTo>
                    <a:lnTo>
                      <a:pt x="292" y="148"/>
                    </a:lnTo>
                    <a:lnTo>
                      <a:pt x="292" y="144"/>
                    </a:lnTo>
                    <a:lnTo>
                      <a:pt x="292" y="142"/>
                    </a:lnTo>
                    <a:lnTo>
                      <a:pt x="292" y="140"/>
                    </a:lnTo>
                    <a:lnTo>
                      <a:pt x="292" y="136"/>
                    </a:lnTo>
                    <a:lnTo>
                      <a:pt x="287" y="136"/>
                    </a:lnTo>
                    <a:lnTo>
                      <a:pt x="287" y="135"/>
                    </a:lnTo>
                    <a:lnTo>
                      <a:pt x="287" y="132"/>
                    </a:lnTo>
                    <a:lnTo>
                      <a:pt x="287" y="129"/>
                    </a:lnTo>
                    <a:lnTo>
                      <a:pt x="289" y="129"/>
                    </a:lnTo>
                    <a:lnTo>
                      <a:pt x="290" y="129"/>
                    </a:lnTo>
                    <a:lnTo>
                      <a:pt x="291" y="129"/>
                    </a:lnTo>
                    <a:lnTo>
                      <a:pt x="291" y="126"/>
                    </a:lnTo>
                    <a:lnTo>
                      <a:pt x="291" y="124"/>
                    </a:lnTo>
                    <a:lnTo>
                      <a:pt x="291" y="120"/>
                    </a:lnTo>
                    <a:lnTo>
                      <a:pt x="291" y="116"/>
                    </a:lnTo>
                    <a:lnTo>
                      <a:pt x="291" y="113"/>
                    </a:lnTo>
                    <a:lnTo>
                      <a:pt x="291" y="108"/>
                    </a:lnTo>
                    <a:lnTo>
                      <a:pt x="291" y="103"/>
                    </a:lnTo>
                    <a:lnTo>
                      <a:pt x="293" y="103"/>
                    </a:lnTo>
                    <a:lnTo>
                      <a:pt x="296" y="103"/>
                    </a:lnTo>
                    <a:lnTo>
                      <a:pt x="297" y="103"/>
                    </a:lnTo>
                    <a:lnTo>
                      <a:pt x="300" y="103"/>
                    </a:lnTo>
                    <a:lnTo>
                      <a:pt x="304" y="103"/>
                    </a:lnTo>
                    <a:lnTo>
                      <a:pt x="307" y="103"/>
                    </a:lnTo>
                    <a:lnTo>
                      <a:pt x="307" y="104"/>
                    </a:lnTo>
                    <a:lnTo>
                      <a:pt x="307" y="106"/>
                    </a:lnTo>
                    <a:lnTo>
                      <a:pt x="307" y="108"/>
                    </a:lnTo>
                    <a:lnTo>
                      <a:pt x="325" y="108"/>
                    </a:lnTo>
                    <a:lnTo>
                      <a:pt x="325" y="116"/>
                    </a:lnTo>
                    <a:lnTo>
                      <a:pt x="325" y="120"/>
                    </a:lnTo>
                    <a:lnTo>
                      <a:pt x="328" y="120"/>
                    </a:lnTo>
                    <a:lnTo>
                      <a:pt x="333" y="120"/>
                    </a:lnTo>
                    <a:lnTo>
                      <a:pt x="336" y="120"/>
                    </a:lnTo>
                    <a:lnTo>
                      <a:pt x="340" y="120"/>
                    </a:lnTo>
                    <a:lnTo>
                      <a:pt x="342" y="120"/>
                    </a:lnTo>
                    <a:lnTo>
                      <a:pt x="342" y="118"/>
                    </a:lnTo>
                    <a:lnTo>
                      <a:pt x="346" y="118"/>
                    </a:lnTo>
                    <a:lnTo>
                      <a:pt x="349" y="118"/>
                    </a:lnTo>
                    <a:lnTo>
                      <a:pt x="354" y="118"/>
                    </a:lnTo>
                    <a:lnTo>
                      <a:pt x="357" y="118"/>
                    </a:lnTo>
                    <a:lnTo>
                      <a:pt x="357" y="69"/>
                    </a:lnTo>
                    <a:lnTo>
                      <a:pt x="375" y="69"/>
                    </a:lnTo>
                    <a:lnTo>
                      <a:pt x="374" y="107"/>
                    </a:lnTo>
                    <a:lnTo>
                      <a:pt x="374" y="115"/>
                    </a:lnTo>
                    <a:lnTo>
                      <a:pt x="374" y="117"/>
                    </a:lnTo>
                    <a:lnTo>
                      <a:pt x="374" y="122"/>
                    </a:lnTo>
                    <a:lnTo>
                      <a:pt x="375" y="133"/>
                    </a:lnTo>
                    <a:lnTo>
                      <a:pt x="375" y="134"/>
                    </a:lnTo>
                    <a:lnTo>
                      <a:pt x="389" y="134"/>
                    </a:lnTo>
                    <a:lnTo>
                      <a:pt x="389" y="135"/>
                    </a:lnTo>
                    <a:lnTo>
                      <a:pt x="389" y="138"/>
                    </a:lnTo>
                    <a:lnTo>
                      <a:pt x="389" y="144"/>
                    </a:lnTo>
                    <a:lnTo>
                      <a:pt x="389" y="150"/>
                    </a:lnTo>
                    <a:lnTo>
                      <a:pt x="389" y="156"/>
                    </a:lnTo>
                    <a:lnTo>
                      <a:pt x="389" y="162"/>
                    </a:lnTo>
                    <a:lnTo>
                      <a:pt x="389" y="170"/>
                    </a:lnTo>
                    <a:lnTo>
                      <a:pt x="398" y="170"/>
                    </a:lnTo>
                    <a:lnTo>
                      <a:pt x="399" y="199"/>
                    </a:lnTo>
                    <a:lnTo>
                      <a:pt x="399" y="206"/>
                    </a:lnTo>
                    <a:lnTo>
                      <a:pt x="399" y="240"/>
                    </a:lnTo>
                    <a:lnTo>
                      <a:pt x="396" y="242"/>
                    </a:lnTo>
                    <a:lnTo>
                      <a:pt x="393" y="244"/>
                    </a:lnTo>
                    <a:lnTo>
                      <a:pt x="376" y="260"/>
                    </a:lnTo>
                    <a:lnTo>
                      <a:pt x="366" y="260"/>
                    </a:lnTo>
                    <a:lnTo>
                      <a:pt x="357" y="260"/>
                    </a:lnTo>
                    <a:lnTo>
                      <a:pt x="347" y="260"/>
                    </a:lnTo>
                    <a:lnTo>
                      <a:pt x="347" y="261"/>
                    </a:lnTo>
                    <a:lnTo>
                      <a:pt x="347" y="262"/>
                    </a:lnTo>
                    <a:lnTo>
                      <a:pt x="347" y="264"/>
                    </a:lnTo>
                    <a:lnTo>
                      <a:pt x="347" y="265"/>
                    </a:lnTo>
                    <a:lnTo>
                      <a:pt x="347" y="268"/>
                    </a:lnTo>
                    <a:lnTo>
                      <a:pt x="347" y="283"/>
                    </a:lnTo>
                    <a:lnTo>
                      <a:pt x="347" y="287"/>
                    </a:lnTo>
                    <a:lnTo>
                      <a:pt x="347" y="288"/>
                    </a:lnTo>
                    <a:lnTo>
                      <a:pt x="348" y="304"/>
                    </a:lnTo>
                    <a:lnTo>
                      <a:pt x="348" y="307"/>
                    </a:lnTo>
                    <a:lnTo>
                      <a:pt x="348" y="320"/>
                    </a:lnTo>
                    <a:lnTo>
                      <a:pt x="348" y="329"/>
                    </a:lnTo>
                    <a:lnTo>
                      <a:pt x="348" y="330"/>
                    </a:lnTo>
                    <a:lnTo>
                      <a:pt x="348" y="345"/>
                    </a:lnTo>
                    <a:lnTo>
                      <a:pt x="348" y="346"/>
                    </a:lnTo>
                    <a:lnTo>
                      <a:pt x="348" y="347"/>
                    </a:lnTo>
                    <a:lnTo>
                      <a:pt x="348" y="348"/>
                    </a:lnTo>
                    <a:lnTo>
                      <a:pt x="348" y="349"/>
                    </a:lnTo>
                    <a:lnTo>
                      <a:pt x="348" y="350"/>
                    </a:lnTo>
                    <a:lnTo>
                      <a:pt x="348" y="351"/>
                    </a:lnTo>
                    <a:lnTo>
                      <a:pt x="348" y="356"/>
                    </a:lnTo>
                    <a:lnTo>
                      <a:pt x="349" y="355"/>
                    </a:lnTo>
                    <a:lnTo>
                      <a:pt x="352" y="352"/>
                    </a:lnTo>
                    <a:lnTo>
                      <a:pt x="356" y="357"/>
                    </a:lnTo>
                    <a:lnTo>
                      <a:pt x="365" y="348"/>
                    </a:lnTo>
                    <a:lnTo>
                      <a:pt x="368" y="346"/>
                    </a:lnTo>
                    <a:lnTo>
                      <a:pt x="374" y="339"/>
                    </a:lnTo>
                    <a:lnTo>
                      <a:pt x="373" y="339"/>
                    </a:lnTo>
                    <a:lnTo>
                      <a:pt x="368" y="336"/>
                    </a:lnTo>
                    <a:lnTo>
                      <a:pt x="380" y="323"/>
                    </a:lnTo>
                    <a:lnTo>
                      <a:pt x="389" y="323"/>
                    </a:lnTo>
                    <a:lnTo>
                      <a:pt x="390" y="323"/>
                    </a:lnTo>
                    <a:lnTo>
                      <a:pt x="392" y="321"/>
                    </a:lnTo>
                    <a:lnTo>
                      <a:pt x="395" y="318"/>
                    </a:lnTo>
                    <a:lnTo>
                      <a:pt x="395" y="320"/>
                    </a:lnTo>
                    <a:lnTo>
                      <a:pt x="395" y="322"/>
                    </a:lnTo>
                    <a:lnTo>
                      <a:pt x="396" y="325"/>
                    </a:lnTo>
                    <a:lnTo>
                      <a:pt x="398" y="325"/>
                    </a:lnTo>
                    <a:lnTo>
                      <a:pt x="399" y="325"/>
                    </a:lnTo>
                    <a:lnTo>
                      <a:pt x="398" y="325"/>
                    </a:lnTo>
                    <a:lnTo>
                      <a:pt x="398" y="327"/>
                    </a:lnTo>
                    <a:lnTo>
                      <a:pt x="398" y="329"/>
                    </a:lnTo>
                    <a:lnTo>
                      <a:pt x="398" y="332"/>
                    </a:lnTo>
                    <a:lnTo>
                      <a:pt x="398" y="334"/>
                    </a:lnTo>
                    <a:lnTo>
                      <a:pt x="398" y="336"/>
                    </a:lnTo>
                    <a:lnTo>
                      <a:pt x="398" y="338"/>
                    </a:lnTo>
                    <a:lnTo>
                      <a:pt x="398" y="340"/>
                    </a:lnTo>
                    <a:lnTo>
                      <a:pt x="398" y="345"/>
                    </a:lnTo>
                    <a:lnTo>
                      <a:pt x="399" y="345"/>
                    </a:lnTo>
                    <a:lnTo>
                      <a:pt x="420" y="343"/>
                    </a:lnTo>
                    <a:lnTo>
                      <a:pt x="428" y="338"/>
                    </a:lnTo>
                    <a:lnTo>
                      <a:pt x="436" y="347"/>
                    </a:lnTo>
                    <a:lnTo>
                      <a:pt x="439" y="349"/>
                    </a:lnTo>
                    <a:lnTo>
                      <a:pt x="441" y="352"/>
                    </a:lnTo>
                    <a:lnTo>
                      <a:pt x="442" y="352"/>
                    </a:lnTo>
                    <a:lnTo>
                      <a:pt x="443" y="354"/>
                    </a:lnTo>
                    <a:lnTo>
                      <a:pt x="443" y="355"/>
                    </a:lnTo>
                    <a:lnTo>
                      <a:pt x="447" y="358"/>
                    </a:lnTo>
                    <a:lnTo>
                      <a:pt x="449" y="360"/>
                    </a:lnTo>
                    <a:lnTo>
                      <a:pt x="452" y="364"/>
                    </a:lnTo>
                    <a:lnTo>
                      <a:pt x="452" y="365"/>
                    </a:lnTo>
                    <a:lnTo>
                      <a:pt x="455" y="367"/>
                    </a:lnTo>
                    <a:lnTo>
                      <a:pt x="456" y="368"/>
                    </a:lnTo>
                    <a:lnTo>
                      <a:pt x="460" y="373"/>
                    </a:lnTo>
                    <a:lnTo>
                      <a:pt x="463" y="374"/>
                    </a:lnTo>
                    <a:lnTo>
                      <a:pt x="460" y="376"/>
                    </a:lnTo>
                    <a:lnTo>
                      <a:pt x="458" y="378"/>
                    </a:lnTo>
                    <a:lnTo>
                      <a:pt x="456" y="381"/>
                    </a:lnTo>
                    <a:lnTo>
                      <a:pt x="452" y="383"/>
                    </a:lnTo>
                    <a:lnTo>
                      <a:pt x="451" y="384"/>
                    </a:lnTo>
                    <a:lnTo>
                      <a:pt x="452" y="384"/>
                    </a:lnTo>
                    <a:lnTo>
                      <a:pt x="454" y="386"/>
                    </a:lnTo>
                    <a:lnTo>
                      <a:pt x="459" y="391"/>
                    </a:lnTo>
                    <a:lnTo>
                      <a:pt x="459" y="392"/>
                    </a:lnTo>
                    <a:lnTo>
                      <a:pt x="460" y="393"/>
                    </a:lnTo>
                    <a:lnTo>
                      <a:pt x="464" y="396"/>
                    </a:lnTo>
                    <a:lnTo>
                      <a:pt x="466" y="399"/>
                    </a:lnTo>
                    <a:lnTo>
                      <a:pt x="468" y="401"/>
                    </a:lnTo>
                    <a:lnTo>
                      <a:pt x="470" y="403"/>
                    </a:lnTo>
                    <a:lnTo>
                      <a:pt x="474" y="405"/>
                    </a:lnTo>
                    <a:lnTo>
                      <a:pt x="475" y="406"/>
                    </a:lnTo>
                    <a:lnTo>
                      <a:pt x="476" y="406"/>
                    </a:lnTo>
                    <a:lnTo>
                      <a:pt x="491" y="392"/>
                    </a:lnTo>
                    <a:lnTo>
                      <a:pt x="497" y="385"/>
                    </a:lnTo>
                    <a:lnTo>
                      <a:pt x="508" y="374"/>
                    </a:lnTo>
                    <a:lnTo>
                      <a:pt x="514" y="367"/>
                    </a:lnTo>
                    <a:lnTo>
                      <a:pt x="520" y="361"/>
                    </a:lnTo>
                    <a:lnTo>
                      <a:pt x="523" y="364"/>
                    </a:lnTo>
                    <a:lnTo>
                      <a:pt x="526" y="367"/>
                    </a:lnTo>
                    <a:lnTo>
                      <a:pt x="531" y="372"/>
                    </a:lnTo>
                    <a:lnTo>
                      <a:pt x="536" y="376"/>
                    </a:lnTo>
                    <a:lnTo>
                      <a:pt x="539" y="378"/>
                    </a:lnTo>
                    <a:lnTo>
                      <a:pt x="542" y="383"/>
                    </a:lnTo>
                    <a:lnTo>
                      <a:pt x="540" y="385"/>
                    </a:lnTo>
                    <a:lnTo>
                      <a:pt x="520" y="406"/>
                    </a:lnTo>
                    <a:lnTo>
                      <a:pt x="567" y="455"/>
                    </a:lnTo>
                    <a:lnTo>
                      <a:pt x="574" y="447"/>
                    </a:lnTo>
                    <a:lnTo>
                      <a:pt x="576" y="446"/>
                    </a:lnTo>
                    <a:lnTo>
                      <a:pt x="580" y="440"/>
                    </a:lnTo>
                    <a:lnTo>
                      <a:pt x="585" y="436"/>
                    </a:lnTo>
                    <a:lnTo>
                      <a:pt x="586" y="434"/>
                    </a:lnTo>
                    <a:lnTo>
                      <a:pt x="587" y="434"/>
                    </a:lnTo>
                    <a:lnTo>
                      <a:pt x="588" y="432"/>
                    </a:lnTo>
                    <a:lnTo>
                      <a:pt x="589" y="432"/>
                    </a:lnTo>
                    <a:lnTo>
                      <a:pt x="589" y="431"/>
                    </a:lnTo>
                    <a:lnTo>
                      <a:pt x="590" y="430"/>
                    </a:lnTo>
                    <a:lnTo>
                      <a:pt x="591" y="430"/>
                    </a:lnTo>
                    <a:lnTo>
                      <a:pt x="591" y="429"/>
                    </a:lnTo>
                    <a:lnTo>
                      <a:pt x="592" y="429"/>
                    </a:lnTo>
                    <a:lnTo>
                      <a:pt x="592" y="431"/>
                    </a:lnTo>
                    <a:lnTo>
                      <a:pt x="592" y="436"/>
                    </a:lnTo>
                    <a:lnTo>
                      <a:pt x="592" y="457"/>
                    </a:lnTo>
                    <a:lnTo>
                      <a:pt x="592" y="474"/>
                    </a:lnTo>
                    <a:lnTo>
                      <a:pt x="590" y="474"/>
                    </a:lnTo>
                    <a:lnTo>
                      <a:pt x="586" y="474"/>
                    </a:lnTo>
                    <a:lnTo>
                      <a:pt x="581" y="474"/>
                    </a:lnTo>
                    <a:lnTo>
                      <a:pt x="576" y="474"/>
                    </a:lnTo>
                    <a:lnTo>
                      <a:pt x="572" y="474"/>
                    </a:lnTo>
                    <a:lnTo>
                      <a:pt x="566" y="473"/>
                    </a:lnTo>
                    <a:lnTo>
                      <a:pt x="560" y="473"/>
                    </a:lnTo>
                    <a:lnTo>
                      <a:pt x="558" y="473"/>
                    </a:lnTo>
                    <a:lnTo>
                      <a:pt x="554" y="473"/>
                    </a:lnTo>
                    <a:lnTo>
                      <a:pt x="551" y="473"/>
                    </a:lnTo>
                    <a:lnTo>
                      <a:pt x="549" y="473"/>
                    </a:lnTo>
                    <a:lnTo>
                      <a:pt x="545" y="477"/>
                    </a:lnTo>
                    <a:lnTo>
                      <a:pt x="549" y="481"/>
                    </a:lnTo>
                    <a:lnTo>
                      <a:pt x="560" y="492"/>
                    </a:lnTo>
                    <a:lnTo>
                      <a:pt x="591" y="493"/>
                    </a:lnTo>
                    <a:lnTo>
                      <a:pt x="591" y="495"/>
                    </a:lnTo>
                    <a:lnTo>
                      <a:pt x="591" y="504"/>
                    </a:lnTo>
                    <a:lnTo>
                      <a:pt x="591" y="523"/>
                    </a:lnTo>
                    <a:lnTo>
                      <a:pt x="590" y="524"/>
                    </a:lnTo>
                    <a:lnTo>
                      <a:pt x="568" y="501"/>
                    </a:lnTo>
                    <a:lnTo>
                      <a:pt x="555" y="514"/>
                    </a:lnTo>
                    <a:lnTo>
                      <a:pt x="543" y="505"/>
                    </a:lnTo>
                    <a:lnTo>
                      <a:pt x="544" y="504"/>
                    </a:lnTo>
                    <a:lnTo>
                      <a:pt x="545" y="502"/>
                    </a:lnTo>
                    <a:lnTo>
                      <a:pt x="533" y="490"/>
                    </a:lnTo>
                    <a:lnTo>
                      <a:pt x="517" y="474"/>
                    </a:lnTo>
                    <a:lnTo>
                      <a:pt x="514" y="470"/>
                    </a:lnTo>
                    <a:lnTo>
                      <a:pt x="513" y="472"/>
                    </a:lnTo>
                    <a:lnTo>
                      <a:pt x="508" y="476"/>
                    </a:lnTo>
                    <a:lnTo>
                      <a:pt x="497" y="487"/>
                    </a:lnTo>
                    <a:lnTo>
                      <a:pt x="495" y="490"/>
                    </a:lnTo>
                    <a:lnTo>
                      <a:pt x="491" y="494"/>
                    </a:lnTo>
                    <a:lnTo>
                      <a:pt x="485" y="500"/>
                    </a:lnTo>
                    <a:lnTo>
                      <a:pt x="484" y="501"/>
                    </a:lnTo>
                    <a:lnTo>
                      <a:pt x="482" y="503"/>
                    </a:lnTo>
                    <a:lnTo>
                      <a:pt x="478" y="505"/>
                    </a:lnTo>
                    <a:lnTo>
                      <a:pt x="476" y="508"/>
                    </a:lnTo>
                    <a:lnTo>
                      <a:pt x="474" y="511"/>
                    </a:lnTo>
                    <a:lnTo>
                      <a:pt x="471" y="512"/>
                    </a:lnTo>
                    <a:lnTo>
                      <a:pt x="471" y="513"/>
                    </a:lnTo>
                    <a:lnTo>
                      <a:pt x="468" y="515"/>
                    </a:lnTo>
                    <a:lnTo>
                      <a:pt x="466" y="518"/>
                    </a:lnTo>
                    <a:lnTo>
                      <a:pt x="464" y="520"/>
                    </a:lnTo>
                    <a:lnTo>
                      <a:pt x="463" y="521"/>
                    </a:lnTo>
                    <a:lnTo>
                      <a:pt x="460" y="518"/>
                    </a:lnTo>
                    <a:lnTo>
                      <a:pt x="454" y="511"/>
                    </a:lnTo>
                    <a:lnTo>
                      <a:pt x="452" y="510"/>
                    </a:lnTo>
                    <a:lnTo>
                      <a:pt x="436" y="526"/>
                    </a:lnTo>
                    <a:lnTo>
                      <a:pt x="430" y="532"/>
                    </a:lnTo>
                    <a:lnTo>
                      <a:pt x="443" y="546"/>
                    </a:lnTo>
                    <a:lnTo>
                      <a:pt x="426" y="566"/>
                    </a:lnTo>
                    <a:lnTo>
                      <a:pt x="424" y="567"/>
                    </a:lnTo>
                    <a:lnTo>
                      <a:pt x="415" y="567"/>
                    </a:lnTo>
                    <a:lnTo>
                      <a:pt x="399" y="567"/>
                    </a:lnTo>
                    <a:lnTo>
                      <a:pt x="368" y="567"/>
                    </a:lnTo>
                    <a:lnTo>
                      <a:pt x="367" y="567"/>
                    </a:lnTo>
                    <a:lnTo>
                      <a:pt x="329" y="567"/>
                    </a:lnTo>
                    <a:lnTo>
                      <a:pt x="321" y="567"/>
                    </a:lnTo>
                    <a:lnTo>
                      <a:pt x="216" y="566"/>
                    </a:lnTo>
                    <a:lnTo>
                      <a:pt x="212" y="566"/>
                    </a:lnTo>
                    <a:lnTo>
                      <a:pt x="206" y="566"/>
                    </a:lnTo>
                    <a:lnTo>
                      <a:pt x="188" y="566"/>
                    </a:lnTo>
                    <a:lnTo>
                      <a:pt x="186" y="566"/>
                    </a:lnTo>
                    <a:lnTo>
                      <a:pt x="143" y="565"/>
                    </a:lnTo>
                    <a:lnTo>
                      <a:pt x="142" y="565"/>
                    </a:lnTo>
                    <a:lnTo>
                      <a:pt x="142" y="566"/>
                    </a:lnTo>
                    <a:lnTo>
                      <a:pt x="142" y="567"/>
                    </a:lnTo>
                    <a:lnTo>
                      <a:pt x="142" y="568"/>
                    </a:lnTo>
                    <a:lnTo>
                      <a:pt x="142" y="582"/>
                    </a:lnTo>
                    <a:lnTo>
                      <a:pt x="142" y="590"/>
                    </a:lnTo>
                    <a:lnTo>
                      <a:pt x="117" y="590"/>
                    </a:lnTo>
                    <a:lnTo>
                      <a:pt x="112" y="590"/>
                    </a:lnTo>
                    <a:lnTo>
                      <a:pt x="93" y="589"/>
                    </a:lnTo>
                    <a:lnTo>
                      <a:pt x="93" y="567"/>
                    </a:lnTo>
                    <a:lnTo>
                      <a:pt x="93" y="547"/>
                    </a:lnTo>
                    <a:lnTo>
                      <a:pt x="93" y="545"/>
                    </a:lnTo>
                    <a:lnTo>
                      <a:pt x="95" y="545"/>
                    </a:lnTo>
                    <a:lnTo>
                      <a:pt x="97" y="546"/>
                    </a:lnTo>
                    <a:lnTo>
                      <a:pt x="99" y="546"/>
                    </a:lnTo>
                    <a:lnTo>
                      <a:pt x="99" y="529"/>
                    </a:lnTo>
                    <a:lnTo>
                      <a:pt x="99" y="527"/>
                    </a:lnTo>
                    <a:lnTo>
                      <a:pt x="99" y="526"/>
                    </a:lnTo>
                    <a:lnTo>
                      <a:pt x="99" y="524"/>
                    </a:lnTo>
                    <a:lnTo>
                      <a:pt x="99" y="523"/>
                    </a:lnTo>
                    <a:lnTo>
                      <a:pt x="96" y="524"/>
                    </a:lnTo>
                    <a:lnTo>
                      <a:pt x="95" y="524"/>
                    </a:lnTo>
                    <a:lnTo>
                      <a:pt x="92" y="526"/>
                    </a:lnTo>
                    <a:lnTo>
                      <a:pt x="90" y="526"/>
                    </a:lnTo>
                    <a:lnTo>
                      <a:pt x="76" y="530"/>
                    </a:lnTo>
                    <a:lnTo>
                      <a:pt x="73" y="531"/>
                    </a:lnTo>
                    <a:lnTo>
                      <a:pt x="73" y="513"/>
                    </a:lnTo>
                    <a:lnTo>
                      <a:pt x="61" y="513"/>
                    </a:lnTo>
                    <a:lnTo>
                      <a:pt x="61" y="514"/>
                    </a:lnTo>
                    <a:lnTo>
                      <a:pt x="59" y="514"/>
                    </a:lnTo>
                    <a:lnTo>
                      <a:pt x="61" y="535"/>
                    </a:lnTo>
                    <a:lnTo>
                      <a:pt x="59" y="535"/>
                    </a:lnTo>
                    <a:lnTo>
                      <a:pt x="58" y="536"/>
                    </a:lnTo>
                    <a:lnTo>
                      <a:pt x="56" y="536"/>
                    </a:lnTo>
                    <a:lnTo>
                      <a:pt x="55" y="536"/>
                    </a:lnTo>
                    <a:lnTo>
                      <a:pt x="55" y="530"/>
                    </a:lnTo>
                    <a:lnTo>
                      <a:pt x="55" y="524"/>
                    </a:lnTo>
                    <a:lnTo>
                      <a:pt x="55" y="514"/>
                    </a:lnTo>
                    <a:lnTo>
                      <a:pt x="54" y="514"/>
                    </a:lnTo>
                    <a:lnTo>
                      <a:pt x="53" y="514"/>
                    </a:lnTo>
                    <a:lnTo>
                      <a:pt x="52" y="514"/>
                    </a:lnTo>
                    <a:lnTo>
                      <a:pt x="50" y="514"/>
                    </a:lnTo>
                    <a:lnTo>
                      <a:pt x="49" y="514"/>
                    </a:lnTo>
                    <a:lnTo>
                      <a:pt x="48" y="514"/>
                    </a:lnTo>
                    <a:lnTo>
                      <a:pt x="47" y="514"/>
                    </a:lnTo>
                    <a:lnTo>
                      <a:pt x="46" y="514"/>
                    </a:lnTo>
                    <a:lnTo>
                      <a:pt x="45" y="514"/>
                    </a:lnTo>
                    <a:lnTo>
                      <a:pt x="44" y="514"/>
                    </a:lnTo>
                    <a:lnTo>
                      <a:pt x="43" y="514"/>
                    </a:lnTo>
                    <a:lnTo>
                      <a:pt x="42" y="514"/>
                    </a:lnTo>
                    <a:lnTo>
                      <a:pt x="39" y="514"/>
                    </a:lnTo>
                    <a:lnTo>
                      <a:pt x="37" y="514"/>
                    </a:lnTo>
                    <a:lnTo>
                      <a:pt x="36" y="514"/>
                    </a:lnTo>
                    <a:lnTo>
                      <a:pt x="34" y="514"/>
                    </a:lnTo>
                    <a:lnTo>
                      <a:pt x="33" y="514"/>
                    </a:lnTo>
                    <a:lnTo>
                      <a:pt x="31" y="514"/>
                    </a:lnTo>
                    <a:lnTo>
                      <a:pt x="29" y="514"/>
                    </a:lnTo>
                    <a:lnTo>
                      <a:pt x="27" y="514"/>
                    </a:lnTo>
                    <a:lnTo>
                      <a:pt x="26" y="514"/>
                    </a:lnTo>
                    <a:lnTo>
                      <a:pt x="25" y="514"/>
                    </a:lnTo>
                    <a:lnTo>
                      <a:pt x="21" y="514"/>
                    </a:lnTo>
                    <a:lnTo>
                      <a:pt x="20" y="514"/>
                    </a:lnTo>
                    <a:lnTo>
                      <a:pt x="20" y="520"/>
                    </a:lnTo>
                    <a:lnTo>
                      <a:pt x="15" y="520"/>
                    </a:lnTo>
                    <a:lnTo>
                      <a:pt x="14" y="519"/>
                    </a:lnTo>
                    <a:lnTo>
                      <a:pt x="14" y="518"/>
                    </a:lnTo>
                    <a:lnTo>
                      <a:pt x="14" y="514"/>
                    </a:lnTo>
                    <a:lnTo>
                      <a:pt x="14" y="513"/>
                    </a:lnTo>
                    <a:lnTo>
                      <a:pt x="14" y="512"/>
                    </a:lnTo>
                    <a:lnTo>
                      <a:pt x="14" y="510"/>
                    </a:lnTo>
                    <a:lnTo>
                      <a:pt x="14" y="505"/>
                    </a:lnTo>
                    <a:lnTo>
                      <a:pt x="14" y="502"/>
                    </a:lnTo>
                    <a:lnTo>
                      <a:pt x="14" y="499"/>
                    </a:lnTo>
                    <a:lnTo>
                      <a:pt x="14" y="491"/>
                    </a:lnTo>
                    <a:lnTo>
                      <a:pt x="14" y="486"/>
                    </a:lnTo>
                    <a:lnTo>
                      <a:pt x="14" y="485"/>
                    </a:lnTo>
                    <a:lnTo>
                      <a:pt x="14" y="473"/>
                    </a:lnTo>
                    <a:lnTo>
                      <a:pt x="14" y="467"/>
                    </a:lnTo>
                    <a:lnTo>
                      <a:pt x="14" y="457"/>
                    </a:lnTo>
                    <a:lnTo>
                      <a:pt x="14" y="456"/>
                    </a:lnTo>
                    <a:lnTo>
                      <a:pt x="14" y="454"/>
                    </a:lnTo>
                    <a:lnTo>
                      <a:pt x="14" y="452"/>
                    </a:lnTo>
                    <a:lnTo>
                      <a:pt x="14" y="450"/>
                    </a:lnTo>
                    <a:lnTo>
                      <a:pt x="15" y="449"/>
                    </a:lnTo>
                    <a:lnTo>
                      <a:pt x="15" y="446"/>
                    </a:lnTo>
                    <a:lnTo>
                      <a:pt x="15" y="443"/>
                    </a:lnTo>
                    <a:lnTo>
                      <a:pt x="15" y="441"/>
                    </a:lnTo>
                    <a:lnTo>
                      <a:pt x="15" y="437"/>
                    </a:lnTo>
                    <a:lnTo>
                      <a:pt x="15" y="431"/>
                    </a:lnTo>
                    <a:lnTo>
                      <a:pt x="15" y="429"/>
                    </a:lnTo>
                    <a:lnTo>
                      <a:pt x="15" y="427"/>
                    </a:lnTo>
                    <a:lnTo>
                      <a:pt x="15" y="422"/>
                    </a:lnTo>
                    <a:lnTo>
                      <a:pt x="16" y="418"/>
                    </a:lnTo>
                    <a:lnTo>
                      <a:pt x="16" y="404"/>
                    </a:lnTo>
                    <a:lnTo>
                      <a:pt x="16" y="397"/>
                    </a:lnTo>
                    <a:lnTo>
                      <a:pt x="17" y="396"/>
                    </a:lnTo>
                    <a:lnTo>
                      <a:pt x="17" y="395"/>
                    </a:lnTo>
                    <a:lnTo>
                      <a:pt x="17" y="394"/>
                    </a:lnTo>
                    <a:lnTo>
                      <a:pt x="17" y="392"/>
                    </a:lnTo>
                    <a:lnTo>
                      <a:pt x="19" y="392"/>
                    </a:lnTo>
                    <a:lnTo>
                      <a:pt x="26" y="392"/>
                    </a:lnTo>
                    <a:lnTo>
                      <a:pt x="26" y="396"/>
                    </a:lnTo>
                    <a:lnTo>
                      <a:pt x="26" y="404"/>
                    </a:lnTo>
                    <a:lnTo>
                      <a:pt x="25" y="405"/>
                    </a:lnTo>
                    <a:lnTo>
                      <a:pt x="27" y="405"/>
                    </a:lnTo>
                    <a:lnTo>
                      <a:pt x="36" y="405"/>
                    </a:lnTo>
                    <a:lnTo>
                      <a:pt x="38" y="405"/>
                    </a:lnTo>
                    <a:lnTo>
                      <a:pt x="40" y="405"/>
                    </a:lnTo>
                    <a:lnTo>
                      <a:pt x="42" y="405"/>
                    </a:lnTo>
                    <a:lnTo>
                      <a:pt x="45" y="405"/>
                    </a:lnTo>
                    <a:lnTo>
                      <a:pt x="48" y="405"/>
                    </a:lnTo>
                    <a:lnTo>
                      <a:pt x="52" y="405"/>
                    </a:lnTo>
                    <a:lnTo>
                      <a:pt x="55" y="405"/>
                    </a:lnTo>
                    <a:lnTo>
                      <a:pt x="56" y="405"/>
                    </a:lnTo>
                    <a:lnTo>
                      <a:pt x="57" y="404"/>
                    </a:lnTo>
                    <a:lnTo>
                      <a:pt x="57" y="329"/>
                    </a:lnTo>
                    <a:lnTo>
                      <a:pt x="21" y="329"/>
                    </a:lnTo>
                    <a:lnTo>
                      <a:pt x="22" y="323"/>
                    </a:lnTo>
                    <a:lnTo>
                      <a:pt x="22" y="322"/>
                    </a:lnTo>
                    <a:lnTo>
                      <a:pt x="22" y="321"/>
                    </a:lnTo>
                    <a:lnTo>
                      <a:pt x="24" y="321"/>
                    </a:lnTo>
                    <a:lnTo>
                      <a:pt x="26" y="321"/>
                    </a:lnTo>
                    <a:lnTo>
                      <a:pt x="26" y="316"/>
                    </a:lnTo>
                    <a:lnTo>
                      <a:pt x="28" y="316"/>
                    </a:lnTo>
                    <a:lnTo>
                      <a:pt x="28" y="321"/>
                    </a:lnTo>
                    <a:lnTo>
                      <a:pt x="57" y="321"/>
                    </a:lnTo>
                    <a:lnTo>
                      <a:pt x="61" y="321"/>
                    </a:lnTo>
                    <a:lnTo>
                      <a:pt x="73" y="321"/>
                    </a:lnTo>
                    <a:lnTo>
                      <a:pt x="73" y="320"/>
                    </a:lnTo>
                    <a:lnTo>
                      <a:pt x="73" y="319"/>
                    </a:lnTo>
                    <a:lnTo>
                      <a:pt x="73" y="318"/>
                    </a:lnTo>
                    <a:lnTo>
                      <a:pt x="73" y="315"/>
                    </a:lnTo>
                    <a:lnTo>
                      <a:pt x="72" y="315"/>
                    </a:lnTo>
                    <a:lnTo>
                      <a:pt x="22" y="315"/>
                    </a:lnTo>
                    <a:lnTo>
                      <a:pt x="22" y="313"/>
                    </a:lnTo>
                    <a:lnTo>
                      <a:pt x="22" y="307"/>
                    </a:lnTo>
                    <a:lnTo>
                      <a:pt x="22" y="304"/>
                    </a:lnTo>
                    <a:lnTo>
                      <a:pt x="24" y="300"/>
                    </a:lnTo>
                    <a:lnTo>
                      <a:pt x="24" y="296"/>
                    </a:lnTo>
                    <a:lnTo>
                      <a:pt x="24" y="292"/>
                    </a:lnTo>
                    <a:lnTo>
                      <a:pt x="24" y="289"/>
                    </a:lnTo>
                    <a:lnTo>
                      <a:pt x="22" y="287"/>
                    </a:lnTo>
                    <a:lnTo>
                      <a:pt x="24" y="286"/>
                    </a:lnTo>
                    <a:lnTo>
                      <a:pt x="25" y="286"/>
                    </a:lnTo>
                    <a:lnTo>
                      <a:pt x="25" y="279"/>
                    </a:lnTo>
                    <a:lnTo>
                      <a:pt x="28" y="279"/>
                    </a:lnTo>
                    <a:lnTo>
                      <a:pt x="30" y="278"/>
                    </a:lnTo>
                    <a:lnTo>
                      <a:pt x="30" y="276"/>
                    </a:lnTo>
                    <a:lnTo>
                      <a:pt x="43" y="276"/>
                    </a:lnTo>
                    <a:lnTo>
                      <a:pt x="43" y="275"/>
                    </a:lnTo>
                    <a:lnTo>
                      <a:pt x="73" y="275"/>
                    </a:lnTo>
                    <a:lnTo>
                      <a:pt x="73" y="243"/>
                    </a:lnTo>
                    <a:lnTo>
                      <a:pt x="73" y="229"/>
                    </a:lnTo>
                    <a:lnTo>
                      <a:pt x="82" y="229"/>
                    </a:lnTo>
                    <a:lnTo>
                      <a:pt x="81" y="229"/>
                    </a:lnTo>
                    <a:lnTo>
                      <a:pt x="80" y="228"/>
                    </a:lnTo>
                    <a:lnTo>
                      <a:pt x="80" y="226"/>
                    </a:lnTo>
                    <a:lnTo>
                      <a:pt x="78" y="225"/>
                    </a:lnTo>
                    <a:lnTo>
                      <a:pt x="78" y="222"/>
                    </a:lnTo>
                    <a:lnTo>
                      <a:pt x="65" y="222"/>
                    </a:lnTo>
                    <a:lnTo>
                      <a:pt x="40" y="222"/>
                    </a:lnTo>
                    <a:lnTo>
                      <a:pt x="40" y="250"/>
                    </a:lnTo>
                    <a:lnTo>
                      <a:pt x="56" y="250"/>
                    </a:lnTo>
                    <a:lnTo>
                      <a:pt x="56" y="269"/>
                    </a:lnTo>
                    <a:lnTo>
                      <a:pt x="40" y="269"/>
                    </a:lnTo>
                    <a:lnTo>
                      <a:pt x="40" y="275"/>
                    </a:lnTo>
                    <a:lnTo>
                      <a:pt x="25" y="275"/>
                    </a:lnTo>
                    <a:lnTo>
                      <a:pt x="24" y="275"/>
                    </a:lnTo>
                    <a:lnTo>
                      <a:pt x="14" y="275"/>
                    </a:lnTo>
                    <a:lnTo>
                      <a:pt x="11" y="275"/>
                    </a:lnTo>
                    <a:lnTo>
                      <a:pt x="10" y="274"/>
                    </a:lnTo>
                    <a:lnTo>
                      <a:pt x="9" y="274"/>
                    </a:lnTo>
                    <a:lnTo>
                      <a:pt x="7" y="273"/>
                    </a:lnTo>
                    <a:lnTo>
                      <a:pt x="5" y="270"/>
                    </a:lnTo>
                    <a:lnTo>
                      <a:pt x="3" y="269"/>
                    </a:lnTo>
                    <a:lnTo>
                      <a:pt x="2" y="267"/>
                    </a:lnTo>
                    <a:lnTo>
                      <a:pt x="1" y="266"/>
                    </a:lnTo>
                    <a:lnTo>
                      <a:pt x="1" y="265"/>
                    </a:lnTo>
                    <a:lnTo>
                      <a:pt x="0" y="262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0" y="256"/>
                    </a:lnTo>
                    <a:close/>
                    <a:moveTo>
                      <a:pt x="26" y="211"/>
                    </a:moveTo>
                    <a:lnTo>
                      <a:pt x="43" y="210"/>
                    </a:lnTo>
                    <a:lnTo>
                      <a:pt x="42" y="196"/>
                    </a:lnTo>
                    <a:lnTo>
                      <a:pt x="40" y="196"/>
                    </a:lnTo>
                    <a:lnTo>
                      <a:pt x="31" y="196"/>
                    </a:lnTo>
                    <a:lnTo>
                      <a:pt x="30" y="196"/>
                    </a:lnTo>
                    <a:lnTo>
                      <a:pt x="30" y="202"/>
                    </a:lnTo>
                    <a:lnTo>
                      <a:pt x="27" y="202"/>
                    </a:lnTo>
                    <a:lnTo>
                      <a:pt x="26" y="208"/>
                    </a:lnTo>
                    <a:lnTo>
                      <a:pt x="26" y="211"/>
                    </a:lnTo>
                    <a:close/>
                    <a:moveTo>
                      <a:pt x="156" y="296"/>
                    </a:moveTo>
                    <a:lnTo>
                      <a:pt x="161" y="296"/>
                    </a:lnTo>
                    <a:lnTo>
                      <a:pt x="162" y="296"/>
                    </a:lnTo>
                    <a:lnTo>
                      <a:pt x="164" y="296"/>
                    </a:lnTo>
                    <a:lnTo>
                      <a:pt x="165" y="295"/>
                    </a:lnTo>
                    <a:lnTo>
                      <a:pt x="165" y="293"/>
                    </a:lnTo>
                    <a:lnTo>
                      <a:pt x="165" y="292"/>
                    </a:lnTo>
                    <a:lnTo>
                      <a:pt x="166" y="292"/>
                    </a:lnTo>
                    <a:lnTo>
                      <a:pt x="165" y="291"/>
                    </a:lnTo>
                    <a:lnTo>
                      <a:pt x="164" y="289"/>
                    </a:lnTo>
                    <a:lnTo>
                      <a:pt x="162" y="288"/>
                    </a:lnTo>
                    <a:lnTo>
                      <a:pt x="164" y="287"/>
                    </a:lnTo>
                    <a:lnTo>
                      <a:pt x="162" y="286"/>
                    </a:lnTo>
                    <a:lnTo>
                      <a:pt x="160" y="286"/>
                    </a:lnTo>
                    <a:lnTo>
                      <a:pt x="159" y="286"/>
                    </a:lnTo>
                    <a:lnTo>
                      <a:pt x="158" y="283"/>
                    </a:lnTo>
                    <a:lnTo>
                      <a:pt x="157" y="282"/>
                    </a:lnTo>
                    <a:lnTo>
                      <a:pt x="157" y="280"/>
                    </a:lnTo>
                    <a:lnTo>
                      <a:pt x="156" y="280"/>
                    </a:lnTo>
                    <a:lnTo>
                      <a:pt x="156" y="296"/>
                    </a:lnTo>
                    <a:close/>
                    <a:moveTo>
                      <a:pt x="178" y="178"/>
                    </a:moveTo>
                    <a:lnTo>
                      <a:pt x="205" y="179"/>
                    </a:lnTo>
                    <a:lnTo>
                      <a:pt x="205" y="176"/>
                    </a:lnTo>
                    <a:lnTo>
                      <a:pt x="205" y="170"/>
                    </a:lnTo>
                    <a:lnTo>
                      <a:pt x="205" y="169"/>
                    </a:lnTo>
                    <a:lnTo>
                      <a:pt x="205" y="168"/>
                    </a:lnTo>
                    <a:lnTo>
                      <a:pt x="212" y="166"/>
                    </a:lnTo>
                    <a:lnTo>
                      <a:pt x="213" y="166"/>
                    </a:lnTo>
                    <a:lnTo>
                      <a:pt x="213" y="145"/>
                    </a:lnTo>
                    <a:lnTo>
                      <a:pt x="209" y="145"/>
                    </a:lnTo>
                    <a:lnTo>
                      <a:pt x="209" y="131"/>
                    </a:lnTo>
                    <a:lnTo>
                      <a:pt x="199" y="131"/>
                    </a:lnTo>
                    <a:lnTo>
                      <a:pt x="198" y="131"/>
                    </a:lnTo>
                    <a:lnTo>
                      <a:pt x="190" y="131"/>
                    </a:lnTo>
                    <a:lnTo>
                      <a:pt x="180" y="132"/>
                    </a:lnTo>
                    <a:lnTo>
                      <a:pt x="179" y="132"/>
                    </a:lnTo>
                    <a:lnTo>
                      <a:pt x="178" y="132"/>
                    </a:lnTo>
                    <a:lnTo>
                      <a:pt x="178" y="133"/>
                    </a:lnTo>
                    <a:lnTo>
                      <a:pt x="178" y="162"/>
                    </a:lnTo>
                    <a:lnTo>
                      <a:pt x="178" y="178"/>
                    </a:lnTo>
                    <a:close/>
                    <a:moveTo>
                      <a:pt x="337" y="506"/>
                    </a:moveTo>
                    <a:lnTo>
                      <a:pt x="338" y="506"/>
                    </a:lnTo>
                    <a:lnTo>
                      <a:pt x="339" y="506"/>
                    </a:lnTo>
                    <a:lnTo>
                      <a:pt x="340" y="506"/>
                    </a:lnTo>
                    <a:lnTo>
                      <a:pt x="342" y="506"/>
                    </a:lnTo>
                    <a:lnTo>
                      <a:pt x="344" y="506"/>
                    </a:lnTo>
                    <a:lnTo>
                      <a:pt x="345" y="506"/>
                    </a:lnTo>
                    <a:lnTo>
                      <a:pt x="346" y="506"/>
                    </a:lnTo>
                    <a:lnTo>
                      <a:pt x="347" y="506"/>
                    </a:lnTo>
                    <a:lnTo>
                      <a:pt x="348" y="506"/>
                    </a:lnTo>
                    <a:lnTo>
                      <a:pt x="349" y="506"/>
                    </a:lnTo>
                    <a:lnTo>
                      <a:pt x="352" y="506"/>
                    </a:lnTo>
                    <a:lnTo>
                      <a:pt x="353" y="506"/>
                    </a:lnTo>
                    <a:lnTo>
                      <a:pt x="354" y="506"/>
                    </a:lnTo>
                    <a:lnTo>
                      <a:pt x="355" y="506"/>
                    </a:lnTo>
                    <a:lnTo>
                      <a:pt x="357" y="506"/>
                    </a:lnTo>
                    <a:lnTo>
                      <a:pt x="360" y="506"/>
                    </a:lnTo>
                    <a:lnTo>
                      <a:pt x="361" y="506"/>
                    </a:lnTo>
                    <a:lnTo>
                      <a:pt x="362" y="506"/>
                    </a:lnTo>
                    <a:lnTo>
                      <a:pt x="363" y="506"/>
                    </a:lnTo>
                    <a:lnTo>
                      <a:pt x="364" y="506"/>
                    </a:lnTo>
                    <a:lnTo>
                      <a:pt x="366" y="506"/>
                    </a:lnTo>
                    <a:lnTo>
                      <a:pt x="366" y="504"/>
                    </a:lnTo>
                    <a:lnTo>
                      <a:pt x="366" y="499"/>
                    </a:lnTo>
                    <a:lnTo>
                      <a:pt x="366" y="496"/>
                    </a:lnTo>
                    <a:lnTo>
                      <a:pt x="357" y="496"/>
                    </a:lnTo>
                    <a:lnTo>
                      <a:pt x="354" y="496"/>
                    </a:lnTo>
                    <a:lnTo>
                      <a:pt x="344" y="496"/>
                    </a:lnTo>
                    <a:lnTo>
                      <a:pt x="340" y="496"/>
                    </a:lnTo>
                    <a:lnTo>
                      <a:pt x="337" y="496"/>
                    </a:lnTo>
                    <a:lnTo>
                      <a:pt x="337" y="506"/>
                    </a:lnTo>
                    <a:close/>
                    <a:moveTo>
                      <a:pt x="344" y="545"/>
                    </a:moveTo>
                    <a:lnTo>
                      <a:pt x="345" y="545"/>
                    </a:lnTo>
                    <a:lnTo>
                      <a:pt x="366" y="545"/>
                    </a:lnTo>
                    <a:lnTo>
                      <a:pt x="366" y="539"/>
                    </a:lnTo>
                    <a:lnTo>
                      <a:pt x="366" y="537"/>
                    </a:lnTo>
                    <a:lnTo>
                      <a:pt x="366" y="536"/>
                    </a:lnTo>
                    <a:lnTo>
                      <a:pt x="364" y="536"/>
                    </a:lnTo>
                    <a:lnTo>
                      <a:pt x="358" y="536"/>
                    </a:lnTo>
                    <a:lnTo>
                      <a:pt x="355" y="536"/>
                    </a:lnTo>
                    <a:lnTo>
                      <a:pt x="354" y="536"/>
                    </a:lnTo>
                    <a:lnTo>
                      <a:pt x="347" y="536"/>
                    </a:lnTo>
                    <a:lnTo>
                      <a:pt x="344" y="536"/>
                    </a:lnTo>
                    <a:lnTo>
                      <a:pt x="344" y="539"/>
                    </a:lnTo>
                    <a:lnTo>
                      <a:pt x="344" y="541"/>
                    </a:lnTo>
                    <a:lnTo>
                      <a:pt x="344" y="545"/>
                    </a:lnTo>
                    <a:close/>
                    <a:moveTo>
                      <a:pt x="402" y="443"/>
                    </a:moveTo>
                    <a:lnTo>
                      <a:pt x="440" y="483"/>
                    </a:lnTo>
                    <a:lnTo>
                      <a:pt x="447" y="476"/>
                    </a:lnTo>
                    <a:lnTo>
                      <a:pt x="450" y="473"/>
                    </a:lnTo>
                    <a:lnTo>
                      <a:pt x="451" y="472"/>
                    </a:lnTo>
                    <a:lnTo>
                      <a:pt x="452" y="470"/>
                    </a:lnTo>
                    <a:lnTo>
                      <a:pt x="456" y="467"/>
                    </a:lnTo>
                    <a:lnTo>
                      <a:pt x="456" y="466"/>
                    </a:lnTo>
                    <a:lnTo>
                      <a:pt x="456" y="465"/>
                    </a:lnTo>
                    <a:lnTo>
                      <a:pt x="456" y="464"/>
                    </a:lnTo>
                    <a:lnTo>
                      <a:pt x="456" y="463"/>
                    </a:lnTo>
                    <a:lnTo>
                      <a:pt x="455" y="461"/>
                    </a:lnTo>
                    <a:lnTo>
                      <a:pt x="454" y="460"/>
                    </a:lnTo>
                    <a:lnTo>
                      <a:pt x="452" y="459"/>
                    </a:lnTo>
                    <a:lnTo>
                      <a:pt x="450" y="457"/>
                    </a:lnTo>
                    <a:lnTo>
                      <a:pt x="448" y="454"/>
                    </a:lnTo>
                    <a:lnTo>
                      <a:pt x="447" y="454"/>
                    </a:lnTo>
                    <a:lnTo>
                      <a:pt x="443" y="449"/>
                    </a:lnTo>
                    <a:lnTo>
                      <a:pt x="442" y="448"/>
                    </a:lnTo>
                    <a:lnTo>
                      <a:pt x="439" y="445"/>
                    </a:lnTo>
                    <a:lnTo>
                      <a:pt x="437" y="442"/>
                    </a:lnTo>
                    <a:lnTo>
                      <a:pt x="435" y="440"/>
                    </a:lnTo>
                    <a:lnTo>
                      <a:pt x="432" y="438"/>
                    </a:lnTo>
                    <a:lnTo>
                      <a:pt x="431" y="437"/>
                    </a:lnTo>
                    <a:lnTo>
                      <a:pt x="430" y="436"/>
                    </a:lnTo>
                    <a:lnTo>
                      <a:pt x="431" y="434"/>
                    </a:lnTo>
                    <a:lnTo>
                      <a:pt x="437" y="429"/>
                    </a:lnTo>
                    <a:lnTo>
                      <a:pt x="436" y="427"/>
                    </a:lnTo>
                    <a:lnTo>
                      <a:pt x="431" y="422"/>
                    </a:lnTo>
                    <a:lnTo>
                      <a:pt x="430" y="421"/>
                    </a:lnTo>
                    <a:lnTo>
                      <a:pt x="422" y="428"/>
                    </a:lnTo>
                    <a:lnTo>
                      <a:pt x="421" y="427"/>
                    </a:lnTo>
                    <a:lnTo>
                      <a:pt x="420" y="428"/>
                    </a:lnTo>
                    <a:lnTo>
                      <a:pt x="417" y="430"/>
                    </a:lnTo>
                    <a:lnTo>
                      <a:pt x="415" y="431"/>
                    </a:lnTo>
                    <a:lnTo>
                      <a:pt x="409" y="439"/>
                    </a:lnTo>
                    <a:lnTo>
                      <a:pt x="402" y="443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" name="Freeform 77">
                <a:extLst>
                  <a:ext uri="{FF2B5EF4-FFF2-40B4-BE49-F238E27FC236}">
                    <a16:creationId xmlns:a16="http://schemas.microsoft.com/office/drawing/2014/main" id="{20755782-8A12-92C0-E0EE-05F226442A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7313" y="1289050"/>
                <a:ext cx="1492250" cy="1343025"/>
              </a:xfrm>
              <a:custGeom>
                <a:avLst/>
                <a:gdLst>
                  <a:gd name="T0" fmla="*/ 568 w 940"/>
                  <a:gd name="T1" fmla="*/ 114 h 846"/>
                  <a:gd name="T2" fmla="*/ 46 w 940"/>
                  <a:gd name="T3" fmla="*/ 398 h 846"/>
                  <a:gd name="T4" fmla="*/ 175 w 940"/>
                  <a:gd name="T5" fmla="*/ 254 h 846"/>
                  <a:gd name="T6" fmla="*/ 113 w 940"/>
                  <a:gd name="T7" fmla="*/ 139 h 846"/>
                  <a:gd name="T8" fmla="*/ 198 w 940"/>
                  <a:gd name="T9" fmla="*/ 81 h 846"/>
                  <a:gd name="T10" fmla="*/ 306 w 940"/>
                  <a:gd name="T11" fmla="*/ 126 h 846"/>
                  <a:gd name="T12" fmla="*/ 420 w 940"/>
                  <a:gd name="T13" fmla="*/ 235 h 846"/>
                  <a:gd name="T14" fmla="*/ 417 w 940"/>
                  <a:gd name="T15" fmla="*/ 203 h 846"/>
                  <a:gd name="T16" fmla="*/ 385 w 940"/>
                  <a:gd name="T17" fmla="*/ 20 h 846"/>
                  <a:gd name="T18" fmla="*/ 520 w 940"/>
                  <a:gd name="T19" fmla="*/ 64 h 846"/>
                  <a:gd name="T20" fmla="*/ 493 w 940"/>
                  <a:gd name="T21" fmla="*/ 173 h 846"/>
                  <a:gd name="T22" fmla="*/ 460 w 940"/>
                  <a:gd name="T23" fmla="*/ 250 h 846"/>
                  <a:gd name="T24" fmla="*/ 569 w 940"/>
                  <a:gd name="T25" fmla="*/ 254 h 846"/>
                  <a:gd name="T26" fmla="*/ 609 w 940"/>
                  <a:gd name="T27" fmla="*/ 142 h 846"/>
                  <a:gd name="T28" fmla="*/ 663 w 940"/>
                  <a:gd name="T29" fmla="*/ 24 h 846"/>
                  <a:gd name="T30" fmla="*/ 654 w 940"/>
                  <a:gd name="T31" fmla="*/ 174 h 846"/>
                  <a:gd name="T32" fmla="*/ 656 w 940"/>
                  <a:gd name="T33" fmla="*/ 245 h 846"/>
                  <a:gd name="T34" fmla="*/ 656 w 940"/>
                  <a:gd name="T35" fmla="*/ 245 h 846"/>
                  <a:gd name="T36" fmla="*/ 585 w 940"/>
                  <a:gd name="T37" fmla="*/ 248 h 846"/>
                  <a:gd name="T38" fmla="*/ 571 w 940"/>
                  <a:gd name="T39" fmla="*/ 314 h 846"/>
                  <a:gd name="T40" fmla="*/ 605 w 940"/>
                  <a:gd name="T41" fmla="*/ 327 h 846"/>
                  <a:gd name="T42" fmla="*/ 660 w 940"/>
                  <a:gd name="T43" fmla="*/ 315 h 846"/>
                  <a:gd name="T44" fmla="*/ 791 w 940"/>
                  <a:gd name="T45" fmla="*/ 272 h 846"/>
                  <a:gd name="T46" fmla="*/ 903 w 940"/>
                  <a:gd name="T47" fmla="*/ 210 h 846"/>
                  <a:gd name="T48" fmla="*/ 889 w 940"/>
                  <a:gd name="T49" fmla="*/ 230 h 846"/>
                  <a:gd name="T50" fmla="*/ 851 w 940"/>
                  <a:gd name="T51" fmla="*/ 306 h 846"/>
                  <a:gd name="T52" fmla="*/ 910 w 940"/>
                  <a:gd name="T53" fmla="*/ 333 h 846"/>
                  <a:gd name="T54" fmla="*/ 833 w 940"/>
                  <a:gd name="T55" fmla="*/ 376 h 846"/>
                  <a:gd name="T56" fmla="*/ 731 w 940"/>
                  <a:gd name="T57" fmla="*/ 395 h 846"/>
                  <a:gd name="T58" fmla="*/ 794 w 940"/>
                  <a:gd name="T59" fmla="*/ 501 h 846"/>
                  <a:gd name="T60" fmla="*/ 759 w 940"/>
                  <a:gd name="T61" fmla="*/ 567 h 846"/>
                  <a:gd name="T62" fmla="*/ 606 w 940"/>
                  <a:gd name="T63" fmla="*/ 565 h 846"/>
                  <a:gd name="T64" fmla="*/ 466 w 940"/>
                  <a:gd name="T65" fmla="*/ 553 h 846"/>
                  <a:gd name="T66" fmla="*/ 301 w 940"/>
                  <a:gd name="T67" fmla="*/ 846 h 846"/>
                  <a:gd name="T68" fmla="*/ 168 w 940"/>
                  <a:gd name="T69" fmla="*/ 710 h 846"/>
                  <a:gd name="T70" fmla="*/ 113 w 940"/>
                  <a:gd name="T71" fmla="*/ 636 h 846"/>
                  <a:gd name="T72" fmla="*/ 68 w 940"/>
                  <a:gd name="T73" fmla="*/ 526 h 846"/>
                  <a:gd name="T74" fmla="*/ 224 w 940"/>
                  <a:gd name="T75" fmla="*/ 761 h 846"/>
                  <a:gd name="T76" fmla="*/ 234 w 940"/>
                  <a:gd name="T77" fmla="*/ 767 h 846"/>
                  <a:gd name="T78" fmla="*/ 234 w 940"/>
                  <a:gd name="T79" fmla="*/ 743 h 846"/>
                  <a:gd name="T80" fmla="*/ 227 w 940"/>
                  <a:gd name="T81" fmla="*/ 756 h 846"/>
                  <a:gd name="T82" fmla="*/ 242 w 940"/>
                  <a:gd name="T83" fmla="*/ 763 h 846"/>
                  <a:gd name="T84" fmla="*/ 254 w 940"/>
                  <a:gd name="T85" fmla="*/ 773 h 846"/>
                  <a:gd name="T86" fmla="*/ 248 w 940"/>
                  <a:gd name="T87" fmla="*/ 759 h 846"/>
                  <a:gd name="T88" fmla="*/ 246 w 940"/>
                  <a:gd name="T89" fmla="*/ 745 h 846"/>
                  <a:gd name="T90" fmla="*/ 260 w 940"/>
                  <a:gd name="T91" fmla="*/ 769 h 846"/>
                  <a:gd name="T92" fmla="*/ 253 w 940"/>
                  <a:gd name="T93" fmla="*/ 746 h 846"/>
                  <a:gd name="T94" fmla="*/ 260 w 940"/>
                  <a:gd name="T95" fmla="*/ 731 h 846"/>
                  <a:gd name="T96" fmla="*/ 249 w 940"/>
                  <a:gd name="T97" fmla="*/ 731 h 846"/>
                  <a:gd name="T98" fmla="*/ 264 w 940"/>
                  <a:gd name="T99" fmla="*/ 755 h 846"/>
                  <a:gd name="T100" fmla="*/ 258 w 940"/>
                  <a:gd name="T101" fmla="*/ 733 h 846"/>
                  <a:gd name="T102" fmla="*/ 271 w 940"/>
                  <a:gd name="T103" fmla="*/ 751 h 846"/>
                  <a:gd name="T104" fmla="*/ 260 w 940"/>
                  <a:gd name="T105" fmla="*/ 760 h 846"/>
                  <a:gd name="T106" fmla="*/ 271 w 940"/>
                  <a:gd name="T107" fmla="*/ 755 h 846"/>
                  <a:gd name="T108" fmla="*/ 271 w 940"/>
                  <a:gd name="T109" fmla="*/ 749 h 846"/>
                  <a:gd name="T110" fmla="*/ 268 w 940"/>
                  <a:gd name="T111" fmla="*/ 732 h 846"/>
                  <a:gd name="T112" fmla="*/ 523 w 940"/>
                  <a:gd name="T113" fmla="*/ 494 h 846"/>
                  <a:gd name="T114" fmla="*/ 514 w 940"/>
                  <a:gd name="T115" fmla="*/ 130 h 846"/>
                  <a:gd name="T116" fmla="*/ 569 w 940"/>
                  <a:gd name="T117" fmla="*/ 474 h 846"/>
                  <a:gd name="T118" fmla="*/ 654 w 940"/>
                  <a:gd name="T119" fmla="*/ 240 h 846"/>
                  <a:gd name="T120" fmla="*/ 633 w 940"/>
                  <a:gd name="T121" fmla="*/ 222 h 846"/>
                  <a:gd name="T122" fmla="*/ 835 w 940"/>
                  <a:gd name="T123" fmla="*/ 317 h 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40" h="846">
                    <a:moveTo>
                      <a:pt x="869" y="267"/>
                    </a:moveTo>
                    <a:lnTo>
                      <a:pt x="879" y="266"/>
                    </a:lnTo>
                    <a:lnTo>
                      <a:pt x="892" y="271"/>
                    </a:lnTo>
                    <a:lnTo>
                      <a:pt x="895" y="276"/>
                    </a:lnTo>
                    <a:lnTo>
                      <a:pt x="903" y="277"/>
                    </a:lnTo>
                    <a:lnTo>
                      <a:pt x="901" y="279"/>
                    </a:lnTo>
                    <a:lnTo>
                      <a:pt x="901" y="287"/>
                    </a:lnTo>
                    <a:lnTo>
                      <a:pt x="868" y="279"/>
                    </a:lnTo>
                    <a:lnTo>
                      <a:pt x="869" y="267"/>
                    </a:lnTo>
                    <a:close/>
                    <a:moveTo>
                      <a:pt x="557" y="58"/>
                    </a:moveTo>
                    <a:lnTo>
                      <a:pt x="560" y="58"/>
                    </a:lnTo>
                    <a:lnTo>
                      <a:pt x="560" y="67"/>
                    </a:lnTo>
                    <a:lnTo>
                      <a:pt x="558" y="65"/>
                    </a:lnTo>
                    <a:lnTo>
                      <a:pt x="557" y="65"/>
                    </a:lnTo>
                    <a:lnTo>
                      <a:pt x="557" y="58"/>
                    </a:lnTo>
                    <a:close/>
                    <a:moveTo>
                      <a:pt x="536" y="125"/>
                    </a:moveTo>
                    <a:lnTo>
                      <a:pt x="539" y="123"/>
                    </a:lnTo>
                    <a:lnTo>
                      <a:pt x="551" y="110"/>
                    </a:lnTo>
                    <a:lnTo>
                      <a:pt x="554" y="106"/>
                    </a:lnTo>
                    <a:lnTo>
                      <a:pt x="557" y="104"/>
                    </a:lnTo>
                    <a:lnTo>
                      <a:pt x="562" y="108"/>
                    </a:lnTo>
                    <a:lnTo>
                      <a:pt x="567" y="113"/>
                    </a:lnTo>
                    <a:lnTo>
                      <a:pt x="568" y="113"/>
                    </a:lnTo>
                    <a:lnTo>
                      <a:pt x="568" y="114"/>
                    </a:lnTo>
                    <a:lnTo>
                      <a:pt x="567" y="114"/>
                    </a:lnTo>
                    <a:lnTo>
                      <a:pt x="567" y="124"/>
                    </a:lnTo>
                    <a:lnTo>
                      <a:pt x="570" y="124"/>
                    </a:lnTo>
                    <a:lnTo>
                      <a:pt x="570" y="128"/>
                    </a:lnTo>
                    <a:lnTo>
                      <a:pt x="569" y="127"/>
                    </a:lnTo>
                    <a:lnTo>
                      <a:pt x="568" y="127"/>
                    </a:lnTo>
                    <a:lnTo>
                      <a:pt x="563" y="128"/>
                    </a:lnTo>
                    <a:lnTo>
                      <a:pt x="563" y="126"/>
                    </a:lnTo>
                    <a:lnTo>
                      <a:pt x="557" y="126"/>
                    </a:lnTo>
                    <a:lnTo>
                      <a:pt x="553" y="131"/>
                    </a:lnTo>
                    <a:lnTo>
                      <a:pt x="539" y="150"/>
                    </a:lnTo>
                    <a:lnTo>
                      <a:pt x="536" y="152"/>
                    </a:lnTo>
                    <a:lnTo>
                      <a:pt x="536" y="125"/>
                    </a:lnTo>
                    <a:close/>
                    <a:moveTo>
                      <a:pt x="0" y="444"/>
                    </a:moveTo>
                    <a:lnTo>
                      <a:pt x="0" y="442"/>
                    </a:lnTo>
                    <a:lnTo>
                      <a:pt x="0" y="434"/>
                    </a:lnTo>
                    <a:lnTo>
                      <a:pt x="1" y="434"/>
                    </a:lnTo>
                    <a:lnTo>
                      <a:pt x="49" y="434"/>
                    </a:lnTo>
                    <a:lnTo>
                      <a:pt x="87" y="434"/>
                    </a:lnTo>
                    <a:lnTo>
                      <a:pt x="87" y="408"/>
                    </a:lnTo>
                    <a:lnTo>
                      <a:pt x="87" y="406"/>
                    </a:lnTo>
                    <a:lnTo>
                      <a:pt x="89" y="402"/>
                    </a:lnTo>
                    <a:lnTo>
                      <a:pt x="87" y="397"/>
                    </a:lnTo>
                    <a:lnTo>
                      <a:pt x="46" y="398"/>
                    </a:lnTo>
                    <a:lnTo>
                      <a:pt x="25" y="398"/>
                    </a:lnTo>
                    <a:lnTo>
                      <a:pt x="25" y="395"/>
                    </a:lnTo>
                    <a:lnTo>
                      <a:pt x="25" y="380"/>
                    </a:lnTo>
                    <a:lnTo>
                      <a:pt x="25" y="352"/>
                    </a:lnTo>
                    <a:lnTo>
                      <a:pt x="33" y="352"/>
                    </a:lnTo>
                    <a:lnTo>
                      <a:pt x="87" y="352"/>
                    </a:lnTo>
                    <a:lnTo>
                      <a:pt x="87" y="351"/>
                    </a:lnTo>
                    <a:lnTo>
                      <a:pt x="87" y="334"/>
                    </a:lnTo>
                    <a:lnTo>
                      <a:pt x="87" y="332"/>
                    </a:lnTo>
                    <a:lnTo>
                      <a:pt x="87" y="330"/>
                    </a:lnTo>
                    <a:lnTo>
                      <a:pt x="87" y="329"/>
                    </a:lnTo>
                    <a:lnTo>
                      <a:pt x="57" y="329"/>
                    </a:lnTo>
                    <a:lnTo>
                      <a:pt x="58" y="269"/>
                    </a:lnTo>
                    <a:lnTo>
                      <a:pt x="58" y="257"/>
                    </a:lnTo>
                    <a:lnTo>
                      <a:pt x="73" y="258"/>
                    </a:lnTo>
                    <a:lnTo>
                      <a:pt x="89" y="258"/>
                    </a:lnTo>
                    <a:lnTo>
                      <a:pt x="112" y="259"/>
                    </a:lnTo>
                    <a:lnTo>
                      <a:pt x="112" y="254"/>
                    </a:lnTo>
                    <a:lnTo>
                      <a:pt x="152" y="255"/>
                    </a:lnTo>
                    <a:lnTo>
                      <a:pt x="162" y="255"/>
                    </a:lnTo>
                    <a:lnTo>
                      <a:pt x="164" y="255"/>
                    </a:lnTo>
                    <a:lnTo>
                      <a:pt x="165" y="255"/>
                    </a:lnTo>
                    <a:lnTo>
                      <a:pt x="175" y="255"/>
                    </a:lnTo>
                    <a:lnTo>
                      <a:pt x="175" y="254"/>
                    </a:lnTo>
                    <a:lnTo>
                      <a:pt x="176" y="245"/>
                    </a:lnTo>
                    <a:lnTo>
                      <a:pt x="177" y="208"/>
                    </a:lnTo>
                    <a:lnTo>
                      <a:pt x="177" y="207"/>
                    </a:lnTo>
                    <a:lnTo>
                      <a:pt x="176" y="206"/>
                    </a:lnTo>
                    <a:lnTo>
                      <a:pt x="176" y="205"/>
                    </a:lnTo>
                    <a:lnTo>
                      <a:pt x="175" y="204"/>
                    </a:lnTo>
                    <a:lnTo>
                      <a:pt x="175" y="203"/>
                    </a:lnTo>
                    <a:lnTo>
                      <a:pt x="174" y="203"/>
                    </a:lnTo>
                    <a:lnTo>
                      <a:pt x="172" y="203"/>
                    </a:lnTo>
                    <a:lnTo>
                      <a:pt x="170" y="201"/>
                    </a:lnTo>
                    <a:lnTo>
                      <a:pt x="167" y="200"/>
                    </a:lnTo>
                    <a:lnTo>
                      <a:pt x="166" y="200"/>
                    </a:lnTo>
                    <a:lnTo>
                      <a:pt x="165" y="200"/>
                    </a:lnTo>
                    <a:lnTo>
                      <a:pt x="164" y="200"/>
                    </a:lnTo>
                    <a:lnTo>
                      <a:pt x="134" y="199"/>
                    </a:lnTo>
                    <a:lnTo>
                      <a:pt x="120" y="198"/>
                    </a:lnTo>
                    <a:lnTo>
                      <a:pt x="115" y="198"/>
                    </a:lnTo>
                    <a:lnTo>
                      <a:pt x="114" y="198"/>
                    </a:lnTo>
                    <a:lnTo>
                      <a:pt x="113" y="198"/>
                    </a:lnTo>
                    <a:lnTo>
                      <a:pt x="113" y="196"/>
                    </a:lnTo>
                    <a:lnTo>
                      <a:pt x="113" y="160"/>
                    </a:lnTo>
                    <a:lnTo>
                      <a:pt x="113" y="152"/>
                    </a:lnTo>
                    <a:lnTo>
                      <a:pt x="113" y="141"/>
                    </a:lnTo>
                    <a:lnTo>
                      <a:pt x="113" y="139"/>
                    </a:lnTo>
                    <a:lnTo>
                      <a:pt x="113" y="134"/>
                    </a:lnTo>
                    <a:lnTo>
                      <a:pt x="112" y="131"/>
                    </a:lnTo>
                    <a:lnTo>
                      <a:pt x="112" y="130"/>
                    </a:lnTo>
                    <a:lnTo>
                      <a:pt x="105" y="130"/>
                    </a:lnTo>
                    <a:lnTo>
                      <a:pt x="106" y="98"/>
                    </a:lnTo>
                    <a:lnTo>
                      <a:pt x="78" y="97"/>
                    </a:lnTo>
                    <a:lnTo>
                      <a:pt x="72" y="97"/>
                    </a:lnTo>
                    <a:lnTo>
                      <a:pt x="72" y="86"/>
                    </a:lnTo>
                    <a:lnTo>
                      <a:pt x="73" y="65"/>
                    </a:lnTo>
                    <a:lnTo>
                      <a:pt x="76" y="65"/>
                    </a:lnTo>
                    <a:lnTo>
                      <a:pt x="106" y="67"/>
                    </a:lnTo>
                    <a:lnTo>
                      <a:pt x="109" y="1"/>
                    </a:lnTo>
                    <a:lnTo>
                      <a:pt x="111" y="1"/>
                    </a:lnTo>
                    <a:lnTo>
                      <a:pt x="112" y="4"/>
                    </a:lnTo>
                    <a:lnTo>
                      <a:pt x="111" y="33"/>
                    </a:lnTo>
                    <a:lnTo>
                      <a:pt x="148" y="34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4" y="4"/>
                    </a:lnTo>
                    <a:lnTo>
                      <a:pt x="172" y="52"/>
                    </a:lnTo>
                    <a:lnTo>
                      <a:pt x="172" y="56"/>
                    </a:lnTo>
                    <a:lnTo>
                      <a:pt x="172" y="74"/>
                    </a:lnTo>
                    <a:lnTo>
                      <a:pt x="172" y="78"/>
                    </a:lnTo>
                    <a:lnTo>
                      <a:pt x="198" y="81"/>
                    </a:lnTo>
                    <a:lnTo>
                      <a:pt x="208" y="81"/>
                    </a:lnTo>
                    <a:lnTo>
                      <a:pt x="215" y="82"/>
                    </a:lnTo>
                    <a:lnTo>
                      <a:pt x="217" y="82"/>
                    </a:lnTo>
                    <a:lnTo>
                      <a:pt x="225" y="83"/>
                    </a:lnTo>
                    <a:lnTo>
                      <a:pt x="228" y="83"/>
                    </a:lnTo>
                    <a:lnTo>
                      <a:pt x="227" y="126"/>
                    </a:lnTo>
                    <a:lnTo>
                      <a:pt x="233" y="126"/>
                    </a:lnTo>
                    <a:lnTo>
                      <a:pt x="233" y="153"/>
                    </a:lnTo>
                    <a:lnTo>
                      <a:pt x="233" y="155"/>
                    </a:lnTo>
                    <a:lnTo>
                      <a:pt x="243" y="174"/>
                    </a:lnTo>
                    <a:lnTo>
                      <a:pt x="262" y="210"/>
                    </a:lnTo>
                    <a:lnTo>
                      <a:pt x="263" y="214"/>
                    </a:lnTo>
                    <a:lnTo>
                      <a:pt x="298" y="215"/>
                    </a:lnTo>
                    <a:lnTo>
                      <a:pt x="299" y="200"/>
                    </a:lnTo>
                    <a:lnTo>
                      <a:pt x="293" y="199"/>
                    </a:lnTo>
                    <a:lnTo>
                      <a:pt x="295" y="191"/>
                    </a:lnTo>
                    <a:lnTo>
                      <a:pt x="300" y="192"/>
                    </a:lnTo>
                    <a:lnTo>
                      <a:pt x="301" y="179"/>
                    </a:lnTo>
                    <a:lnTo>
                      <a:pt x="301" y="176"/>
                    </a:lnTo>
                    <a:lnTo>
                      <a:pt x="301" y="168"/>
                    </a:lnTo>
                    <a:lnTo>
                      <a:pt x="300" y="154"/>
                    </a:lnTo>
                    <a:lnTo>
                      <a:pt x="300" y="126"/>
                    </a:lnTo>
                    <a:lnTo>
                      <a:pt x="305" y="126"/>
                    </a:lnTo>
                    <a:lnTo>
                      <a:pt x="306" y="126"/>
                    </a:lnTo>
                    <a:lnTo>
                      <a:pt x="306" y="154"/>
                    </a:lnTo>
                    <a:lnTo>
                      <a:pt x="305" y="176"/>
                    </a:lnTo>
                    <a:lnTo>
                      <a:pt x="305" y="200"/>
                    </a:lnTo>
                    <a:lnTo>
                      <a:pt x="323" y="200"/>
                    </a:lnTo>
                    <a:lnTo>
                      <a:pt x="330" y="200"/>
                    </a:lnTo>
                    <a:lnTo>
                      <a:pt x="346" y="200"/>
                    </a:lnTo>
                    <a:lnTo>
                      <a:pt x="345" y="260"/>
                    </a:lnTo>
                    <a:lnTo>
                      <a:pt x="348" y="260"/>
                    </a:lnTo>
                    <a:lnTo>
                      <a:pt x="356" y="260"/>
                    </a:lnTo>
                    <a:lnTo>
                      <a:pt x="356" y="252"/>
                    </a:lnTo>
                    <a:lnTo>
                      <a:pt x="365" y="252"/>
                    </a:lnTo>
                    <a:lnTo>
                      <a:pt x="413" y="254"/>
                    </a:lnTo>
                    <a:lnTo>
                      <a:pt x="424" y="254"/>
                    </a:lnTo>
                    <a:lnTo>
                      <a:pt x="424" y="253"/>
                    </a:lnTo>
                    <a:lnTo>
                      <a:pt x="424" y="250"/>
                    </a:lnTo>
                    <a:lnTo>
                      <a:pt x="424" y="249"/>
                    </a:lnTo>
                    <a:lnTo>
                      <a:pt x="424" y="248"/>
                    </a:lnTo>
                    <a:lnTo>
                      <a:pt x="423" y="246"/>
                    </a:lnTo>
                    <a:lnTo>
                      <a:pt x="423" y="245"/>
                    </a:lnTo>
                    <a:lnTo>
                      <a:pt x="423" y="244"/>
                    </a:lnTo>
                    <a:lnTo>
                      <a:pt x="422" y="243"/>
                    </a:lnTo>
                    <a:lnTo>
                      <a:pt x="422" y="241"/>
                    </a:lnTo>
                    <a:lnTo>
                      <a:pt x="420" y="236"/>
                    </a:lnTo>
                    <a:lnTo>
                      <a:pt x="420" y="235"/>
                    </a:lnTo>
                    <a:lnTo>
                      <a:pt x="418" y="233"/>
                    </a:lnTo>
                    <a:lnTo>
                      <a:pt x="418" y="232"/>
                    </a:lnTo>
                    <a:lnTo>
                      <a:pt x="420" y="231"/>
                    </a:lnTo>
                    <a:lnTo>
                      <a:pt x="420" y="230"/>
                    </a:lnTo>
                    <a:lnTo>
                      <a:pt x="420" y="228"/>
                    </a:lnTo>
                    <a:lnTo>
                      <a:pt x="420" y="227"/>
                    </a:lnTo>
                    <a:lnTo>
                      <a:pt x="420" y="226"/>
                    </a:lnTo>
                    <a:lnTo>
                      <a:pt x="420" y="225"/>
                    </a:lnTo>
                    <a:lnTo>
                      <a:pt x="421" y="224"/>
                    </a:lnTo>
                    <a:lnTo>
                      <a:pt x="422" y="222"/>
                    </a:lnTo>
                    <a:lnTo>
                      <a:pt x="422" y="221"/>
                    </a:lnTo>
                    <a:lnTo>
                      <a:pt x="423" y="219"/>
                    </a:lnTo>
                    <a:lnTo>
                      <a:pt x="423" y="218"/>
                    </a:lnTo>
                    <a:lnTo>
                      <a:pt x="424" y="218"/>
                    </a:lnTo>
                    <a:lnTo>
                      <a:pt x="424" y="217"/>
                    </a:lnTo>
                    <a:lnTo>
                      <a:pt x="424" y="216"/>
                    </a:lnTo>
                    <a:lnTo>
                      <a:pt x="422" y="212"/>
                    </a:lnTo>
                    <a:lnTo>
                      <a:pt x="421" y="209"/>
                    </a:lnTo>
                    <a:lnTo>
                      <a:pt x="420" y="208"/>
                    </a:lnTo>
                    <a:lnTo>
                      <a:pt x="420" y="207"/>
                    </a:lnTo>
                    <a:lnTo>
                      <a:pt x="421" y="205"/>
                    </a:lnTo>
                    <a:lnTo>
                      <a:pt x="421" y="204"/>
                    </a:lnTo>
                    <a:lnTo>
                      <a:pt x="421" y="203"/>
                    </a:lnTo>
                    <a:lnTo>
                      <a:pt x="417" y="203"/>
                    </a:lnTo>
                    <a:lnTo>
                      <a:pt x="404" y="203"/>
                    </a:lnTo>
                    <a:lnTo>
                      <a:pt x="365" y="201"/>
                    </a:lnTo>
                    <a:lnTo>
                      <a:pt x="359" y="201"/>
                    </a:lnTo>
                    <a:lnTo>
                      <a:pt x="357" y="201"/>
                    </a:lnTo>
                    <a:lnTo>
                      <a:pt x="351" y="200"/>
                    </a:lnTo>
                    <a:lnTo>
                      <a:pt x="352" y="148"/>
                    </a:lnTo>
                    <a:lnTo>
                      <a:pt x="359" y="148"/>
                    </a:lnTo>
                    <a:lnTo>
                      <a:pt x="359" y="139"/>
                    </a:lnTo>
                    <a:lnTo>
                      <a:pt x="361" y="110"/>
                    </a:lnTo>
                    <a:lnTo>
                      <a:pt x="354" y="110"/>
                    </a:lnTo>
                    <a:lnTo>
                      <a:pt x="342" y="110"/>
                    </a:lnTo>
                    <a:lnTo>
                      <a:pt x="343" y="88"/>
                    </a:lnTo>
                    <a:lnTo>
                      <a:pt x="343" y="87"/>
                    </a:lnTo>
                    <a:lnTo>
                      <a:pt x="343" y="86"/>
                    </a:lnTo>
                    <a:lnTo>
                      <a:pt x="343" y="83"/>
                    </a:lnTo>
                    <a:lnTo>
                      <a:pt x="343" y="82"/>
                    </a:lnTo>
                    <a:lnTo>
                      <a:pt x="343" y="80"/>
                    </a:lnTo>
                    <a:lnTo>
                      <a:pt x="344" y="53"/>
                    </a:lnTo>
                    <a:lnTo>
                      <a:pt x="344" y="52"/>
                    </a:lnTo>
                    <a:lnTo>
                      <a:pt x="345" y="24"/>
                    </a:lnTo>
                    <a:lnTo>
                      <a:pt x="345" y="22"/>
                    </a:lnTo>
                    <a:lnTo>
                      <a:pt x="346" y="19"/>
                    </a:lnTo>
                    <a:lnTo>
                      <a:pt x="372" y="20"/>
                    </a:lnTo>
                    <a:lnTo>
                      <a:pt x="385" y="20"/>
                    </a:lnTo>
                    <a:lnTo>
                      <a:pt x="396" y="22"/>
                    </a:lnTo>
                    <a:lnTo>
                      <a:pt x="402" y="22"/>
                    </a:lnTo>
                    <a:lnTo>
                      <a:pt x="412" y="22"/>
                    </a:lnTo>
                    <a:lnTo>
                      <a:pt x="418" y="23"/>
                    </a:lnTo>
                    <a:lnTo>
                      <a:pt x="428" y="23"/>
                    </a:lnTo>
                    <a:lnTo>
                      <a:pt x="429" y="23"/>
                    </a:lnTo>
                    <a:lnTo>
                      <a:pt x="430" y="23"/>
                    </a:lnTo>
                    <a:lnTo>
                      <a:pt x="432" y="23"/>
                    </a:lnTo>
                    <a:lnTo>
                      <a:pt x="435" y="23"/>
                    </a:lnTo>
                    <a:lnTo>
                      <a:pt x="433" y="86"/>
                    </a:lnTo>
                    <a:lnTo>
                      <a:pt x="440" y="86"/>
                    </a:lnTo>
                    <a:lnTo>
                      <a:pt x="443" y="72"/>
                    </a:lnTo>
                    <a:lnTo>
                      <a:pt x="463" y="41"/>
                    </a:lnTo>
                    <a:lnTo>
                      <a:pt x="465" y="28"/>
                    </a:lnTo>
                    <a:lnTo>
                      <a:pt x="465" y="24"/>
                    </a:lnTo>
                    <a:lnTo>
                      <a:pt x="470" y="24"/>
                    </a:lnTo>
                    <a:lnTo>
                      <a:pt x="506" y="25"/>
                    </a:lnTo>
                    <a:lnTo>
                      <a:pt x="505" y="55"/>
                    </a:lnTo>
                    <a:lnTo>
                      <a:pt x="505" y="61"/>
                    </a:lnTo>
                    <a:lnTo>
                      <a:pt x="505" y="62"/>
                    </a:lnTo>
                    <a:lnTo>
                      <a:pt x="505" y="63"/>
                    </a:lnTo>
                    <a:lnTo>
                      <a:pt x="506" y="64"/>
                    </a:lnTo>
                    <a:lnTo>
                      <a:pt x="508" y="64"/>
                    </a:lnTo>
                    <a:lnTo>
                      <a:pt x="520" y="64"/>
                    </a:lnTo>
                    <a:lnTo>
                      <a:pt x="525" y="64"/>
                    </a:lnTo>
                    <a:lnTo>
                      <a:pt x="527" y="64"/>
                    </a:lnTo>
                    <a:lnTo>
                      <a:pt x="534" y="65"/>
                    </a:lnTo>
                    <a:lnTo>
                      <a:pt x="534" y="73"/>
                    </a:lnTo>
                    <a:lnTo>
                      <a:pt x="534" y="123"/>
                    </a:lnTo>
                    <a:lnTo>
                      <a:pt x="534" y="124"/>
                    </a:lnTo>
                    <a:lnTo>
                      <a:pt x="534" y="127"/>
                    </a:lnTo>
                    <a:lnTo>
                      <a:pt x="532" y="130"/>
                    </a:lnTo>
                    <a:lnTo>
                      <a:pt x="530" y="133"/>
                    </a:lnTo>
                    <a:lnTo>
                      <a:pt x="529" y="134"/>
                    </a:lnTo>
                    <a:lnTo>
                      <a:pt x="527" y="135"/>
                    </a:lnTo>
                    <a:lnTo>
                      <a:pt x="525" y="136"/>
                    </a:lnTo>
                    <a:lnTo>
                      <a:pt x="524" y="137"/>
                    </a:lnTo>
                    <a:lnTo>
                      <a:pt x="523" y="140"/>
                    </a:lnTo>
                    <a:lnTo>
                      <a:pt x="524" y="142"/>
                    </a:lnTo>
                    <a:lnTo>
                      <a:pt x="522" y="143"/>
                    </a:lnTo>
                    <a:lnTo>
                      <a:pt x="513" y="153"/>
                    </a:lnTo>
                    <a:lnTo>
                      <a:pt x="510" y="156"/>
                    </a:lnTo>
                    <a:lnTo>
                      <a:pt x="532" y="158"/>
                    </a:lnTo>
                    <a:lnTo>
                      <a:pt x="530" y="161"/>
                    </a:lnTo>
                    <a:lnTo>
                      <a:pt x="505" y="161"/>
                    </a:lnTo>
                    <a:lnTo>
                      <a:pt x="504" y="162"/>
                    </a:lnTo>
                    <a:lnTo>
                      <a:pt x="503" y="163"/>
                    </a:lnTo>
                    <a:lnTo>
                      <a:pt x="493" y="173"/>
                    </a:lnTo>
                    <a:lnTo>
                      <a:pt x="479" y="188"/>
                    </a:lnTo>
                    <a:lnTo>
                      <a:pt x="478" y="187"/>
                    </a:lnTo>
                    <a:lnTo>
                      <a:pt x="478" y="186"/>
                    </a:lnTo>
                    <a:lnTo>
                      <a:pt x="477" y="188"/>
                    </a:lnTo>
                    <a:lnTo>
                      <a:pt x="473" y="192"/>
                    </a:lnTo>
                    <a:lnTo>
                      <a:pt x="460" y="205"/>
                    </a:lnTo>
                    <a:lnTo>
                      <a:pt x="461" y="205"/>
                    </a:lnTo>
                    <a:lnTo>
                      <a:pt x="466" y="210"/>
                    </a:lnTo>
                    <a:lnTo>
                      <a:pt x="466" y="221"/>
                    </a:lnTo>
                    <a:lnTo>
                      <a:pt x="455" y="212"/>
                    </a:lnTo>
                    <a:lnTo>
                      <a:pt x="443" y="223"/>
                    </a:lnTo>
                    <a:lnTo>
                      <a:pt x="443" y="224"/>
                    </a:lnTo>
                    <a:lnTo>
                      <a:pt x="445" y="224"/>
                    </a:lnTo>
                    <a:lnTo>
                      <a:pt x="433" y="235"/>
                    </a:lnTo>
                    <a:lnTo>
                      <a:pt x="433" y="250"/>
                    </a:lnTo>
                    <a:lnTo>
                      <a:pt x="433" y="278"/>
                    </a:lnTo>
                    <a:lnTo>
                      <a:pt x="430" y="278"/>
                    </a:lnTo>
                    <a:lnTo>
                      <a:pt x="430" y="280"/>
                    </a:lnTo>
                    <a:lnTo>
                      <a:pt x="432" y="280"/>
                    </a:lnTo>
                    <a:lnTo>
                      <a:pt x="440" y="272"/>
                    </a:lnTo>
                    <a:lnTo>
                      <a:pt x="445" y="269"/>
                    </a:lnTo>
                    <a:lnTo>
                      <a:pt x="450" y="262"/>
                    </a:lnTo>
                    <a:lnTo>
                      <a:pt x="458" y="252"/>
                    </a:lnTo>
                    <a:lnTo>
                      <a:pt x="460" y="250"/>
                    </a:lnTo>
                    <a:lnTo>
                      <a:pt x="461" y="248"/>
                    </a:lnTo>
                    <a:lnTo>
                      <a:pt x="461" y="246"/>
                    </a:lnTo>
                    <a:lnTo>
                      <a:pt x="463" y="245"/>
                    </a:lnTo>
                    <a:lnTo>
                      <a:pt x="463" y="246"/>
                    </a:lnTo>
                    <a:lnTo>
                      <a:pt x="465" y="244"/>
                    </a:lnTo>
                    <a:lnTo>
                      <a:pt x="469" y="239"/>
                    </a:lnTo>
                    <a:lnTo>
                      <a:pt x="476" y="230"/>
                    </a:lnTo>
                    <a:lnTo>
                      <a:pt x="485" y="219"/>
                    </a:lnTo>
                    <a:lnTo>
                      <a:pt x="494" y="207"/>
                    </a:lnTo>
                    <a:lnTo>
                      <a:pt x="495" y="206"/>
                    </a:lnTo>
                    <a:lnTo>
                      <a:pt x="512" y="185"/>
                    </a:lnTo>
                    <a:lnTo>
                      <a:pt x="524" y="171"/>
                    </a:lnTo>
                    <a:lnTo>
                      <a:pt x="525" y="169"/>
                    </a:lnTo>
                    <a:lnTo>
                      <a:pt x="525" y="206"/>
                    </a:lnTo>
                    <a:lnTo>
                      <a:pt x="531" y="206"/>
                    </a:lnTo>
                    <a:lnTo>
                      <a:pt x="533" y="207"/>
                    </a:lnTo>
                    <a:lnTo>
                      <a:pt x="539" y="207"/>
                    </a:lnTo>
                    <a:lnTo>
                      <a:pt x="549" y="207"/>
                    </a:lnTo>
                    <a:lnTo>
                      <a:pt x="550" y="207"/>
                    </a:lnTo>
                    <a:lnTo>
                      <a:pt x="552" y="207"/>
                    </a:lnTo>
                    <a:lnTo>
                      <a:pt x="559" y="207"/>
                    </a:lnTo>
                    <a:lnTo>
                      <a:pt x="559" y="255"/>
                    </a:lnTo>
                    <a:lnTo>
                      <a:pt x="569" y="255"/>
                    </a:lnTo>
                    <a:lnTo>
                      <a:pt x="569" y="254"/>
                    </a:lnTo>
                    <a:lnTo>
                      <a:pt x="568" y="252"/>
                    </a:lnTo>
                    <a:lnTo>
                      <a:pt x="569" y="242"/>
                    </a:lnTo>
                    <a:lnTo>
                      <a:pt x="569" y="237"/>
                    </a:lnTo>
                    <a:lnTo>
                      <a:pt x="569" y="232"/>
                    </a:lnTo>
                    <a:lnTo>
                      <a:pt x="569" y="216"/>
                    </a:lnTo>
                    <a:lnTo>
                      <a:pt x="569" y="208"/>
                    </a:lnTo>
                    <a:lnTo>
                      <a:pt x="569" y="204"/>
                    </a:lnTo>
                    <a:lnTo>
                      <a:pt x="569" y="190"/>
                    </a:lnTo>
                    <a:lnTo>
                      <a:pt x="569" y="182"/>
                    </a:lnTo>
                    <a:lnTo>
                      <a:pt x="569" y="178"/>
                    </a:lnTo>
                    <a:lnTo>
                      <a:pt x="569" y="172"/>
                    </a:lnTo>
                    <a:lnTo>
                      <a:pt x="570" y="172"/>
                    </a:lnTo>
                    <a:lnTo>
                      <a:pt x="571" y="172"/>
                    </a:lnTo>
                    <a:lnTo>
                      <a:pt x="572" y="173"/>
                    </a:lnTo>
                    <a:lnTo>
                      <a:pt x="574" y="173"/>
                    </a:lnTo>
                    <a:lnTo>
                      <a:pt x="576" y="173"/>
                    </a:lnTo>
                    <a:lnTo>
                      <a:pt x="577" y="173"/>
                    </a:lnTo>
                    <a:lnTo>
                      <a:pt x="583" y="173"/>
                    </a:lnTo>
                    <a:lnTo>
                      <a:pt x="591" y="173"/>
                    </a:lnTo>
                    <a:lnTo>
                      <a:pt x="598" y="173"/>
                    </a:lnTo>
                    <a:lnTo>
                      <a:pt x="604" y="173"/>
                    </a:lnTo>
                    <a:lnTo>
                      <a:pt x="609" y="173"/>
                    </a:lnTo>
                    <a:lnTo>
                      <a:pt x="609" y="158"/>
                    </a:lnTo>
                    <a:lnTo>
                      <a:pt x="609" y="142"/>
                    </a:lnTo>
                    <a:lnTo>
                      <a:pt x="609" y="121"/>
                    </a:lnTo>
                    <a:lnTo>
                      <a:pt x="610" y="109"/>
                    </a:lnTo>
                    <a:lnTo>
                      <a:pt x="595" y="109"/>
                    </a:lnTo>
                    <a:lnTo>
                      <a:pt x="587" y="109"/>
                    </a:lnTo>
                    <a:lnTo>
                      <a:pt x="571" y="109"/>
                    </a:lnTo>
                    <a:lnTo>
                      <a:pt x="579" y="99"/>
                    </a:lnTo>
                    <a:lnTo>
                      <a:pt x="581" y="97"/>
                    </a:lnTo>
                    <a:lnTo>
                      <a:pt x="591" y="85"/>
                    </a:lnTo>
                    <a:lnTo>
                      <a:pt x="605" y="67"/>
                    </a:lnTo>
                    <a:lnTo>
                      <a:pt x="615" y="67"/>
                    </a:lnTo>
                    <a:lnTo>
                      <a:pt x="626" y="68"/>
                    </a:lnTo>
                    <a:lnTo>
                      <a:pt x="626" y="67"/>
                    </a:lnTo>
                    <a:lnTo>
                      <a:pt x="626" y="52"/>
                    </a:lnTo>
                    <a:lnTo>
                      <a:pt x="626" y="40"/>
                    </a:lnTo>
                    <a:lnTo>
                      <a:pt x="627" y="38"/>
                    </a:lnTo>
                    <a:lnTo>
                      <a:pt x="628" y="37"/>
                    </a:lnTo>
                    <a:lnTo>
                      <a:pt x="639" y="25"/>
                    </a:lnTo>
                    <a:lnTo>
                      <a:pt x="662" y="1"/>
                    </a:lnTo>
                    <a:lnTo>
                      <a:pt x="663" y="1"/>
                    </a:lnTo>
                    <a:lnTo>
                      <a:pt x="663" y="0"/>
                    </a:lnTo>
                    <a:lnTo>
                      <a:pt x="663" y="9"/>
                    </a:lnTo>
                    <a:lnTo>
                      <a:pt x="663" y="13"/>
                    </a:lnTo>
                    <a:lnTo>
                      <a:pt x="663" y="16"/>
                    </a:lnTo>
                    <a:lnTo>
                      <a:pt x="663" y="24"/>
                    </a:lnTo>
                    <a:lnTo>
                      <a:pt x="653" y="25"/>
                    </a:lnTo>
                    <a:lnTo>
                      <a:pt x="639" y="25"/>
                    </a:lnTo>
                    <a:lnTo>
                      <a:pt x="630" y="34"/>
                    </a:lnTo>
                    <a:lnTo>
                      <a:pt x="629" y="36"/>
                    </a:lnTo>
                    <a:lnTo>
                      <a:pt x="628" y="37"/>
                    </a:lnTo>
                    <a:lnTo>
                      <a:pt x="627" y="38"/>
                    </a:lnTo>
                    <a:lnTo>
                      <a:pt x="626" y="40"/>
                    </a:lnTo>
                    <a:lnTo>
                      <a:pt x="626" y="52"/>
                    </a:lnTo>
                    <a:lnTo>
                      <a:pt x="626" y="67"/>
                    </a:lnTo>
                    <a:lnTo>
                      <a:pt x="626" y="68"/>
                    </a:lnTo>
                    <a:lnTo>
                      <a:pt x="615" y="68"/>
                    </a:lnTo>
                    <a:lnTo>
                      <a:pt x="605" y="68"/>
                    </a:lnTo>
                    <a:lnTo>
                      <a:pt x="591" y="85"/>
                    </a:lnTo>
                    <a:lnTo>
                      <a:pt x="581" y="97"/>
                    </a:lnTo>
                    <a:lnTo>
                      <a:pt x="580" y="99"/>
                    </a:lnTo>
                    <a:lnTo>
                      <a:pt x="572" y="109"/>
                    </a:lnTo>
                    <a:lnTo>
                      <a:pt x="587" y="109"/>
                    </a:lnTo>
                    <a:lnTo>
                      <a:pt x="595" y="109"/>
                    </a:lnTo>
                    <a:lnTo>
                      <a:pt x="610" y="109"/>
                    </a:lnTo>
                    <a:lnTo>
                      <a:pt x="610" y="121"/>
                    </a:lnTo>
                    <a:lnTo>
                      <a:pt x="609" y="173"/>
                    </a:lnTo>
                    <a:lnTo>
                      <a:pt x="633" y="173"/>
                    </a:lnTo>
                    <a:lnTo>
                      <a:pt x="654" y="173"/>
                    </a:lnTo>
                    <a:lnTo>
                      <a:pt x="654" y="174"/>
                    </a:lnTo>
                    <a:lnTo>
                      <a:pt x="654" y="207"/>
                    </a:lnTo>
                    <a:lnTo>
                      <a:pt x="654" y="214"/>
                    </a:lnTo>
                    <a:lnTo>
                      <a:pt x="653" y="215"/>
                    </a:lnTo>
                    <a:lnTo>
                      <a:pt x="653" y="216"/>
                    </a:lnTo>
                    <a:lnTo>
                      <a:pt x="653" y="217"/>
                    </a:lnTo>
                    <a:lnTo>
                      <a:pt x="653" y="218"/>
                    </a:lnTo>
                    <a:lnTo>
                      <a:pt x="653" y="219"/>
                    </a:lnTo>
                    <a:lnTo>
                      <a:pt x="654" y="219"/>
                    </a:lnTo>
                    <a:lnTo>
                      <a:pt x="654" y="221"/>
                    </a:lnTo>
                    <a:lnTo>
                      <a:pt x="654" y="222"/>
                    </a:lnTo>
                    <a:lnTo>
                      <a:pt x="654" y="225"/>
                    </a:lnTo>
                    <a:lnTo>
                      <a:pt x="653" y="227"/>
                    </a:lnTo>
                    <a:lnTo>
                      <a:pt x="653" y="228"/>
                    </a:lnTo>
                    <a:lnTo>
                      <a:pt x="653" y="232"/>
                    </a:lnTo>
                    <a:lnTo>
                      <a:pt x="653" y="234"/>
                    </a:lnTo>
                    <a:lnTo>
                      <a:pt x="653" y="235"/>
                    </a:lnTo>
                    <a:lnTo>
                      <a:pt x="653" y="236"/>
                    </a:lnTo>
                    <a:lnTo>
                      <a:pt x="653" y="237"/>
                    </a:lnTo>
                    <a:lnTo>
                      <a:pt x="654" y="239"/>
                    </a:lnTo>
                    <a:lnTo>
                      <a:pt x="654" y="240"/>
                    </a:lnTo>
                    <a:lnTo>
                      <a:pt x="654" y="241"/>
                    </a:lnTo>
                    <a:lnTo>
                      <a:pt x="654" y="242"/>
                    </a:lnTo>
                    <a:lnTo>
                      <a:pt x="655" y="242"/>
                    </a:lnTo>
                    <a:lnTo>
                      <a:pt x="656" y="245"/>
                    </a:lnTo>
                    <a:lnTo>
                      <a:pt x="657" y="245"/>
                    </a:lnTo>
                    <a:lnTo>
                      <a:pt x="657" y="244"/>
                    </a:lnTo>
                    <a:lnTo>
                      <a:pt x="658" y="244"/>
                    </a:lnTo>
                    <a:lnTo>
                      <a:pt x="660" y="244"/>
                    </a:lnTo>
                    <a:lnTo>
                      <a:pt x="661" y="243"/>
                    </a:lnTo>
                    <a:lnTo>
                      <a:pt x="662" y="243"/>
                    </a:lnTo>
                    <a:lnTo>
                      <a:pt x="663" y="243"/>
                    </a:lnTo>
                    <a:lnTo>
                      <a:pt x="664" y="243"/>
                    </a:lnTo>
                    <a:lnTo>
                      <a:pt x="665" y="243"/>
                    </a:lnTo>
                    <a:lnTo>
                      <a:pt x="666" y="242"/>
                    </a:lnTo>
                    <a:lnTo>
                      <a:pt x="667" y="242"/>
                    </a:lnTo>
                    <a:lnTo>
                      <a:pt x="695" y="243"/>
                    </a:lnTo>
                    <a:lnTo>
                      <a:pt x="693" y="243"/>
                    </a:lnTo>
                    <a:lnTo>
                      <a:pt x="667" y="243"/>
                    </a:lnTo>
                    <a:lnTo>
                      <a:pt x="666" y="243"/>
                    </a:lnTo>
                    <a:lnTo>
                      <a:pt x="665" y="243"/>
                    </a:lnTo>
                    <a:lnTo>
                      <a:pt x="664" y="243"/>
                    </a:lnTo>
                    <a:lnTo>
                      <a:pt x="663" y="243"/>
                    </a:lnTo>
                    <a:lnTo>
                      <a:pt x="662" y="243"/>
                    </a:lnTo>
                    <a:lnTo>
                      <a:pt x="661" y="244"/>
                    </a:lnTo>
                    <a:lnTo>
                      <a:pt x="660" y="244"/>
                    </a:lnTo>
                    <a:lnTo>
                      <a:pt x="658" y="244"/>
                    </a:lnTo>
                    <a:lnTo>
                      <a:pt x="657" y="245"/>
                    </a:lnTo>
                    <a:lnTo>
                      <a:pt x="656" y="245"/>
                    </a:lnTo>
                    <a:lnTo>
                      <a:pt x="655" y="246"/>
                    </a:lnTo>
                    <a:lnTo>
                      <a:pt x="654" y="246"/>
                    </a:lnTo>
                    <a:lnTo>
                      <a:pt x="654" y="248"/>
                    </a:lnTo>
                    <a:lnTo>
                      <a:pt x="653" y="248"/>
                    </a:lnTo>
                    <a:lnTo>
                      <a:pt x="653" y="246"/>
                    </a:lnTo>
                    <a:lnTo>
                      <a:pt x="652" y="246"/>
                    </a:lnTo>
                    <a:lnTo>
                      <a:pt x="652" y="245"/>
                    </a:lnTo>
                    <a:lnTo>
                      <a:pt x="651" y="245"/>
                    </a:lnTo>
                    <a:lnTo>
                      <a:pt x="649" y="245"/>
                    </a:lnTo>
                    <a:lnTo>
                      <a:pt x="648" y="245"/>
                    </a:lnTo>
                    <a:lnTo>
                      <a:pt x="642" y="245"/>
                    </a:lnTo>
                    <a:lnTo>
                      <a:pt x="637" y="245"/>
                    </a:lnTo>
                    <a:lnTo>
                      <a:pt x="637" y="249"/>
                    </a:lnTo>
                    <a:lnTo>
                      <a:pt x="629" y="249"/>
                    </a:lnTo>
                    <a:lnTo>
                      <a:pt x="629" y="250"/>
                    </a:lnTo>
                    <a:lnTo>
                      <a:pt x="628" y="250"/>
                    </a:lnTo>
                    <a:lnTo>
                      <a:pt x="625" y="250"/>
                    </a:lnTo>
                    <a:lnTo>
                      <a:pt x="619" y="250"/>
                    </a:lnTo>
                    <a:lnTo>
                      <a:pt x="619" y="252"/>
                    </a:lnTo>
                    <a:lnTo>
                      <a:pt x="619" y="253"/>
                    </a:lnTo>
                    <a:lnTo>
                      <a:pt x="617" y="253"/>
                    </a:lnTo>
                    <a:lnTo>
                      <a:pt x="595" y="253"/>
                    </a:lnTo>
                    <a:lnTo>
                      <a:pt x="595" y="248"/>
                    </a:lnTo>
                    <a:lnTo>
                      <a:pt x="585" y="248"/>
                    </a:lnTo>
                    <a:lnTo>
                      <a:pt x="582" y="248"/>
                    </a:lnTo>
                    <a:lnTo>
                      <a:pt x="570" y="248"/>
                    </a:lnTo>
                    <a:lnTo>
                      <a:pt x="570" y="252"/>
                    </a:lnTo>
                    <a:lnTo>
                      <a:pt x="570" y="257"/>
                    </a:lnTo>
                    <a:lnTo>
                      <a:pt x="570" y="260"/>
                    </a:lnTo>
                    <a:lnTo>
                      <a:pt x="569" y="260"/>
                    </a:lnTo>
                    <a:lnTo>
                      <a:pt x="568" y="260"/>
                    </a:lnTo>
                    <a:lnTo>
                      <a:pt x="568" y="261"/>
                    </a:lnTo>
                    <a:lnTo>
                      <a:pt x="568" y="266"/>
                    </a:lnTo>
                    <a:lnTo>
                      <a:pt x="568" y="271"/>
                    </a:lnTo>
                    <a:lnTo>
                      <a:pt x="568" y="272"/>
                    </a:lnTo>
                    <a:lnTo>
                      <a:pt x="568" y="298"/>
                    </a:lnTo>
                    <a:lnTo>
                      <a:pt x="568" y="303"/>
                    </a:lnTo>
                    <a:lnTo>
                      <a:pt x="567" y="304"/>
                    </a:lnTo>
                    <a:lnTo>
                      <a:pt x="567" y="306"/>
                    </a:lnTo>
                    <a:lnTo>
                      <a:pt x="567" y="307"/>
                    </a:lnTo>
                    <a:lnTo>
                      <a:pt x="567" y="308"/>
                    </a:lnTo>
                    <a:lnTo>
                      <a:pt x="568" y="308"/>
                    </a:lnTo>
                    <a:lnTo>
                      <a:pt x="568" y="309"/>
                    </a:lnTo>
                    <a:lnTo>
                      <a:pt x="569" y="309"/>
                    </a:lnTo>
                    <a:lnTo>
                      <a:pt x="570" y="311"/>
                    </a:lnTo>
                    <a:lnTo>
                      <a:pt x="571" y="312"/>
                    </a:lnTo>
                    <a:lnTo>
                      <a:pt x="571" y="313"/>
                    </a:lnTo>
                    <a:lnTo>
                      <a:pt x="571" y="314"/>
                    </a:lnTo>
                    <a:lnTo>
                      <a:pt x="572" y="314"/>
                    </a:lnTo>
                    <a:lnTo>
                      <a:pt x="572" y="315"/>
                    </a:lnTo>
                    <a:lnTo>
                      <a:pt x="572" y="316"/>
                    </a:lnTo>
                    <a:lnTo>
                      <a:pt x="572" y="317"/>
                    </a:lnTo>
                    <a:lnTo>
                      <a:pt x="571" y="321"/>
                    </a:lnTo>
                    <a:lnTo>
                      <a:pt x="570" y="323"/>
                    </a:lnTo>
                    <a:lnTo>
                      <a:pt x="570" y="324"/>
                    </a:lnTo>
                    <a:lnTo>
                      <a:pt x="570" y="325"/>
                    </a:lnTo>
                    <a:lnTo>
                      <a:pt x="570" y="332"/>
                    </a:lnTo>
                    <a:lnTo>
                      <a:pt x="574" y="332"/>
                    </a:lnTo>
                    <a:lnTo>
                      <a:pt x="574" y="329"/>
                    </a:lnTo>
                    <a:lnTo>
                      <a:pt x="579" y="329"/>
                    </a:lnTo>
                    <a:lnTo>
                      <a:pt x="579" y="332"/>
                    </a:lnTo>
                    <a:lnTo>
                      <a:pt x="581" y="332"/>
                    </a:lnTo>
                    <a:lnTo>
                      <a:pt x="581" y="333"/>
                    </a:lnTo>
                    <a:lnTo>
                      <a:pt x="582" y="333"/>
                    </a:lnTo>
                    <a:lnTo>
                      <a:pt x="598" y="334"/>
                    </a:lnTo>
                    <a:lnTo>
                      <a:pt x="601" y="334"/>
                    </a:lnTo>
                    <a:lnTo>
                      <a:pt x="601" y="332"/>
                    </a:lnTo>
                    <a:lnTo>
                      <a:pt x="601" y="325"/>
                    </a:lnTo>
                    <a:lnTo>
                      <a:pt x="602" y="326"/>
                    </a:lnTo>
                    <a:lnTo>
                      <a:pt x="604" y="326"/>
                    </a:lnTo>
                    <a:lnTo>
                      <a:pt x="604" y="327"/>
                    </a:lnTo>
                    <a:lnTo>
                      <a:pt x="605" y="327"/>
                    </a:lnTo>
                    <a:lnTo>
                      <a:pt x="605" y="329"/>
                    </a:lnTo>
                    <a:lnTo>
                      <a:pt x="606" y="329"/>
                    </a:lnTo>
                    <a:lnTo>
                      <a:pt x="607" y="330"/>
                    </a:lnTo>
                    <a:lnTo>
                      <a:pt x="607" y="331"/>
                    </a:lnTo>
                    <a:lnTo>
                      <a:pt x="608" y="332"/>
                    </a:lnTo>
                    <a:lnTo>
                      <a:pt x="608" y="333"/>
                    </a:lnTo>
                    <a:lnTo>
                      <a:pt x="608" y="334"/>
                    </a:lnTo>
                    <a:lnTo>
                      <a:pt x="610" y="334"/>
                    </a:lnTo>
                    <a:lnTo>
                      <a:pt x="613" y="334"/>
                    </a:lnTo>
                    <a:lnTo>
                      <a:pt x="613" y="332"/>
                    </a:lnTo>
                    <a:lnTo>
                      <a:pt x="613" y="329"/>
                    </a:lnTo>
                    <a:lnTo>
                      <a:pt x="619" y="329"/>
                    </a:lnTo>
                    <a:lnTo>
                      <a:pt x="624" y="329"/>
                    </a:lnTo>
                    <a:lnTo>
                      <a:pt x="633" y="329"/>
                    </a:lnTo>
                    <a:lnTo>
                      <a:pt x="633" y="324"/>
                    </a:lnTo>
                    <a:lnTo>
                      <a:pt x="638" y="324"/>
                    </a:lnTo>
                    <a:lnTo>
                      <a:pt x="638" y="307"/>
                    </a:lnTo>
                    <a:lnTo>
                      <a:pt x="644" y="307"/>
                    </a:lnTo>
                    <a:lnTo>
                      <a:pt x="644" y="329"/>
                    </a:lnTo>
                    <a:lnTo>
                      <a:pt x="644" y="333"/>
                    </a:lnTo>
                    <a:lnTo>
                      <a:pt x="648" y="333"/>
                    </a:lnTo>
                    <a:lnTo>
                      <a:pt x="649" y="333"/>
                    </a:lnTo>
                    <a:lnTo>
                      <a:pt x="651" y="315"/>
                    </a:lnTo>
                    <a:lnTo>
                      <a:pt x="660" y="315"/>
                    </a:lnTo>
                    <a:lnTo>
                      <a:pt x="658" y="333"/>
                    </a:lnTo>
                    <a:lnTo>
                      <a:pt x="660" y="333"/>
                    </a:lnTo>
                    <a:lnTo>
                      <a:pt x="667" y="333"/>
                    </a:lnTo>
                    <a:lnTo>
                      <a:pt x="677" y="332"/>
                    </a:lnTo>
                    <a:lnTo>
                      <a:pt x="686" y="330"/>
                    </a:lnTo>
                    <a:lnTo>
                      <a:pt x="693" y="329"/>
                    </a:lnTo>
                    <a:lnTo>
                      <a:pt x="693" y="327"/>
                    </a:lnTo>
                    <a:lnTo>
                      <a:pt x="693" y="325"/>
                    </a:lnTo>
                    <a:lnTo>
                      <a:pt x="693" y="304"/>
                    </a:lnTo>
                    <a:lnTo>
                      <a:pt x="694" y="299"/>
                    </a:lnTo>
                    <a:lnTo>
                      <a:pt x="722" y="300"/>
                    </a:lnTo>
                    <a:lnTo>
                      <a:pt x="723" y="300"/>
                    </a:lnTo>
                    <a:lnTo>
                      <a:pt x="723" y="295"/>
                    </a:lnTo>
                    <a:lnTo>
                      <a:pt x="723" y="288"/>
                    </a:lnTo>
                    <a:lnTo>
                      <a:pt x="756" y="289"/>
                    </a:lnTo>
                    <a:lnTo>
                      <a:pt x="756" y="286"/>
                    </a:lnTo>
                    <a:lnTo>
                      <a:pt x="756" y="284"/>
                    </a:lnTo>
                    <a:lnTo>
                      <a:pt x="757" y="278"/>
                    </a:lnTo>
                    <a:lnTo>
                      <a:pt x="757" y="273"/>
                    </a:lnTo>
                    <a:lnTo>
                      <a:pt x="757" y="272"/>
                    </a:lnTo>
                    <a:lnTo>
                      <a:pt x="758" y="272"/>
                    </a:lnTo>
                    <a:lnTo>
                      <a:pt x="772" y="272"/>
                    </a:lnTo>
                    <a:lnTo>
                      <a:pt x="791" y="273"/>
                    </a:lnTo>
                    <a:lnTo>
                      <a:pt x="791" y="272"/>
                    </a:lnTo>
                    <a:lnTo>
                      <a:pt x="791" y="271"/>
                    </a:lnTo>
                    <a:lnTo>
                      <a:pt x="791" y="241"/>
                    </a:lnTo>
                    <a:lnTo>
                      <a:pt x="832" y="241"/>
                    </a:lnTo>
                    <a:lnTo>
                      <a:pt x="831" y="261"/>
                    </a:lnTo>
                    <a:lnTo>
                      <a:pt x="832" y="261"/>
                    </a:lnTo>
                    <a:lnTo>
                      <a:pt x="839" y="255"/>
                    </a:lnTo>
                    <a:lnTo>
                      <a:pt x="853" y="245"/>
                    </a:lnTo>
                    <a:lnTo>
                      <a:pt x="853" y="244"/>
                    </a:lnTo>
                    <a:lnTo>
                      <a:pt x="853" y="239"/>
                    </a:lnTo>
                    <a:lnTo>
                      <a:pt x="854" y="233"/>
                    </a:lnTo>
                    <a:lnTo>
                      <a:pt x="854" y="225"/>
                    </a:lnTo>
                    <a:lnTo>
                      <a:pt x="854" y="210"/>
                    </a:lnTo>
                    <a:lnTo>
                      <a:pt x="857" y="215"/>
                    </a:lnTo>
                    <a:lnTo>
                      <a:pt x="871" y="233"/>
                    </a:lnTo>
                    <a:lnTo>
                      <a:pt x="875" y="231"/>
                    </a:lnTo>
                    <a:lnTo>
                      <a:pt x="877" y="228"/>
                    </a:lnTo>
                    <a:lnTo>
                      <a:pt x="871" y="221"/>
                    </a:lnTo>
                    <a:lnTo>
                      <a:pt x="873" y="219"/>
                    </a:lnTo>
                    <a:lnTo>
                      <a:pt x="877" y="217"/>
                    </a:lnTo>
                    <a:lnTo>
                      <a:pt x="884" y="224"/>
                    </a:lnTo>
                    <a:lnTo>
                      <a:pt x="885" y="223"/>
                    </a:lnTo>
                    <a:lnTo>
                      <a:pt x="886" y="223"/>
                    </a:lnTo>
                    <a:lnTo>
                      <a:pt x="890" y="219"/>
                    </a:lnTo>
                    <a:lnTo>
                      <a:pt x="903" y="210"/>
                    </a:lnTo>
                    <a:lnTo>
                      <a:pt x="910" y="205"/>
                    </a:lnTo>
                    <a:lnTo>
                      <a:pt x="912" y="204"/>
                    </a:lnTo>
                    <a:lnTo>
                      <a:pt x="910" y="196"/>
                    </a:lnTo>
                    <a:lnTo>
                      <a:pt x="910" y="195"/>
                    </a:lnTo>
                    <a:lnTo>
                      <a:pt x="910" y="194"/>
                    </a:lnTo>
                    <a:lnTo>
                      <a:pt x="910" y="177"/>
                    </a:lnTo>
                    <a:lnTo>
                      <a:pt x="926" y="176"/>
                    </a:lnTo>
                    <a:lnTo>
                      <a:pt x="936" y="187"/>
                    </a:lnTo>
                    <a:lnTo>
                      <a:pt x="937" y="189"/>
                    </a:lnTo>
                    <a:lnTo>
                      <a:pt x="938" y="190"/>
                    </a:lnTo>
                    <a:lnTo>
                      <a:pt x="940" y="191"/>
                    </a:lnTo>
                    <a:lnTo>
                      <a:pt x="933" y="196"/>
                    </a:lnTo>
                    <a:lnTo>
                      <a:pt x="925" y="201"/>
                    </a:lnTo>
                    <a:lnTo>
                      <a:pt x="919" y="206"/>
                    </a:lnTo>
                    <a:lnTo>
                      <a:pt x="916" y="207"/>
                    </a:lnTo>
                    <a:lnTo>
                      <a:pt x="914" y="209"/>
                    </a:lnTo>
                    <a:lnTo>
                      <a:pt x="915" y="210"/>
                    </a:lnTo>
                    <a:lnTo>
                      <a:pt x="912" y="213"/>
                    </a:lnTo>
                    <a:lnTo>
                      <a:pt x="912" y="218"/>
                    </a:lnTo>
                    <a:lnTo>
                      <a:pt x="910" y="218"/>
                    </a:lnTo>
                    <a:lnTo>
                      <a:pt x="906" y="216"/>
                    </a:lnTo>
                    <a:lnTo>
                      <a:pt x="890" y="227"/>
                    </a:lnTo>
                    <a:lnTo>
                      <a:pt x="889" y="228"/>
                    </a:lnTo>
                    <a:lnTo>
                      <a:pt x="889" y="230"/>
                    </a:lnTo>
                    <a:lnTo>
                      <a:pt x="889" y="231"/>
                    </a:lnTo>
                    <a:lnTo>
                      <a:pt x="890" y="240"/>
                    </a:lnTo>
                    <a:lnTo>
                      <a:pt x="877" y="240"/>
                    </a:lnTo>
                    <a:lnTo>
                      <a:pt x="871" y="244"/>
                    </a:lnTo>
                    <a:lnTo>
                      <a:pt x="866" y="248"/>
                    </a:lnTo>
                    <a:lnTo>
                      <a:pt x="859" y="253"/>
                    </a:lnTo>
                    <a:lnTo>
                      <a:pt x="858" y="252"/>
                    </a:lnTo>
                    <a:lnTo>
                      <a:pt x="853" y="255"/>
                    </a:lnTo>
                    <a:lnTo>
                      <a:pt x="841" y="264"/>
                    </a:lnTo>
                    <a:lnTo>
                      <a:pt x="832" y="271"/>
                    </a:lnTo>
                    <a:lnTo>
                      <a:pt x="831" y="270"/>
                    </a:lnTo>
                    <a:lnTo>
                      <a:pt x="830" y="271"/>
                    </a:lnTo>
                    <a:lnTo>
                      <a:pt x="828" y="272"/>
                    </a:lnTo>
                    <a:lnTo>
                      <a:pt x="825" y="273"/>
                    </a:lnTo>
                    <a:lnTo>
                      <a:pt x="825" y="275"/>
                    </a:lnTo>
                    <a:lnTo>
                      <a:pt x="841" y="276"/>
                    </a:lnTo>
                    <a:lnTo>
                      <a:pt x="844" y="276"/>
                    </a:lnTo>
                    <a:lnTo>
                      <a:pt x="845" y="276"/>
                    </a:lnTo>
                    <a:lnTo>
                      <a:pt x="845" y="277"/>
                    </a:lnTo>
                    <a:lnTo>
                      <a:pt x="845" y="306"/>
                    </a:lnTo>
                    <a:lnTo>
                      <a:pt x="847" y="306"/>
                    </a:lnTo>
                    <a:lnTo>
                      <a:pt x="848" y="306"/>
                    </a:lnTo>
                    <a:lnTo>
                      <a:pt x="850" y="306"/>
                    </a:lnTo>
                    <a:lnTo>
                      <a:pt x="851" y="306"/>
                    </a:lnTo>
                    <a:lnTo>
                      <a:pt x="852" y="306"/>
                    </a:lnTo>
                    <a:lnTo>
                      <a:pt x="852" y="305"/>
                    </a:lnTo>
                    <a:lnTo>
                      <a:pt x="854" y="304"/>
                    </a:lnTo>
                    <a:lnTo>
                      <a:pt x="856" y="304"/>
                    </a:lnTo>
                    <a:lnTo>
                      <a:pt x="857" y="304"/>
                    </a:lnTo>
                    <a:lnTo>
                      <a:pt x="858" y="304"/>
                    </a:lnTo>
                    <a:lnTo>
                      <a:pt x="859" y="281"/>
                    </a:lnTo>
                    <a:lnTo>
                      <a:pt x="868" y="279"/>
                    </a:lnTo>
                    <a:lnTo>
                      <a:pt x="864" y="304"/>
                    </a:lnTo>
                    <a:lnTo>
                      <a:pt x="870" y="304"/>
                    </a:lnTo>
                    <a:lnTo>
                      <a:pt x="878" y="304"/>
                    </a:lnTo>
                    <a:lnTo>
                      <a:pt x="880" y="304"/>
                    </a:lnTo>
                    <a:lnTo>
                      <a:pt x="880" y="307"/>
                    </a:lnTo>
                    <a:lnTo>
                      <a:pt x="880" y="304"/>
                    </a:lnTo>
                    <a:lnTo>
                      <a:pt x="881" y="304"/>
                    </a:lnTo>
                    <a:lnTo>
                      <a:pt x="890" y="304"/>
                    </a:lnTo>
                    <a:lnTo>
                      <a:pt x="903" y="304"/>
                    </a:lnTo>
                    <a:lnTo>
                      <a:pt x="904" y="307"/>
                    </a:lnTo>
                    <a:lnTo>
                      <a:pt x="905" y="314"/>
                    </a:lnTo>
                    <a:lnTo>
                      <a:pt x="906" y="316"/>
                    </a:lnTo>
                    <a:lnTo>
                      <a:pt x="906" y="320"/>
                    </a:lnTo>
                    <a:lnTo>
                      <a:pt x="908" y="326"/>
                    </a:lnTo>
                    <a:lnTo>
                      <a:pt x="909" y="330"/>
                    </a:lnTo>
                    <a:lnTo>
                      <a:pt x="910" y="333"/>
                    </a:lnTo>
                    <a:lnTo>
                      <a:pt x="912" y="335"/>
                    </a:lnTo>
                    <a:lnTo>
                      <a:pt x="912" y="336"/>
                    </a:lnTo>
                    <a:lnTo>
                      <a:pt x="912" y="341"/>
                    </a:lnTo>
                    <a:lnTo>
                      <a:pt x="913" y="342"/>
                    </a:lnTo>
                    <a:lnTo>
                      <a:pt x="913" y="343"/>
                    </a:lnTo>
                    <a:lnTo>
                      <a:pt x="913" y="347"/>
                    </a:lnTo>
                    <a:lnTo>
                      <a:pt x="913" y="349"/>
                    </a:lnTo>
                    <a:lnTo>
                      <a:pt x="913" y="360"/>
                    </a:lnTo>
                    <a:lnTo>
                      <a:pt x="912" y="376"/>
                    </a:lnTo>
                    <a:lnTo>
                      <a:pt x="912" y="384"/>
                    </a:lnTo>
                    <a:lnTo>
                      <a:pt x="910" y="383"/>
                    </a:lnTo>
                    <a:lnTo>
                      <a:pt x="908" y="383"/>
                    </a:lnTo>
                    <a:lnTo>
                      <a:pt x="900" y="383"/>
                    </a:lnTo>
                    <a:lnTo>
                      <a:pt x="900" y="377"/>
                    </a:lnTo>
                    <a:lnTo>
                      <a:pt x="890" y="377"/>
                    </a:lnTo>
                    <a:lnTo>
                      <a:pt x="881" y="377"/>
                    </a:lnTo>
                    <a:lnTo>
                      <a:pt x="871" y="377"/>
                    </a:lnTo>
                    <a:lnTo>
                      <a:pt x="867" y="377"/>
                    </a:lnTo>
                    <a:lnTo>
                      <a:pt x="866" y="377"/>
                    </a:lnTo>
                    <a:lnTo>
                      <a:pt x="861" y="377"/>
                    </a:lnTo>
                    <a:lnTo>
                      <a:pt x="857" y="376"/>
                    </a:lnTo>
                    <a:lnTo>
                      <a:pt x="852" y="376"/>
                    </a:lnTo>
                    <a:lnTo>
                      <a:pt x="842" y="376"/>
                    </a:lnTo>
                    <a:lnTo>
                      <a:pt x="833" y="376"/>
                    </a:lnTo>
                    <a:lnTo>
                      <a:pt x="823" y="376"/>
                    </a:lnTo>
                    <a:lnTo>
                      <a:pt x="823" y="375"/>
                    </a:lnTo>
                    <a:lnTo>
                      <a:pt x="820" y="375"/>
                    </a:lnTo>
                    <a:lnTo>
                      <a:pt x="817" y="375"/>
                    </a:lnTo>
                    <a:lnTo>
                      <a:pt x="816" y="375"/>
                    </a:lnTo>
                    <a:lnTo>
                      <a:pt x="814" y="375"/>
                    </a:lnTo>
                    <a:lnTo>
                      <a:pt x="786" y="374"/>
                    </a:lnTo>
                    <a:lnTo>
                      <a:pt x="781" y="374"/>
                    </a:lnTo>
                    <a:lnTo>
                      <a:pt x="781" y="372"/>
                    </a:lnTo>
                    <a:lnTo>
                      <a:pt x="782" y="368"/>
                    </a:lnTo>
                    <a:lnTo>
                      <a:pt x="782" y="365"/>
                    </a:lnTo>
                    <a:lnTo>
                      <a:pt x="768" y="365"/>
                    </a:lnTo>
                    <a:lnTo>
                      <a:pt x="768" y="363"/>
                    </a:lnTo>
                    <a:lnTo>
                      <a:pt x="758" y="363"/>
                    </a:lnTo>
                    <a:lnTo>
                      <a:pt x="758" y="368"/>
                    </a:lnTo>
                    <a:lnTo>
                      <a:pt x="741" y="368"/>
                    </a:lnTo>
                    <a:lnTo>
                      <a:pt x="736" y="367"/>
                    </a:lnTo>
                    <a:lnTo>
                      <a:pt x="735" y="372"/>
                    </a:lnTo>
                    <a:lnTo>
                      <a:pt x="733" y="378"/>
                    </a:lnTo>
                    <a:lnTo>
                      <a:pt x="732" y="384"/>
                    </a:lnTo>
                    <a:lnTo>
                      <a:pt x="732" y="389"/>
                    </a:lnTo>
                    <a:lnTo>
                      <a:pt x="732" y="390"/>
                    </a:lnTo>
                    <a:lnTo>
                      <a:pt x="731" y="394"/>
                    </a:lnTo>
                    <a:lnTo>
                      <a:pt x="731" y="395"/>
                    </a:lnTo>
                    <a:lnTo>
                      <a:pt x="731" y="399"/>
                    </a:lnTo>
                    <a:lnTo>
                      <a:pt x="740" y="399"/>
                    </a:lnTo>
                    <a:lnTo>
                      <a:pt x="740" y="402"/>
                    </a:lnTo>
                    <a:lnTo>
                      <a:pt x="740" y="410"/>
                    </a:lnTo>
                    <a:lnTo>
                      <a:pt x="740" y="420"/>
                    </a:lnTo>
                    <a:lnTo>
                      <a:pt x="740" y="430"/>
                    </a:lnTo>
                    <a:lnTo>
                      <a:pt x="744" y="430"/>
                    </a:lnTo>
                    <a:lnTo>
                      <a:pt x="756" y="430"/>
                    </a:lnTo>
                    <a:lnTo>
                      <a:pt x="767" y="430"/>
                    </a:lnTo>
                    <a:lnTo>
                      <a:pt x="779" y="431"/>
                    </a:lnTo>
                    <a:lnTo>
                      <a:pt x="791" y="431"/>
                    </a:lnTo>
                    <a:lnTo>
                      <a:pt x="795" y="431"/>
                    </a:lnTo>
                    <a:lnTo>
                      <a:pt x="796" y="431"/>
                    </a:lnTo>
                    <a:lnTo>
                      <a:pt x="796" y="458"/>
                    </a:lnTo>
                    <a:lnTo>
                      <a:pt x="796" y="460"/>
                    </a:lnTo>
                    <a:lnTo>
                      <a:pt x="796" y="466"/>
                    </a:lnTo>
                    <a:lnTo>
                      <a:pt x="796" y="467"/>
                    </a:lnTo>
                    <a:lnTo>
                      <a:pt x="796" y="468"/>
                    </a:lnTo>
                    <a:lnTo>
                      <a:pt x="796" y="470"/>
                    </a:lnTo>
                    <a:lnTo>
                      <a:pt x="796" y="474"/>
                    </a:lnTo>
                    <a:lnTo>
                      <a:pt x="795" y="475"/>
                    </a:lnTo>
                    <a:lnTo>
                      <a:pt x="795" y="476"/>
                    </a:lnTo>
                    <a:lnTo>
                      <a:pt x="795" y="501"/>
                    </a:lnTo>
                    <a:lnTo>
                      <a:pt x="794" y="501"/>
                    </a:lnTo>
                    <a:lnTo>
                      <a:pt x="793" y="501"/>
                    </a:lnTo>
                    <a:lnTo>
                      <a:pt x="788" y="501"/>
                    </a:lnTo>
                    <a:lnTo>
                      <a:pt x="786" y="501"/>
                    </a:lnTo>
                    <a:lnTo>
                      <a:pt x="766" y="501"/>
                    </a:lnTo>
                    <a:lnTo>
                      <a:pt x="760" y="501"/>
                    </a:lnTo>
                    <a:lnTo>
                      <a:pt x="759" y="501"/>
                    </a:lnTo>
                    <a:lnTo>
                      <a:pt x="759" y="528"/>
                    </a:lnTo>
                    <a:lnTo>
                      <a:pt x="760" y="528"/>
                    </a:lnTo>
                    <a:lnTo>
                      <a:pt x="779" y="528"/>
                    </a:lnTo>
                    <a:lnTo>
                      <a:pt x="787" y="528"/>
                    </a:lnTo>
                    <a:lnTo>
                      <a:pt x="805" y="528"/>
                    </a:lnTo>
                    <a:lnTo>
                      <a:pt x="805" y="526"/>
                    </a:lnTo>
                    <a:lnTo>
                      <a:pt x="841" y="528"/>
                    </a:lnTo>
                    <a:lnTo>
                      <a:pt x="841" y="544"/>
                    </a:lnTo>
                    <a:lnTo>
                      <a:pt x="841" y="556"/>
                    </a:lnTo>
                    <a:lnTo>
                      <a:pt x="841" y="557"/>
                    </a:lnTo>
                    <a:lnTo>
                      <a:pt x="841" y="566"/>
                    </a:lnTo>
                    <a:lnTo>
                      <a:pt x="841" y="567"/>
                    </a:lnTo>
                    <a:lnTo>
                      <a:pt x="840" y="567"/>
                    </a:lnTo>
                    <a:lnTo>
                      <a:pt x="823" y="567"/>
                    </a:lnTo>
                    <a:lnTo>
                      <a:pt x="812" y="567"/>
                    </a:lnTo>
                    <a:lnTo>
                      <a:pt x="783" y="567"/>
                    </a:lnTo>
                    <a:lnTo>
                      <a:pt x="767" y="567"/>
                    </a:lnTo>
                    <a:lnTo>
                      <a:pt x="759" y="567"/>
                    </a:lnTo>
                    <a:lnTo>
                      <a:pt x="725" y="566"/>
                    </a:lnTo>
                    <a:lnTo>
                      <a:pt x="723" y="566"/>
                    </a:lnTo>
                    <a:lnTo>
                      <a:pt x="720" y="566"/>
                    </a:lnTo>
                    <a:lnTo>
                      <a:pt x="718" y="566"/>
                    </a:lnTo>
                    <a:lnTo>
                      <a:pt x="717" y="566"/>
                    </a:lnTo>
                    <a:lnTo>
                      <a:pt x="716" y="566"/>
                    </a:lnTo>
                    <a:lnTo>
                      <a:pt x="713" y="566"/>
                    </a:lnTo>
                    <a:lnTo>
                      <a:pt x="694" y="565"/>
                    </a:lnTo>
                    <a:lnTo>
                      <a:pt x="689" y="566"/>
                    </a:lnTo>
                    <a:lnTo>
                      <a:pt x="686" y="565"/>
                    </a:lnTo>
                    <a:lnTo>
                      <a:pt x="684" y="565"/>
                    </a:lnTo>
                    <a:lnTo>
                      <a:pt x="681" y="566"/>
                    </a:lnTo>
                    <a:lnTo>
                      <a:pt x="679" y="566"/>
                    </a:lnTo>
                    <a:lnTo>
                      <a:pt x="673" y="566"/>
                    </a:lnTo>
                    <a:lnTo>
                      <a:pt x="664" y="565"/>
                    </a:lnTo>
                    <a:lnTo>
                      <a:pt x="662" y="565"/>
                    </a:lnTo>
                    <a:lnTo>
                      <a:pt x="660" y="565"/>
                    </a:lnTo>
                    <a:lnTo>
                      <a:pt x="642" y="565"/>
                    </a:lnTo>
                    <a:lnTo>
                      <a:pt x="639" y="565"/>
                    </a:lnTo>
                    <a:lnTo>
                      <a:pt x="632" y="565"/>
                    </a:lnTo>
                    <a:lnTo>
                      <a:pt x="626" y="565"/>
                    </a:lnTo>
                    <a:lnTo>
                      <a:pt x="623" y="565"/>
                    </a:lnTo>
                    <a:lnTo>
                      <a:pt x="622" y="565"/>
                    </a:lnTo>
                    <a:lnTo>
                      <a:pt x="606" y="565"/>
                    </a:lnTo>
                    <a:lnTo>
                      <a:pt x="597" y="565"/>
                    </a:lnTo>
                    <a:lnTo>
                      <a:pt x="591" y="565"/>
                    </a:lnTo>
                    <a:lnTo>
                      <a:pt x="587" y="565"/>
                    </a:lnTo>
                    <a:lnTo>
                      <a:pt x="568" y="565"/>
                    </a:lnTo>
                    <a:lnTo>
                      <a:pt x="569" y="558"/>
                    </a:lnTo>
                    <a:lnTo>
                      <a:pt x="569" y="555"/>
                    </a:lnTo>
                    <a:lnTo>
                      <a:pt x="569" y="544"/>
                    </a:lnTo>
                    <a:lnTo>
                      <a:pt x="569" y="539"/>
                    </a:lnTo>
                    <a:lnTo>
                      <a:pt x="569" y="535"/>
                    </a:lnTo>
                    <a:lnTo>
                      <a:pt x="568" y="535"/>
                    </a:lnTo>
                    <a:lnTo>
                      <a:pt x="558" y="535"/>
                    </a:lnTo>
                    <a:lnTo>
                      <a:pt x="558" y="543"/>
                    </a:lnTo>
                    <a:lnTo>
                      <a:pt x="554" y="543"/>
                    </a:lnTo>
                    <a:lnTo>
                      <a:pt x="534" y="543"/>
                    </a:lnTo>
                    <a:lnTo>
                      <a:pt x="531" y="543"/>
                    </a:lnTo>
                    <a:lnTo>
                      <a:pt x="530" y="543"/>
                    </a:lnTo>
                    <a:lnTo>
                      <a:pt x="525" y="543"/>
                    </a:lnTo>
                    <a:lnTo>
                      <a:pt x="524" y="543"/>
                    </a:lnTo>
                    <a:lnTo>
                      <a:pt x="524" y="552"/>
                    </a:lnTo>
                    <a:lnTo>
                      <a:pt x="516" y="552"/>
                    </a:lnTo>
                    <a:lnTo>
                      <a:pt x="514" y="552"/>
                    </a:lnTo>
                    <a:lnTo>
                      <a:pt x="486" y="551"/>
                    </a:lnTo>
                    <a:lnTo>
                      <a:pt x="466" y="551"/>
                    </a:lnTo>
                    <a:lnTo>
                      <a:pt x="466" y="553"/>
                    </a:lnTo>
                    <a:lnTo>
                      <a:pt x="466" y="555"/>
                    </a:lnTo>
                    <a:lnTo>
                      <a:pt x="466" y="556"/>
                    </a:lnTo>
                    <a:lnTo>
                      <a:pt x="467" y="564"/>
                    </a:lnTo>
                    <a:lnTo>
                      <a:pt x="463" y="564"/>
                    </a:lnTo>
                    <a:lnTo>
                      <a:pt x="463" y="586"/>
                    </a:lnTo>
                    <a:lnTo>
                      <a:pt x="396" y="586"/>
                    </a:lnTo>
                    <a:lnTo>
                      <a:pt x="377" y="587"/>
                    </a:lnTo>
                    <a:lnTo>
                      <a:pt x="375" y="586"/>
                    </a:lnTo>
                    <a:lnTo>
                      <a:pt x="339" y="588"/>
                    </a:lnTo>
                    <a:lnTo>
                      <a:pt x="336" y="588"/>
                    </a:lnTo>
                    <a:lnTo>
                      <a:pt x="318" y="589"/>
                    </a:lnTo>
                    <a:lnTo>
                      <a:pt x="318" y="630"/>
                    </a:lnTo>
                    <a:lnTo>
                      <a:pt x="281" y="630"/>
                    </a:lnTo>
                    <a:lnTo>
                      <a:pt x="281" y="666"/>
                    </a:lnTo>
                    <a:lnTo>
                      <a:pt x="281" y="668"/>
                    </a:lnTo>
                    <a:lnTo>
                      <a:pt x="281" y="670"/>
                    </a:lnTo>
                    <a:lnTo>
                      <a:pt x="298" y="670"/>
                    </a:lnTo>
                    <a:lnTo>
                      <a:pt x="297" y="674"/>
                    </a:lnTo>
                    <a:lnTo>
                      <a:pt x="298" y="701"/>
                    </a:lnTo>
                    <a:lnTo>
                      <a:pt x="281" y="701"/>
                    </a:lnTo>
                    <a:lnTo>
                      <a:pt x="281" y="734"/>
                    </a:lnTo>
                    <a:lnTo>
                      <a:pt x="347" y="801"/>
                    </a:lnTo>
                    <a:lnTo>
                      <a:pt x="326" y="822"/>
                    </a:lnTo>
                    <a:lnTo>
                      <a:pt x="301" y="846"/>
                    </a:lnTo>
                    <a:lnTo>
                      <a:pt x="296" y="841"/>
                    </a:lnTo>
                    <a:lnTo>
                      <a:pt x="280" y="824"/>
                    </a:lnTo>
                    <a:lnTo>
                      <a:pt x="265" y="809"/>
                    </a:lnTo>
                    <a:lnTo>
                      <a:pt x="250" y="793"/>
                    </a:lnTo>
                    <a:lnTo>
                      <a:pt x="234" y="778"/>
                    </a:lnTo>
                    <a:lnTo>
                      <a:pt x="220" y="763"/>
                    </a:lnTo>
                    <a:lnTo>
                      <a:pt x="218" y="763"/>
                    </a:lnTo>
                    <a:lnTo>
                      <a:pt x="218" y="758"/>
                    </a:lnTo>
                    <a:lnTo>
                      <a:pt x="218" y="756"/>
                    </a:lnTo>
                    <a:lnTo>
                      <a:pt x="220" y="755"/>
                    </a:lnTo>
                    <a:lnTo>
                      <a:pt x="222" y="751"/>
                    </a:lnTo>
                    <a:lnTo>
                      <a:pt x="223" y="751"/>
                    </a:lnTo>
                    <a:lnTo>
                      <a:pt x="228" y="745"/>
                    </a:lnTo>
                    <a:lnTo>
                      <a:pt x="230" y="743"/>
                    </a:lnTo>
                    <a:lnTo>
                      <a:pt x="246" y="727"/>
                    </a:lnTo>
                    <a:lnTo>
                      <a:pt x="199" y="678"/>
                    </a:lnTo>
                    <a:lnTo>
                      <a:pt x="212" y="664"/>
                    </a:lnTo>
                    <a:lnTo>
                      <a:pt x="192" y="643"/>
                    </a:lnTo>
                    <a:lnTo>
                      <a:pt x="185" y="652"/>
                    </a:lnTo>
                    <a:lnTo>
                      <a:pt x="179" y="657"/>
                    </a:lnTo>
                    <a:lnTo>
                      <a:pt x="176" y="660"/>
                    </a:lnTo>
                    <a:lnTo>
                      <a:pt x="196" y="682"/>
                    </a:lnTo>
                    <a:lnTo>
                      <a:pt x="190" y="687"/>
                    </a:lnTo>
                    <a:lnTo>
                      <a:pt x="168" y="710"/>
                    </a:lnTo>
                    <a:lnTo>
                      <a:pt x="165" y="705"/>
                    </a:lnTo>
                    <a:lnTo>
                      <a:pt x="162" y="703"/>
                    </a:lnTo>
                    <a:lnTo>
                      <a:pt x="157" y="699"/>
                    </a:lnTo>
                    <a:lnTo>
                      <a:pt x="152" y="694"/>
                    </a:lnTo>
                    <a:lnTo>
                      <a:pt x="149" y="691"/>
                    </a:lnTo>
                    <a:lnTo>
                      <a:pt x="146" y="688"/>
                    </a:lnTo>
                    <a:lnTo>
                      <a:pt x="143" y="685"/>
                    </a:lnTo>
                    <a:lnTo>
                      <a:pt x="132" y="674"/>
                    </a:lnTo>
                    <a:lnTo>
                      <a:pt x="124" y="666"/>
                    </a:lnTo>
                    <a:lnTo>
                      <a:pt x="134" y="657"/>
                    </a:lnTo>
                    <a:lnTo>
                      <a:pt x="147" y="642"/>
                    </a:lnTo>
                    <a:lnTo>
                      <a:pt x="151" y="639"/>
                    </a:lnTo>
                    <a:lnTo>
                      <a:pt x="170" y="621"/>
                    </a:lnTo>
                    <a:lnTo>
                      <a:pt x="170" y="616"/>
                    </a:lnTo>
                    <a:lnTo>
                      <a:pt x="170" y="614"/>
                    </a:lnTo>
                    <a:lnTo>
                      <a:pt x="169" y="596"/>
                    </a:lnTo>
                    <a:lnTo>
                      <a:pt x="170" y="592"/>
                    </a:lnTo>
                    <a:lnTo>
                      <a:pt x="146" y="592"/>
                    </a:lnTo>
                    <a:lnTo>
                      <a:pt x="146" y="595"/>
                    </a:lnTo>
                    <a:lnTo>
                      <a:pt x="147" y="633"/>
                    </a:lnTo>
                    <a:lnTo>
                      <a:pt x="141" y="628"/>
                    </a:lnTo>
                    <a:lnTo>
                      <a:pt x="132" y="620"/>
                    </a:lnTo>
                    <a:lnTo>
                      <a:pt x="117" y="634"/>
                    </a:lnTo>
                    <a:lnTo>
                      <a:pt x="113" y="636"/>
                    </a:lnTo>
                    <a:lnTo>
                      <a:pt x="94" y="637"/>
                    </a:lnTo>
                    <a:lnTo>
                      <a:pt x="61" y="636"/>
                    </a:lnTo>
                    <a:lnTo>
                      <a:pt x="43" y="654"/>
                    </a:lnTo>
                    <a:lnTo>
                      <a:pt x="41" y="654"/>
                    </a:lnTo>
                    <a:lnTo>
                      <a:pt x="40" y="654"/>
                    </a:lnTo>
                    <a:lnTo>
                      <a:pt x="38" y="654"/>
                    </a:lnTo>
                    <a:lnTo>
                      <a:pt x="34" y="654"/>
                    </a:lnTo>
                    <a:lnTo>
                      <a:pt x="31" y="654"/>
                    </a:lnTo>
                    <a:lnTo>
                      <a:pt x="30" y="652"/>
                    </a:lnTo>
                    <a:lnTo>
                      <a:pt x="27" y="652"/>
                    </a:lnTo>
                    <a:lnTo>
                      <a:pt x="25" y="652"/>
                    </a:lnTo>
                    <a:lnTo>
                      <a:pt x="24" y="652"/>
                    </a:lnTo>
                    <a:lnTo>
                      <a:pt x="22" y="652"/>
                    </a:lnTo>
                    <a:lnTo>
                      <a:pt x="21" y="649"/>
                    </a:lnTo>
                    <a:lnTo>
                      <a:pt x="21" y="647"/>
                    </a:lnTo>
                    <a:lnTo>
                      <a:pt x="21" y="645"/>
                    </a:lnTo>
                    <a:lnTo>
                      <a:pt x="21" y="612"/>
                    </a:lnTo>
                    <a:lnTo>
                      <a:pt x="22" y="570"/>
                    </a:lnTo>
                    <a:lnTo>
                      <a:pt x="22" y="569"/>
                    </a:lnTo>
                    <a:lnTo>
                      <a:pt x="25" y="567"/>
                    </a:lnTo>
                    <a:lnTo>
                      <a:pt x="25" y="533"/>
                    </a:lnTo>
                    <a:lnTo>
                      <a:pt x="41" y="533"/>
                    </a:lnTo>
                    <a:lnTo>
                      <a:pt x="62" y="533"/>
                    </a:lnTo>
                    <a:lnTo>
                      <a:pt x="68" y="526"/>
                    </a:lnTo>
                    <a:lnTo>
                      <a:pt x="87" y="510"/>
                    </a:lnTo>
                    <a:lnTo>
                      <a:pt x="87" y="502"/>
                    </a:lnTo>
                    <a:lnTo>
                      <a:pt x="83" y="502"/>
                    </a:lnTo>
                    <a:lnTo>
                      <a:pt x="83" y="497"/>
                    </a:lnTo>
                    <a:lnTo>
                      <a:pt x="87" y="497"/>
                    </a:lnTo>
                    <a:lnTo>
                      <a:pt x="87" y="476"/>
                    </a:lnTo>
                    <a:lnTo>
                      <a:pt x="87" y="470"/>
                    </a:lnTo>
                    <a:lnTo>
                      <a:pt x="87" y="468"/>
                    </a:lnTo>
                    <a:lnTo>
                      <a:pt x="87" y="462"/>
                    </a:lnTo>
                    <a:lnTo>
                      <a:pt x="56" y="462"/>
                    </a:lnTo>
                    <a:lnTo>
                      <a:pt x="27" y="461"/>
                    </a:lnTo>
                    <a:lnTo>
                      <a:pt x="25" y="462"/>
                    </a:lnTo>
                    <a:lnTo>
                      <a:pt x="18" y="462"/>
                    </a:lnTo>
                    <a:lnTo>
                      <a:pt x="15" y="462"/>
                    </a:lnTo>
                    <a:lnTo>
                      <a:pt x="15" y="461"/>
                    </a:lnTo>
                    <a:lnTo>
                      <a:pt x="1" y="461"/>
                    </a:lnTo>
                    <a:lnTo>
                      <a:pt x="1" y="460"/>
                    </a:lnTo>
                    <a:lnTo>
                      <a:pt x="0" y="449"/>
                    </a:lnTo>
                    <a:lnTo>
                      <a:pt x="0" y="444"/>
                    </a:lnTo>
                    <a:close/>
                    <a:moveTo>
                      <a:pt x="221" y="758"/>
                    </a:moveTo>
                    <a:lnTo>
                      <a:pt x="222" y="759"/>
                    </a:lnTo>
                    <a:lnTo>
                      <a:pt x="223" y="760"/>
                    </a:lnTo>
                    <a:lnTo>
                      <a:pt x="223" y="761"/>
                    </a:lnTo>
                    <a:lnTo>
                      <a:pt x="224" y="761"/>
                    </a:lnTo>
                    <a:lnTo>
                      <a:pt x="224" y="763"/>
                    </a:lnTo>
                    <a:lnTo>
                      <a:pt x="225" y="763"/>
                    </a:lnTo>
                    <a:lnTo>
                      <a:pt x="226" y="764"/>
                    </a:lnTo>
                    <a:lnTo>
                      <a:pt x="226" y="765"/>
                    </a:lnTo>
                    <a:lnTo>
                      <a:pt x="227" y="766"/>
                    </a:lnTo>
                    <a:lnTo>
                      <a:pt x="228" y="766"/>
                    </a:lnTo>
                    <a:lnTo>
                      <a:pt x="230" y="767"/>
                    </a:lnTo>
                    <a:lnTo>
                      <a:pt x="230" y="768"/>
                    </a:lnTo>
                    <a:lnTo>
                      <a:pt x="231" y="769"/>
                    </a:lnTo>
                    <a:lnTo>
                      <a:pt x="232" y="769"/>
                    </a:lnTo>
                    <a:lnTo>
                      <a:pt x="233" y="770"/>
                    </a:lnTo>
                    <a:lnTo>
                      <a:pt x="233" y="772"/>
                    </a:lnTo>
                    <a:lnTo>
                      <a:pt x="234" y="773"/>
                    </a:lnTo>
                    <a:lnTo>
                      <a:pt x="235" y="773"/>
                    </a:lnTo>
                    <a:lnTo>
                      <a:pt x="236" y="774"/>
                    </a:lnTo>
                    <a:lnTo>
                      <a:pt x="237" y="775"/>
                    </a:lnTo>
                    <a:lnTo>
                      <a:pt x="239" y="773"/>
                    </a:lnTo>
                    <a:lnTo>
                      <a:pt x="240" y="773"/>
                    </a:lnTo>
                    <a:lnTo>
                      <a:pt x="239" y="772"/>
                    </a:lnTo>
                    <a:lnTo>
                      <a:pt x="237" y="770"/>
                    </a:lnTo>
                    <a:lnTo>
                      <a:pt x="236" y="770"/>
                    </a:lnTo>
                    <a:lnTo>
                      <a:pt x="235" y="769"/>
                    </a:lnTo>
                    <a:lnTo>
                      <a:pt x="235" y="768"/>
                    </a:lnTo>
                    <a:lnTo>
                      <a:pt x="234" y="767"/>
                    </a:lnTo>
                    <a:lnTo>
                      <a:pt x="233" y="767"/>
                    </a:lnTo>
                    <a:lnTo>
                      <a:pt x="232" y="766"/>
                    </a:lnTo>
                    <a:lnTo>
                      <a:pt x="232" y="765"/>
                    </a:lnTo>
                    <a:lnTo>
                      <a:pt x="231" y="764"/>
                    </a:lnTo>
                    <a:lnTo>
                      <a:pt x="230" y="764"/>
                    </a:lnTo>
                    <a:lnTo>
                      <a:pt x="228" y="763"/>
                    </a:lnTo>
                    <a:lnTo>
                      <a:pt x="228" y="761"/>
                    </a:lnTo>
                    <a:lnTo>
                      <a:pt x="227" y="760"/>
                    </a:lnTo>
                    <a:lnTo>
                      <a:pt x="226" y="759"/>
                    </a:lnTo>
                    <a:lnTo>
                      <a:pt x="225" y="759"/>
                    </a:lnTo>
                    <a:lnTo>
                      <a:pt x="225" y="758"/>
                    </a:lnTo>
                    <a:lnTo>
                      <a:pt x="224" y="758"/>
                    </a:lnTo>
                    <a:lnTo>
                      <a:pt x="224" y="757"/>
                    </a:lnTo>
                    <a:lnTo>
                      <a:pt x="225" y="757"/>
                    </a:lnTo>
                    <a:lnTo>
                      <a:pt x="225" y="756"/>
                    </a:lnTo>
                    <a:lnTo>
                      <a:pt x="227" y="755"/>
                    </a:lnTo>
                    <a:lnTo>
                      <a:pt x="228" y="754"/>
                    </a:lnTo>
                    <a:lnTo>
                      <a:pt x="230" y="751"/>
                    </a:lnTo>
                    <a:lnTo>
                      <a:pt x="232" y="750"/>
                    </a:lnTo>
                    <a:lnTo>
                      <a:pt x="233" y="748"/>
                    </a:lnTo>
                    <a:lnTo>
                      <a:pt x="235" y="747"/>
                    </a:lnTo>
                    <a:lnTo>
                      <a:pt x="236" y="747"/>
                    </a:lnTo>
                    <a:lnTo>
                      <a:pt x="236" y="746"/>
                    </a:lnTo>
                    <a:lnTo>
                      <a:pt x="234" y="743"/>
                    </a:lnTo>
                    <a:lnTo>
                      <a:pt x="233" y="743"/>
                    </a:lnTo>
                    <a:lnTo>
                      <a:pt x="233" y="745"/>
                    </a:lnTo>
                    <a:lnTo>
                      <a:pt x="232" y="745"/>
                    </a:lnTo>
                    <a:lnTo>
                      <a:pt x="232" y="746"/>
                    </a:lnTo>
                    <a:lnTo>
                      <a:pt x="231" y="746"/>
                    </a:lnTo>
                    <a:lnTo>
                      <a:pt x="230" y="747"/>
                    </a:lnTo>
                    <a:lnTo>
                      <a:pt x="230" y="748"/>
                    </a:lnTo>
                    <a:lnTo>
                      <a:pt x="228" y="749"/>
                    </a:lnTo>
                    <a:lnTo>
                      <a:pt x="227" y="749"/>
                    </a:lnTo>
                    <a:lnTo>
                      <a:pt x="226" y="750"/>
                    </a:lnTo>
                    <a:lnTo>
                      <a:pt x="226" y="751"/>
                    </a:lnTo>
                    <a:lnTo>
                      <a:pt x="225" y="752"/>
                    </a:lnTo>
                    <a:lnTo>
                      <a:pt x="224" y="752"/>
                    </a:lnTo>
                    <a:lnTo>
                      <a:pt x="223" y="754"/>
                    </a:lnTo>
                    <a:lnTo>
                      <a:pt x="222" y="755"/>
                    </a:lnTo>
                    <a:lnTo>
                      <a:pt x="222" y="756"/>
                    </a:lnTo>
                    <a:lnTo>
                      <a:pt x="221" y="758"/>
                    </a:lnTo>
                    <a:close/>
                    <a:moveTo>
                      <a:pt x="226" y="758"/>
                    </a:moveTo>
                    <a:lnTo>
                      <a:pt x="236" y="768"/>
                    </a:lnTo>
                    <a:lnTo>
                      <a:pt x="241" y="764"/>
                    </a:lnTo>
                    <a:lnTo>
                      <a:pt x="231" y="754"/>
                    </a:lnTo>
                    <a:lnTo>
                      <a:pt x="230" y="754"/>
                    </a:lnTo>
                    <a:lnTo>
                      <a:pt x="228" y="755"/>
                    </a:lnTo>
                    <a:lnTo>
                      <a:pt x="227" y="756"/>
                    </a:lnTo>
                    <a:lnTo>
                      <a:pt x="226" y="757"/>
                    </a:lnTo>
                    <a:lnTo>
                      <a:pt x="226" y="758"/>
                    </a:lnTo>
                    <a:close/>
                    <a:moveTo>
                      <a:pt x="230" y="655"/>
                    </a:moveTo>
                    <a:lnTo>
                      <a:pt x="255" y="655"/>
                    </a:lnTo>
                    <a:lnTo>
                      <a:pt x="258" y="655"/>
                    </a:lnTo>
                    <a:lnTo>
                      <a:pt x="258" y="647"/>
                    </a:lnTo>
                    <a:lnTo>
                      <a:pt x="258" y="627"/>
                    </a:lnTo>
                    <a:lnTo>
                      <a:pt x="258" y="623"/>
                    </a:lnTo>
                    <a:lnTo>
                      <a:pt x="256" y="623"/>
                    </a:lnTo>
                    <a:lnTo>
                      <a:pt x="251" y="623"/>
                    </a:lnTo>
                    <a:lnTo>
                      <a:pt x="249" y="623"/>
                    </a:lnTo>
                    <a:lnTo>
                      <a:pt x="245" y="621"/>
                    </a:lnTo>
                    <a:lnTo>
                      <a:pt x="241" y="620"/>
                    </a:lnTo>
                    <a:lnTo>
                      <a:pt x="235" y="618"/>
                    </a:lnTo>
                    <a:lnTo>
                      <a:pt x="232" y="616"/>
                    </a:lnTo>
                    <a:lnTo>
                      <a:pt x="232" y="618"/>
                    </a:lnTo>
                    <a:lnTo>
                      <a:pt x="232" y="631"/>
                    </a:lnTo>
                    <a:lnTo>
                      <a:pt x="231" y="631"/>
                    </a:lnTo>
                    <a:lnTo>
                      <a:pt x="231" y="634"/>
                    </a:lnTo>
                    <a:lnTo>
                      <a:pt x="231" y="643"/>
                    </a:lnTo>
                    <a:lnTo>
                      <a:pt x="231" y="646"/>
                    </a:lnTo>
                    <a:lnTo>
                      <a:pt x="230" y="655"/>
                    </a:lnTo>
                    <a:close/>
                    <a:moveTo>
                      <a:pt x="231" y="752"/>
                    </a:moveTo>
                    <a:lnTo>
                      <a:pt x="242" y="763"/>
                    </a:lnTo>
                    <a:lnTo>
                      <a:pt x="245" y="759"/>
                    </a:lnTo>
                    <a:lnTo>
                      <a:pt x="245" y="758"/>
                    </a:lnTo>
                    <a:lnTo>
                      <a:pt x="235" y="748"/>
                    </a:lnTo>
                    <a:lnTo>
                      <a:pt x="233" y="750"/>
                    </a:lnTo>
                    <a:lnTo>
                      <a:pt x="232" y="751"/>
                    </a:lnTo>
                    <a:lnTo>
                      <a:pt x="231" y="752"/>
                    </a:lnTo>
                    <a:close/>
                    <a:moveTo>
                      <a:pt x="237" y="769"/>
                    </a:moveTo>
                    <a:lnTo>
                      <a:pt x="240" y="772"/>
                    </a:lnTo>
                    <a:lnTo>
                      <a:pt x="241" y="770"/>
                    </a:lnTo>
                    <a:lnTo>
                      <a:pt x="242" y="769"/>
                    </a:lnTo>
                    <a:lnTo>
                      <a:pt x="243" y="768"/>
                    </a:lnTo>
                    <a:lnTo>
                      <a:pt x="244" y="767"/>
                    </a:lnTo>
                    <a:lnTo>
                      <a:pt x="245" y="766"/>
                    </a:lnTo>
                    <a:lnTo>
                      <a:pt x="248" y="764"/>
                    </a:lnTo>
                    <a:lnTo>
                      <a:pt x="249" y="766"/>
                    </a:lnTo>
                    <a:lnTo>
                      <a:pt x="249" y="767"/>
                    </a:lnTo>
                    <a:lnTo>
                      <a:pt x="250" y="768"/>
                    </a:lnTo>
                    <a:lnTo>
                      <a:pt x="251" y="769"/>
                    </a:lnTo>
                    <a:lnTo>
                      <a:pt x="251" y="770"/>
                    </a:lnTo>
                    <a:lnTo>
                      <a:pt x="252" y="770"/>
                    </a:lnTo>
                    <a:lnTo>
                      <a:pt x="252" y="772"/>
                    </a:lnTo>
                    <a:lnTo>
                      <a:pt x="253" y="772"/>
                    </a:lnTo>
                    <a:lnTo>
                      <a:pt x="253" y="773"/>
                    </a:lnTo>
                    <a:lnTo>
                      <a:pt x="254" y="773"/>
                    </a:lnTo>
                    <a:lnTo>
                      <a:pt x="254" y="774"/>
                    </a:lnTo>
                    <a:lnTo>
                      <a:pt x="256" y="774"/>
                    </a:lnTo>
                    <a:lnTo>
                      <a:pt x="259" y="775"/>
                    </a:lnTo>
                    <a:lnTo>
                      <a:pt x="259" y="774"/>
                    </a:lnTo>
                    <a:lnTo>
                      <a:pt x="259" y="773"/>
                    </a:lnTo>
                    <a:lnTo>
                      <a:pt x="259" y="772"/>
                    </a:lnTo>
                    <a:lnTo>
                      <a:pt x="258" y="772"/>
                    </a:lnTo>
                    <a:lnTo>
                      <a:pt x="256" y="772"/>
                    </a:lnTo>
                    <a:lnTo>
                      <a:pt x="256" y="770"/>
                    </a:lnTo>
                    <a:lnTo>
                      <a:pt x="255" y="770"/>
                    </a:lnTo>
                    <a:lnTo>
                      <a:pt x="255" y="769"/>
                    </a:lnTo>
                    <a:lnTo>
                      <a:pt x="254" y="769"/>
                    </a:lnTo>
                    <a:lnTo>
                      <a:pt x="254" y="768"/>
                    </a:lnTo>
                    <a:lnTo>
                      <a:pt x="253" y="768"/>
                    </a:lnTo>
                    <a:lnTo>
                      <a:pt x="253" y="767"/>
                    </a:lnTo>
                    <a:lnTo>
                      <a:pt x="252" y="766"/>
                    </a:lnTo>
                    <a:lnTo>
                      <a:pt x="252" y="765"/>
                    </a:lnTo>
                    <a:lnTo>
                      <a:pt x="251" y="764"/>
                    </a:lnTo>
                    <a:lnTo>
                      <a:pt x="251" y="763"/>
                    </a:lnTo>
                    <a:lnTo>
                      <a:pt x="251" y="761"/>
                    </a:lnTo>
                    <a:lnTo>
                      <a:pt x="250" y="760"/>
                    </a:lnTo>
                    <a:lnTo>
                      <a:pt x="249" y="758"/>
                    </a:lnTo>
                    <a:lnTo>
                      <a:pt x="248" y="758"/>
                    </a:lnTo>
                    <a:lnTo>
                      <a:pt x="248" y="759"/>
                    </a:lnTo>
                    <a:lnTo>
                      <a:pt x="246" y="759"/>
                    </a:lnTo>
                    <a:lnTo>
                      <a:pt x="246" y="760"/>
                    </a:lnTo>
                    <a:lnTo>
                      <a:pt x="244" y="761"/>
                    </a:lnTo>
                    <a:lnTo>
                      <a:pt x="244" y="763"/>
                    </a:lnTo>
                    <a:lnTo>
                      <a:pt x="243" y="764"/>
                    </a:lnTo>
                    <a:lnTo>
                      <a:pt x="242" y="765"/>
                    </a:lnTo>
                    <a:lnTo>
                      <a:pt x="241" y="766"/>
                    </a:lnTo>
                    <a:lnTo>
                      <a:pt x="240" y="767"/>
                    </a:lnTo>
                    <a:lnTo>
                      <a:pt x="239" y="768"/>
                    </a:lnTo>
                    <a:lnTo>
                      <a:pt x="237" y="769"/>
                    </a:lnTo>
                    <a:close/>
                    <a:moveTo>
                      <a:pt x="242" y="739"/>
                    </a:moveTo>
                    <a:lnTo>
                      <a:pt x="243" y="740"/>
                    </a:lnTo>
                    <a:lnTo>
                      <a:pt x="243" y="741"/>
                    </a:lnTo>
                    <a:lnTo>
                      <a:pt x="244" y="741"/>
                    </a:lnTo>
                    <a:lnTo>
                      <a:pt x="246" y="740"/>
                    </a:lnTo>
                    <a:lnTo>
                      <a:pt x="248" y="739"/>
                    </a:lnTo>
                    <a:lnTo>
                      <a:pt x="249" y="738"/>
                    </a:lnTo>
                    <a:lnTo>
                      <a:pt x="245" y="733"/>
                    </a:lnTo>
                    <a:lnTo>
                      <a:pt x="243" y="736"/>
                    </a:lnTo>
                    <a:lnTo>
                      <a:pt x="241" y="738"/>
                    </a:lnTo>
                    <a:lnTo>
                      <a:pt x="242" y="739"/>
                    </a:lnTo>
                    <a:close/>
                    <a:moveTo>
                      <a:pt x="245" y="743"/>
                    </a:moveTo>
                    <a:lnTo>
                      <a:pt x="245" y="745"/>
                    </a:lnTo>
                    <a:lnTo>
                      <a:pt x="246" y="745"/>
                    </a:lnTo>
                    <a:lnTo>
                      <a:pt x="246" y="746"/>
                    </a:lnTo>
                    <a:lnTo>
                      <a:pt x="246" y="747"/>
                    </a:lnTo>
                    <a:lnTo>
                      <a:pt x="248" y="749"/>
                    </a:lnTo>
                    <a:lnTo>
                      <a:pt x="248" y="750"/>
                    </a:lnTo>
                    <a:lnTo>
                      <a:pt x="249" y="751"/>
                    </a:lnTo>
                    <a:lnTo>
                      <a:pt x="249" y="754"/>
                    </a:lnTo>
                    <a:lnTo>
                      <a:pt x="250" y="755"/>
                    </a:lnTo>
                    <a:lnTo>
                      <a:pt x="250" y="756"/>
                    </a:lnTo>
                    <a:lnTo>
                      <a:pt x="251" y="758"/>
                    </a:lnTo>
                    <a:lnTo>
                      <a:pt x="251" y="759"/>
                    </a:lnTo>
                    <a:lnTo>
                      <a:pt x="252" y="760"/>
                    </a:lnTo>
                    <a:lnTo>
                      <a:pt x="252" y="763"/>
                    </a:lnTo>
                    <a:lnTo>
                      <a:pt x="253" y="764"/>
                    </a:lnTo>
                    <a:lnTo>
                      <a:pt x="253" y="765"/>
                    </a:lnTo>
                    <a:lnTo>
                      <a:pt x="254" y="766"/>
                    </a:lnTo>
                    <a:lnTo>
                      <a:pt x="254" y="767"/>
                    </a:lnTo>
                    <a:lnTo>
                      <a:pt x="255" y="767"/>
                    </a:lnTo>
                    <a:lnTo>
                      <a:pt x="255" y="768"/>
                    </a:lnTo>
                    <a:lnTo>
                      <a:pt x="256" y="768"/>
                    </a:lnTo>
                    <a:lnTo>
                      <a:pt x="256" y="769"/>
                    </a:lnTo>
                    <a:lnTo>
                      <a:pt x="258" y="769"/>
                    </a:lnTo>
                    <a:lnTo>
                      <a:pt x="259" y="770"/>
                    </a:lnTo>
                    <a:lnTo>
                      <a:pt x="260" y="770"/>
                    </a:lnTo>
                    <a:lnTo>
                      <a:pt x="260" y="769"/>
                    </a:lnTo>
                    <a:lnTo>
                      <a:pt x="261" y="768"/>
                    </a:lnTo>
                    <a:lnTo>
                      <a:pt x="262" y="767"/>
                    </a:lnTo>
                    <a:lnTo>
                      <a:pt x="262" y="766"/>
                    </a:lnTo>
                    <a:lnTo>
                      <a:pt x="263" y="766"/>
                    </a:lnTo>
                    <a:lnTo>
                      <a:pt x="262" y="765"/>
                    </a:lnTo>
                    <a:lnTo>
                      <a:pt x="261" y="764"/>
                    </a:lnTo>
                    <a:lnTo>
                      <a:pt x="261" y="763"/>
                    </a:lnTo>
                    <a:lnTo>
                      <a:pt x="260" y="763"/>
                    </a:lnTo>
                    <a:lnTo>
                      <a:pt x="260" y="761"/>
                    </a:lnTo>
                    <a:lnTo>
                      <a:pt x="259" y="761"/>
                    </a:lnTo>
                    <a:lnTo>
                      <a:pt x="259" y="760"/>
                    </a:lnTo>
                    <a:lnTo>
                      <a:pt x="258" y="759"/>
                    </a:lnTo>
                    <a:lnTo>
                      <a:pt x="258" y="758"/>
                    </a:lnTo>
                    <a:lnTo>
                      <a:pt x="258" y="757"/>
                    </a:lnTo>
                    <a:lnTo>
                      <a:pt x="256" y="757"/>
                    </a:lnTo>
                    <a:lnTo>
                      <a:pt x="256" y="756"/>
                    </a:lnTo>
                    <a:lnTo>
                      <a:pt x="256" y="755"/>
                    </a:lnTo>
                    <a:lnTo>
                      <a:pt x="255" y="754"/>
                    </a:lnTo>
                    <a:lnTo>
                      <a:pt x="255" y="752"/>
                    </a:lnTo>
                    <a:lnTo>
                      <a:pt x="254" y="751"/>
                    </a:lnTo>
                    <a:lnTo>
                      <a:pt x="254" y="750"/>
                    </a:lnTo>
                    <a:lnTo>
                      <a:pt x="254" y="749"/>
                    </a:lnTo>
                    <a:lnTo>
                      <a:pt x="253" y="747"/>
                    </a:lnTo>
                    <a:lnTo>
                      <a:pt x="253" y="746"/>
                    </a:lnTo>
                    <a:lnTo>
                      <a:pt x="252" y="745"/>
                    </a:lnTo>
                    <a:lnTo>
                      <a:pt x="252" y="743"/>
                    </a:lnTo>
                    <a:lnTo>
                      <a:pt x="252" y="742"/>
                    </a:lnTo>
                    <a:lnTo>
                      <a:pt x="251" y="741"/>
                    </a:lnTo>
                    <a:lnTo>
                      <a:pt x="251" y="740"/>
                    </a:lnTo>
                    <a:lnTo>
                      <a:pt x="251" y="739"/>
                    </a:lnTo>
                    <a:lnTo>
                      <a:pt x="250" y="739"/>
                    </a:lnTo>
                    <a:lnTo>
                      <a:pt x="249" y="740"/>
                    </a:lnTo>
                    <a:lnTo>
                      <a:pt x="248" y="741"/>
                    </a:lnTo>
                    <a:lnTo>
                      <a:pt x="246" y="741"/>
                    </a:lnTo>
                    <a:lnTo>
                      <a:pt x="245" y="742"/>
                    </a:lnTo>
                    <a:lnTo>
                      <a:pt x="245" y="743"/>
                    </a:lnTo>
                    <a:close/>
                    <a:moveTo>
                      <a:pt x="246" y="732"/>
                    </a:moveTo>
                    <a:lnTo>
                      <a:pt x="249" y="734"/>
                    </a:lnTo>
                    <a:lnTo>
                      <a:pt x="250" y="737"/>
                    </a:lnTo>
                    <a:lnTo>
                      <a:pt x="251" y="737"/>
                    </a:lnTo>
                    <a:lnTo>
                      <a:pt x="253" y="734"/>
                    </a:lnTo>
                    <a:lnTo>
                      <a:pt x="254" y="733"/>
                    </a:lnTo>
                    <a:lnTo>
                      <a:pt x="255" y="733"/>
                    </a:lnTo>
                    <a:lnTo>
                      <a:pt x="256" y="732"/>
                    </a:lnTo>
                    <a:lnTo>
                      <a:pt x="258" y="732"/>
                    </a:lnTo>
                    <a:lnTo>
                      <a:pt x="259" y="732"/>
                    </a:lnTo>
                    <a:lnTo>
                      <a:pt x="259" y="731"/>
                    </a:lnTo>
                    <a:lnTo>
                      <a:pt x="260" y="731"/>
                    </a:lnTo>
                    <a:lnTo>
                      <a:pt x="261" y="731"/>
                    </a:lnTo>
                    <a:lnTo>
                      <a:pt x="262" y="731"/>
                    </a:lnTo>
                    <a:lnTo>
                      <a:pt x="263" y="731"/>
                    </a:lnTo>
                    <a:lnTo>
                      <a:pt x="264" y="731"/>
                    </a:lnTo>
                    <a:lnTo>
                      <a:pt x="267" y="731"/>
                    </a:lnTo>
                    <a:lnTo>
                      <a:pt x="267" y="726"/>
                    </a:lnTo>
                    <a:lnTo>
                      <a:pt x="264" y="726"/>
                    </a:lnTo>
                    <a:lnTo>
                      <a:pt x="263" y="726"/>
                    </a:lnTo>
                    <a:lnTo>
                      <a:pt x="262" y="726"/>
                    </a:lnTo>
                    <a:lnTo>
                      <a:pt x="261" y="726"/>
                    </a:lnTo>
                    <a:lnTo>
                      <a:pt x="260" y="726"/>
                    </a:lnTo>
                    <a:lnTo>
                      <a:pt x="259" y="726"/>
                    </a:lnTo>
                    <a:lnTo>
                      <a:pt x="258" y="726"/>
                    </a:lnTo>
                    <a:lnTo>
                      <a:pt x="256" y="726"/>
                    </a:lnTo>
                    <a:lnTo>
                      <a:pt x="256" y="727"/>
                    </a:lnTo>
                    <a:lnTo>
                      <a:pt x="255" y="727"/>
                    </a:lnTo>
                    <a:lnTo>
                      <a:pt x="254" y="727"/>
                    </a:lnTo>
                    <a:lnTo>
                      <a:pt x="253" y="728"/>
                    </a:lnTo>
                    <a:lnTo>
                      <a:pt x="252" y="728"/>
                    </a:lnTo>
                    <a:lnTo>
                      <a:pt x="251" y="729"/>
                    </a:lnTo>
                    <a:lnTo>
                      <a:pt x="250" y="729"/>
                    </a:lnTo>
                    <a:lnTo>
                      <a:pt x="250" y="730"/>
                    </a:lnTo>
                    <a:lnTo>
                      <a:pt x="249" y="730"/>
                    </a:lnTo>
                    <a:lnTo>
                      <a:pt x="249" y="731"/>
                    </a:lnTo>
                    <a:lnTo>
                      <a:pt x="248" y="731"/>
                    </a:lnTo>
                    <a:lnTo>
                      <a:pt x="246" y="732"/>
                    </a:lnTo>
                    <a:close/>
                    <a:moveTo>
                      <a:pt x="251" y="738"/>
                    </a:moveTo>
                    <a:lnTo>
                      <a:pt x="252" y="739"/>
                    </a:lnTo>
                    <a:lnTo>
                      <a:pt x="252" y="740"/>
                    </a:lnTo>
                    <a:lnTo>
                      <a:pt x="253" y="741"/>
                    </a:lnTo>
                    <a:lnTo>
                      <a:pt x="253" y="742"/>
                    </a:lnTo>
                    <a:lnTo>
                      <a:pt x="253" y="743"/>
                    </a:lnTo>
                    <a:lnTo>
                      <a:pt x="254" y="745"/>
                    </a:lnTo>
                    <a:lnTo>
                      <a:pt x="254" y="746"/>
                    </a:lnTo>
                    <a:lnTo>
                      <a:pt x="254" y="747"/>
                    </a:lnTo>
                    <a:lnTo>
                      <a:pt x="255" y="748"/>
                    </a:lnTo>
                    <a:lnTo>
                      <a:pt x="255" y="749"/>
                    </a:lnTo>
                    <a:lnTo>
                      <a:pt x="255" y="750"/>
                    </a:lnTo>
                    <a:lnTo>
                      <a:pt x="256" y="751"/>
                    </a:lnTo>
                    <a:lnTo>
                      <a:pt x="256" y="752"/>
                    </a:lnTo>
                    <a:lnTo>
                      <a:pt x="256" y="754"/>
                    </a:lnTo>
                    <a:lnTo>
                      <a:pt x="258" y="754"/>
                    </a:lnTo>
                    <a:lnTo>
                      <a:pt x="258" y="755"/>
                    </a:lnTo>
                    <a:lnTo>
                      <a:pt x="258" y="757"/>
                    </a:lnTo>
                    <a:lnTo>
                      <a:pt x="259" y="758"/>
                    </a:lnTo>
                    <a:lnTo>
                      <a:pt x="262" y="757"/>
                    </a:lnTo>
                    <a:lnTo>
                      <a:pt x="264" y="756"/>
                    </a:lnTo>
                    <a:lnTo>
                      <a:pt x="264" y="755"/>
                    </a:lnTo>
                    <a:lnTo>
                      <a:pt x="264" y="754"/>
                    </a:lnTo>
                    <a:lnTo>
                      <a:pt x="263" y="752"/>
                    </a:lnTo>
                    <a:lnTo>
                      <a:pt x="263" y="751"/>
                    </a:lnTo>
                    <a:lnTo>
                      <a:pt x="262" y="750"/>
                    </a:lnTo>
                    <a:lnTo>
                      <a:pt x="262" y="749"/>
                    </a:lnTo>
                    <a:lnTo>
                      <a:pt x="261" y="748"/>
                    </a:lnTo>
                    <a:lnTo>
                      <a:pt x="261" y="747"/>
                    </a:lnTo>
                    <a:lnTo>
                      <a:pt x="261" y="746"/>
                    </a:lnTo>
                    <a:lnTo>
                      <a:pt x="260" y="745"/>
                    </a:lnTo>
                    <a:lnTo>
                      <a:pt x="260" y="743"/>
                    </a:lnTo>
                    <a:lnTo>
                      <a:pt x="259" y="742"/>
                    </a:lnTo>
                    <a:lnTo>
                      <a:pt x="259" y="741"/>
                    </a:lnTo>
                    <a:lnTo>
                      <a:pt x="259" y="740"/>
                    </a:lnTo>
                    <a:lnTo>
                      <a:pt x="259" y="739"/>
                    </a:lnTo>
                    <a:lnTo>
                      <a:pt x="258" y="738"/>
                    </a:lnTo>
                    <a:lnTo>
                      <a:pt x="258" y="737"/>
                    </a:lnTo>
                    <a:lnTo>
                      <a:pt x="256" y="736"/>
                    </a:lnTo>
                    <a:lnTo>
                      <a:pt x="256" y="734"/>
                    </a:lnTo>
                    <a:lnTo>
                      <a:pt x="255" y="734"/>
                    </a:lnTo>
                    <a:lnTo>
                      <a:pt x="254" y="736"/>
                    </a:lnTo>
                    <a:lnTo>
                      <a:pt x="253" y="736"/>
                    </a:lnTo>
                    <a:lnTo>
                      <a:pt x="253" y="737"/>
                    </a:lnTo>
                    <a:lnTo>
                      <a:pt x="251" y="738"/>
                    </a:lnTo>
                    <a:close/>
                    <a:moveTo>
                      <a:pt x="258" y="733"/>
                    </a:moveTo>
                    <a:lnTo>
                      <a:pt x="259" y="737"/>
                    </a:lnTo>
                    <a:lnTo>
                      <a:pt x="259" y="738"/>
                    </a:lnTo>
                    <a:lnTo>
                      <a:pt x="260" y="738"/>
                    </a:lnTo>
                    <a:lnTo>
                      <a:pt x="260" y="739"/>
                    </a:lnTo>
                    <a:lnTo>
                      <a:pt x="260" y="740"/>
                    </a:lnTo>
                    <a:lnTo>
                      <a:pt x="260" y="741"/>
                    </a:lnTo>
                    <a:lnTo>
                      <a:pt x="261" y="742"/>
                    </a:lnTo>
                    <a:lnTo>
                      <a:pt x="261" y="743"/>
                    </a:lnTo>
                    <a:lnTo>
                      <a:pt x="261" y="745"/>
                    </a:lnTo>
                    <a:lnTo>
                      <a:pt x="262" y="746"/>
                    </a:lnTo>
                    <a:lnTo>
                      <a:pt x="262" y="747"/>
                    </a:lnTo>
                    <a:lnTo>
                      <a:pt x="263" y="748"/>
                    </a:lnTo>
                    <a:lnTo>
                      <a:pt x="263" y="749"/>
                    </a:lnTo>
                    <a:lnTo>
                      <a:pt x="264" y="751"/>
                    </a:lnTo>
                    <a:lnTo>
                      <a:pt x="264" y="752"/>
                    </a:lnTo>
                    <a:lnTo>
                      <a:pt x="265" y="754"/>
                    </a:lnTo>
                    <a:lnTo>
                      <a:pt x="265" y="755"/>
                    </a:lnTo>
                    <a:lnTo>
                      <a:pt x="267" y="755"/>
                    </a:lnTo>
                    <a:lnTo>
                      <a:pt x="268" y="754"/>
                    </a:lnTo>
                    <a:lnTo>
                      <a:pt x="269" y="754"/>
                    </a:lnTo>
                    <a:lnTo>
                      <a:pt x="270" y="754"/>
                    </a:lnTo>
                    <a:lnTo>
                      <a:pt x="271" y="754"/>
                    </a:lnTo>
                    <a:lnTo>
                      <a:pt x="271" y="752"/>
                    </a:lnTo>
                    <a:lnTo>
                      <a:pt x="271" y="751"/>
                    </a:lnTo>
                    <a:lnTo>
                      <a:pt x="270" y="749"/>
                    </a:lnTo>
                    <a:lnTo>
                      <a:pt x="270" y="748"/>
                    </a:lnTo>
                    <a:lnTo>
                      <a:pt x="269" y="747"/>
                    </a:lnTo>
                    <a:lnTo>
                      <a:pt x="268" y="746"/>
                    </a:lnTo>
                    <a:lnTo>
                      <a:pt x="268" y="745"/>
                    </a:lnTo>
                    <a:lnTo>
                      <a:pt x="268" y="743"/>
                    </a:lnTo>
                    <a:lnTo>
                      <a:pt x="267" y="742"/>
                    </a:lnTo>
                    <a:lnTo>
                      <a:pt x="267" y="741"/>
                    </a:lnTo>
                    <a:lnTo>
                      <a:pt x="267" y="740"/>
                    </a:lnTo>
                    <a:lnTo>
                      <a:pt x="267" y="739"/>
                    </a:lnTo>
                    <a:lnTo>
                      <a:pt x="267" y="738"/>
                    </a:lnTo>
                    <a:lnTo>
                      <a:pt x="267" y="737"/>
                    </a:lnTo>
                    <a:lnTo>
                      <a:pt x="267" y="736"/>
                    </a:lnTo>
                    <a:lnTo>
                      <a:pt x="267" y="733"/>
                    </a:lnTo>
                    <a:lnTo>
                      <a:pt x="265" y="732"/>
                    </a:lnTo>
                    <a:lnTo>
                      <a:pt x="264" y="732"/>
                    </a:lnTo>
                    <a:lnTo>
                      <a:pt x="263" y="732"/>
                    </a:lnTo>
                    <a:lnTo>
                      <a:pt x="262" y="732"/>
                    </a:lnTo>
                    <a:lnTo>
                      <a:pt x="261" y="732"/>
                    </a:lnTo>
                    <a:lnTo>
                      <a:pt x="260" y="732"/>
                    </a:lnTo>
                    <a:lnTo>
                      <a:pt x="259" y="733"/>
                    </a:lnTo>
                    <a:lnTo>
                      <a:pt x="258" y="733"/>
                    </a:lnTo>
                    <a:close/>
                    <a:moveTo>
                      <a:pt x="260" y="759"/>
                    </a:moveTo>
                    <a:lnTo>
                      <a:pt x="260" y="760"/>
                    </a:lnTo>
                    <a:lnTo>
                      <a:pt x="261" y="761"/>
                    </a:lnTo>
                    <a:lnTo>
                      <a:pt x="261" y="763"/>
                    </a:lnTo>
                    <a:lnTo>
                      <a:pt x="262" y="763"/>
                    </a:lnTo>
                    <a:lnTo>
                      <a:pt x="263" y="765"/>
                    </a:lnTo>
                    <a:lnTo>
                      <a:pt x="264" y="765"/>
                    </a:lnTo>
                    <a:lnTo>
                      <a:pt x="264" y="764"/>
                    </a:lnTo>
                    <a:lnTo>
                      <a:pt x="265" y="764"/>
                    </a:lnTo>
                    <a:lnTo>
                      <a:pt x="267" y="763"/>
                    </a:lnTo>
                    <a:lnTo>
                      <a:pt x="268" y="761"/>
                    </a:lnTo>
                    <a:lnTo>
                      <a:pt x="269" y="761"/>
                    </a:lnTo>
                    <a:lnTo>
                      <a:pt x="268" y="758"/>
                    </a:lnTo>
                    <a:lnTo>
                      <a:pt x="269" y="758"/>
                    </a:lnTo>
                    <a:lnTo>
                      <a:pt x="270" y="758"/>
                    </a:lnTo>
                    <a:lnTo>
                      <a:pt x="271" y="757"/>
                    </a:lnTo>
                    <a:lnTo>
                      <a:pt x="272" y="757"/>
                    </a:lnTo>
                    <a:lnTo>
                      <a:pt x="273" y="757"/>
                    </a:lnTo>
                    <a:lnTo>
                      <a:pt x="274" y="757"/>
                    </a:lnTo>
                    <a:lnTo>
                      <a:pt x="276" y="757"/>
                    </a:lnTo>
                    <a:lnTo>
                      <a:pt x="276" y="755"/>
                    </a:lnTo>
                    <a:lnTo>
                      <a:pt x="276" y="754"/>
                    </a:lnTo>
                    <a:lnTo>
                      <a:pt x="274" y="754"/>
                    </a:lnTo>
                    <a:lnTo>
                      <a:pt x="273" y="754"/>
                    </a:lnTo>
                    <a:lnTo>
                      <a:pt x="272" y="755"/>
                    </a:lnTo>
                    <a:lnTo>
                      <a:pt x="271" y="755"/>
                    </a:lnTo>
                    <a:lnTo>
                      <a:pt x="270" y="755"/>
                    </a:lnTo>
                    <a:lnTo>
                      <a:pt x="269" y="755"/>
                    </a:lnTo>
                    <a:lnTo>
                      <a:pt x="268" y="755"/>
                    </a:lnTo>
                    <a:lnTo>
                      <a:pt x="268" y="756"/>
                    </a:lnTo>
                    <a:lnTo>
                      <a:pt x="267" y="756"/>
                    </a:lnTo>
                    <a:lnTo>
                      <a:pt x="265" y="756"/>
                    </a:lnTo>
                    <a:lnTo>
                      <a:pt x="264" y="757"/>
                    </a:lnTo>
                    <a:lnTo>
                      <a:pt x="263" y="757"/>
                    </a:lnTo>
                    <a:lnTo>
                      <a:pt x="262" y="758"/>
                    </a:lnTo>
                    <a:lnTo>
                      <a:pt x="261" y="758"/>
                    </a:lnTo>
                    <a:lnTo>
                      <a:pt x="260" y="759"/>
                    </a:lnTo>
                    <a:close/>
                    <a:moveTo>
                      <a:pt x="268" y="737"/>
                    </a:moveTo>
                    <a:lnTo>
                      <a:pt x="268" y="738"/>
                    </a:lnTo>
                    <a:lnTo>
                      <a:pt x="268" y="739"/>
                    </a:lnTo>
                    <a:lnTo>
                      <a:pt x="268" y="740"/>
                    </a:lnTo>
                    <a:lnTo>
                      <a:pt x="268" y="741"/>
                    </a:lnTo>
                    <a:lnTo>
                      <a:pt x="268" y="742"/>
                    </a:lnTo>
                    <a:lnTo>
                      <a:pt x="269" y="742"/>
                    </a:lnTo>
                    <a:lnTo>
                      <a:pt x="269" y="743"/>
                    </a:lnTo>
                    <a:lnTo>
                      <a:pt x="269" y="745"/>
                    </a:lnTo>
                    <a:lnTo>
                      <a:pt x="270" y="746"/>
                    </a:lnTo>
                    <a:lnTo>
                      <a:pt x="270" y="747"/>
                    </a:lnTo>
                    <a:lnTo>
                      <a:pt x="271" y="748"/>
                    </a:lnTo>
                    <a:lnTo>
                      <a:pt x="271" y="749"/>
                    </a:lnTo>
                    <a:lnTo>
                      <a:pt x="272" y="750"/>
                    </a:lnTo>
                    <a:lnTo>
                      <a:pt x="272" y="751"/>
                    </a:lnTo>
                    <a:lnTo>
                      <a:pt x="272" y="752"/>
                    </a:lnTo>
                    <a:lnTo>
                      <a:pt x="273" y="752"/>
                    </a:lnTo>
                    <a:lnTo>
                      <a:pt x="276" y="752"/>
                    </a:lnTo>
                    <a:lnTo>
                      <a:pt x="276" y="750"/>
                    </a:lnTo>
                    <a:lnTo>
                      <a:pt x="274" y="749"/>
                    </a:lnTo>
                    <a:lnTo>
                      <a:pt x="274" y="748"/>
                    </a:lnTo>
                    <a:lnTo>
                      <a:pt x="273" y="747"/>
                    </a:lnTo>
                    <a:lnTo>
                      <a:pt x="273" y="746"/>
                    </a:lnTo>
                    <a:lnTo>
                      <a:pt x="272" y="745"/>
                    </a:lnTo>
                    <a:lnTo>
                      <a:pt x="272" y="743"/>
                    </a:lnTo>
                    <a:lnTo>
                      <a:pt x="271" y="742"/>
                    </a:lnTo>
                    <a:lnTo>
                      <a:pt x="271" y="741"/>
                    </a:lnTo>
                    <a:lnTo>
                      <a:pt x="271" y="740"/>
                    </a:lnTo>
                    <a:lnTo>
                      <a:pt x="271" y="739"/>
                    </a:lnTo>
                    <a:lnTo>
                      <a:pt x="270" y="738"/>
                    </a:lnTo>
                    <a:lnTo>
                      <a:pt x="271" y="737"/>
                    </a:lnTo>
                    <a:lnTo>
                      <a:pt x="271" y="736"/>
                    </a:lnTo>
                    <a:lnTo>
                      <a:pt x="271" y="734"/>
                    </a:lnTo>
                    <a:lnTo>
                      <a:pt x="271" y="733"/>
                    </a:lnTo>
                    <a:lnTo>
                      <a:pt x="270" y="733"/>
                    </a:lnTo>
                    <a:lnTo>
                      <a:pt x="269" y="733"/>
                    </a:lnTo>
                    <a:lnTo>
                      <a:pt x="268" y="732"/>
                    </a:lnTo>
                    <a:lnTo>
                      <a:pt x="268" y="733"/>
                    </a:lnTo>
                    <a:lnTo>
                      <a:pt x="268" y="734"/>
                    </a:lnTo>
                    <a:lnTo>
                      <a:pt x="268" y="736"/>
                    </a:lnTo>
                    <a:lnTo>
                      <a:pt x="268" y="737"/>
                    </a:lnTo>
                    <a:close/>
                    <a:moveTo>
                      <a:pt x="268" y="731"/>
                    </a:moveTo>
                    <a:lnTo>
                      <a:pt x="269" y="731"/>
                    </a:lnTo>
                    <a:lnTo>
                      <a:pt x="270" y="731"/>
                    </a:lnTo>
                    <a:lnTo>
                      <a:pt x="270" y="732"/>
                    </a:lnTo>
                    <a:lnTo>
                      <a:pt x="271" y="728"/>
                    </a:lnTo>
                    <a:lnTo>
                      <a:pt x="271" y="727"/>
                    </a:lnTo>
                    <a:lnTo>
                      <a:pt x="270" y="726"/>
                    </a:lnTo>
                    <a:lnTo>
                      <a:pt x="268" y="724"/>
                    </a:lnTo>
                    <a:lnTo>
                      <a:pt x="268" y="726"/>
                    </a:lnTo>
                    <a:lnTo>
                      <a:pt x="268" y="727"/>
                    </a:lnTo>
                    <a:lnTo>
                      <a:pt x="268" y="728"/>
                    </a:lnTo>
                    <a:lnTo>
                      <a:pt x="268" y="729"/>
                    </a:lnTo>
                    <a:lnTo>
                      <a:pt x="268" y="731"/>
                    </a:lnTo>
                    <a:close/>
                    <a:moveTo>
                      <a:pt x="465" y="483"/>
                    </a:moveTo>
                    <a:lnTo>
                      <a:pt x="466" y="484"/>
                    </a:lnTo>
                    <a:lnTo>
                      <a:pt x="466" y="488"/>
                    </a:lnTo>
                    <a:lnTo>
                      <a:pt x="466" y="490"/>
                    </a:lnTo>
                    <a:lnTo>
                      <a:pt x="466" y="494"/>
                    </a:lnTo>
                    <a:lnTo>
                      <a:pt x="476" y="494"/>
                    </a:lnTo>
                    <a:lnTo>
                      <a:pt x="523" y="494"/>
                    </a:lnTo>
                    <a:lnTo>
                      <a:pt x="524" y="494"/>
                    </a:lnTo>
                    <a:lnTo>
                      <a:pt x="527" y="494"/>
                    </a:lnTo>
                    <a:lnTo>
                      <a:pt x="530" y="494"/>
                    </a:lnTo>
                    <a:lnTo>
                      <a:pt x="531" y="494"/>
                    </a:lnTo>
                    <a:lnTo>
                      <a:pt x="531" y="480"/>
                    </a:lnTo>
                    <a:lnTo>
                      <a:pt x="531" y="479"/>
                    </a:lnTo>
                    <a:lnTo>
                      <a:pt x="531" y="474"/>
                    </a:lnTo>
                    <a:lnTo>
                      <a:pt x="526" y="474"/>
                    </a:lnTo>
                    <a:lnTo>
                      <a:pt x="515" y="474"/>
                    </a:lnTo>
                    <a:lnTo>
                      <a:pt x="515" y="467"/>
                    </a:lnTo>
                    <a:lnTo>
                      <a:pt x="477" y="466"/>
                    </a:lnTo>
                    <a:lnTo>
                      <a:pt x="467" y="466"/>
                    </a:lnTo>
                    <a:lnTo>
                      <a:pt x="466" y="466"/>
                    </a:lnTo>
                    <a:lnTo>
                      <a:pt x="466" y="470"/>
                    </a:lnTo>
                    <a:lnTo>
                      <a:pt x="465" y="478"/>
                    </a:lnTo>
                    <a:lnTo>
                      <a:pt x="465" y="483"/>
                    </a:lnTo>
                    <a:close/>
                    <a:moveTo>
                      <a:pt x="480" y="181"/>
                    </a:moveTo>
                    <a:lnTo>
                      <a:pt x="489" y="171"/>
                    </a:lnTo>
                    <a:lnTo>
                      <a:pt x="501" y="159"/>
                    </a:lnTo>
                    <a:lnTo>
                      <a:pt x="511" y="150"/>
                    </a:lnTo>
                    <a:lnTo>
                      <a:pt x="513" y="148"/>
                    </a:lnTo>
                    <a:lnTo>
                      <a:pt x="521" y="139"/>
                    </a:lnTo>
                    <a:lnTo>
                      <a:pt x="514" y="131"/>
                    </a:lnTo>
                    <a:lnTo>
                      <a:pt x="514" y="130"/>
                    </a:lnTo>
                    <a:lnTo>
                      <a:pt x="515" y="128"/>
                    </a:lnTo>
                    <a:lnTo>
                      <a:pt x="514" y="127"/>
                    </a:lnTo>
                    <a:lnTo>
                      <a:pt x="493" y="126"/>
                    </a:lnTo>
                    <a:lnTo>
                      <a:pt x="482" y="126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80" y="172"/>
                    </a:lnTo>
                    <a:lnTo>
                      <a:pt x="480" y="181"/>
                    </a:lnTo>
                    <a:close/>
                    <a:moveTo>
                      <a:pt x="503" y="233"/>
                    </a:moveTo>
                    <a:lnTo>
                      <a:pt x="503" y="255"/>
                    </a:lnTo>
                    <a:lnTo>
                      <a:pt x="513" y="255"/>
                    </a:lnTo>
                    <a:lnTo>
                      <a:pt x="514" y="221"/>
                    </a:lnTo>
                    <a:lnTo>
                      <a:pt x="512" y="221"/>
                    </a:lnTo>
                    <a:lnTo>
                      <a:pt x="512" y="206"/>
                    </a:lnTo>
                    <a:lnTo>
                      <a:pt x="510" y="206"/>
                    </a:lnTo>
                    <a:lnTo>
                      <a:pt x="503" y="206"/>
                    </a:lnTo>
                    <a:lnTo>
                      <a:pt x="503" y="233"/>
                    </a:lnTo>
                    <a:close/>
                    <a:moveTo>
                      <a:pt x="560" y="489"/>
                    </a:moveTo>
                    <a:lnTo>
                      <a:pt x="569" y="489"/>
                    </a:lnTo>
                    <a:lnTo>
                      <a:pt x="571" y="489"/>
                    </a:lnTo>
                    <a:lnTo>
                      <a:pt x="571" y="486"/>
                    </a:lnTo>
                    <a:lnTo>
                      <a:pt x="571" y="481"/>
                    </a:lnTo>
                    <a:lnTo>
                      <a:pt x="571" y="474"/>
                    </a:lnTo>
                    <a:lnTo>
                      <a:pt x="569" y="474"/>
                    </a:lnTo>
                    <a:lnTo>
                      <a:pt x="561" y="474"/>
                    </a:lnTo>
                    <a:lnTo>
                      <a:pt x="561" y="475"/>
                    </a:lnTo>
                    <a:lnTo>
                      <a:pt x="560" y="483"/>
                    </a:lnTo>
                    <a:lnTo>
                      <a:pt x="560" y="484"/>
                    </a:lnTo>
                    <a:lnTo>
                      <a:pt x="560" y="489"/>
                    </a:lnTo>
                    <a:close/>
                    <a:moveTo>
                      <a:pt x="595" y="253"/>
                    </a:moveTo>
                    <a:lnTo>
                      <a:pt x="598" y="253"/>
                    </a:lnTo>
                    <a:lnTo>
                      <a:pt x="602" y="253"/>
                    </a:lnTo>
                    <a:lnTo>
                      <a:pt x="618" y="253"/>
                    </a:lnTo>
                    <a:lnTo>
                      <a:pt x="619" y="253"/>
                    </a:lnTo>
                    <a:lnTo>
                      <a:pt x="619" y="252"/>
                    </a:lnTo>
                    <a:lnTo>
                      <a:pt x="619" y="249"/>
                    </a:lnTo>
                    <a:lnTo>
                      <a:pt x="625" y="249"/>
                    </a:lnTo>
                    <a:lnTo>
                      <a:pt x="628" y="249"/>
                    </a:lnTo>
                    <a:lnTo>
                      <a:pt x="637" y="249"/>
                    </a:lnTo>
                    <a:lnTo>
                      <a:pt x="637" y="245"/>
                    </a:lnTo>
                    <a:lnTo>
                      <a:pt x="648" y="245"/>
                    </a:lnTo>
                    <a:lnTo>
                      <a:pt x="649" y="245"/>
                    </a:lnTo>
                    <a:lnTo>
                      <a:pt x="649" y="242"/>
                    </a:lnTo>
                    <a:lnTo>
                      <a:pt x="652" y="242"/>
                    </a:lnTo>
                    <a:lnTo>
                      <a:pt x="653" y="242"/>
                    </a:lnTo>
                    <a:lnTo>
                      <a:pt x="654" y="242"/>
                    </a:lnTo>
                    <a:lnTo>
                      <a:pt x="654" y="241"/>
                    </a:lnTo>
                    <a:lnTo>
                      <a:pt x="654" y="240"/>
                    </a:lnTo>
                    <a:lnTo>
                      <a:pt x="653" y="240"/>
                    </a:lnTo>
                    <a:lnTo>
                      <a:pt x="653" y="239"/>
                    </a:lnTo>
                    <a:lnTo>
                      <a:pt x="653" y="237"/>
                    </a:lnTo>
                    <a:lnTo>
                      <a:pt x="653" y="236"/>
                    </a:lnTo>
                    <a:lnTo>
                      <a:pt x="653" y="235"/>
                    </a:lnTo>
                    <a:lnTo>
                      <a:pt x="653" y="234"/>
                    </a:lnTo>
                    <a:lnTo>
                      <a:pt x="653" y="232"/>
                    </a:lnTo>
                    <a:lnTo>
                      <a:pt x="653" y="228"/>
                    </a:lnTo>
                    <a:lnTo>
                      <a:pt x="653" y="227"/>
                    </a:lnTo>
                    <a:lnTo>
                      <a:pt x="653" y="225"/>
                    </a:lnTo>
                    <a:lnTo>
                      <a:pt x="653" y="222"/>
                    </a:lnTo>
                    <a:lnTo>
                      <a:pt x="653" y="221"/>
                    </a:lnTo>
                    <a:lnTo>
                      <a:pt x="653" y="219"/>
                    </a:lnTo>
                    <a:lnTo>
                      <a:pt x="653" y="218"/>
                    </a:lnTo>
                    <a:lnTo>
                      <a:pt x="653" y="217"/>
                    </a:lnTo>
                    <a:lnTo>
                      <a:pt x="653" y="216"/>
                    </a:lnTo>
                    <a:lnTo>
                      <a:pt x="653" y="215"/>
                    </a:lnTo>
                    <a:lnTo>
                      <a:pt x="653" y="214"/>
                    </a:lnTo>
                    <a:lnTo>
                      <a:pt x="653" y="207"/>
                    </a:lnTo>
                    <a:lnTo>
                      <a:pt x="654" y="174"/>
                    </a:lnTo>
                    <a:lnTo>
                      <a:pt x="654" y="173"/>
                    </a:lnTo>
                    <a:lnTo>
                      <a:pt x="641" y="173"/>
                    </a:lnTo>
                    <a:lnTo>
                      <a:pt x="633" y="173"/>
                    </a:lnTo>
                    <a:lnTo>
                      <a:pt x="633" y="222"/>
                    </a:lnTo>
                    <a:lnTo>
                      <a:pt x="632" y="242"/>
                    </a:lnTo>
                    <a:lnTo>
                      <a:pt x="595" y="242"/>
                    </a:lnTo>
                    <a:lnTo>
                      <a:pt x="595" y="248"/>
                    </a:lnTo>
                    <a:lnTo>
                      <a:pt x="595" y="249"/>
                    </a:lnTo>
                    <a:lnTo>
                      <a:pt x="595" y="253"/>
                    </a:lnTo>
                    <a:close/>
                    <a:moveTo>
                      <a:pt x="737" y="357"/>
                    </a:moveTo>
                    <a:lnTo>
                      <a:pt x="758" y="357"/>
                    </a:lnTo>
                    <a:lnTo>
                      <a:pt x="758" y="353"/>
                    </a:lnTo>
                    <a:lnTo>
                      <a:pt x="768" y="353"/>
                    </a:lnTo>
                    <a:lnTo>
                      <a:pt x="768" y="351"/>
                    </a:lnTo>
                    <a:lnTo>
                      <a:pt x="748" y="351"/>
                    </a:lnTo>
                    <a:lnTo>
                      <a:pt x="746" y="351"/>
                    </a:lnTo>
                    <a:lnTo>
                      <a:pt x="737" y="351"/>
                    </a:lnTo>
                    <a:lnTo>
                      <a:pt x="737" y="354"/>
                    </a:lnTo>
                    <a:lnTo>
                      <a:pt x="737" y="357"/>
                    </a:lnTo>
                    <a:close/>
                    <a:moveTo>
                      <a:pt x="831" y="341"/>
                    </a:moveTo>
                    <a:lnTo>
                      <a:pt x="832" y="341"/>
                    </a:lnTo>
                    <a:lnTo>
                      <a:pt x="841" y="342"/>
                    </a:lnTo>
                    <a:lnTo>
                      <a:pt x="842" y="317"/>
                    </a:lnTo>
                    <a:lnTo>
                      <a:pt x="842" y="306"/>
                    </a:lnTo>
                    <a:lnTo>
                      <a:pt x="839" y="306"/>
                    </a:lnTo>
                    <a:lnTo>
                      <a:pt x="836" y="306"/>
                    </a:lnTo>
                    <a:lnTo>
                      <a:pt x="836" y="317"/>
                    </a:lnTo>
                    <a:lnTo>
                      <a:pt x="835" y="317"/>
                    </a:lnTo>
                    <a:lnTo>
                      <a:pt x="832" y="317"/>
                    </a:lnTo>
                    <a:lnTo>
                      <a:pt x="832" y="321"/>
                    </a:lnTo>
                    <a:lnTo>
                      <a:pt x="831" y="341"/>
                    </a:lnTo>
                    <a:close/>
                  </a:path>
                </a:pathLst>
              </a:custGeom>
              <a:solidFill>
                <a:schemeClr val="accent5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</p:grpSp>
      <p:sp>
        <p:nvSpPr>
          <p:cNvPr id="10" name="Oval 25">
            <a:extLst>
              <a:ext uri="{FF2B5EF4-FFF2-40B4-BE49-F238E27FC236}">
                <a16:creationId xmlns:a16="http://schemas.microsoft.com/office/drawing/2014/main" id="{B9857B88-82B8-0E5B-6B2E-A4D85BF9E4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03911" y="296159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CAB0130B-0E53-60F0-D277-DE12EEE1D182}"/>
              </a:ext>
            </a:extLst>
          </p:cNvPr>
          <p:cNvCxnSpPr>
            <a:cxnSpLocks/>
            <a:stCxn id="15" idx="3"/>
            <a:endCxn id="10" idx="0"/>
          </p:cNvCxnSpPr>
          <p:nvPr/>
        </p:nvCxnSpPr>
        <p:spPr>
          <a:xfrm>
            <a:off x="1825476" y="2254467"/>
            <a:ext cx="420643" cy="70712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68DC3E31-BB66-959A-768F-BB9ADCC6DF4C}"/>
              </a:ext>
            </a:extLst>
          </p:cNvPr>
          <p:cNvSpPr/>
          <p:nvPr/>
        </p:nvSpPr>
        <p:spPr>
          <a:xfrm>
            <a:off x="494186" y="209048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Rockwall</a:t>
            </a:r>
          </a:p>
        </p:txBody>
      </p:sp>
      <p:sp>
        <p:nvSpPr>
          <p:cNvPr id="18" name="Oval 25">
            <a:extLst>
              <a:ext uri="{FF2B5EF4-FFF2-40B4-BE49-F238E27FC236}">
                <a16:creationId xmlns:a16="http://schemas.microsoft.com/office/drawing/2014/main" id="{CF4E6C68-9909-3CC8-3178-E9C868EF8E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05051" y="24891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2" name="肘形连接符 164">
            <a:extLst>
              <a:ext uri="{FF2B5EF4-FFF2-40B4-BE49-F238E27FC236}">
                <a16:creationId xmlns:a16="http://schemas.microsoft.com/office/drawing/2014/main" id="{23C4327B-50DD-2D35-2D3B-0DEE4E773425}"/>
              </a:ext>
            </a:extLst>
          </p:cNvPr>
          <p:cNvCxnSpPr>
            <a:cxnSpLocks/>
            <a:stCxn id="23" idx="3"/>
            <a:endCxn id="18" idx="0"/>
          </p:cNvCxnSpPr>
          <p:nvPr/>
        </p:nvCxnSpPr>
        <p:spPr>
          <a:xfrm>
            <a:off x="3385797" y="1393342"/>
            <a:ext cx="361462" cy="10958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3" name="圆角矩形 45">
            <a:extLst>
              <a:ext uri="{FF2B5EF4-FFF2-40B4-BE49-F238E27FC236}">
                <a16:creationId xmlns:a16="http://schemas.microsoft.com/office/drawing/2014/main" id="{118F3AB6-40E8-6229-387D-82B9A1657A98}"/>
              </a:ext>
            </a:extLst>
          </p:cNvPr>
          <p:cNvSpPr/>
          <p:nvPr/>
        </p:nvSpPr>
        <p:spPr>
          <a:xfrm>
            <a:off x="2054507" y="122936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Royse City</a:t>
            </a:r>
          </a:p>
        </p:txBody>
      </p:sp>
      <p:sp>
        <p:nvSpPr>
          <p:cNvPr id="29" name="Oval 25">
            <a:extLst>
              <a:ext uri="{FF2B5EF4-FFF2-40B4-BE49-F238E27FC236}">
                <a16:creationId xmlns:a16="http://schemas.microsoft.com/office/drawing/2014/main" id="{06149D43-3C28-7F05-8633-026C8BDEFA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47363" y="287737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0" name="肘形连接符 164">
            <a:extLst>
              <a:ext uri="{FF2B5EF4-FFF2-40B4-BE49-F238E27FC236}">
                <a16:creationId xmlns:a16="http://schemas.microsoft.com/office/drawing/2014/main" id="{2D7595AE-873A-CE2D-820D-F63D2B5B3145}"/>
              </a:ext>
            </a:extLst>
          </p:cNvPr>
          <p:cNvCxnSpPr>
            <a:cxnSpLocks/>
            <a:stCxn id="31" idx="3"/>
            <a:endCxn id="29" idx="0"/>
          </p:cNvCxnSpPr>
          <p:nvPr/>
        </p:nvCxnSpPr>
        <p:spPr>
          <a:xfrm>
            <a:off x="2605636" y="1823904"/>
            <a:ext cx="483935" cy="105346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1" name="圆角矩形 45">
            <a:extLst>
              <a:ext uri="{FF2B5EF4-FFF2-40B4-BE49-F238E27FC236}">
                <a16:creationId xmlns:a16="http://schemas.microsoft.com/office/drawing/2014/main" id="{74651E7B-71AC-DC14-7E9D-75C057AFF939}"/>
              </a:ext>
            </a:extLst>
          </p:cNvPr>
          <p:cNvSpPr/>
          <p:nvPr/>
        </p:nvSpPr>
        <p:spPr>
          <a:xfrm>
            <a:off x="1274346" y="165992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Fate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B3705D-AB9E-27AD-5E1B-669125D9EE3C}"/>
              </a:ext>
            </a:extLst>
          </p:cNvPr>
          <p:cNvGrpSpPr/>
          <p:nvPr/>
        </p:nvGrpSpPr>
        <p:grpSpPr>
          <a:xfrm>
            <a:off x="4589338" y="2884387"/>
            <a:ext cx="1080184" cy="1080184"/>
            <a:chOff x="4659908" y="3491862"/>
            <a:chExt cx="1080184" cy="1080184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F94FB2-92EF-1A23-AB40-0F4A8DA18148}"/>
                </a:ext>
              </a:extLst>
            </p:cNvPr>
            <p:cNvSpPr/>
            <p:nvPr/>
          </p:nvSpPr>
          <p:spPr>
            <a:xfrm>
              <a:off x="4659908" y="3491862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39" name="Graphic 38" descr="Business Growth with solid fill">
              <a:extLst>
                <a:ext uri="{FF2B5EF4-FFF2-40B4-BE49-F238E27FC236}">
                  <a16:creationId xmlns:a16="http://schemas.microsoft.com/office/drawing/2014/main" id="{A2B2AB9D-E580-8EFF-D317-766DD317D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42800" y="3574754"/>
              <a:ext cx="914400" cy="91440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ED07670-3B50-9154-EF71-1A6D1290EDE6}"/>
              </a:ext>
            </a:extLst>
          </p:cNvPr>
          <p:cNvSpPr txBox="1"/>
          <p:nvPr/>
        </p:nvSpPr>
        <p:spPr>
          <a:xfrm>
            <a:off x="6257651" y="1564934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EB9F06-22D6-9CF4-4A40-5063E587AB51}"/>
              </a:ext>
            </a:extLst>
          </p:cNvPr>
          <p:cNvSpPr txBox="1"/>
          <p:nvPr/>
        </p:nvSpPr>
        <p:spPr>
          <a:xfrm>
            <a:off x="6257651" y="2657882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7C3458-234F-C396-AB4B-3C764017D2C4}"/>
              </a:ext>
            </a:extLst>
          </p:cNvPr>
          <p:cNvSpPr txBox="1"/>
          <p:nvPr/>
        </p:nvSpPr>
        <p:spPr>
          <a:xfrm>
            <a:off x="6257651" y="3750830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795A9D7-86CF-13B7-DF41-19DAC6EA1AF5}"/>
              </a:ext>
            </a:extLst>
          </p:cNvPr>
          <p:cNvSpPr/>
          <p:nvPr/>
        </p:nvSpPr>
        <p:spPr>
          <a:xfrm>
            <a:off x="6155504" y="1499350"/>
            <a:ext cx="2531296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C8FE1A2-A67F-82AE-0A70-3D8376D14150}"/>
              </a:ext>
            </a:extLst>
          </p:cNvPr>
          <p:cNvSpPr/>
          <p:nvPr/>
        </p:nvSpPr>
        <p:spPr>
          <a:xfrm>
            <a:off x="6155504" y="2619137"/>
            <a:ext cx="2531296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C965B6A-9944-0EF8-5332-317E1D613F0C}"/>
              </a:ext>
            </a:extLst>
          </p:cNvPr>
          <p:cNvSpPr/>
          <p:nvPr/>
        </p:nvSpPr>
        <p:spPr>
          <a:xfrm>
            <a:off x="6155504" y="3750830"/>
            <a:ext cx="2531296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9222D87D-CC2F-192B-B109-AE94FF1DB099}"/>
              </a:ext>
            </a:extLst>
          </p:cNvPr>
          <p:cNvCxnSpPr>
            <a:cxnSpLocks/>
            <a:stCxn id="38" idx="6"/>
            <a:endCxn id="49" idx="1"/>
          </p:cNvCxnSpPr>
          <p:nvPr/>
        </p:nvCxnSpPr>
        <p:spPr>
          <a:xfrm flipV="1">
            <a:off x="5669522" y="1927975"/>
            <a:ext cx="485982" cy="1496504"/>
          </a:xfrm>
          <a:prstGeom prst="bentConnector3">
            <a:avLst/>
          </a:prstGeom>
          <a:ln w="317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08223FF9-28BB-4B30-974D-A23608EC705F}"/>
              </a:ext>
            </a:extLst>
          </p:cNvPr>
          <p:cNvCxnSpPr>
            <a:cxnSpLocks/>
            <a:stCxn id="38" idx="6"/>
            <a:endCxn id="51" idx="1"/>
          </p:cNvCxnSpPr>
          <p:nvPr/>
        </p:nvCxnSpPr>
        <p:spPr>
          <a:xfrm>
            <a:off x="5669522" y="3424479"/>
            <a:ext cx="485982" cy="754976"/>
          </a:xfrm>
          <a:prstGeom prst="bentConnector3">
            <a:avLst/>
          </a:prstGeom>
          <a:ln w="317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2A266207-BD87-C908-A1C9-113B9B752861}"/>
              </a:ext>
            </a:extLst>
          </p:cNvPr>
          <p:cNvCxnSpPr>
            <a:cxnSpLocks/>
            <a:stCxn id="38" idx="6"/>
            <a:endCxn id="50" idx="1"/>
          </p:cNvCxnSpPr>
          <p:nvPr/>
        </p:nvCxnSpPr>
        <p:spPr>
          <a:xfrm flipV="1">
            <a:off x="5669522" y="3047762"/>
            <a:ext cx="485982" cy="376717"/>
          </a:xfrm>
          <a:prstGeom prst="bentConnector3">
            <a:avLst>
              <a:gd name="adj1" fmla="val 50000"/>
            </a:avLst>
          </a:prstGeom>
          <a:ln w="317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Arc 460">
            <a:extLst>
              <a:ext uri="{FF2B5EF4-FFF2-40B4-BE49-F238E27FC236}">
                <a16:creationId xmlns:a16="http://schemas.microsoft.com/office/drawing/2014/main" id="{A6519A25-6446-D5B5-ED89-5C7C95CFCD24}"/>
              </a:ext>
            </a:extLst>
          </p:cNvPr>
          <p:cNvSpPr/>
          <p:nvPr/>
        </p:nvSpPr>
        <p:spPr>
          <a:xfrm flipV="1">
            <a:off x="971600" y="2574796"/>
            <a:ext cx="1907626" cy="1385225"/>
          </a:xfrm>
          <a:prstGeom prst="arc">
            <a:avLst>
              <a:gd name="adj1" fmla="val 16288803"/>
              <a:gd name="adj2" fmla="val 0"/>
            </a:avLst>
          </a:prstGeom>
          <a:ln w="31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Houston Exurbs: Where Energy Jobs Meet Affordable Backyards - Liberty County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221048E-F46E-2659-415D-EF953B123D80}"/>
              </a:ext>
            </a:extLst>
          </p:cNvPr>
          <p:cNvSpPr/>
          <p:nvPr/>
        </p:nvSpPr>
        <p:spPr>
          <a:xfrm>
            <a:off x="1078430" y="1145333"/>
            <a:ext cx="955733" cy="9557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0" name="Inhaltsplatzhalter 4">
            <a:extLst>
              <a:ext uri="{FF2B5EF4-FFF2-40B4-BE49-F238E27FC236}">
                <a16:creationId xmlns:a16="http://schemas.microsoft.com/office/drawing/2014/main" id="{6E5BD122-F297-D6ED-9DC2-C32C8AEDA9A0}"/>
              </a:ext>
            </a:extLst>
          </p:cNvPr>
          <p:cNvSpPr txBox="1">
            <a:spLocks/>
          </p:cNvSpPr>
          <p:nvPr/>
        </p:nvSpPr>
        <p:spPr>
          <a:xfrm flipH="1">
            <a:off x="1164194" y="1771006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ADEE3E7-14F7-9B80-91D8-897E4AA7D2EB}"/>
              </a:ext>
            </a:extLst>
          </p:cNvPr>
          <p:cNvSpPr/>
          <p:nvPr/>
        </p:nvSpPr>
        <p:spPr>
          <a:xfrm>
            <a:off x="1078430" y="2410411"/>
            <a:ext cx="955733" cy="955733"/>
          </a:xfrm>
          <a:prstGeom prst="ellipse">
            <a:avLst/>
          </a:prstGeom>
          <a:solidFill>
            <a:srgbClr val="F5B90F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2" name="Inhaltsplatzhalter 4">
            <a:extLst>
              <a:ext uri="{FF2B5EF4-FFF2-40B4-BE49-F238E27FC236}">
                <a16:creationId xmlns:a16="http://schemas.microsoft.com/office/drawing/2014/main" id="{F12A879E-2BC7-CDF1-C67C-5D3CDE5C16F9}"/>
              </a:ext>
            </a:extLst>
          </p:cNvPr>
          <p:cNvSpPr txBox="1">
            <a:spLocks/>
          </p:cNvSpPr>
          <p:nvPr/>
        </p:nvSpPr>
        <p:spPr>
          <a:xfrm flipH="1">
            <a:off x="1164194" y="3036084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AB2CF81-3D92-6BBF-8B7D-45D96EAC7785}"/>
              </a:ext>
            </a:extLst>
          </p:cNvPr>
          <p:cNvSpPr/>
          <p:nvPr/>
        </p:nvSpPr>
        <p:spPr>
          <a:xfrm>
            <a:off x="1078430" y="3675489"/>
            <a:ext cx="955733" cy="955733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48" name="Inhaltsplatzhalter 4">
            <a:extLst>
              <a:ext uri="{FF2B5EF4-FFF2-40B4-BE49-F238E27FC236}">
                <a16:creationId xmlns:a16="http://schemas.microsoft.com/office/drawing/2014/main" id="{60FA98D1-A6F6-2CAC-47AF-047C6EA2DF42}"/>
              </a:ext>
            </a:extLst>
          </p:cNvPr>
          <p:cNvSpPr txBox="1">
            <a:spLocks/>
          </p:cNvSpPr>
          <p:nvPr/>
        </p:nvSpPr>
        <p:spPr>
          <a:xfrm flipH="1">
            <a:off x="1164194" y="4301162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271F2D0E-C232-D7C6-24BE-F67D4E6AE1A1}"/>
              </a:ext>
            </a:extLst>
          </p:cNvPr>
          <p:cNvGrpSpPr/>
          <p:nvPr/>
        </p:nvGrpSpPr>
        <p:grpSpPr>
          <a:xfrm>
            <a:off x="2751676" y="2370852"/>
            <a:ext cx="1080184" cy="1080184"/>
            <a:chOff x="2751676" y="2378681"/>
            <a:chExt cx="1080184" cy="108018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48794C-B9A9-15F1-92C7-3B94A8F9DF7C}"/>
                </a:ext>
              </a:extLst>
            </p:cNvPr>
            <p:cNvSpPr/>
            <p:nvPr/>
          </p:nvSpPr>
          <p:spPr>
            <a:xfrm>
              <a:off x="2751676" y="2378681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454" name="Graphic 453" descr="Children with solid fill">
              <a:extLst>
                <a:ext uri="{FF2B5EF4-FFF2-40B4-BE49-F238E27FC236}">
                  <a16:creationId xmlns:a16="http://schemas.microsoft.com/office/drawing/2014/main" id="{AF082170-2135-B857-54A4-CEC416A95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45477" y="2477049"/>
              <a:ext cx="914400" cy="914400"/>
            </a:xfrm>
            <a:prstGeom prst="rect">
              <a:avLst/>
            </a:prstGeom>
          </p:spPr>
        </p:pic>
      </p:grpSp>
      <p:pic>
        <p:nvPicPr>
          <p:cNvPr id="455" name="Graphic 454" descr="Globe with solid fill">
            <a:extLst>
              <a:ext uri="{FF2B5EF4-FFF2-40B4-BE49-F238E27FC236}">
                <a16:creationId xmlns:a16="http://schemas.microsoft.com/office/drawing/2014/main" id="{97787D41-FFBE-94FB-51CD-5CC1EC29C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3335" y="1233425"/>
            <a:ext cx="525922" cy="525922"/>
          </a:xfrm>
          <a:prstGeom prst="rect">
            <a:avLst/>
          </a:prstGeom>
        </p:spPr>
      </p:pic>
      <p:pic>
        <p:nvPicPr>
          <p:cNvPr id="457" name="Graphic 456" descr="Snowflake with solid fill">
            <a:extLst>
              <a:ext uri="{FF2B5EF4-FFF2-40B4-BE49-F238E27FC236}">
                <a16:creationId xmlns:a16="http://schemas.microsoft.com/office/drawing/2014/main" id="{6798E7E1-B5B0-C1BB-332F-56705583E1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4426" y="2466860"/>
            <a:ext cx="623739" cy="623739"/>
          </a:xfrm>
          <a:prstGeom prst="rect">
            <a:avLst/>
          </a:prstGeom>
        </p:spPr>
      </p:pic>
      <p:pic>
        <p:nvPicPr>
          <p:cNvPr id="458" name="Graphic 457" descr="Sun with solid fill">
            <a:extLst>
              <a:ext uri="{FF2B5EF4-FFF2-40B4-BE49-F238E27FC236}">
                <a16:creationId xmlns:a16="http://schemas.microsoft.com/office/drawing/2014/main" id="{723E8ECD-C11C-F7EB-614E-E2BD12112B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3335" y="3735476"/>
            <a:ext cx="539668" cy="539668"/>
          </a:xfrm>
          <a:prstGeom prst="rect">
            <a:avLst/>
          </a:prstGeom>
        </p:spPr>
      </p:pic>
      <p:sp>
        <p:nvSpPr>
          <p:cNvPr id="460" name="Arc 459">
            <a:extLst>
              <a:ext uri="{FF2B5EF4-FFF2-40B4-BE49-F238E27FC236}">
                <a16:creationId xmlns:a16="http://schemas.microsoft.com/office/drawing/2014/main" id="{5C7766A2-930D-0874-AB34-AEE20512EAC5}"/>
              </a:ext>
            </a:extLst>
          </p:cNvPr>
          <p:cNvSpPr/>
          <p:nvPr/>
        </p:nvSpPr>
        <p:spPr>
          <a:xfrm>
            <a:off x="971600" y="1879137"/>
            <a:ext cx="1907626" cy="1385225"/>
          </a:xfrm>
          <a:prstGeom prst="arc">
            <a:avLst>
              <a:gd name="adj1" fmla="val 16288803"/>
              <a:gd name="adj2" fmla="val 0"/>
            </a:avLst>
          </a:prstGeom>
          <a:ln w="31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2" name="Arc 461">
            <a:extLst>
              <a:ext uri="{FF2B5EF4-FFF2-40B4-BE49-F238E27FC236}">
                <a16:creationId xmlns:a16="http://schemas.microsoft.com/office/drawing/2014/main" id="{3BB1FAAC-B156-1366-E349-2C934B3B1618}"/>
              </a:ext>
            </a:extLst>
          </p:cNvPr>
          <p:cNvSpPr/>
          <p:nvPr/>
        </p:nvSpPr>
        <p:spPr>
          <a:xfrm rot="18441518">
            <a:off x="1220650" y="2900642"/>
            <a:ext cx="1907626" cy="1385225"/>
          </a:xfrm>
          <a:prstGeom prst="arc">
            <a:avLst>
              <a:gd name="adj1" fmla="val 18691005"/>
              <a:gd name="adj2" fmla="val 0"/>
            </a:avLst>
          </a:prstGeom>
          <a:ln w="31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66D87EF7-75D0-CD5A-E355-708885EBF0F8}"/>
              </a:ext>
            </a:extLst>
          </p:cNvPr>
          <p:cNvGrpSpPr/>
          <p:nvPr/>
        </p:nvGrpSpPr>
        <p:grpSpPr>
          <a:xfrm>
            <a:off x="3953065" y="1131590"/>
            <a:ext cx="4623421" cy="3695326"/>
            <a:chOff x="323528" y="1131590"/>
            <a:chExt cx="4623421" cy="3695326"/>
          </a:xfrm>
        </p:grpSpPr>
        <p:sp>
          <p:nvSpPr>
            <p:cNvPr id="432" name="Freeform 61">
              <a:extLst>
                <a:ext uri="{FF2B5EF4-FFF2-40B4-BE49-F238E27FC236}">
                  <a16:creationId xmlns:a16="http://schemas.microsoft.com/office/drawing/2014/main" id="{8F7CF1F3-4100-B272-7335-722D42901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986" y="1131590"/>
              <a:ext cx="3382963" cy="3309938"/>
            </a:xfrm>
            <a:custGeom>
              <a:avLst/>
              <a:gdLst>
                <a:gd name="T0" fmla="*/ 1285 w 2131"/>
                <a:gd name="T1" fmla="*/ 43 h 2085"/>
                <a:gd name="T2" fmla="*/ 1298 w 2131"/>
                <a:gd name="T3" fmla="*/ 84 h 2085"/>
                <a:gd name="T4" fmla="*/ 1326 w 2131"/>
                <a:gd name="T5" fmla="*/ 175 h 2085"/>
                <a:gd name="T6" fmla="*/ 1406 w 2131"/>
                <a:gd name="T7" fmla="*/ 433 h 2085"/>
                <a:gd name="T8" fmla="*/ 1494 w 2131"/>
                <a:gd name="T9" fmla="*/ 715 h 2085"/>
                <a:gd name="T10" fmla="*/ 1548 w 2131"/>
                <a:gd name="T11" fmla="*/ 890 h 2085"/>
                <a:gd name="T12" fmla="*/ 1598 w 2131"/>
                <a:gd name="T13" fmla="*/ 1051 h 2085"/>
                <a:gd name="T14" fmla="*/ 1664 w 2131"/>
                <a:gd name="T15" fmla="*/ 1262 h 2085"/>
                <a:gd name="T16" fmla="*/ 1782 w 2131"/>
                <a:gd name="T17" fmla="*/ 1307 h 2085"/>
                <a:gd name="T18" fmla="*/ 1954 w 2131"/>
                <a:gd name="T19" fmla="*/ 1308 h 2085"/>
                <a:gd name="T20" fmla="*/ 2077 w 2131"/>
                <a:gd name="T21" fmla="*/ 1305 h 2085"/>
                <a:gd name="T22" fmla="*/ 2123 w 2131"/>
                <a:gd name="T23" fmla="*/ 1349 h 2085"/>
                <a:gd name="T24" fmla="*/ 2125 w 2131"/>
                <a:gd name="T25" fmla="*/ 1652 h 2085"/>
                <a:gd name="T26" fmla="*/ 2126 w 2131"/>
                <a:gd name="T27" fmla="*/ 1766 h 2085"/>
                <a:gd name="T28" fmla="*/ 2130 w 2131"/>
                <a:gd name="T29" fmla="*/ 1999 h 2085"/>
                <a:gd name="T30" fmla="*/ 2088 w 2131"/>
                <a:gd name="T31" fmla="*/ 2067 h 2085"/>
                <a:gd name="T32" fmla="*/ 1913 w 2131"/>
                <a:gd name="T33" fmla="*/ 2066 h 2085"/>
                <a:gd name="T34" fmla="*/ 1817 w 2131"/>
                <a:gd name="T35" fmla="*/ 2068 h 2085"/>
                <a:gd name="T36" fmla="*/ 1675 w 2131"/>
                <a:gd name="T37" fmla="*/ 2069 h 2085"/>
                <a:gd name="T38" fmla="*/ 1517 w 2131"/>
                <a:gd name="T39" fmla="*/ 2071 h 2085"/>
                <a:gd name="T40" fmla="*/ 1393 w 2131"/>
                <a:gd name="T41" fmla="*/ 2073 h 2085"/>
                <a:gd name="T42" fmla="*/ 1329 w 2131"/>
                <a:gd name="T43" fmla="*/ 2074 h 2085"/>
                <a:gd name="T44" fmla="*/ 1273 w 2131"/>
                <a:gd name="T45" fmla="*/ 2075 h 2085"/>
                <a:gd name="T46" fmla="*/ 1134 w 2131"/>
                <a:gd name="T47" fmla="*/ 2077 h 2085"/>
                <a:gd name="T48" fmla="*/ 1087 w 2131"/>
                <a:gd name="T49" fmla="*/ 2077 h 2085"/>
                <a:gd name="T50" fmla="*/ 1036 w 2131"/>
                <a:gd name="T51" fmla="*/ 2078 h 2085"/>
                <a:gd name="T52" fmla="*/ 989 w 2131"/>
                <a:gd name="T53" fmla="*/ 2079 h 2085"/>
                <a:gd name="T54" fmla="*/ 870 w 2131"/>
                <a:gd name="T55" fmla="*/ 2080 h 2085"/>
                <a:gd name="T56" fmla="*/ 801 w 2131"/>
                <a:gd name="T57" fmla="*/ 2080 h 2085"/>
                <a:gd name="T58" fmla="*/ 681 w 2131"/>
                <a:gd name="T59" fmla="*/ 2083 h 2085"/>
                <a:gd name="T60" fmla="*/ 540 w 2131"/>
                <a:gd name="T61" fmla="*/ 2079 h 2085"/>
                <a:gd name="T62" fmla="*/ 534 w 2131"/>
                <a:gd name="T63" fmla="*/ 2052 h 2085"/>
                <a:gd name="T64" fmla="*/ 524 w 2131"/>
                <a:gd name="T65" fmla="*/ 2015 h 2085"/>
                <a:gd name="T66" fmla="*/ 506 w 2131"/>
                <a:gd name="T67" fmla="*/ 1985 h 2085"/>
                <a:gd name="T68" fmla="*/ 495 w 2131"/>
                <a:gd name="T69" fmla="*/ 1958 h 2085"/>
                <a:gd name="T70" fmla="*/ 510 w 2131"/>
                <a:gd name="T71" fmla="*/ 1938 h 2085"/>
                <a:gd name="T72" fmla="*/ 506 w 2131"/>
                <a:gd name="T73" fmla="*/ 1900 h 2085"/>
                <a:gd name="T74" fmla="*/ 524 w 2131"/>
                <a:gd name="T75" fmla="*/ 1854 h 2085"/>
                <a:gd name="T76" fmla="*/ 543 w 2131"/>
                <a:gd name="T77" fmla="*/ 1824 h 2085"/>
                <a:gd name="T78" fmla="*/ 531 w 2131"/>
                <a:gd name="T79" fmla="*/ 1782 h 2085"/>
                <a:gd name="T80" fmla="*/ 502 w 2131"/>
                <a:gd name="T81" fmla="*/ 1758 h 2085"/>
                <a:gd name="T82" fmla="*/ 490 w 2131"/>
                <a:gd name="T83" fmla="*/ 1723 h 2085"/>
                <a:gd name="T84" fmla="*/ 456 w 2131"/>
                <a:gd name="T85" fmla="*/ 1709 h 2085"/>
                <a:gd name="T86" fmla="*/ 400 w 2131"/>
                <a:gd name="T87" fmla="*/ 1710 h 2085"/>
                <a:gd name="T88" fmla="*/ 342 w 2131"/>
                <a:gd name="T89" fmla="*/ 1546 h 2085"/>
                <a:gd name="T90" fmla="*/ 268 w 2131"/>
                <a:gd name="T91" fmla="*/ 1319 h 2085"/>
                <a:gd name="T92" fmla="*/ 234 w 2131"/>
                <a:gd name="T93" fmla="*/ 1209 h 2085"/>
                <a:gd name="T94" fmla="*/ 197 w 2131"/>
                <a:gd name="T95" fmla="*/ 1096 h 2085"/>
                <a:gd name="T96" fmla="*/ 153 w 2131"/>
                <a:gd name="T97" fmla="*/ 967 h 2085"/>
                <a:gd name="T98" fmla="*/ 111 w 2131"/>
                <a:gd name="T99" fmla="*/ 840 h 2085"/>
                <a:gd name="T100" fmla="*/ 89 w 2131"/>
                <a:gd name="T101" fmla="*/ 773 h 2085"/>
                <a:gd name="T102" fmla="*/ 33 w 2131"/>
                <a:gd name="T103" fmla="*/ 605 h 2085"/>
                <a:gd name="T104" fmla="*/ 5 w 2131"/>
                <a:gd name="T105" fmla="*/ 525 h 2085"/>
                <a:gd name="T106" fmla="*/ 130 w 2131"/>
                <a:gd name="T107" fmla="*/ 444 h 2085"/>
                <a:gd name="T108" fmla="*/ 279 w 2131"/>
                <a:gd name="T109" fmla="*/ 369 h 2085"/>
                <a:gd name="T110" fmla="*/ 469 w 2131"/>
                <a:gd name="T111" fmla="*/ 273 h 2085"/>
                <a:gd name="T112" fmla="*/ 669 w 2131"/>
                <a:gd name="T113" fmla="*/ 171 h 2085"/>
                <a:gd name="T114" fmla="*/ 813 w 2131"/>
                <a:gd name="T115" fmla="*/ 95 h 2085"/>
                <a:gd name="T116" fmla="*/ 951 w 2131"/>
                <a:gd name="T117" fmla="*/ 23 h 2085"/>
                <a:gd name="T118" fmla="*/ 990 w 2131"/>
                <a:gd name="T119" fmla="*/ 5 h 2085"/>
                <a:gd name="T120" fmla="*/ 1074 w 2131"/>
                <a:gd name="T121" fmla="*/ 10 h 2085"/>
                <a:gd name="T122" fmla="*/ 1150 w 2131"/>
                <a:gd name="T123" fmla="*/ 16 h 2085"/>
                <a:gd name="T124" fmla="*/ 1270 w 2131"/>
                <a:gd name="T125" fmla="*/ 12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31" h="2085">
                  <a:moveTo>
                    <a:pt x="1275" y="12"/>
                  </a:moveTo>
                  <a:lnTo>
                    <a:pt x="1277" y="15"/>
                  </a:lnTo>
                  <a:lnTo>
                    <a:pt x="1277" y="16"/>
                  </a:lnTo>
                  <a:lnTo>
                    <a:pt x="1277" y="17"/>
                  </a:lnTo>
                  <a:lnTo>
                    <a:pt x="1278" y="17"/>
                  </a:lnTo>
                  <a:lnTo>
                    <a:pt x="1278" y="19"/>
                  </a:lnTo>
                  <a:lnTo>
                    <a:pt x="1278" y="20"/>
                  </a:lnTo>
                  <a:lnTo>
                    <a:pt x="1279" y="21"/>
                  </a:lnTo>
                  <a:lnTo>
                    <a:pt x="1279" y="23"/>
                  </a:lnTo>
                  <a:lnTo>
                    <a:pt x="1280" y="25"/>
                  </a:lnTo>
                  <a:lnTo>
                    <a:pt x="1280" y="26"/>
                  </a:lnTo>
                  <a:lnTo>
                    <a:pt x="1280" y="27"/>
                  </a:lnTo>
                  <a:lnTo>
                    <a:pt x="1281" y="28"/>
                  </a:lnTo>
                  <a:lnTo>
                    <a:pt x="1281" y="29"/>
                  </a:lnTo>
                  <a:lnTo>
                    <a:pt x="1281" y="30"/>
                  </a:lnTo>
                  <a:lnTo>
                    <a:pt x="1281" y="32"/>
                  </a:lnTo>
                  <a:lnTo>
                    <a:pt x="1282" y="32"/>
                  </a:lnTo>
                  <a:lnTo>
                    <a:pt x="1282" y="33"/>
                  </a:lnTo>
                  <a:lnTo>
                    <a:pt x="1282" y="34"/>
                  </a:lnTo>
                  <a:lnTo>
                    <a:pt x="1282" y="35"/>
                  </a:lnTo>
                  <a:lnTo>
                    <a:pt x="1283" y="37"/>
                  </a:lnTo>
                  <a:lnTo>
                    <a:pt x="1283" y="38"/>
                  </a:lnTo>
                  <a:lnTo>
                    <a:pt x="1284" y="39"/>
                  </a:lnTo>
                  <a:lnTo>
                    <a:pt x="1284" y="41"/>
                  </a:lnTo>
                  <a:lnTo>
                    <a:pt x="1285" y="43"/>
                  </a:lnTo>
                  <a:lnTo>
                    <a:pt x="1285" y="44"/>
                  </a:lnTo>
                  <a:lnTo>
                    <a:pt x="1285" y="45"/>
                  </a:lnTo>
                  <a:lnTo>
                    <a:pt x="1287" y="46"/>
                  </a:lnTo>
                  <a:lnTo>
                    <a:pt x="1287" y="48"/>
                  </a:lnTo>
                  <a:lnTo>
                    <a:pt x="1287" y="50"/>
                  </a:lnTo>
                  <a:lnTo>
                    <a:pt x="1288" y="50"/>
                  </a:lnTo>
                  <a:lnTo>
                    <a:pt x="1288" y="52"/>
                  </a:lnTo>
                  <a:lnTo>
                    <a:pt x="1288" y="53"/>
                  </a:lnTo>
                  <a:lnTo>
                    <a:pt x="1289" y="54"/>
                  </a:lnTo>
                  <a:lnTo>
                    <a:pt x="1289" y="55"/>
                  </a:lnTo>
                  <a:lnTo>
                    <a:pt x="1290" y="57"/>
                  </a:lnTo>
                  <a:lnTo>
                    <a:pt x="1290" y="59"/>
                  </a:lnTo>
                  <a:lnTo>
                    <a:pt x="1291" y="60"/>
                  </a:lnTo>
                  <a:lnTo>
                    <a:pt x="1291" y="61"/>
                  </a:lnTo>
                  <a:lnTo>
                    <a:pt x="1291" y="63"/>
                  </a:lnTo>
                  <a:lnTo>
                    <a:pt x="1292" y="64"/>
                  </a:lnTo>
                  <a:lnTo>
                    <a:pt x="1292" y="65"/>
                  </a:lnTo>
                  <a:lnTo>
                    <a:pt x="1292" y="66"/>
                  </a:lnTo>
                  <a:lnTo>
                    <a:pt x="1293" y="69"/>
                  </a:lnTo>
                  <a:lnTo>
                    <a:pt x="1293" y="70"/>
                  </a:lnTo>
                  <a:lnTo>
                    <a:pt x="1294" y="72"/>
                  </a:lnTo>
                  <a:lnTo>
                    <a:pt x="1294" y="74"/>
                  </a:lnTo>
                  <a:lnTo>
                    <a:pt x="1296" y="75"/>
                  </a:lnTo>
                  <a:lnTo>
                    <a:pt x="1296" y="78"/>
                  </a:lnTo>
                  <a:lnTo>
                    <a:pt x="1298" y="84"/>
                  </a:lnTo>
                  <a:lnTo>
                    <a:pt x="1299" y="87"/>
                  </a:lnTo>
                  <a:lnTo>
                    <a:pt x="1300" y="89"/>
                  </a:lnTo>
                  <a:lnTo>
                    <a:pt x="1301" y="95"/>
                  </a:lnTo>
                  <a:lnTo>
                    <a:pt x="1302" y="97"/>
                  </a:lnTo>
                  <a:lnTo>
                    <a:pt x="1302" y="98"/>
                  </a:lnTo>
                  <a:lnTo>
                    <a:pt x="1303" y="100"/>
                  </a:lnTo>
                  <a:lnTo>
                    <a:pt x="1303" y="102"/>
                  </a:lnTo>
                  <a:lnTo>
                    <a:pt x="1305" y="104"/>
                  </a:lnTo>
                  <a:lnTo>
                    <a:pt x="1305" y="105"/>
                  </a:lnTo>
                  <a:lnTo>
                    <a:pt x="1306" y="107"/>
                  </a:lnTo>
                  <a:lnTo>
                    <a:pt x="1306" y="108"/>
                  </a:lnTo>
                  <a:lnTo>
                    <a:pt x="1306" y="109"/>
                  </a:lnTo>
                  <a:lnTo>
                    <a:pt x="1306" y="110"/>
                  </a:lnTo>
                  <a:lnTo>
                    <a:pt x="1307" y="110"/>
                  </a:lnTo>
                  <a:lnTo>
                    <a:pt x="1307" y="113"/>
                  </a:lnTo>
                  <a:lnTo>
                    <a:pt x="1307" y="114"/>
                  </a:lnTo>
                  <a:lnTo>
                    <a:pt x="1310" y="123"/>
                  </a:lnTo>
                  <a:lnTo>
                    <a:pt x="1318" y="147"/>
                  </a:lnTo>
                  <a:lnTo>
                    <a:pt x="1319" y="151"/>
                  </a:lnTo>
                  <a:lnTo>
                    <a:pt x="1321" y="160"/>
                  </a:lnTo>
                  <a:lnTo>
                    <a:pt x="1322" y="162"/>
                  </a:lnTo>
                  <a:lnTo>
                    <a:pt x="1325" y="170"/>
                  </a:lnTo>
                  <a:lnTo>
                    <a:pt x="1326" y="172"/>
                  </a:lnTo>
                  <a:lnTo>
                    <a:pt x="1326" y="173"/>
                  </a:lnTo>
                  <a:lnTo>
                    <a:pt x="1326" y="175"/>
                  </a:lnTo>
                  <a:lnTo>
                    <a:pt x="1328" y="182"/>
                  </a:lnTo>
                  <a:lnTo>
                    <a:pt x="1329" y="184"/>
                  </a:lnTo>
                  <a:lnTo>
                    <a:pt x="1331" y="192"/>
                  </a:lnTo>
                  <a:lnTo>
                    <a:pt x="1333" y="195"/>
                  </a:lnTo>
                  <a:lnTo>
                    <a:pt x="1341" y="223"/>
                  </a:lnTo>
                  <a:lnTo>
                    <a:pt x="1344" y="233"/>
                  </a:lnTo>
                  <a:lnTo>
                    <a:pt x="1346" y="240"/>
                  </a:lnTo>
                  <a:lnTo>
                    <a:pt x="1353" y="259"/>
                  </a:lnTo>
                  <a:lnTo>
                    <a:pt x="1354" y="265"/>
                  </a:lnTo>
                  <a:lnTo>
                    <a:pt x="1355" y="265"/>
                  </a:lnTo>
                  <a:lnTo>
                    <a:pt x="1355" y="267"/>
                  </a:lnTo>
                  <a:lnTo>
                    <a:pt x="1355" y="268"/>
                  </a:lnTo>
                  <a:lnTo>
                    <a:pt x="1355" y="269"/>
                  </a:lnTo>
                  <a:lnTo>
                    <a:pt x="1359" y="280"/>
                  </a:lnTo>
                  <a:lnTo>
                    <a:pt x="1369" y="314"/>
                  </a:lnTo>
                  <a:lnTo>
                    <a:pt x="1373" y="325"/>
                  </a:lnTo>
                  <a:lnTo>
                    <a:pt x="1375" y="331"/>
                  </a:lnTo>
                  <a:lnTo>
                    <a:pt x="1380" y="348"/>
                  </a:lnTo>
                  <a:lnTo>
                    <a:pt x="1382" y="352"/>
                  </a:lnTo>
                  <a:lnTo>
                    <a:pt x="1384" y="362"/>
                  </a:lnTo>
                  <a:lnTo>
                    <a:pt x="1394" y="391"/>
                  </a:lnTo>
                  <a:lnTo>
                    <a:pt x="1396" y="402"/>
                  </a:lnTo>
                  <a:lnTo>
                    <a:pt x="1399" y="406"/>
                  </a:lnTo>
                  <a:lnTo>
                    <a:pt x="1399" y="409"/>
                  </a:lnTo>
                  <a:lnTo>
                    <a:pt x="1406" y="433"/>
                  </a:lnTo>
                  <a:lnTo>
                    <a:pt x="1409" y="440"/>
                  </a:lnTo>
                  <a:lnTo>
                    <a:pt x="1415" y="463"/>
                  </a:lnTo>
                  <a:lnTo>
                    <a:pt x="1437" y="532"/>
                  </a:lnTo>
                  <a:lnTo>
                    <a:pt x="1443" y="551"/>
                  </a:lnTo>
                  <a:lnTo>
                    <a:pt x="1444" y="554"/>
                  </a:lnTo>
                  <a:lnTo>
                    <a:pt x="1444" y="556"/>
                  </a:lnTo>
                  <a:lnTo>
                    <a:pt x="1444" y="557"/>
                  </a:lnTo>
                  <a:lnTo>
                    <a:pt x="1444" y="558"/>
                  </a:lnTo>
                  <a:lnTo>
                    <a:pt x="1446" y="559"/>
                  </a:lnTo>
                  <a:lnTo>
                    <a:pt x="1447" y="561"/>
                  </a:lnTo>
                  <a:lnTo>
                    <a:pt x="1447" y="562"/>
                  </a:lnTo>
                  <a:lnTo>
                    <a:pt x="1451" y="576"/>
                  </a:lnTo>
                  <a:lnTo>
                    <a:pt x="1462" y="614"/>
                  </a:lnTo>
                  <a:lnTo>
                    <a:pt x="1467" y="628"/>
                  </a:lnTo>
                  <a:lnTo>
                    <a:pt x="1468" y="631"/>
                  </a:lnTo>
                  <a:lnTo>
                    <a:pt x="1471" y="641"/>
                  </a:lnTo>
                  <a:lnTo>
                    <a:pt x="1472" y="646"/>
                  </a:lnTo>
                  <a:lnTo>
                    <a:pt x="1472" y="647"/>
                  </a:lnTo>
                  <a:lnTo>
                    <a:pt x="1474" y="649"/>
                  </a:lnTo>
                  <a:lnTo>
                    <a:pt x="1476" y="657"/>
                  </a:lnTo>
                  <a:lnTo>
                    <a:pt x="1477" y="660"/>
                  </a:lnTo>
                  <a:lnTo>
                    <a:pt x="1478" y="665"/>
                  </a:lnTo>
                  <a:lnTo>
                    <a:pt x="1481" y="675"/>
                  </a:lnTo>
                  <a:lnTo>
                    <a:pt x="1492" y="707"/>
                  </a:lnTo>
                  <a:lnTo>
                    <a:pt x="1494" y="715"/>
                  </a:lnTo>
                  <a:lnTo>
                    <a:pt x="1495" y="718"/>
                  </a:lnTo>
                  <a:lnTo>
                    <a:pt x="1495" y="719"/>
                  </a:lnTo>
                  <a:lnTo>
                    <a:pt x="1496" y="723"/>
                  </a:lnTo>
                  <a:lnTo>
                    <a:pt x="1500" y="740"/>
                  </a:lnTo>
                  <a:lnTo>
                    <a:pt x="1503" y="744"/>
                  </a:lnTo>
                  <a:lnTo>
                    <a:pt x="1505" y="752"/>
                  </a:lnTo>
                  <a:lnTo>
                    <a:pt x="1512" y="774"/>
                  </a:lnTo>
                  <a:lnTo>
                    <a:pt x="1514" y="780"/>
                  </a:lnTo>
                  <a:lnTo>
                    <a:pt x="1514" y="783"/>
                  </a:lnTo>
                  <a:lnTo>
                    <a:pt x="1516" y="789"/>
                  </a:lnTo>
                  <a:lnTo>
                    <a:pt x="1517" y="792"/>
                  </a:lnTo>
                  <a:lnTo>
                    <a:pt x="1517" y="793"/>
                  </a:lnTo>
                  <a:lnTo>
                    <a:pt x="1518" y="794"/>
                  </a:lnTo>
                  <a:lnTo>
                    <a:pt x="1518" y="795"/>
                  </a:lnTo>
                  <a:lnTo>
                    <a:pt x="1520" y="801"/>
                  </a:lnTo>
                  <a:lnTo>
                    <a:pt x="1525" y="819"/>
                  </a:lnTo>
                  <a:lnTo>
                    <a:pt x="1527" y="824"/>
                  </a:lnTo>
                  <a:lnTo>
                    <a:pt x="1530" y="833"/>
                  </a:lnTo>
                  <a:lnTo>
                    <a:pt x="1531" y="834"/>
                  </a:lnTo>
                  <a:lnTo>
                    <a:pt x="1539" y="860"/>
                  </a:lnTo>
                  <a:lnTo>
                    <a:pt x="1541" y="869"/>
                  </a:lnTo>
                  <a:lnTo>
                    <a:pt x="1542" y="870"/>
                  </a:lnTo>
                  <a:lnTo>
                    <a:pt x="1542" y="872"/>
                  </a:lnTo>
                  <a:lnTo>
                    <a:pt x="1542" y="873"/>
                  </a:lnTo>
                  <a:lnTo>
                    <a:pt x="1548" y="890"/>
                  </a:lnTo>
                  <a:lnTo>
                    <a:pt x="1552" y="905"/>
                  </a:lnTo>
                  <a:lnTo>
                    <a:pt x="1564" y="947"/>
                  </a:lnTo>
                  <a:lnTo>
                    <a:pt x="1568" y="956"/>
                  </a:lnTo>
                  <a:lnTo>
                    <a:pt x="1571" y="966"/>
                  </a:lnTo>
                  <a:lnTo>
                    <a:pt x="1571" y="967"/>
                  </a:lnTo>
                  <a:lnTo>
                    <a:pt x="1572" y="969"/>
                  </a:lnTo>
                  <a:lnTo>
                    <a:pt x="1572" y="971"/>
                  </a:lnTo>
                  <a:lnTo>
                    <a:pt x="1572" y="972"/>
                  </a:lnTo>
                  <a:lnTo>
                    <a:pt x="1573" y="975"/>
                  </a:lnTo>
                  <a:lnTo>
                    <a:pt x="1577" y="984"/>
                  </a:lnTo>
                  <a:lnTo>
                    <a:pt x="1578" y="987"/>
                  </a:lnTo>
                  <a:lnTo>
                    <a:pt x="1578" y="989"/>
                  </a:lnTo>
                  <a:lnTo>
                    <a:pt x="1580" y="994"/>
                  </a:lnTo>
                  <a:lnTo>
                    <a:pt x="1580" y="996"/>
                  </a:lnTo>
                  <a:lnTo>
                    <a:pt x="1581" y="1000"/>
                  </a:lnTo>
                  <a:lnTo>
                    <a:pt x="1583" y="1007"/>
                  </a:lnTo>
                  <a:lnTo>
                    <a:pt x="1589" y="1024"/>
                  </a:lnTo>
                  <a:lnTo>
                    <a:pt x="1591" y="1030"/>
                  </a:lnTo>
                  <a:lnTo>
                    <a:pt x="1591" y="1031"/>
                  </a:lnTo>
                  <a:lnTo>
                    <a:pt x="1592" y="1032"/>
                  </a:lnTo>
                  <a:lnTo>
                    <a:pt x="1592" y="1033"/>
                  </a:lnTo>
                  <a:lnTo>
                    <a:pt x="1592" y="1035"/>
                  </a:lnTo>
                  <a:lnTo>
                    <a:pt x="1593" y="1036"/>
                  </a:lnTo>
                  <a:lnTo>
                    <a:pt x="1595" y="1040"/>
                  </a:lnTo>
                  <a:lnTo>
                    <a:pt x="1598" y="1051"/>
                  </a:lnTo>
                  <a:lnTo>
                    <a:pt x="1599" y="1056"/>
                  </a:lnTo>
                  <a:lnTo>
                    <a:pt x="1603" y="1071"/>
                  </a:lnTo>
                  <a:lnTo>
                    <a:pt x="1612" y="1098"/>
                  </a:lnTo>
                  <a:lnTo>
                    <a:pt x="1618" y="1114"/>
                  </a:lnTo>
                  <a:lnTo>
                    <a:pt x="1623" y="1129"/>
                  </a:lnTo>
                  <a:lnTo>
                    <a:pt x="1623" y="1130"/>
                  </a:lnTo>
                  <a:lnTo>
                    <a:pt x="1623" y="1131"/>
                  </a:lnTo>
                  <a:lnTo>
                    <a:pt x="1626" y="1139"/>
                  </a:lnTo>
                  <a:lnTo>
                    <a:pt x="1634" y="1165"/>
                  </a:lnTo>
                  <a:lnTo>
                    <a:pt x="1636" y="1173"/>
                  </a:lnTo>
                  <a:lnTo>
                    <a:pt x="1647" y="1212"/>
                  </a:lnTo>
                  <a:lnTo>
                    <a:pt x="1648" y="1212"/>
                  </a:lnTo>
                  <a:lnTo>
                    <a:pt x="1648" y="1213"/>
                  </a:lnTo>
                  <a:lnTo>
                    <a:pt x="1648" y="1215"/>
                  </a:lnTo>
                  <a:lnTo>
                    <a:pt x="1649" y="1216"/>
                  </a:lnTo>
                  <a:lnTo>
                    <a:pt x="1649" y="1217"/>
                  </a:lnTo>
                  <a:lnTo>
                    <a:pt x="1649" y="1219"/>
                  </a:lnTo>
                  <a:lnTo>
                    <a:pt x="1651" y="1220"/>
                  </a:lnTo>
                  <a:lnTo>
                    <a:pt x="1651" y="1222"/>
                  </a:lnTo>
                  <a:lnTo>
                    <a:pt x="1652" y="1227"/>
                  </a:lnTo>
                  <a:lnTo>
                    <a:pt x="1656" y="1238"/>
                  </a:lnTo>
                  <a:lnTo>
                    <a:pt x="1657" y="1243"/>
                  </a:lnTo>
                  <a:lnTo>
                    <a:pt x="1658" y="1247"/>
                  </a:lnTo>
                  <a:lnTo>
                    <a:pt x="1663" y="1261"/>
                  </a:lnTo>
                  <a:lnTo>
                    <a:pt x="1664" y="1262"/>
                  </a:lnTo>
                  <a:lnTo>
                    <a:pt x="1664" y="1264"/>
                  </a:lnTo>
                  <a:lnTo>
                    <a:pt x="1664" y="1265"/>
                  </a:lnTo>
                  <a:lnTo>
                    <a:pt x="1665" y="1269"/>
                  </a:lnTo>
                  <a:lnTo>
                    <a:pt x="1668" y="1279"/>
                  </a:lnTo>
                  <a:lnTo>
                    <a:pt x="1670" y="1281"/>
                  </a:lnTo>
                  <a:lnTo>
                    <a:pt x="1670" y="1282"/>
                  </a:lnTo>
                  <a:lnTo>
                    <a:pt x="1670" y="1283"/>
                  </a:lnTo>
                  <a:lnTo>
                    <a:pt x="1672" y="1289"/>
                  </a:lnTo>
                  <a:lnTo>
                    <a:pt x="1672" y="1291"/>
                  </a:lnTo>
                  <a:lnTo>
                    <a:pt x="1674" y="1297"/>
                  </a:lnTo>
                  <a:lnTo>
                    <a:pt x="1677" y="1307"/>
                  </a:lnTo>
                  <a:lnTo>
                    <a:pt x="1685" y="1307"/>
                  </a:lnTo>
                  <a:lnTo>
                    <a:pt x="1691" y="1307"/>
                  </a:lnTo>
                  <a:lnTo>
                    <a:pt x="1694" y="1307"/>
                  </a:lnTo>
                  <a:lnTo>
                    <a:pt x="1703" y="1307"/>
                  </a:lnTo>
                  <a:lnTo>
                    <a:pt x="1707" y="1307"/>
                  </a:lnTo>
                  <a:lnTo>
                    <a:pt x="1714" y="1307"/>
                  </a:lnTo>
                  <a:lnTo>
                    <a:pt x="1738" y="1307"/>
                  </a:lnTo>
                  <a:lnTo>
                    <a:pt x="1746" y="1307"/>
                  </a:lnTo>
                  <a:lnTo>
                    <a:pt x="1747" y="1307"/>
                  </a:lnTo>
                  <a:lnTo>
                    <a:pt x="1750" y="1307"/>
                  </a:lnTo>
                  <a:lnTo>
                    <a:pt x="1751" y="1307"/>
                  </a:lnTo>
                  <a:lnTo>
                    <a:pt x="1757" y="1307"/>
                  </a:lnTo>
                  <a:lnTo>
                    <a:pt x="1776" y="1307"/>
                  </a:lnTo>
                  <a:lnTo>
                    <a:pt x="1782" y="1307"/>
                  </a:lnTo>
                  <a:lnTo>
                    <a:pt x="1787" y="1307"/>
                  </a:lnTo>
                  <a:lnTo>
                    <a:pt x="1802" y="1308"/>
                  </a:lnTo>
                  <a:lnTo>
                    <a:pt x="1807" y="1308"/>
                  </a:lnTo>
                  <a:lnTo>
                    <a:pt x="1810" y="1308"/>
                  </a:lnTo>
                  <a:lnTo>
                    <a:pt x="1820" y="1308"/>
                  </a:lnTo>
                  <a:lnTo>
                    <a:pt x="1823" y="1308"/>
                  </a:lnTo>
                  <a:lnTo>
                    <a:pt x="1825" y="1308"/>
                  </a:lnTo>
                  <a:lnTo>
                    <a:pt x="1826" y="1308"/>
                  </a:lnTo>
                  <a:lnTo>
                    <a:pt x="1830" y="1308"/>
                  </a:lnTo>
                  <a:lnTo>
                    <a:pt x="1840" y="1308"/>
                  </a:lnTo>
                  <a:lnTo>
                    <a:pt x="1843" y="1308"/>
                  </a:lnTo>
                  <a:lnTo>
                    <a:pt x="1848" y="1308"/>
                  </a:lnTo>
                  <a:lnTo>
                    <a:pt x="1859" y="1308"/>
                  </a:lnTo>
                  <a:lnTo>
                    <a:pt x="1863" y="1308"/>
                  </a:lnTo>
                  <a:lnTo>
                    <a:pt x="1871" y="1308"/>
                  </a:lnTo>
                  <a:lnTo>
                    <a:pt x="1893" y="1308"/>
                  </a:lnTo>
                  <a:lnTo>
                    <a:pt x="1900" y="1308"/>
                  </a:lnTo>
                  <a:lnTo>
                    <a:pt x="1904" y="1308"/>
                  </a:lnTo>
                  <a:lnTo>
                    <a:pt x="1913" y="1308"/>
                  </a:lnTo>
                  <a:lnTo>
                    <a:pt x="1916" y="1308"/>
                  </a:lnTo>
                  <a:lnTo>
                    <a:pt x="1920" y="1308"/>
                  </a:lnTo>
                  <a:lnTo>
                    <a:pt x="1933" y="1308"/>
                  </a:lnTo>
                  <a:lnTo>
                    <a:pt x="1937" y="1308"/>
                  </a:lnTo>
                  <a:lnTo>
                    <a:pt x="1942" y="1308"/>
                  </a:lnTo>
                  <a:lnTo>
                    <a:pt x="1954" y="1308"/>
                  </a:lnTo>
                  <a:lnTo>
                    <a:pt x="1958" y="1308"/>
                  </a:lnTo>
                  <a:lnTo>
                    <a:pt x="1960" y="1308"/>
                  </a:lnTo>
                  <a:lnTo>
                    <a:pt x="1962" y="1308"/>
                  </a:lnTo>
                  <a:lnTo>
                    <a:pt x="1971" y="1307"/>
                  </a:lnTo>
                  <a:lnTo>
                    <a:pt x="1974" y="1307"/>
                  </a:lnTo>
                  <a:lnTo>
                    <a:pt x="1980" y="1307"/>
                  </a:lnTo>
                  <a:lnTo>
                    <a:pt x="1998" y="1306"/>
                  </a:lnTo>
                  <a:lnTo>
                    <a:pt x="2003" y="1306"/>
                  </a:lnTo>
                  <a:lnTo>
                    <a:pt x="2004" y="1306"/>
                  </a:lnTo>
                  <a:lnTo>
                    <a:pt x="2012" y="1306"/>
                  </a:lnTo>
                  <a:lnTo>
                    <a:pt x="2039" y="1306"/>
                  </a:lnTo>
                  <a:lnTo>
                    <a:pt x="2048" y="1305"/>
                  </a:lnTo>
                  <a:lnTo>
                    <a:pt x="2050" y="1305"/>
                  </a:lnTo>
                  <a:lnTo>
                    <a:pt x="2058" y="1305"/>
                  </a:lnTo>
                  <a:lnTo>
                    <a:pt x="2060" y="1305"/>
                  </a:lnTo>
                  <a:lnTo>
                    <a:pt x="2061" y="1305"/>
                  </a:lnTo>
                  <a:lnTo>
                    <a:pt x="2063" y="1305"/>
                  </a:lnTo>
                  <a:lnTo>
                    <a:pt x="2064" y="1305"/>
                  </a:lnTo>
                  <a:lnTo>
                    <a:pt x="2065" y="1305"/>
                  </a:lnTo>
                  <a:lnTo>
                    <a:pt x="2069" y="1305"/>
                  </a:lnTo>
                  <a:lnTo>
                    <a:pt x="2070" y="1305"/>
                  </a:lnTo>
                  <a:lnTo>
                    <a:pt x="2072" y="1305"/>
                  </a:lnTo>
                  <a:lnTo>
                    <a:pt x="2073" y="1305"/>
                  </a:lnTo>
                  <a:lnTo>
                    <a:pt x="2076" y="1305"/>
                  </a:lnTo>
                  <a:lnTo>
                    <a:pt x="2077" y="1305"/>
                  </a:lnTo>
                  <a:lnTo>
                    <a:pt x="2078" y="1305"/>
                  </a:lnTo>
                  <a:lnTo>
                    <a:pt x="2080" y="1305"/>
                  </a:lnTo>
                  <a:lnTo>
                    <a:pt x="2084" y="1305"/>
                  </a:lnTo>
                  <a:lnTo>
                    <a:pt x="2093" y="1305"/>
                  </a:lnTo>
                  <a:lnTo>
                    <a:pt x="2096" y="1305"/>
                  </a:lnTo>
                  <a:lnTo>
                    <a:pt x="2100" y="1305"/>
                  </a:lnTo>
                  <a:lnTo>
                    <a:pt x="2110" y="1305"/>
                  </a:lnTo>
                  <a:lnTo>
                    <a:pt x="2113" y="1303"/>
                  </a:lnTo>
                  <a:lnTo>
                    <a:pt x="2114" y="1303"/>
                  </a:lnTo>
                  <a:lnTo>
                    <a:pt x="2117" y="1303"/>
                  </a:lnTo>
                  <a:lnTo>
                    <a:pt x="2119" y="1303"/>
                  </a:lnTo>
                  <a:lnTo>
                    <a:pt x="2120" y="1303"/>
                  </a:lnTo>
                  <a:lnTo>
                    <a:pt x="2122" y="1303"/>
                  </a:lnTo>
                  <a:lnTo>
                    <a:pt x="2123" y="1303"/>
                  </a:lnTo>
                  <a:lnTo>
                    <a:pt x="2123" y="1307"/>
                  </a:lnTo>
                  <a:lnTo>
                    <a:pt x="2123" y="1308"/>
                  </a:lnTo>
                  <a:lnTo>
                    <a:pt x="2123" y="1309"/>
                  </a:lnTo>
                  <a:lnTo>
                    <a:pt x="2123" y="1310"/>
                  </a:lnTo>
                  <a:lnTo>
                    <a:pt x="2123" y="1311"/>
                  </a:lnTo>
                  <a:lnTo>
                    <a:pt x="2123" y="1312"/>
                  </a:lnTo>
                  <a:lnTo>
                    <a:pt x="2123" y="1315"/>
                  </a:lnTo>
                  <a:lnTo>
                    <a:pt x="2123" y="1316"/>
                  </a:lnTo>
                  <a:lnTo>
                    <a:pt x="2123" y="1322"/>
                  </a:lnTo>
                  <a:lnTo>
                    <a:pt x="2123" y="1343"/>
                  </a:lnTo>
                  <a:lnTo>
                    <a:pt x="2123" y="1349"/>
                  </a:lnTo>
                  <a:lnTo>
                    <a:pt x="2123" y="1352"/>
                  </a:lnTo>
                  <a:lnTo>
                    <a:pt x="2123" y="1357"/>
                  </a:lnTo>
                  <a:lnTo>
                    <a:pt x="2123" y="1360"/>
                  </a:lnTo>
                  <a:lnTo>
                    <a:pt x="2123" y="1402"/>
                  </a:lnTo>
                  <a:lnTo>
                    <a:pt x="2123" y="1426"/>
                  </a:lnTo>
                  <a:lnTo>
                    <a:pt x="2123" y="1432"/>
                  </a:lnTo>
                  <a:lnTo>
                    <a:pt x="2124" y="1447"/>
                  </a:lnTo>
                  <a:lnTo>
                    <a:pt x="2124" y="1452"/>
                  </a:lnTo>
                  <a:lnTo>
                    <a:pt x="2124" y="1453"/>
                  </a:lnTo>
                  <a:lnTo>
                    <a:pt x="2124" y="1454"/>
                  </a:lnTo>
                  <a:lnTo>
                    <a:pt x="2124" y="1456"/>
                  </a:lnTo>
                  <a:lnTo>
                    <a:pt x="2124" y="1481"/>
                  </a:lnTo>
                  <a:lnTo>
                    <a:pt x="2124" y="1553"/>
                  </a:lnTo>
                  <a:lnTo>
                    <a:pt x="2124" y="1577"/>
                  </a:lnTo>
                  <a:lnTo>
                    <a:pt x="2124" y="1578"/>
                  </a:lnTo>
                  <a:lnTo>
                    <a:pt x="2124" y="1579"/>
                  </a:lnTo>
                  <a:lnTo>
                    <a:pt x="2124" y="1580"/>
                  </a:lnTo>
                  <a:lnTo>
                    <a:pt x="2124" y="1586"/>
                  </a:lnTo>
                  <a:lnTo>
                    <a:pt x="2124" y="1588"/>
                  </a:lnTo>
                  <a:lnTo>
                    <a:pt x="2125" y="1596"/>
                  </a:lnTo>
                  <a:lnTo>
                    <a:pt x="2125" y="1623"/>
                  </a:lnTo>
                  <a:lnTo>
                    <a:pt x="2125" y="1632"/>
                  </a:lnTo>
                  <a:lnTo>
                    <a:pt x="2125" y="1635"/>
                  </a:lnTo>
                  <a:lnTo>
                    <a:pt x="2125" y="1649"/>
                  </a:lnTo>
                  <a:lnTo>
                    <a:pt x="2125" y="1652"/>
                  </a:lnTo>
                  <a:lnTo>
                    <a:pt x="2125" y="1653"/>
                  </a:lnTo>
                  <a:lnTo>
                    <a:pt x="2125" y="1655"/>
                  </a:lnTo>
                  <a:lnTo>
                    <a:pt x="2125" y="1656"/>
                  </a:lnTo>
                  <a:lnTo>
                    <a:pt x="2125" y="1658"/>
                  </a:lnTo>
                  <a:lnTo>
                    <a:pt x="2125" y="1660"/>
                  </a:lnTo>
                  <a:lnTo>
                    <a:pt x="2125" y="1667"/>
                  </a:lnTo>
                  <a:lnTo>
                    <a:pt x="2125" y="1688"/>
                  </a:lnTo>
                  <a:lnTo>
                    <a:pt x="2125" y="1689"/>
                  </a:lnTo>
                  <a:lnTo>
                    <a:pt x="2125" y="1695"/>
                  </a:lnTo>
                  <a:lnTo>
                    <a:pt x="2125" y="1698"/>
                  </a:lnTo>
                  <a:lnTo>
                    <a:pt x="2125" y="1700"/>
                  </a:lnTo>
                  <a:lnTo>
                    <a:pt x="2126" y="1709"/>
                  </a:lnTo>
                  <a:lnTo>
                    <a:pt x="2126" y="1713"/>
                  </a:lnTo>
                  <a:lnTo>
                    <a:pt x="2126" y="1714"/>
                  </a:lnTo>
                  <a:lnTo>
                    <a:pt x="2126" y="1715"/>
                  </a:lnTo>
                  <a:lnTo>
                    <a:pt x="2126" y="1718"/>
                  </a:lnTo>
                  <a:lnTo>
                    <a:pt x="2126" y="1722"/>
                  </a:lnTo>
                  <a:lnTo>
                    <a:pt x="2126" y="1730"/>
                  </a:lnTo>
                  <a:lnTo>
                    <a:pt x="2126" y="1732"/>
                  </a:lnTo>
                  <a:lnTo>
                    <a:pt x="2126" y="1736"/>
                  </a:lnTo>
                  <a:lnTo>
                    <a:pt x="2126" y="1743"/>
                  </a:lnTo>
                  <a:lnTo>
                    <a:pt x="2126" y="1748"/>
                  </a:lnTo>
                  <a:lnTo>
                    <a:pt x="2126" y="1752"/>
                  </a:lnTo>
                  <a:lnTo>
                    <a:pt x="2126" y="1755"/>
                  </a:lnTo>
                  <a:lnTo>
                    <a:pt x="2126" y="1766"/>
                  </a:lnTo>
                  <a:lnTo>
                    <a:pt x="2126" y="1769"/>
                  </a:lnTo>
                  <a:lnTo>
                    <a:pt x="2126" y="1770"/>
                  </a:lnTo>
                  <a:lnTo>
                    <a:pt x="2126" y="1775"/>
                  </a:lnTo>
                  <a:lnTo>
                    <a:pt x="2128" y="1789"/>
                  </a:lnTo>
                  <a:lnTo>
                    <a:pt x="2128" y="1794"/>
                  </a:lnTo>
                  <a:lnTo>
                    <a:pt x="2128" y="1795"/>
                  </a:lnTo>
                  <a:lnTo>
                    <a:pt x="2128" y="1798"/>
                  </a:lnTo>
                  <a:lnTo>
                    <a:pt x="2128" y="1809"/>
                  </a:lnTo>
                  <a:lnTo>
                    <a:pt x="2128" y="1813"/>
                  </a:lnTo>
                  <a:lnTo>
                    <a:pt x="2128" y="1831"/>
                  </a:lnTo>
                  <a:lnTo>
                    <a:pt x="2128" y="1857"/>
                  </a:lnTo>
                  <a:lnTo>
                    <a:pt x="2129" y="1884"/>
                  </a:lnTo>
                  <a:lnTo>
                    <a:pt x="2130" y="1951"/>
                  </a:lnTo>
                  <a:lnTo>
                    <a:pt x="2130" y="1957"/>
                  </a:lnTo>
                  <a:lnTo>
                    <a:pt x="2130" y="1962"/>
                  </a:lnTo>
                  <a:lnTo>
                    <a:pt x="2130" y="1963"/>
                  </a:lnTo>
                  <a:lnTo>
                    <a:pt x="2130" y="1969"/>
                  </a:lnTo>
                  <a:lnTo>
                    <a:pt x="2130" y="1971"/>
                  </a:lnTo>
                  <a:lnTo>
                    <a:pt x="2130" y="1976"/>
                  </a:lnTo>
                  <a:lnTo>
                    <a:pt x="2130" y="1988"/>
                  </a:lnTo>
                  <a:lnTo>
                    <a:pt x="2130" y="1992"/>
                  </a:lnTo>
                  <a:lnTo>
                    <a:pt x="2130" y="1993"/>
                  </a:lnTo>
                  <a:lnTo>
                    <a:pt x="2130" y="1995"/>
                  </a:lnTo>
                  <a:lnTo>
                    <a:pt x="2130" y="1996"/>
                  </a:lnTo>
                  <a:lnTo>
                    <a:pt x="2130" y="1999"/>
                  </a:lnTo>
                  <a:lnTo>
                    <a:pt x="2130" y="2008"/>
                  </a:lnTo>
                  <a:lnTo>
                    <a:pt x="2130" y="2011"/>
                  </a:lnTo>
                  <a:lnTo>
                    <a:pt x="2130" y="2012"/>
                  </a:lnTo>
                  <a:lnTo>
                    <a:pt x="2131" y="2016"/>
                  </a:lnTo>
                  <a:lnTo>
                    <a:pt x="2131" y="2019"/>
                  </a:lnTo>
                  <a:lnTo>
                    <a:pt x="2131" y="2021"/>
                  </a:lnTo>
                  <a:lnTo>
                    <a:pt x="2131" y="2028"/>
                  </a:lnTo>
                  <a:lnTo>
                    <a:pt x="2131" y="2030"/>
                  </a:lnTo>
                  <a:lnTo>
                    <a:pt x="2131" y="2031"/>
                  </a:lnTo>
                  <a:lnTo>
                    <a:pt x="2131" y="2035"/>
                  </a:lnTo>
                  <a:lnTo>
                    <a:pt x="2131" y="2037"/>
                  </a:lnTo>
                  <a:lnTo>
                    <a:pt x="2131" y="2039"/>
                  </a:lnTo>
                  <a:lnTo>
                    <a:pt x="2131" y="2043"/>
                  </a:lnTo>
                  <a:lnTo>
                    <a:pt x="2131" y="2046"/>
                  </a:lnTo>
                  <a:lnTo>
                    <a:pt x="2131" y="2050"/>
                  </a:lnTo>
                  <a:lnTo>
                    <a:pt x="2131" y="2062"/>
                  </a:lnTo>
                  <a:lnTo>
                    <a:pt x="2131" y="2067"/>
                  </a:lnTo>
                  <a:lnTo>
                    <a:pt x="2128" y="2067"/>
                  </a:lnTo>
                  <a:lnTo>
                    <a:pt x="2119" y="2067"/>
                  </a:lnTo>
                  <a:lnTo>
                    <a:pt x="2116" y="2067"/>
                  </a:lnTo>
                  <a:lnTo>
                    <a:pt x="2111" y="2067"/>
                  </a:lnTo>
                  <a:lnTo>
                    <a:pt x="2107" y="2067"/>
                  </a:lnTo>
                  <a:lnTo>
                    <a:pt x="2095" y="2067"/>
                  </a:lnTo>
                  <a:lnTo>
                    <a:pt x="2089" y="2067"/>
                  </a:lnTo>
                  <a:lnTo>
                    <a:pt x="2088" y="2067"/>
                  </a:lnTo>
                  <a:lnTo>
                    <a:pt x="2084" y="2067"/>
                  </a:lnTo>
                  <a:lnTo>
                    <a:pt x="2068" y="2067"/>
                  </a:lnTo>
                  <a:lnTo>
                    <a:pt x="2064" y="2067"/>
                  </a:lnTo>
                  <a:lnTo>
                    <a:pt x="2063" y="2067"/>
                  </a:lnTo>
                  <a:lnTo>
                    <a:pt x="2048" y="2067"/>
                  </a:lnTo>
                  <a:lnTo>
                    <a:pt x="2038" y="2067"/>
                  </a:lnTo>
                  <a:lnTo>
                    <a:pt x="2027" y="2067"/>
                  </a:lnTo>
                  <a:lnTo>
                    <a:pt x="2002" y="2067"/>
                  </a:lnTo>
                  <a:lnTo>
                    <a:pt x="1988" y="2067"/>
                  </a:lnTo>
                  <a:lnTo>
                    <a:pt x="1986" y="2067"/>
                  </a:lnTo>
                  <a:lnTo>
                    <a:pt x="1985" y="2067"/>
                  </a:lnTo>
                  <a:lnTo>
                    <a:pt x="1979" y="2067"/>
                  </a:lnTo>
                  <a:lnTo>
                    <a:pt x="1977" y="2067"/>
                  </a:lnTo>
                  <a:lnTo>
                    <a:pt x="1961" y="2066"/>
                  </a:lnTo>
                  <a:lnTo>
                    <a:pt x="1952" y="2066"/>
                  </a:lnTo>
                  <a:lnTo>
                    <a:pt x="1944" y="2066"/>
                  </a:lnTo>
                  <a:lnTo>
                    <a:pt x="1943" y="2066"/>
                  </a:lnTo>
                  <a:lnTo>
                    <a:pt x="1942" y="2066"/>
                  </a:lnTo>
                  <a:lnTo>
                    <a:pt x="1934" y="2066"/>
                  </a:lnTo>
                  <a:lnTo>
                    <a:pt x="1932" y="2066"/>
                  </a:lnTo>
                  <a:lnTo>
                    <a:pt x="1929" y="2066"/>
                  </a:lnTo>
                  <a:lnTo>
                    <a:pt x="1920" y="2066"/>
                  </a:lnTo>
                  <a:lnTo>
                    <a:pt x="1917" y="2066"/>
                  </a:lnTo>
                  <a:lnTo>
                    <a:pt x="1916" y="2066"/>
                  </a:lnTo>
                  <a:lnTo>
                    <a:pt x="1913" y="2066"/>
                  </a:lnTo>
                  <a:lnTo>
                    <a:pt x="1911" y="2066"/>
                  </a:lnTo>
                  <a:lnTo>
                    <a:pt x="1910" y="2066"/>
                  </a:lnTo>
                  <a:lnTo>
                    <a:pt x="1907" y="2066"/>
                  </a:lnTo>
                  <a:lnTo>
                    <a:pt x="1904" y="2066"/>
                  </a:lnTo>
                  <a:lnTo>
                    <a:pt x="1901" y="2066"/>
                  </a:lnTo>
                  <a:lnTo>
                    <a:pt x="1897" y="2067"/>
                  </a:lnTo>
                  <a:lnTo>
                    <a:pt x="1892" y="2067"/>
                  </a:lnTo>
                  <a:lnTo>
                    <a:pt x="1891" y="2067"/>
                  </a:lnTo>
                  <a:lnTo>
                    <a:pt x="1888" y="2067"/>
                  </a:lnTo>
                  <a:lnTo>
                    <a:pt x="1887" y="2067"/>
                  </a:lnTo>
                  <a:lnTo>
                    <a:pt x="1886" y="2067"/>
                  </a:lnTo>
                  <a:lnTo>
                    <a:pt x="1880" y="2067"/>
                  </a:lnTo>
                  <a:lnTo>
                    <a:pt x="1864" y="2067"/>
                  </a:lnTo>
                  <a:lnTo>
                    <a:pt x="1859" y="2067"/>
                  </a:lnTo>
                  <a:lnTo>
                    <a:pt x="1852" y="2067"/>
                  </a:lnTo>
                  <a:lnTo>
                    <a:pt x="1839" y="2067"/>
                  </a:lnTo>
                  <a:lnTo>
                    <a:pt x="1833" y="2067"/>
                  </a:lnTo>
                  <a:lnTo>
                    <a:pt x="1832" y="2067"/>
                  </a:lnTo>
                  <a:lnTo>
                    <a:pt x="1830" y="2067"/>
                  </a:lnTo>
                  <a:lnTo>
                    <a:pt x="1825" y="2067"/>
                  </a:lnTo>
                  <a:lnTo>
                    <a:pt x="1824" y="2067"/>
                  </a:lnTo>
                  <a:lnTo>
                    <a:pt x="1823" y="2067"/>
                  </a:lnTo>
                  <a:lnTo>
                    <a:pt x="1822" y="2067"/>
                  </a:lnTo>
                  <a:lnTo>
                    <a:pt x="1820" y="2068"/>
                  </a:lnTo>
                  <a:lnTo>
                    <a:pt x="1817" y="2068"/>
                  </a:lnTo>
                  <a:lnTo>
                    <a:pt x="1804" y="2068"/>
                  </a:lnTo>
                  <a:lnTo>
                    <a:pt x="1799" y="2068"/>
                  </a:lnTo>
                  <a:lnTo>
                    <a:pt x="1794" y="2068"/>
                  </a:lnTo>
                  <a:lnTo>
                    <a:pt x="1778" y="2068"/>
                  </a:lnTo>
                  <a:lnTo>
                    <a:pt x="1776" y="2068"/>
                  </a:lnTo>
                  <a:lnTo>
                    <a:pt x="1769" y="2068"/>
                  </a:lnTo>
                  <a:lnTo>
                    <a:pt x="1768" y="2068"/>
                  </a:lnTo>
                  <a:lnTo>
                    <a:pt x="1764" y="2068"/>
                  </a:lnTo>
                  <a:lnTo>
                    <a:pt x="1762" y="2068"/>
                  </a:lnTo>
                  <a:lnTo>
                    <a:pt x="1759" y="2068"/>
                  </a:lnTo>
                  <a:lnTo>
                    <a:pt x="1751" y="2068"/>
                  </a:lnTo>
                  <a:lnTo>
                    <a:pt x="1748" y="2068"/>
                  </a:lnTo>
                  <a:lnTo>
                    <a:pt x="1746" y="2069"/>
                  </a:lnTo>
                  <a:lnTo>
                    <a:pt x="1743" y="2069"/>
                  </a:lnTo>
                  <a:lnTo>
                    <a:pt x="1742" y="2069"/>
                  </a:lnTo>
                  <a:lnTo>
                    <a:pt x="1741" y="2069"/>
                  </a:lnTo>
                  <a:lnTo>
                    <a:pt x="1736" y="2069"/>
                  </a:lnTo>
                  <a:lnTo>
                    <a:pt x="1732" y="2069"/>
                  </a:lnTo>
                  <a:lnTo>
                    <a:pt x="1727" y="2069"/>
                  </a:lnTo>
                  <a:lnTo>
                    <a:pt x="1718" y="2069"/>
                  </a:lnTo>
                  <a:lnTo>
                    <a:pt x="1709" y="2069"/>
                  </a:lnTo>
                  <a:lnTo>
                    <a:pt x="1703" y="2069"/>
                  </a:lnTo>
                  <a:lnTo>
                    <a:pt x="1698" y="2069"/>
                  </a:lnTo>
                  <a:lnTo>
                    <a:pt x="1681" y="2069"/>
                  </a:lnTo>
                  <a:lnTo>
                    <a:pt x="1675" y="2069"/>
                  </a:lnTo>
                  <a:lnTo>
                    <a:pt x="1672" y="2069"/>
                  </a:lnTo>
                  <a:lnTo>
                    <a:pt x="1664" y="2069"/>
                  </a:lnTo>
                  <a:lnTo>
                    <a:pt x="1662" y="2069"/>
                  </a:lnTo>
                  <a:lnTo>
                    <a:pt x="1661" y="2069"/>
                  </a:lnTo>
                  <a:lnTo>
                    <a:pt x="1659" y="2069"/>
                  </a:lnTo>
                  <a:lnTo>
                    <a:pt x="1657" y="2070"/>
                  </a:lnTo>
                  <a:lnTo>
                    <a:pt x="1655" y="2070"/>
                  </a:lnTo>
                  <a:lnTo>
                    <a:pt x="1652" y="2070"/>
                  </a:lnTo>
                  <a:lnTo>
                    <a:pt x="1649" y="2070"/>
                  </a:lnTo>
                  <a:lnTo>
                    <a:pt x="1648" y="2070"/>
                  </a:lnTo>
                  <a:lnTo>
                    <a:pt x="1642" y="2070"/>
                  </a:lnTo>
                  <a:lnTo>
                    <a:pt x="1634" y="2070"/>
                  </a:lnTo>
                  <a:lnTo>
                    <a:pt x="1630" y="2070"/>
                  </a:lnTo>
                  <a:lnTo>
                    <a:pt x="1628" y="2070"/>
                  </a:lnTo>
                  <a:lnTo>
                    <a:pt x="1623" y="2070"/>
                  </a:lnTo>
                  <a:lnTo>
                    <a:pt x="1601" y="2070"/>
                  </a:lnTo>
                  <a:lnTo>
                    <a:pt x="1592" y="2070"/>
                  </a:lnTo>
                  <a:lnTo>
                    <a:pt x="1567" y="2070"/>
                  </a:lnTo>
                  <a:lnTo>
                    <a:pt x="1563" y="2070"/>
                  </a:lnTo>
                  <a:lnTo>
                    <a:pt x="1554" y="2070"/>
                  </a:lnTo>
                  <a:lnTo>
                    <a:pt x="1553" y="2070"/>
                  </a:lnTo>
                  <a:lnTo>
                    <a:pt x="1552" y="2070"/>
                  </a:lnTo>
                  <a:lnTo>
                    <a:pt x="1551" y="2070"/>
                  </a:lnTo>
                  <a:lnTo>
                    <a:pt x="1542" y="2071"/>
                  </a:lnTo>
                  <a:lnTo>
                    <a:pt x="1517" y="2071"/>
                  </a:lnTo>
                  <a:lnTo>
                    <a:pt x="1515" y="2071"/>
                  </a:lnTo>
                  <a:lnTo>
                    <a:pt x="1505" y="2071"/>
                  </a:lnTo>
                  <a:lnTo>
                    <a:pt x="1503" y="2071"/>
                  </a:lnTo>
                  <a:lnTo>
                    <a:pt x="1496" y="2071"/>
                  </a:lnTo>
                  <a:lnTo>
                    <a:pt x="1493" y="2071"/>
                  </a:lnTo>
                  <a:lnTo>
                    <a:pt x="1490" y="2071"/>
                  </a:lnTo>
                  <a:lnTo>
                    <a:pt x="1489" y="2071"/>
                  </a:lnTo>
                  <a:lnTo>
                    <a:pt x="1483" y="2071"/>
                  </a:lnTo>
                  <a:lnTo>
                    <a:pt x="1480" y="2071"/>
                  </a:lnTo>
                  <a:lnTo>
                    <a:pt x="1459" y="2073"/>
                  </a:lnTo>
                  <a:lnTo>
                    <a:pt x="1451" y="2073"/>
                  </a:lnTo>
                  <a:lnTo>
                    <a:pt x="1450" y="2073"/>
                  </a:lnTo>
                  <a:lnTo>
                    <a:pt x="1448" y="2073"/>
                  </a:lnTo>
                  <a:lnTo>
                    <a:pt x="1444" y="2073"/>
                  </a:lnTo>
                  <a:lnTo>
                    <a:pt x="1436" y="2073"/>
                  </a:lnTo>
                  <a:lnTo>
                    <a:pt x="1432" y="2073"/>
                  </a:lnTo>
                  <a:lnTo>
                    <a:pt x="1429" y="2073"/>
                  </a:lnTo>
                  <a:lnTo>
                    <a:pt x="1420" y="2073"/>
                  </a:lnTo>
                  <a:lnTo>
                    <a:pt x="1418" y="2073"/>
                  </a:lnTo>
                  <a:lnTo>
                    <a:pt x="1416" y="2073"/>
                  </a:lnTo>
                  <a:lnTo>
                    <a:pt x="1415" y="2073"/>
                  </a:lnTo>
                  <a:lnTo>
                    <a:pt x="1413" y="2073"/>
                  </a:lnTo>
                  <a:lnTo>
                    <a:pt x="1412" y="2073"/>
                  </a:lnTo>
                  <a:lnTo>
                    <a:pt x="1399" y="2073"/>
                  </a:lnTo>
                  <a:lnTo>
                    <a:pt x="1393" y="2073"/>
                  </a:lnTo>
                  <a:lnTo>
                    <a:pt x="1392" y="2073"/>
                  </a:lnTo>
                  <a:lnTo>
                    <a:pt x="1386" y="2074"/>
                  </a:lnTo>
                  <a:lnTo>
                    <a:pt x="1384" y="2074"/>
                  </a:lnTo>
                  <a:lnTo>
                    <a:pt x="1383" y="2074"/>
                  </a:lnTo>
                  <a:lnTo>
                    <a:pt x="1382" y="2074"/>
                  </a:lnTo>
                  <a:lnTo>
                    <a:pt x="1381" y="2074"/>
                  </a:lnTo>
                  <a:lnTo>
                    <a:pt x="1377" y="2074"/>
                  </a:lnTo>
                  <a:lnTo>
                    <a:pt x="1376" y="2074"/>
                  </a:lnTo>
                  <a:lnTo>
                    <a:pt x="1372" y="2074"/>
                  </a:lnTo>
                  <a:lnTo>
                    <a:pt x="1366" y="2074"/>
                  </a:lnTo>
                  <a:lnTo>
                    <a:pt x="1359" y="2074"/>
                  </a:lnTo>
                  <a:lnTo>
                    <a:pt x="1356" y="2074"/>
                  </a:lnTo>
                  <a:lnTo>
                    <a:pt x="1355" y="2074"/>
                  </a:lnTo>
                  <a:lnTo>
                    <a:pt x="1354" y="2074"/>
                  </a:lnTo>
                  <a:lnTo>
                    <a:pt x="1353" y="2074"/>
                  </a:lnTo>
                  <a:lnTo>
                    <a:pt x="1352" y="2074"/>
                  </a:lnTo>
                  <a:lnTo>
                    <a:pt x="1350" y="2074"/>
                  </a:lnTo>
                  <a:lnTo>
                    <a:pt x="1349" y="2074"/>
                  </a:lnTo>
                  <a:lnTo>
                    <a:pt x="1348" y="2074"/>
                  </a:lnTo>
                  <a:lnTo>
                    <a:pt x="1345" y="2074"/>
                  </a:lnTo>
                  <a:lnTo>
                    <a:pt x="1343" y="2074"/>
                  </a:lnTo>
                  <a:lnTo>
                    <a:pt x="1333" y="2074"/>
                  </a:lnTo>
                  <a:lnTo>
                    <a:pt x="1331" y="2074"/>
                  </a:lnTo>
                  <a:lnTo>
                    <a:pt x="1330" y="2074"/>
                  </a:lnTo>
                  <a:lnTo>
                    <a:pt x="1329" y="2074"/>
                  </a:lnTo>
                  <a:lnTo>
                    <a:pt x="1328" y="2074"/>
                  </a:lnTo>
                  <a:lnTo>
                    <a:pt x="1327" y="2074"/>
                  </a:lnTo>
                  <a:lnTo>
                    <a:pt x="1326" y="2074"/>
                  </a:lnTo>
                  <a:lnTo>
                    <a:pt x="1320" y="2074"/>
                  </a:lnTo>
                  <a:lnTo>
                    <a:pt x="1319" y="2074"/>
                  </a:lnTo>
                  <a:lnTo>
                    <a:pt x="1318" y="2074"/>
                  </a:lnTo>
                  <a:lnTo>
                    <a:pt x="1316" y="2074"/>
                  </a:lnTo>
                  <a:lnTo>
                    <a:pt x="1315" y="2074"/>
                  </a:lnTo>
                  <a:lnTo>
                    <a:pt x="1313" y="2074"/>
                  </a:lnTo>
                  <a:lnTo>
                    <a:pt x="1309" y="2075"/>
                  </a:lnTo>
                  <a:lnTo>
                    <a:pt x="1307" y="2075"/>
                  </a:lnTo>
                  <a:lnTo>
                    <a:pt x="1303" y="2075"/>
                  </a:lnTo>
                  <a:lnTo>
                    <a:pt x="1292" y="2075"/>
                  </a:lnTo>
                  <a:lnTo>
                    <a:pt x="1291" y="2075"/>
                  </a:lnTo>
                  <a:lnTo>
                    <a:pt x="1289" y="2075"/>
                  </a:lnTo>
                  <a:lnTo>
                    <a:pt x="1287" y="2075"/>
                  </a:lnTo>
                  <a:lnTo>
                    <a:pt x="1285" y="2075"/>
                  </a:lnTo>
                  <a:lnTo>
                    <a:pt x="1282" y="2075"/>
                  </a:lnTo>
                  <a:lnTo>
                    <a:pt x="1281" y="2075"/>
                  </a:lnTo>
                  <a:lnTo>
                    <a:pt x="1280" y="2075"/>
                  </a:lnTo>
                  <a:lnTo>
                    <a:pt x="1279" y="2075"/>
                  </a:lnTo>
                  <a:lnTo>
                    <a:pt x="1278" y="2075"/>
                  </a:lnTo>
                  <a:lnTo>
                    <a:pt x="1277" y="2075"/>
                  </a:lnTo>
                  <a:lnTo>
                    <a:pt x="1274" y="2075"/>
                  </a:lnTo>
                  <a:lnTo>
                    <a:pt x="1273" y="2075"/>
                  </a:lnTo>
                  <a:lnTo>
                    <a:pt x="1269" y="2075"/>
                  </a:lnTo>
                  <a:lnTo>
                    <a:pt x="1259" y="2075"/>
                  </a:lnTo>
                  <a:lnTo>
                    <a:pt x="1257" y="2075"/>
                  </a:lnTo>
                  <a:lnTo>
                    <a:pt x="1256" y="2075"/>
                  </a:lnTo>
                  <a:lnTo>
                    <a:pt x="1240" y="2075"/>
                  </a:lnTo>
                  <a:lnTo>
                    <a:pt x="1224" y="2075"/>
                  </a:lnTo>
                  <a:lnTo>
                    <a:pt x="1200" y="2076"/>
                  </a:lnTo>
                  <a:lnTo>
                    <a:pt x="1198" y="2076"/>
                  </a:lnTo>
                  <a:lnTo>
                    <a:pt x="1197" y="2076"/>
                  </a:lnTo>
                  <a:lnTo>
                    <a:pt x="1187" y="2076"/>
                  </a:lnTo>
                  <a:lnTo>
                    <a:pt x="1186" y="2076"/>
                  </a:lnTo>
                  <a:lnTo>
                    <a:pt x="1163" y="2076"/>
                  </a:lnTo>
                  <a:lnTo>
                    <a:pt x="1160" y="2076"/>
                  </a:lnTo>
                  <a:lnTo>
                    <a:pt x="1159" y="2076"/>
                  </a:lnTo>
                  <a:lnTo>
                    <a:pt x="1154" y="2076"/>
                  </a:lnTo>
                  <a:lnTo>
                    <a:pt x="1152" y="2076"/>
                  </a:lnTo>
                  <a:lnTo>
                    <a:pt x="1150" y="2076"/>
                  </a:lnTo>
                  <a:lnTo>
                    <a:pt x="1143" y="2076"/>
                  </a:lnTo>
                  <a:lnTo>
                    <a:pt x="1142" y="2076"/>
                  </a:lnTo>
                  <a:lnTo>
                    <a:pt x="1141" y="2076"/>
                  </a:lnTo>
                  <a:lnTo>
                    <a:pt x="1140" y="2076"/>
                  </a:lnTo>
                  <a:lnTo>
                    <a:pt x="1139" y="2076"/>
                  </a:lnTo>
                  <a:lnTo>
                    <a:pt x="1138" y="2076"/>
                  </a:lnTo>
                  <a:lnTo>
                    <a:pt x="1137" y="2076"/>
                  </a:lnTo>
                  <a:lnTo>
                    <a:pt x="1134" y="2077"/>
                  </a:lnTo>
                  <a:lnTo>
                    <a:pt x="1133" y="2077"/>
                  </a:lnTo>
                  <a:lnTo>
                    <a:pt x="1132" y="2077"/>
                  </a:lnTo>
                  <a:lnTo>
                    <a:pt x="1131" y="2077"/>
                  </a:lnTo>
                  <a:lnTo>
                    <a:pt x="1130" y="2077"/>
                  </a:lnTo>
                  <a:lnTo>
                    <a:pt x="1126" y="2077"/>
                  </a:lnTo>
                  <a:lnTo>
                    <a:pt x="1125" y="2077"/>
                  </a:lnTo>
                  <a:lnTo>
                    <a:pt x="1124" y="2077"/>
                  </a:lnTo>
                  <a:lnTo>
                    <a:pt x="1121" y="2077"/>
                  </a:lnTo>
                  <a:lnTo>
                    <a:pt x="1120" y="2077"/>
                  </a:lnTo>
                  <a:lnTo>
                    <a:pt x="1119" y="2077"/>
                  </a:lnTo>
                  <a:lnTo>
                    <a:pt x="1118" y="2077"/>
                  </a:lnTo>
                  <a:lnTo>
                    <a:pt x="1113" y="2077"/>
                  </a:lnTo>
                  <a:lnTo>
                    <a:pt x="1112" y="2077"/>
                  </a:lnTo>
                  <a:lnTo>
                    <a:pt x="1111" y="2077"/>
                  </a:lnTo>
                  <a:lnTo>
                    <a:pt x="1109" y="2077"/>
                  </a:lnTo>
                  <a:lnTo>
                    <a:pt x="1107" y="2077"/>
                  </a:lnTo>
                  <a:lnTo>
                    <a:pt x="1105" y="2077"/>
                  </a:lnTo>
                  <a:lnTo>
                    <a:pt x="1103" y="2077"/>
                  </a:lnTo>
                  <a:lnTo>
                    <a:pt x="1102" y="2077"/>
                  </a:lnTo>
                  <a:lnTo>
                    <a:pt x="1101" y="2077"/>
                  </a:lnTo>
                  <a:lnTo>
                    <a:pt x="1096" y="2077"/>
                  </a:lnTo>
                  <a:lnTo>
                    <a:pt x="1094" y="2077"/>
                  </a:lnTo>
                  <a:lnTo>
                    <a:pt x="1093" y="2077"/>
                  </a:lnTo>
                  <a:lnTo>
                    <a:pt x="1088" y="2077"/>
                  </a:lnTo>
                  <a:lnTo>
                    <a:pt x="1087" y="2077"/>
                  </a:lnTo>
                  <a:lnTo>
                    <a:pt x="1086" y="2077"/>
                  </a:lnTo>
                  <a:lnTo>
                    <a:pt x="1085" y="2077"/>
                  </a:lnTo>
                  <a:lnTo>
                    <a:pt x="1084" y="2077"/>
                  </a:lnTo>
                  <a:lnTo>
                    <a:pt x="1082" y="2077"/>
                  </a:lnTo>
                  <a:lnTo>
                    <a:pt x="1081" y="2077"/>
                  </a:lnTo>
                  <a:lnTo>
                    <a:pt x="1078" y="2077"/>
                  </a:lnTo>
                  <a:lnTo>
                    <a:pt x="1076" y="2077"/>
                  </a:lnTo>
                  <a:lnTo>
                    <a:pt x="1071" y="2077"/>
                  </a:lnTo>
                  <a:lnTo>
                    <a:pt x="1069" y="2077"/>
                  </a:lnTo>
                  <a:lnTo>
                    <a:pt x="1068" y="2077"/>
                  </a:lnTo>
                  <a:lnTo>
                    <a:pt x="1067" y="2077"/>
                  </a:lnTo>
                  <a:lnTo>
                    <a:pt x="1066" y="2077"/>
                  </a:lnTo>
                  <a:lnTo>
                    <a:pt x="1065" y="2077"/>
                  </a:lnTo>
                  <a:lnTo>
                    <a:pt x="1060" y="2078"/>
                  </a:lnTo>
                  <a:lnTo>
                    <a:pt x="1058" y="2078"/>
                  </a:lnTo>
                  <a:lnTo>
                    <a:pt x="1056" y="2078"/>
                  </a:lnTo>
                  <a:lnTo>
                    <a:pt x="1053" y="2078"/>
                  </a:lnTo>
                  <a:lnTo>
                    <a:pt x="1047" y="2078"/>
                  </a:lnTo>
                  <a:lnTo>
                    <a:pt x="1046" y="2078"/>
                  </a:lnTo>
                  <a:lnTo>
                    <a:pt x="1044" y="2078"/>
                  </a:lnTo>
                  <a:lnTo>
                    <a:pt x="1043" y="2078"/>
                  </a:lnTo>
                  <a:lnTo>
                    <a:pt x="1041" y="2078"/>
                  </a:lnTo>
                  <a:lnTo>
                    <a:pt x="1040" y="2078"/>
                  </a:lnTo>
                  <a:lnTo>
                    <a:pt x="1037" y="2078"/>
                  </a:lnTo>
                  <a:lnTo>
                    <a:pt x="1036" y="2078"/>
                  </a:lnTo>
                  <a:lnTo>
                    <a:pt x="1035" y="2078"/>
                  </a:lnTo>
                  <a:lnTo>
                    <a:pt x="1031" y="2078"/>
                  </a:lnTo>
                  <a:lnTo>
                    <a:pt x="1030" y="2078"/>
                  </a:lnTo>
                  <a:lnTo>
                    <a:pt x="1028" y="2078"/>
                  </a:lnTo>
                  <a:lnTo>
                    <a:pt x="1022" y="2078"/>
                  </a:lnTo>
                  <a:lnTo>
                    <a:pt x="1020" y="2078"/>
                  </a:lnTo>
                  <a:lnTo>
                    <a:pt x="1019" y="2078"/>
                  </a:lnTo>
                  <a:lnTo>
                    <a:pt x="1017" y="2078"/>
                  </a:lnTo>
                  <a:lnTo>
                    <a:pt x="1016" y="2078"/>
                  </a:lnTo>
                  <a:lnTo>
                    <a:pt x="1015" y="2078"/>
                  </a:lnTo>
                  <a:lnTo>
                    <a:pt x="1011" y="2078"/>
                  </a:lnTo>
                  <a:lnTo>
                    <a:pt x="1010" y="2078"/>
                  </a:lnTo>
                  <a:lnTo>
                    <a:pt x="1009" y="2078"/>
                  </a:lnTo>
                  <a:lnTo>
                    <a:pt x="1008" y="2078"/>
                  </a:lnTo>
                  <a:lnTo>
                    <a:pt x="1007" y="2078"/>
                  </a:lnTo>
                  <a:lnTo>
                    <a:pt x="1002" y="2078"/>
                  </a:lnTo>
                  <a:lnTo>
                    <a:pt x="1000" y="2078"/>
                  </a:lnTo>
                  <a:lnTo>
                    <a:pt x="999" y="2078"/>
                  </a:lnTo>
                  <a:lnTo>
                    <a:pt x="997" y="2078"/>
                  </a:lnTo>
                  <a:lnTo>
                    <a:pt x="995" y="2078"/>
                  </a:lnTo>
                  <a:lnTo>
                    <a:pt x="994" y="2078"/>
                  </a:lnTo>
                  <a:lnTo>
                    <a:pt x="993" y="2078"/>
                  </a:lnTo>
                  <a:lnTo>
                    <a:pt x="992" y="2078"/>
                  </a:lnTo>
                  <a:lnTo>
                    <a:pt x="990" y="2078"/>
                  </a:lnTo>
                  <a:lnTo>
                    <a:pt x="989" y="2079"/>
                  </a:lnTo>
                  <a:lnTo>
                    <a:pt x="988" y="2079"/>
                  </a:lnTo>
                  <a:lnTo>
                    <a:pt x="985" y="2079"/>
                  </a:lnTo>
                  <a:lnTo>
                    <a:pt x="984" y="2079"/>
                  </a:lnTo>
                  <a:lnTo>
                    <a:pt x="983" y="2079"/>
                  </a:lnTo>
                  <a:lnTo>
                    <a:pt x="982" y="2079"/>
                  </a:lnTo>
                  <a:lnTo>
                    <a:pt x="981" y="2079"/>
                  </a:lnTo>
                  <a:lnTo>
                    <a:pt x="978" y="2079"/>
                  </a:lnTo>
                  <a:lnTo>
                    <a:pt x="976" y="2079"/>
                  </a:lnTo>
                  <a:lnTo>
                    <a:pt x="974" y="2079"/>
                  </a:lnTo>
                  <a:lnTo>
                    <a:pt x="973" y="2079"/>
                  </a:lnTo>
                  <a:lnTo>
                    <a:pt x="969" y="2079"/>
                  </a:lnTo>
                  <a:lnTo>
                    <a:pt x="967" y="2079"/>
                  </a:lnTo>
                  <a:lnTo>
                    <a:pt x="952" y="2079"/>
                  </a:lnTo>
                  <a:lnTo>
                    <a:pt x="946" y="2079"/>
                  </a:lnTo>
                  <a:lnTo>
                    <a:pt x="941" y="2079"/>
                  </a:lnTo>
                  <a:lnTo>
                    <a:pt x="923" y="2079"/>
                  </a:lnTo>
                  <a:lnTo>
                    <a:pt x="916" y="2079"/>
                  </a:lnTo>
                  <a:lnTo>
                    <a:pt x="910" y="2079"/>
                  </a:lnTo>
                  <a:lnTo>
                    <a:pt x="904" y="2079"/>
                  </a:lnTo>
                  <a:lnTo>
                    <a:pt x="892" y="2079"/>
                  </a:lnTo>
                  <a:lnTo>
                    <a:pt x="892" y="2080"/>
                  </a:lnTo>
                  <a:lnTo>
                    <a:pt x="887" y="2080"/>
                  </a:lnTo>
                  <a:lnTo>
                    <a:pt x="884" y="2080"/>
                  </a:lnTo>
                  <a:lnTo>
                    <a:pt x="873" y="2080"/>
                  </a:lnTo>
                  <a:lnTo>
                    <a:pt x="870" y="2080"/>
                  </a:lnTo>
                  <a:lnTo>
                    <a:pt x="869" y="2080"/>
                  </a:lnTo>
                  <a:lnTo>
                    <a:pt x="862" y="2080"/>
                  </a:lnTo>
                  <a:lnTo>
                    <a:pt x="861" y="2080"/>
                  </a:lnTo>
                  <a:lnTo>
                    <a:pt x="860" y="2080"/>
                  </a:lnTo>
                  <a:lnTo>
                    <a:pt x="858" y="2080"/>
                  </a:lnTo>
                  <a:lnTo>
                    <a:pt x="857" y="2080"/>
                  </a:lnTo>
                  <a:lnTo>
                    <a:pt x="856" y="2080"/>
                  </a:lnTo>
                  <a:lnTo>
                    <a:pt x="852" y="2080"/>
                  </a:lnTo>
                  <a:lnTo>
                    <a:pt x="851" y="2080"/>
                  </a:lnTo>
                  <a:lnTo>
                    <a:pt x="849" y="2080"/>
                  </a:lnTo>
                  <a:lnTo>
                    <a:pt x="848" y="2080"/>
                  </a:lnTo>
                  <a:lnTo>
                    <a:pt x="844" y="2080"/>
                  </a:lnTo>
                  <a:lnTo>
                    <a:pt x="842" y="2080"/>
                  </a:lnTo>
                  <a:lnTo>
                    <a:pt x="839" y="2080"/>
                  </a:lnTo>
                  <a:lnTo>
                    <a:pt x="836" y="2080"/>
                  </a:lnTo>
                  <a:lnTo>
                    <a:pt x="829" y="2080"/>
                  </a:lnTo>
                  <a:lnTo>
                    <a:pt x="828" y="2080"/>
                  </a:lnTo>
                  <a:lnTo>
                    <a:pt x="824" y="2080"/>
                  </a:lnTo>
                  <a:lnTo>
                    <a:pt x="821" y="2080"/>
                  </a:lnTo>
                  <a:lnTo>
                    <a:pt x="820" y="2080"/>
                  </a:lnTo>
                  <a:lnTo>
                    <a:pt x="816" y="2080"/>
                  </a:lnTo>
                  <a:lnTo>
                    <a:pt x="811" y="2080"/>
                  </a:lnTo>
                  <a:lnTo>
                    <a:pt x="805" y="2080"/>
                  </a:lnTo>
                  <a:lnTo>
                    <a:pt x="802" y="2080"/>
                  </a:lnTo>
                  <a:lnTo>
                    <a:pt x="801" y="2080"/>
                  </a:lnTo>
                  <a:lnTo>
                    <a:pt x="800" y="2080"/>
                  </a:lnTo>
                  <a:lnTo>
                    <a:pt x="798" y="2080"/>
                  </a:lnTo>
                  <a:lnTo>
                    <a:pt x="789" y="2082"/>
                  </a:lnTo>
                  <a:lnTo>
                    <a:pt x="763" y="2082"/>
                  </a:lnTo>
                  <a:lnTo>
                    <a:pt x="758" y="2082"/>
                  </a:lnTo>
                  <a:lnTo>
                    <a:pt x="755" y="2082"/>
                  </a:lnTo>
                  <a:lnTo>
                    <a:pt x="754" y="2082"/>
                  </a:lnTo>
                  <a:lnTo>
                    <a:pt x="753" y="2082"/>
                  </a:lnTo>
                  <a:lnTo>
                    <a:pt x="750" y="2082"/>
                  </a:lnTo>
                  <a:lnTo>
                    <a:pt x="746" y="2082"/>
                  </a:lnTo>
                  <a:lnTo>
                    <a:pt x="744" y="2082"/>
                  </a:lnTo>
                  <a:lnTo>
                    <a:pt x="741" y="2082"/>
                  </a:lnTo>
                  <a:lnTo>
                    <a:pt x="735" y="2082"/>
                  </a:lnTo>
                  <a:lnTo>
                    <a:pt x="733" y="2082"/>
                  </a:lnTo>
                  <a:lnTo>
                    <a:pt x="731" y="2082"/>
                  </a:lnTo>
                  <a:lnTo>
                    <a:pt x="727" y="2082"/>
                  </a:lnTo>
                  <a:lnTo>
                    <a:pt x="726" y="2082"/>
                  </a:lnTo>
                  <a:lnTo>
                    <a:pt x="725" y="2082"/>
                  </a:lnTo>
                  <a:lnTo>
                    <a:pt x="723" y="2082"/>
                  </a:lnTo>
                  <a:lnTo>
                    <a:pt x="720" y="2082"/>
                  </a:lnTo>
                  <a:lnTo>
                    <a:pt x="716" y="2082"/>
                  </a:lnTo>
                  <a:lnTo>
                    <a:pt x="700" y="2083"/>
                  </a:lnTo>
                  <a:lnTo>
                    <a:pt x="690" y="2083"/>
                  </a:lnTo>
                  <a:lnTo>
                    <a:pt x="682" y="2083"/>
                  </a:lnTo>
                  <a:lnTo>
                    <a:pt x="681" y="2083"/>
                  </a:lnTo>
                  <a:lnTo>
                    <a:pt x="680" y="2083"/>
                  </a:lnTo>
                  <a:lnTo>
                    <a:pt x="671" y="2083"/>
                  </a:lnTo>
                  <a:lnTo>
                    <a:pt x="654" y="2083"/>
                  </a:lnTo>
                  <a:lnTo>
                    <a:pt x="642" y="2084"/>
                  </a:lnTo>
                  <a:lnTo>
                    <a:pt x="639" y="2084"/>
                  </a:lnTo>
                  <a:lnTo>
                    <a:pt x="630" y="2084"/>
                  </a:lnTo>
                  <a:lnTo>
                    <a:pt x="629" y="2084"/>
                  </a:lnTo>
                  <a:lnTo>
                    <a:pt x="628" y="2084"/>
                  </a:lnTo>
                  <a:lnTo>
                    <a:pt x="624" y="2084"/>
                  </a:lnTo>
                  <a:lnTo>
                    <a:pt x="623" y="2084"/>
                  </a:lnTo>
                  <a:lnTo>
                    <a:pt x="619" y="2084"/>
                  </a:lnTo>
                  <a:lnTo>
                    <a:pt x="613" y="2084"/>
                  </a:lnTo>
                  <a:lnTo>
                    <a:pt x="611" y="2084"/>
                  </a:lnTo>
                  <a:lnTo>
                    <a:pt x="610" y="2084"/>
                  </a:lnTo>
                  <a:lnTo>
                    <a:pt x="609" y="2084"/>
                  </a:lnTo>
                  <a:lnTo>
                    <a:pt x="600" y="2084"/>
                  </a:lnTo>
                  <a:lnTo>
                    <a:pt x="596" y="2085"/>
                  </a:lnTo>
                  <a:lnTo>
                    <a:pt x="595" y="2085"/>
                  </a:lnTo>
                  <a:lnTo>
                    <a:pt x="557" y="2085"/>
                  </a:lnTo>
                  <a:lnTo>
                    <a:pt x="543" y="2085"/>
                  </a:lnTo>
                  <a:lnTo>
                    <a:pt x="543" y="2084"/>
                  </a:lnTo>
                  <a:lnTo>
                    <a:pt x="542" y="2083"/>
                  </a:lnTo>
                  <a:lnTo>
                    <a:pt x="542" y="2082"/>
                  </a:lnTo>
                  <a:lnTo>
                    <a:pt x="541" y="2080"/>
                  </a:lnTo>
                  <a:lnTo>
                    <a:pt x="540" y="2079"/>
                  </a:lnTo>
                  <a:lnTo>
                    <a:pt x="540" y="2078"/>
                  </a:lnTo>
                  <a:lnTo>
                    <a:pt x="540" y="2077"/>
                  </a:lnTo>
                  <a:lnTo>
                    <a:pt x="539" y="2077"/>
                  </a:lnTo>
                  <a:lnTo>
                    <a:pt x="539" y="2076"/>
                  </a:lnTo>
                  <a:lnTo>
                    <a:pt x="538" y="2074"/>
                  </a:lnTo>
                  <a:lnTo>
                    <a:pt x="536" y="2073"/>
                  </a:lnTo>
                  <a:lnTo>
                    <a:pt x="535" y="2070"/>
                  </a:lnTo>
                  <a:lnTo>
                    <a:pt x="534" y="2069"/>
                  </a:lnTo>
                  <a:lnTo>
                    <a:pt x="533" y="2068"/>
                  </a:lnTo>
                  <a:lnTo>
                    <a:pt x="533" y="2067"/>
                  </a:lnTo>
                  <a:lnTo>
                    <a:pt x="532" y="2065"/>
                  </a:lnTo>
                  <a:lnTo>
                    <a:pt x="531" y="2065"/>
                  </a:lnTo>
                  <a:lnTo>
                    <a:pt x="531" y="2064"/>
                  </a:lnTo>
                  <a:lnTo>
                    <a:pt x="530" y="2064"/>
                  </a:lnTo>
                  <a:lnTo>
                    <a:pt x="530" y="2062"/>
                  </a:lnTo>
                  <a:lnTo>
                    <a:pt x="530" y="2061"/>
                  </a:lnTo>
                  <a:lnTo>
                    <a:pt x="531" y="2060"/>
                  </a:lnTo>
                  <a:lnTo>
                    <a:pt x="531" y="2059"/>
                  </a:lnTo>
                  <a:lnTo>
                    <a:pt x="532" y="2058"/>
                  </a:lnTo>
                  <a:lnTo>
                    <a:pt x="533" y="2057"/>
                  </a:lnTo>
                  <a:lnTo>
                    <a:pt x="534" y="2056"/>
                  </a:lnTo>
                  <a:lnTo>
                    <a:pt x="534" y="2055"/>
                  </a:lnTo>
                  <a:lnTo>
                    <a:pt x="535" y="2053"/>
                  </a:lnTo>
                  <a:lnTo>
                    <a:pt x="535" y="2052"/>
                  </a:lnTo>
                  <a:lnTo>
                    <a:pt x="534" y="2052"/>
                  </a:lnTo>
                  <a:lnTo>
                    <a:pt x="534" y="2051"/>
                  </a:lnTo>
                  <a:lnTo>
                    <a:pt x="534" y="2050"/>
                  </a:lnTo>
                  <a:lnTo>
                    <a:pt x="534" y="2049"/>
                  </a:lnTo>
                  <a:lnTo>
                    <a:pt x="533" y="2048"/>
                  </a:lnTo>
                  <a:lnTo>
                    <a:pt x="533" y="2046"/>
                  </a:lnTo>
                  <a:lnTo>
                    <a:pt x="533" y="2044"/>
                  </a:lnTo>
                  <a:lnTo>
                    <a:pt x="532" y="2043"/>
                  </a:lnTo>
                  <a:lnTo>
                    <a:pt x="532" y="2042"/>
                  </a:lnTo>
                  <a:lnTo>
                    <a:pt x="532" y="2041"/>
                  </a:lnTo>
                  <a:lnTo>
                    <a:pt x="532" y="2040"/>
                  </a:lnTo>
                  <a:lnTo>
                    <a:pt x="531" y="2040"/>
                  </a:lnTo>
                  <a:lnTo>
                    <a:pt x="531" y="2037"/>
                  </a:lnTo>
                  <a:lnTo>
                    <a:pt x="530" y="2033"/>
                  </a:lnTo>
                  <a:lnTo>
                    <a:pt x="529" y="2032"/>
                  </a:lnTo>
                  <a:lnTo>
                    <a:pt x="529" y="2031"/>
                  </a:lnTo>
                  <a:lnTo>
                    <a:pt x="529" y="2030"/>
                  </a:lnTo>
                  <a:lnTo>
                    <a:pt x="527" y="2028"/>
                  </a:lnTo>
                  <a:lnTo>
                    <a:pt x="527" y="2024"/>
                  </a:lnTo>
                  <a:lnTo>
                    <a:pt x="526" y="2023"/>
                  </a:lnTo>
                  <a:lnTo>
                    <a:pt x="526" y="2022"/>
                  </a:lnTo>
                  <a:lnTo>
                    <a:pt x="526" y="2021"/>
                  </a:lnTo>
                  <a:lnTo>
                    <a:pt x="525" y="2019"/>
                  </a:lnTo>
                  <a:lnTo>
                    <a:pt x="525" y="2017"/>
                  </a:lnTo>
                  <a:lnTo>
                    <a:pt x="524" y="2016"/>
                  </a:lnTo>
                  <a:lnTo>
                    <a:pt x="524" y="2015"/>
                  </a:lnTo>
                  <a:lnTo>
                    <a:pt x="524" y="2014"/>
                  </a:lnTo>
                  <a:lnTo>
                    <a:pt x="523" y="2014"/>
                  </a:lnTo>
                  <a:lnTo>
                    <a:pt x="523" y="2013"/>
                  </a:lnTo>
                  <a:lnTo>
                    <a:pt x="521" y="2010"/>
                  </a:lnTo>
                  <a:lnTo>
                    <a:pt x="521" y="2008"/>
                  </a:lnTo>
                  <a:lnTo>
                    <a:pt x="520" y="2008"/>
                  </a:lnTo>
                  <a:lnTo>
                    <a:pt x="520" y="2007"/>
                  </a:lnTo>
                  <a:lnTo>
                    <a:pt x="518" y="2006"/>
                  </a:lnTo>
                  <a:lnTo>
                    <a:pt x="518" y="2005"/>
                  </a:lnTo>
                  <a:lnTo>
                    <a:pt x="518" y="2004"/>
                  </a:lnTo>
                  <a:lnTo>
                    <a:pt x="517" y="2004"/>
                  </a:lnTo>
                  <a:lnTo>
                    <a:pt x="516" y="2003"/>
                  </a:lnTo>
                  <a:lnTo>
                    <a:pt x="516" y="2002"/>
                  </a:lnTo>
                  <a:lnTo>
                    <a:pt x="516" y="2001"/>
                  </a:lnTo>
                  <a:lnTo>
                    <a:pt x="515" y="1999"/>
                  </a:lnTo>
                  <a:lnTo>
                    <a:pt x="515" y="1998"/>
                  </a:lnTo>
                  <a:lnTo>
                    <a:pt x="514" y="1998"/>
                  </a:lnTo>
                  <a:lnTo>
                    <a:pt x="513" y="1996"/>
                  </a:lnTo>
                  <a:lnTo>
                    <a:pt x="512" y="1994"/>
                  </a:lnTo>
                  <a:lnTo>
                    <a:pt x="510" y="1990"/>
                  </a:lnTo>
                  <a:lnTo>
                    <a:pt x="508" y="1989"/>
                  </a:lnTo>
                  <a:lnTo>
                    <a:pt x="507" y="1989"/>
                  </a:lnTo>
                  <a:lnTo>
                    <a:pt x="506" y="1987"/>
                  </a:lnTo>
                  <a:lnTo>
                    <a:pt x="506" y="1986"/>
                  </a:lnTo>
                  <a:lnTo>
                    <a:pt x="506" y="1985"/>
                  </a:lnTo>
                  <a:lnTo>
                    <a:pt x="505" y="1984"/>
                  </a:lnTo>
                  <a:lnTo>
                    <a:pt x="505" y="1983"/>
                  </a:lnTo>
                  <a:lnTo>
                    <a:pt x="504" y="1978"/>
                  </a:lnTo>
                  <a:lnTo>
                    <a:pt x="504" y="1977"/>
                  </a:lnTo>
                  <a:lnTo>
                    <a:pt x="503" y="1977"/>
                  </a:lnTo>
                  <a:lnTo>
                    <a:pt x="503" y="1976"/>
                  </a:lnTo>
                  <a:lnTo>
                    <a:pt x="502" y="1975"/>
                  </a:lnTo>
                  <a:lnTo>
                    <a:pt x="502" y="1974"/>
                  </a:lnTo>
                  <a:lnTo>
                    <a:pt x="501" y="1972"/>
                  </a:lnTo>
                  <a:lnTo>
                    <a:pt x="501" y="1971"/>
                  </a:lnTo>
                  <a:lnTo>
                    <a:pt x="499" y="1970"/>
                  </a:lnTo>
                  <a:lnTo>
                    <a:pt x="499" y="1969"/>
                  </a:lnTo>
                  <a:lnTo>
                    <a:pt x="498" y="1969"/>
                  </a:lnTo>
                  <a:lnTo>
                    <a:pt x="498" y="1968"/>
                  </a:lnTo>
                  <a:lnTo>
                    <a:pt x="497" y="1968"/>
                  </a:lnTo>
                  <a:lnTo>
                    <a:pt x="495" y="1966"/>
                  </a:lnTo>
                  <a:lnTo>
                    <a:pt x="494" y="1965"/>
                  </a:lnTo>
                  <a:lnTo>
                    <a:pt x="493" y="1963"/>
                  </a:lnTo>
                  <a:lnTo>
                    <a:pt x="493" y="1962"/>
                  </a:lnTo>
                  <a:lnTo>
                    <a:pt x="493" y="1961"/>
                  </a:lnTo>
                  <a:lnTo>
                    <a:pt x="494" y="1961"/>
                  </a:lnTo>
                  <a:lnTo>
                    <a:pt x="494" y="1960"/>
                  </a:lnTo>
                  <a:lnTo>
                    <a:pt x="494" y="1959"/>
                  </a:lnTo>
                  <a:lnTo>
                    <a:pt x="494" y="1958"/>
                  </a:lnTo>
                  <a:lnTo>
                    <a:pt x="495" y="1958"/>
                  </a:lnTo>
                  <a:lnTo>
                    <a:pt x="495" y="1956"/>
                  </a:lnTo>
                  <a:lnTo>
                    <a:pt x="496" y="1956"/>
                  </a:lnTo>
                  <a:lnTo>
                    <a:pt x="496" y="1954"/>
                  </a:lnTo>
                  <a:lnTo>
                    <a:pt x="497" y="1954"/>
                  </a:lnTo>
                  <a:lnTo>
                    <a:pt x="497" y="1953"/>
                  </a:lnTo>
                  <a:lnTo>
                    <a:pt x="497" y="1952"/>
                  </a:lnTo>
                  <a:lnTo>
                    <a:pt x="497" y="1951"/>
                  </a:lnTo>
                  <a:lnTo>
                    <a:pt x="498" y="1950"/>
                  </a:lnTo>
                  <a:lnTo>
                    <a:pt x="499" y="1950"/>
                  </a:lnTo>
                  <a:lnTo>
                    <a:pt x="501" y="1950"/>
                  </a:lnTo>
                  <a:lnTo>
                    <a:pt x="502" y="1950"/>
                  </a:lnTo>
                  <a:lnTo>
                    <a:pt x="502" y="1949"/>
                  </a:lnTo>
                  <a:lnTo>
                    <a:pt x="503" y="1949"/>
                  </a:lnTo>
                  <a:lnTo>
                    <a:pt x="503" y="1948"/>
                  </a:lnTo>
                  <a:lnTo>
                    <a:pt x="504" y="1947"/>
                  </a:lnTo>
                  <a:lnTo>
                    <a:pt x="505" y="1944"/>
                  </a:lnTo>
                  <a:lnTo>
                    <a:pt x="505" y="1943"/>
                  </a:lnTo>
                  <a:lnTo>
                    <a:pt x="506" y="1943"/>
                  </a:lnTo>
                  <a:lnTo>
                    <a:pt x="510" y="1942"/>
                  </a:lnTo>
                  <a:lnTo>
                    <a:pt x="510" y="1941"/>
                  </a:lnTo>
                  <a:lnTo>
                    <a:pt x="511" y="1941"/>
                  </a:lnTo>
                  <a:lnTo>
                    <a:pt x="511" y="1940"/>
                  </a:lnTo>
                  <a:lnTo>
                    <a:pt x="511" y="1939"/>
                  </a:lnTo>
                  <a:lnTo>
                    <a:pt x="511" y="1938"/>
                  </a:lnTo>
                  <a:lnTo>
                    <a:pt x="510" y="1938"/>
                  </a:lnTo>
                  <a:lnTo>
                    <a:pt x="510" y="1936"/>
                  </a:lnTo>
                  <a:lnTo>
                    <a:pt x="508" y="1935"/>
                  </a:lnTo>
                  <a:lnTo>
                    <a:pt x="507" y="1934"/>
                  </a:lnTo>
                  <a:lnTo>
                    <a:pt x="505" y="1933"/>
                  </a:lnTo>
                  <a:lnTo>
                    <a:pt x="504" y="1933"/>
                  </a:lnTo>
                  <a:lnTo>
                    <a:pt x="503" y="1932"/>
                  </a:lnTo>
                  <a:lnTo>
                    <a:pt x="502" y="1931"/>
                  </a:lnTo>
                  <a:lnTo>
                    <a:pt x="502" y="1930"/>
                  </a:lnTo>
                  <a:lnTo>
                    <a:pt x="501" y="1930"/>
                  </a:lnTo>
                  <a:lnTo>
                    <a:pt x="499" y="1929"/>
                  </a:lnTo>
                  <a:lnTo>
                    <a:pt x="499" y="1927"/>
                  </a:lnTo>
                  <a:lnTo>
                    <a:pt x="501" y="1926"/>
                  </a:lnTo>
                  <a:lnTo>
                    <a:pt x="501" y="1924"/>
                  </a:lnTo>
                  <a:lnTo>
                    <a:pt x="501" y="1922"/>
                  </a:lnTo>
                  <a:lnTo>
                    <a:pt x="502" y="1917"/>
                  </a:lnTo>
                  <a:lnTo>
                    <a:pt x="502" y="1915"/>
                  </a:lnTo>
                  <a:lnTo>
                    <a:pt x="503" y="1914"/>
                  </a:lnTo>
                  <a:lnTo>
                    <a:pt x="503" y="1912"/>
                  </a:lnTo>
                  <a:lnTo>
                    <a:pt x="503" y="1911"/>
                  </a:lnTo>
                  <a:lnTo>
                    <a:pt x="503" y="1908"/>
                  </a:lnTo>
                  <a:lnTo>
                    <a:pt x="503" y="1907"/>
                  </a:lnTo>
                  <a:lnTo>
                    <a:pt x="504" y="1905"/>
                  </a:lnTo>
                  <a:lnTo>
                    <a:pt x="504" y="1904"/>
                  </a:lnTo>
                  <a:lnTo>
                    <a:pt x="505" y="1903"/>
                  </a:lnTo>
                  <a:lnTo>
                    <a:pt x="506" y="1900"/>
                  </a:lnTo>
                  <a:lnTo>
                    <a:pt x="508" y="1898"/>
                  </a:lnTo>
                  <a:lnTo>
                    <a:pt x="508" y="1897"/>
                  </a:lnTo>
                  <a:lnTo>
                    <a:pt x="510" y="1896"/>
                  </a:lnTo>
                  <a:lnTo>
                    <a:pt x="511" y="1895"/>
                  </a:lnTo>
                  <a:lnTo>
                    <a:pt x="511" y="1894"/>
                  </a:lnTo>
                  <a:lnTo>
                    <a:pt x="512" y="1894"/>
                  </a:lnTo>
                  <a:lnTo>
                    <a:pt x="512" y="1893"/>
                  </a:lnTo>
                  <a:lnTo>
                    <a:pt x="513" y="1890"/>
                  </a:lnTo>
                  <a:lnTo>
                    <a:pt x="514" y="1888"/>
                  </a:lnTo>
                  <a:lnTo>
                    <a:pt x="515" y="1883"/>
                  </a:lnTo>
                  <a:lnTo>
                    <a:pt x="515" y="1881"/>
                  </a:lnTo>
                  <a:lnTo>
                    <a:pt x="516" y="1879"/>
                  </a:lnTo>
                  <a:lnTo>
                    <a:pt x="516" y="1878"/>
                  </a:lnTo>
                  <a:lnTo>
                    <a:pt x="517" y="1876"/>
                  </a:lnTo>
                  <a:lnTo>
                    <a:pt x="517" y="1874"/>
                  </a:lnTo>
                  <a:lnTo>
                    <a:pt x="518" y="1874"/>
                  </a:lnTo>
                  <a:lnTo>
                    <a:pt x="518" y="1870"/>
                  </a:lnTo>
                  <a:lnTo>
                    <a:pt x="520" y="1868"/>
                  </a:lnTo>
                  <a:lnTo>
                    <a:pt x="521" y="1866"/>
                  </a:lnTo>
                  <a:lnTo>
                    <a:pt x="521" y="1862"/>
                  </a:lnTo>
                  <a:lnTo>
                    <a:pt x="522" y="1862"/>
                  </a:lnTo>
                  <a:lnTo>
                    <a:pt x="522" y="1861"/>
                  </a:lnTo>
                  <a:lnTo>
                    <a:pt x="523" y="1858"/>
                  </a:lnTo>
                  <a:lnTo>
                    <a:pt x="523" y="1856"/>
                  </a:lnTo>
                  <a:lnTo>
                    <a:pt x="524" y="1854"/>
                  </a:lnTo>
                  <a:lnTo>
                    <a:pt x="524" y="1852"/>
                  </a:lnTo>
                  <a:lnTo>
                    <a:pt x="525" y="1851"/>
                  </a:lnTo>
                  <a:lnTo>
                    <a:pt x="525" y="1850"/>
                  </a:lnTo>
                  <a:lnTo>
                    <a:pt x="526" y="1850"/>
                  </a:lnTo>
                  <a:lnTo>
                    <a:pt x="532" y="1847"/>
                  </a:lnTo>
                  <a:lnTo>
                    <a:pt x="533" y="1847"/>
                  </a:lnTo>
                  <a:lnTo>
                    <a:pt x="541" y="1843"/>
                  </a:lnTo>
                  <a:lnTo>
                    <a:pt x="543" y="1842"/>
                  </a:lnTo>
                  <a:lnTo>
                    <a:pt x="544" y="1842"/>
                  </a:lnTo>
                  <a:lnTo>
                    <a:pt x="544" y="1841"/>
                  </a:lnTo>
                  <a:lnTo>
                    <a:pt x="545" y="1841"/>
                  </a:lnTo>
                  <a:lnTo>
                    <a:pt x="545" y="1840"/>
                  </a:lnTo>
                  <a:lnTo>
                    <a:pt x="545" y="1839"/>
                  </a:lnTo>
                  <a:lnTo>
                    <a:pt x="545" y="1838"/>
                  </a:lnTo>
                  <a:lnTo>
                    <a:pt x="545" y="1836"/>
                  </a:lnTo>
                  <a:lnTo>
                    <a:pt x="545" y="1835"/>
                  </a:lnTo>
                  <a:lnTo>
                    <a:pt x="545" y="1834"/>
                  </a:lnTo>
                  <a:lnTo>
                    <a:pt x="545" y="1833"/>
                  </a:lnTo>
                  <a:lnTo>
                    <a:pt x="545" y="1832"/>
                  </a:lnTo>
                  <a:lnTo>
                    <a:pt x="544" y="1831"/>
                  </a:lnTo>
                  <a:lnTo>
                    <a:pt x="544" y="1830"/>
                  </a:lnTo>
                  <a:lnTo>
                    <a:pt x="544" y="1829"/>
                  </a:lnTo>
                  <a:lnTo>
                    <a:pt x="544" y="1827"/>
                  </a:lnTo>
                  <a:lnTo>
                    <a:pt x="543" y="1825"/>
                  </a:lnTo>
                  <a:lnTo>
                    <a:pt x="543" y="1824"/>
                  </a:lnTo>
                  <a:lnTo>
                    <a:pt x="543" y="1822"/>
                  </a:lnTo>
                  <a:lnTo>
                    <a:pt x="543" y="1820"/>
                  </a:lnTo>
                  <a:lnTo>
                    <a:pt x="542" y="1820"/>
                  </a:lnTo>
                  <a:lnTo>
                    <a:pt x="542" y="1817"/>
                  </a:lnTo>
                  <a:lnTo>
                    <a:pt x="542" y="1816"/>
                  </a:lnTo>
                  <a:lnTo>
                    <a:pt x="542" y="1815"/>
                  </a:lnTo>
                  <a:lnTo>
                    <a:pt x="542" y="1814"/>
                  </a:lnTo>
                  <a:lnTo>
                    <a:pt x="542" y="1813"/>
                  </a:lnTo>
                  <a:lnTo>
                    <a:pt x="542" y="1812"/>
                  </a:lnTo>
                  <a:lnTo>
                    <a:pt x="542" y="1811"/>
                  </a:lnTo>
                  <a:lnTo>
                    <a:pt x="541" y="1811"/>
                  </a:lnTo>
                  <a:lnTo>
                    <a:pt x="541" y="1809"/>
                  </a:lnTo>
                  <a:lnTo>
                    <a:pt x="540" y="1808"/>
                  </a:lnTo>
                  <a:lnTo>
                    <a:pt x="538" y="1806"/>
                  </a:lnTo>
                  <a:lnTo>
                    <a:pt x="536" y="1804"/>
                  </a:lnTo>
                  <a:lnTo>
                    <a:pt x="535" y="1803"/>
                  </a:lnTo>
                  <a:lnTo>
                    <a:pt x="535" y="1800"/>
                  </a:lnTo>
                  <a:lnTo>
                    <a:pt x="533" y="1799"/>
                  </a:lnTo>
                  <a:lnTo>
                    <a:pt x="533" y="1797"/>
                  </a:lnTo>
                  <a:lnTo>
                    <a:pt x="532" y="1791"/>
                  </a:lnTo>
                  <a:lnTo>
                    <a:pt x="532" y="1787"/>
                  </a:lnTo>
                  <a:lnTo>
                    <a:pt x="532" y="1786"/>
                  </a:lnTo>
                  <a:lnTo>
                    <a:pt x="532" y="1785"/>
                  </a:lnTo>
                  <a:lnTo>
                    <a:pt x="531" y="1784"/>
                  </a:lnTo>
                  <a:lnTo>
                    <a:pt x="531" y="1782"/>
                  </a:lnTo>
                  <a:lnTo>
                    <a:pt x="530" y="1782"/>
                  </a:lnTo>
                  <a:lnTo>
                    <a:pt x="530" y="1781"/>
                  </a:lnTo>
                  <a:lnTo>
                    <a:pt x="524" y="1777"/>
                  </a:lnTo>
                  <a:lnTo>
                    <a:pt x="523" y="1776"/>
                  </a:lnTo>
                  <a:lnTo>
                    <a:pt x="520" y="1775"/>
                  </a:lnTo>
                  <a:lnTo>
                    <a:pt x="518" y="1773"/>
                  </a:lnTo>
                  <a:lnTo>
                    <a:pt x="517" y="1773"/>
                  </a:lnTo>
                  <a:lnTo>
                    <a:pt x="512" y="1770"/>
                  </a:lnTo>
                  <a:lnTo>
                    <a:pt x="511" y="1770"/>
                  </a:lnTo>
                  <a:lnTo>
                    <a:pt x="511" y="1769"/>
                  </a:lnTo>
                  <a:lnTo>
                    <a:pt x="510" y="1769"/>
                  </a:lnTo>
                  <a:lnTo>
                    <a:pt x="508" y="1769"/>
                  </a:lnTo>
                  <a:lnTo>
                    <a:pt x="508" y="1768"/>
                  </a:lnTo>
                  <a:lnTo>
                    <a:pt x="507" y="1768"/>
                  </a:lnTo>
                  <a:lnTo>
                    <a:pt x="506" y="1767"/>
                  </a:lnTo>
                  <a:lnTo>
                    <a:pt x="505" y="1767"/>
                  </a:lnTo>
                  <a:lnTo>
                    <a:pt x="504" y="1767"/>
                  </a:lnTo>
                  <a:lnTo>
                    <a:pt x="502" y="1766"/>
                  </a:lnTo>
                  <a:lnTo>
                    <a:pt x="502" y="1764"/>
                  </a:lnTo>
                  <a:lnTo>
                    <a:pt x="502" y="1763"/>
                  </a:lnTo>
                  <a:lnTo>
                    <a:pt x="502" y="1762"/>
                  </a:lnTo>
                  <a:lnTo>
                    <a:pt x="503" y="1762"/>
                  </a:lnTo>
                  <a:lnTo>
                    <a:pt x="503" y="1761"/>
                  </a:lnTo>
                  <a:lnTo>
                    <a:pt x="503" y="1760"/>
                  </a:lnTo>
                  <a:lnTo>
                    <a:pt x="502" y="1758"/>
                  </a:lnTo>
                  <a:lnTo>
                    <a:pt x="501" y="1753"/>
                  </a:lnTo>
                  <a:lnTo>
                    <a:pt x="499" y="1752"/>
                  </a:lnTo>
                  <a:lnTo>
                    <a:pt x="499" y="1750"/>
                  </a:lnTo>
                  <a:lnTo>
                    <a:pt x="498" y="1749"/>
                  </a:lnTo>
                  <a:lnTo>
                    <a:pt x="498" y="1748"/>
                  </a:lnTo>
                  <a:lnTo>
                    <a:pt x="498" y="1746"/>
                  </a:lnTo>
                  <a:lnTo>
                    <a:pt x="497" y="1745"/>
                  </a:lnTo>
                  <a:lnTo>
                    <a:pt x="497" y="1744"/>
                  </a:lnTo>
                  <a:lnTo>
                    <a:pt x="497" y="1743"/>
                  </a:lnTo>
                  <a:lnTo>
                    <a:pt x="496" y="1742"/>
                  </a:lnTo>
                  <a:lnTo>
                    <a:pt x="496" y="1741"/>
                  </a:lnTo>
                  <a:lnTo>
                    <a:pt x="496" y="1740"/>
                  </a:lnTo>
                  <a:lnTo>
                    <a:pt x="495" y="1736"/>
                  </a:lnTo>
                  <a:lnTo>
                    <a:pt x="494" y="1735"/>
                  </a:lnTo>
                  <a:lnTo>
                    <a:pt x="494" y="1734"/>
                  </a:lnTo>
                  <a:lnTo>
                    <a:pt x="494" y="1733"/>
                  </a:lnTo>
                  <a:lnTo>
                    <a:pt x="493" y="1732"/>
                  </a:lnTo>
                  <a:lnTo>
                    <a:pt x="493" y="1731"/>
                  </a:lnTo>
                  <a:lnTo>
                    <a:pt x="492" y="1728"/>
                  </a:lnTo>
                  <a:lnTo>
                    <a:pt x="492" y="1727"/>
                  </a:lnTo>
                  <a:lnTo>
                    <a:pt x="492" y="1726"/>
                  </a:lnTo>
                  <a:lnTo>
                    <a:pt x="490" y="1726"/>
                  </a:lnTo>
                  <a:lnTo>
                    <a:pt x="490" y="1725"/>
                  </a:lnTo>
                  <a:lnTo>
                    <a:pt x="490" y="1724"/>
                  </a:lnTo>
                  <a:lnTo>
                    <a:pt x="490" y="1723"/>
                  </a:lnTo>
                  <a:lnTo>
                    <a:pt x="489" y="1722"/>
                  </a:lnTo>
                  <a:lnTo>
                    <a:pt x="489" y="1721"/>
                  </a:lnTo>
                  <a:lnTo>
                    <a:pt x="489" y="1719"/>
                  </a:lnTo>
                  <a:lnTo>
                    <a:pt x="488" y="1718"/>
                  </a:lnTo>
                  <a:lnTo>
                    <a:pt x="487" y="1718"/>
                  </a:lnTo>
                  <a:lnTo>
                    <a:pt x="486" y="1718"/>
                  </a:lnTo>
                  <a:lnTo>
                    <a:pt x="485" y="1718"/>
                  </a:lnTo>
                  <a:lnTo>
                    <a:pt x="484" y="1717"/>
                  </a:lnTo>
                  <a:lnTo>
                    <a:pt x="483" y="1717"/>
                  </a:lnTo>
                  <a:lnTo>
                    <a:pt x="483" y="1716"/>
                  </a:lnTo>
                  <a:lnTo>
                    <a:pt x="482" y="1716"/>
                  </a:lnTo>
                  <a:lnTo>
                    <a:pt x="480" y="1716"/>
                  </a:lnTo>
                  <a:lnTo>
                    <a:pt x="479" y="1716"/>
                  </a:lnTo>
                  <a:lnTo>
                    <a:pt x="478" y="1716"/>
                  </a:lnTo>
                  <a:lnTo>
                    <a:pt x="477" y="1715"/>
                  </a:lnTo>
                  <a:lnTo>
                    <a:pt x="476" y="1715"/>
                  </a:lnTo>
                  <a:lnTo>
                    <a:pt x="475" y="1715"/>
                  </a:lnTo>
                  <a:lnTo>
                    <a:pt x="474" y="1715"/>
                  </a:lnTo>
                  <a:lnTo>
                    <a:pt x="471" y="1714"/>
                  </a:lnTo>
                  <a:lnTo>
                    <a:pt x="467" y="1713"/>
                  </a:lnTo>
                  <a:lnTo>
                    <a:pt x="464" y="1712"/>
                  </a:lnTo>
                  <a:lnTo>
                    <a:pt x="460" y="1710"/>
                  </a:lnTo>
                  <a:lnTo>
                    <a:pt x="459" y="1710"/>
                  </a:lnTo>
                  <a:lnTo>
                    <a:pt x="457" y="1709"/>
                  </a:lnTo>
                  <a:lnTo>
                    <a:pt x="456" y="1709"/>
                  </a:lnTo>
                  <a:lnTo>
                    <a:pt x="451" y="1708"/>
                  </a:lnTo>
                  <a:lnTo>
                    <a:pt x="450" y="1707"/>
                  </a:lnTo>
                  <a:lnTo>
                    <a:pt x="438" y="1704"/>
                  </a:lnTo>
                  <a:lnTo>
                    <a:pt x="437" y="1704"/>
                  </a:lnTo>
                  <a:lnTo>
                    <a:pt x="435" y="1703"/>
                  </a:lnTo>
                  <a:lnTo>
                    <a:pt x="433" y="1701"/>
                  </a:lnTo>
                  <a:lnTo>
                    <a:pt x="430" y="1701"/>
                  </a:lnTo>
                  <a:lnTo>
                    <a:pt x="429" y="1701"/>
                  </a:lnTo>
                  <a:lnTo>
                    <a:pt x="426" y="1700"/>
                  </a:lnTo>
                  <a:lnTo>
                    <a:pt x="424" y="1700"/>
                  </a:lnTo>
                  <a:lnTo>
                    <a:pt x="422" y="1700"/>
                  </a:lnTo>
                  <a:lnTo>
                    <a:pt x="420" y="1701"/>
                  </a:lnTo>
                  <a:lnTo>
                    <a:pt x="415" y="1701"/>
                  </a:lnTo>
                  <a:lnTo>
                    <a:pt x="413" y="1701"/>
                  </a:lnTo>
                  <a:lnTo>
                    <a:pt x="411" y="1701"/>
                  </a:lnTo>
                  <a:lnTo>
                    <a:pt x="410" y="1701"/>
                  </a:lnTo>
                  <a:lnTo>
                    <a:pt x="409" y="1701"/>
                  </a:lnTo>
                  <a:lnTo>
                    <a:pt x="408" y="1703"/>
                  </a:lnTo>
                  <a:lnTo>
                    <a:pt x="407" y="1704"/>
                  </a:lnTo>
                  <a:lnTo>
                    <a:pt x="405" y="1706"/>
                  </a:lnTo>
                  <a:lnTo>
                    <a:pt x="404" y="1707"/>
                  </a:lnTo>
                  <a:lnTo>
                    <a:pt x="404" y="1708"/>
                  </a:lnTo>
                  <a:lnTo>
                    <a:pt x="403" y="1709"/>
                  </a:lnTo>
                  <a:lnTo>
                    <a:pt x="401" y="1709"/>
                  </a:lnTo>
                  <a:lnTo>
                    <a:pt x="400" y="1710"/>
                  </a:lnTo>
                  <a:lnTo>
                    <a:pt x="399" y="1710"/>
                  </a:lnTo>
                  <a:lnTo>
                    <a:pt x="398" y="1712"/>
                  </a:lnTo>
                  <a:lnTo>
                    <a:pt x="396" y="1713"/>
                  </a:lnTo>
                  <a:lnTo>
                    <a:pt x="396" y="1710"/>
                  </a:lnTo>
                  <a:lnTo>
                    <a:pt x="394" y="1704"/>
                  </a:lnTo>
                  <a:lnTo>
                    <a:pt x="393" y="1701"/>
                  </a:lnTo>
                  <a:lnTo>
                    <a:pt x="383" y="1672"/>
                  </a:lnTo>
                  <a:lnTo>
                    <a:pt x="372" y="1637"/>
                  </a:lnTo>
                  <a:lnTo>
                    <a:pt x="372" y="1636"/>
                  </a:lnTo>
                  <a:lnTo>
                    <a:pt x="367" y="1624"/>
                  </a:lnTo>
                  <a:lnTo>
                    <a:pt x="364" y="1614"/>
                  </a:lnTo>
                  <a:lnTo>
                    <a:pt x="357" y="1595"/>
                  </a:lnTo>
                  <a:lnTo>
                    <a:pt x="357" y="1594"/>
                  </a:lnTo>
                  <a:lnTo>
                    <a:pt x="356" y="1592"/>
                  </a:lnTo>
                  <a:lnTo>
                    <a:pt x="356" y="1590"/>
                  </a:lnTo>
                  <a:lnTo>
                    <a:pt x="354" y="1585"/>
                  </a:lnTo>
                  <a:lnTo>
                    <a:pt x="353" y="1579"/>
                  </a:lnTo>
                  <a:lnTo>
                    <a:pt x="353" y="1578"/>
                  </a:lnTo>
                  <a:lnTo>
                    <a:pt x="353" y="1577"/>
                  </a:lnTo>
                  <a:lnTo>
                    <a:pt x="346" y="1560"/>
                  </a:lnTo>
                  <a:lnTo>
                    <a:pt x="346" y="1559"/>
                  </a:lnTo>
                  <a:lnTo>
                    <a:pt x="346" y="1558"/>
                  </a:lnTo>
                  <a:lnTo>
                    <a:pt x="343" y="1549"/>
                  </a:lnTo>
                  <a:lnTo>
                    <a:pt x="343" y="1547"/>
                  </a:lnTo>
                  <a:lnTo>
                    <a:pt x="342" y="1546"/>
                  </a:lnTo>
                  <a:lnTo>
                    <a:pt x="321" y="1481"/>
                  </a:lnTo>
                  <a:lnTo>
                    <a:pt x="318" y="1472"/>
                  </a:lnTo>
                  <a:lnTo>
                    <a:pt x="318" y="1470"/>
                  </a:lnTo>
                  <a:lnTo>
                    <a:pt x="315" y="1461"/>
                  </a:lnTo>
                  <a:lnTo>
                    <a:pt x="314" y="1457"/>
                  </a:lnTo>
                  <a:lnTo>
                    <a:pt x="312" y="1455"/>
                  </a:lnTo>
                  <a:lnTo>
                    <a:pt x="310" y="1445"/>
                  </a:lnTo>
                  <a:lnTo>
                    <a:pt x="309" y="1442"/>
                  </a:lnTo>
                  <a:lnTo>
                    <a:pt x="308" y="1439"/>
                  </a:lnTo>
                  <a:lnTo>
                    <a:pt x="306" y="1430"/>
                  </a:lnTo>
                  <a:lnTo>
                    <a:pt x="305" y="1428"/>
                  </a:lnTo>
                  <a:lnTo>
                    <a:pt x="303" y="1425"/>
                  </a:lnTo>
                  <a:lnTo>
                    <a:pt x="300" y="1416"/>
                  </a:lnTo>
                  <a:lnTo>
                    <a:pt x="299" y="1412"/>
                  </a:lnTo>
                  <a:lnTo>
                    <a:pt x="299" y="1411"/>
                  </a:lnTo>
                  <a:lnTo>
                    <a:pt x="277" y="1342"/>
                  </a:lnTo>
                  <a:lnTo>
                    <a:pt x="274" y="1338"/>
                  </a:lnTo>
                  <a:lnTo>
                    <a:pt x="274" y="1337"/>
                  </a:lnTo>
                  <a:lnTo>
                    <a:pt x="273" y="1336"/>
                  </a:lnTo>
                  <a:lnTo>
                    <a:pt x="273" y="1335"/>
                  </a:lnTo>
                  <a:lnTo>
                    <a:pt x="272" y="1333"/>
                  </a:lnTo>
                  <a:lnTo>
                    <a:pt x="270" y="1326"/>
                  </a:lnTo>
                  <a:lnTo>
                    <a:pt x="269" y="1324"/>
                  </a:lnTo>
                  <a:lnTo>
                    <a:pt x="268" y="1320"/>
                  </a:lnTo>
                  <a:lnTo>
                    <a:pt x="268" y="1319"/>
                  </a:lnTo>
                  <a:lnTo>
                    <a:pt x="264" y="1309"/>
                  </a:lnTo>
                  <a:lnTo>
                    <a:pt x="263" y="1306"/>
                  </a:lnTo>
                  <a:lnTo>
                    <a:pt x="262" y="1301"/>
                  </a:lnTo>
                  <a:lnTo>
                    <a:pt x="259" y="1290"/>
                  </a:lnTo>
                  <a:lnTo>
                    <a:pt x="258" y="1285"/>
                  </a:lnTo>
                  <a:lnTo>
                    <a:pt x="258" y="1284"/>
                  </a:lnTo>
                  <a:lnTo>
                    <a:pt x="255" y="1279"/>
                  </a:lnTo>
                  <a:lnTo>
                    <a:pt x="255" y="1276"/>
                  </a:lnTo>
                  <a:lnTo>
                    <a:pt x="252" y="1269"/>
                  </a:lnTo>
                  <a:lnTo>
                    <a:pt x="245" y="1245"/>
                  </a:lnTo>
                  <a:lnTo>
                    <a:pt x="243" y="1237"/>
                  </a:lnTo>
                  <a:lnTo>
                    <a:pt x="242" y="1236"/>
                  </a:lnTo>
                  <a:lnTo>
                    <a:pt x="242" y="1234"/>
                  </a:lnTo>
                  <a:lnTo>
                    <a:pt x="240" y="1228"/>
                  </a:lnTo>
                  <a:lnTo>
                    <a:pt x="240" y="1227"/>
                  </a:lnTo>
                  <a:lnTo>
                    <a:pt x="240" y="1226"/>
                  </a:lnTo>
                  <a:lnTo>
                    <a:pt x="239" y="1225"/>
                  </a:lnTo>
                  <a:lnTo>
                    <a:pt x="237" y="1221"/>
                  </a:lnTo>
                  <a:lnTo>
                    <a:pt x="237" y="1220"/>
                  </a:lnTo>
                  <a:lnTo>
                    <a:pt x="237" y="1219"/>
                  </a:lnTo>
                  <a:lnTo>
                    <a:pt x="236" y="1218"/>
                  </a:lnTo>
                  <a:lnTo>
                    <a:pt x="236" y="1216"/>
                  </a:lnTo>
                  <a:lnTo>
                    <a:pt x="235" y="1213"/>
                  </a:lnTo>
                  <a:lnTo>
                    <a:pt x="234" y="1211"/>
                  </a:lnTo>
                  <a:lnTo>
                    <a:pt x="234" y="1209"/>
                  </a:lnTo>
                  <a:lnTo>
                    <a:pt x="233" y="1208"/>
                  </a:lnTo>
                  <a:lnTo>
                    <a:pt x="233" y="1206"/>
                  </a:lnTo>
                  <a:lnTo>
                    <a:pt x="232" y="1204"/>
                  </a:lnTo>
                  <a:lnTo>
                    <a:pt x="228" y="1193"/>
                  </a:lnTo>
                  <a:lnTo>
                    <a:pt x="222" y="1171"/>
                  </a:lnTo>
                  <a:lnTo>
                    <a:pt x="217" y="1159"/>
                  </a:lnTo>
                  <a:lnTo>
                    <a:pt x="215" y="1150"/>
                  </a:lnTo>
                  <a:lnTo>
                    <a:pt x="215" y="1149"/>
                  </a:lnTo>
                  <a:lnTo>
                    <a:pt x="214" y="1148"/>
                  </a:lnTo>
                  <a:lnTo>
                    <a:pt x="213" y="1145"/>
                  </a:lnTo>
                  <a:lnTo>
                    <a:pt x="207" y="1130"/>
                  </a:lnTo>
                  <a:lnTo>
                    <a:pt x="207" y="1129"/>
                  </a:lnTo>
                  <a:lnTo>
                    <a:pt x="207" y="1128"/>
                  </a:lnTo>
                  <a:lnTo>
                    <a:pt x="206" y="1127"/>
                  </a:lnTo>
                  <a:lnTo>
                    <a:pt x="206" y="1125"/>
                  </a:lnTo>
                  <a:lnTo>
                    <a:pt x="205" y="1122"/>
                  </a:lnTo>
                  <a:lnTo>
                    <a:pt x="205" y="1121"/>
                  </a:lnTo>
                  <a:lnTo>
                    <a:pt x="205" y="1120"/>
                  </a:lnTo>
                  <a:lnTo>
                    <a:pt x="204" y="1118"/>
                  </a:lnTo>
                  <a:lnTo>
                    <a:pt x="204" y="1117"/>
                  </a:lnTo>
                  <a:lnTo>
                    <a:pt x="200" y="1108"/>
                  </a:lnTo>
                  <a:lnTo>
                    <a:pt x="200" y="1107"/>
                  </a:lnTo>
                  <a:lnTo>
                    <a:pt x="200" y="1105"/>
                  </a:lnTo>
                  <a:lnTo>
                    <a:pt x="198" y="1101"/>
                  </a:lnTo>
                  <a:lnTo>
                    <a:pt x="197" y="1096"/>
                  </a:lnTo>
                  <a:lnTo>
                    <a:pt x="194" y="1085"/>
                  </a:lnTo>
                  <a:lnTo>
                    <a:pt x="193" y="1085"/>
                  </a:lnTo>
                  <a:lnTo>
                    <a:pt x="192" y="1082"/>
                  </a:lnTo>
                  <a:lnTo>
                    <a:pt x="183" y="1053"/>
                  </a:lnTo>
                  <a:lnTo>
                    <a:pt x="181" y="1050"/>
                  </a:lnTo>
                  <a:lnTo>
                    <a:pt x="180" y="1047"/>
                  </a:lnTo>
                  <a:lnTo>
                    <a:pt x="179" y="1042"/>
                  </a:lnTo>
                  <a:lnTo>
                    <a:pt x="178" y="1040"/>
                  </a:lnTo>
                  <a:lnTo>
                    <a:pt x="178" y="1039"/>
                  </a:lnTo>
                  <a:lnTo>
                    <a:pt x="178" y="1038"/>
                  </a:lnTo>
                  <a:lnTo>
                    <a:pt x="176" y="1033"/>
                  </a:lnTo>
                  <a:lnTo>
                    <a:pt x="171" y="1020"/>
                  </a:lnTo>
                  <a:lnTo>
                    <a:pt x="170" y="1018"/>
                  </a:lnTo>
                  <a:lnTo>
                    <a:pt x="170" y="1017"/>
                  </a:lnTo>
                  <a:lnTo>
                    <a:pt x="170" y="1016"/>
                  </a:lnTo>
                  <a:lnTo>
                    <a:pt x="169" y="1013"/>
                  </a:lnTo>
                  <a:lnTo>
                    <a:pt x="169" y="1012"/>
                  </a:lnTo>
                  <a:lnTo>
                    <a:pt x="168" y="1009"/>
                  </a:lnTo>
                  <a:lnTo>
                    <a:pt x="167" y="1008"/>
                  </a:lnTo>
                  <a:lnTo>
                    <a:pt x="167" y="1005"/>
                  </a:lnTo>
                  <a:lnTo>
                    <a:pt x="160" y="986"/>
                  </a:lnTo>
                  <a:lnTo>
                    <a:pt x="158" y="978"/>
                  </a:lnTo>
                  <a:lnTo>
                    <a:pt x="155" y="971"/>
                  </a:lnTo>
                  <a:lnTo>
                    <a:pt x="155" y="968"/>
                  </a:lnTo>
                  <a:lnTo>
                    <a:pt x="153" y="967"/>
                  </a:lnTo>
                  <a:lnTo>
                    <a:pt x="151" y="958"/>
                  </a:lnTo>
                  <a:lnTo>
                    <a:pt x="150" y="957"/>
                  </a:lnTo>
                  <a:lnTo>
                    <a:pt x="149" y="955"/>
                  </a:lnTo>
                  <a:lnTo>
                    <a:pt x="148" y="949"/>
                  </a:lnTo>
                  <a:lnTo>
                    <a:pt x="148" y="948"/>
                  </a:lnTo>
                  <a:lnTo>
                    <a:pt x="146" y="942"/>
                  </a:lnTo>
                  <a:lnTo>
                    <a:pt x="143" y="937"/>
                  </a:lnTo>
                  <a:lnTo>
                    <a:pt x="139" y="923"/>
                  </a:lnTo>
                  <a:lnTo>
                    <a:pt x="138" y="921"/>
                  </a:lnTo>
                  <a:lnTo>
                    <a:pt x="138" y="920"/>
                  </a:lnTo>
                  <a:lnTo>
                    <a:pt x="137" y="917"/>
                  </a:lnTo>
                  <a:lnTo>
                    <a:pt x="136" y="914"/>
                  </a:lnTo>
                  <a:lnTo>
                    <a:pt x="136" y="912"/>
                  </a:lnTo>
                  <a:lnTo>
                    <a:pt x="133" y="906"/>
                  </a:lnTo>
                  <a:lnTo>
                    <a:pt x="133" y="905"/>
                  </a:lnTo>
                  <a:lnTo>
                    <a:pt x="132" y="903"/>
                  </a:lnTo>
                  <a:lnTo>
                    <a:pt x="131" y="901"/>
                  </a:lnTo>
                  <a:lnTo>
                    <a:pt x="128" y="890"/>
                  </a:lnTo>
                  <a:lnTo>
                    <a:pt x="125" y="884"/>
                  </a:lnTo>
                  <a:lnTo>
                    <a:pt x="120" y="867"/>
                  </a:lnTo>
                  <a:lnTo>
                    <a:pt x="120" y="866"/>
                  </a:lnTo>
                  <a:lnTo>
                    <a:pt x="119" y="864"/>
                  </a:lnTo>
                  <a:lnTo>
                    <a:pt x="119" y="863"/>
                  </a:lnTo>
                  <a:lnTo>
                    <a:pt x="114" y="850"/>
                  </a:lnTo>
                  <a:lnTo>
                    <a:pt x="111" y="840"/>
                  </a:lnTo>
                  <a:lnTo>
                    <a:pt x="110" y="836"/>
                  </a:lnTo>
                  <a:lnTo>
                    <a:pt x="109" y="834"/>
                  </a:lnTo>
                  <a:lnTo>
                    <a:pt x="108" y="833"/>
                  </a:lnTo>
                  <a:lnTo>
                    <a:pt x="108" y="832"/>
                  </a:lnTo>
                  <a:lnTo>
                    <a:pt x="105" y="827"/>
                  </a:lnTo>
                  <a:lnTo>
                    <a:pt x="104" y="824"/>
                  </a:lnTo>
                  <a:lnTo>
                    <a:pt x="104" y="821"/>
                  </a:lnTo>
                  <a:lnTo>
                    <a:pt x="101" y="813"/>
                  </a:lnTo>
                  <a:lnTo>
                    <a:pt x="100" y="810"/>
                  </a:lnTo>
                  <a:lnTo>
                    <a:pt x="100" y="809"/>
                  </a:lnTo>
                  <a:lnTo>
                    <a:pt x="100" y="807"/>
                  </a:lnTo>
                  <a:lnTo>
                    <a:pt x="100" y="806"/>
                  </a:lnTo>
                  <a:lnTo>
                    <a:pt x="99" y="806"/>
                  </a:lnTo>
                  <a:lnTo>
                    <a:pt x="99" y="804"/>
                  </a:lnTo>
                  <a:lnTo>
                    <a:pt x="99" y="803"/>
                  </a:lnTo>
                  <a:lnTo>
                    <a:pt x="97" y="803"/>
                  </a:lnTo>
                  <a:lnTo>
                    <a:pt x="97" y="802"/>
                  </a:lnTo>
                  <a:lnTo>
                    <a:pt x="97" y="801"/>
                  </a:lnTo>
                  <a:lnTo>
                    <a:pt x="96" y="798"/>
                  </a:lnTo>
                  <a:lnTo>
                    <a:pt x="95" y="795"/>
                  </a:lnTo>
                  <a:lnTo>
                    <a:pt x="94" y="792"/>
                  </a:lnTo>
                  <a:lnTo>
                    <a:pt x="94" y="789"/>
                  </a:lnTo>
                  <a:lnTo>
                    <a:pt x="94" y="788"/>
                  </a:lnTo>
                  <a:lnTo>
                    <a:pt x="90" y="778"/>
                  </a:lnTo>
                  <a:lnTo>
                    <a:pt x="89" y="773"/>
                  </a:lnTo>
                  <a:lnTo>
                    <a:pt x="85" y="765"/>
                  </a:lnTo>
                  <a:lnTo>
                    <a:pt x="85" y="764"/>
                  </a:lnTo>
                  <a:lnTo>
                    <a:pt x="85" y="762"/>
                  </a:lnTo>
                  <a:lnTo>
                    <a:pt x="84" y="761"/>
                  </a:lnTo>
                  <a:lnTo>
                    <a:pt x="84" y="760"/>
                  </a:lnTo>
                  <a:lnTo>
                    <a:pt x="81" y="750"/>
                  </a:lnTo>
                  <a:lnTo>
                    <a:pt x="80" y="747"/>
                  </a:lnTo>
                  <a:lnTo>
                    <a:pt x="77" y="740"/>
                  </a:lnTo>
                  <a:lnTo>
                    <a:pt x="76" y="735"/>
                  </a:lnTo>
                  <a:lnTo>
                    <a:pt x="74" y="731"/>
                  </a:lnTo>
                  <a:lnTo>
                    <a:pt x="73" y="728"/>
                  </a:lnTo>
                  <a:lnTo>
                    <a:pt x="73" y="727"/>
                  </a:lnTo>
                  <a:lnTo>
                    <a:pt x="72" y="724"/>
                  </a:lnTo>
                  <a:lnTo>
                    <a:pt x="66" y="707"/>
                  </a:lnTo>
                  <a:lnTo>
                    <a:pt x="64" y="702"/>
                  </a:lnTo>
                  <a:lnTo>
                    <a:pt x="64" y="701"/>
                  </a:lnTo>
                  <a:lnTo>
                    <a:pt x="52" y="661"/>
                  </a:lnTo>
                  <a:lnTo>
                    <a:pt x="39" y="625"/>
                  </a:lnTo>
                  <a:lnTo>
                    <a:pt x="37" y="620"/>
                  </a:lnTo>
                  <a:lnTo>
                    <a:pt x="37" y="619"/>
                  </a:lnTo>
                  <a:lnTo>
                    <a:pt x="36" y="615"/>
                  </a:lnTo>
                  <a:lnTo>
                    <a:pt x="35" y="612"/>
                  </a:lnTo>
                  <a:lnTo>
                    <a:pt x="34" y="610"/>
                  </a:lnTo>
                  <a:lnTo>
                    <a:pt x="33" y="606"/>
                  </a:lnTo>
                  <a:lnTo>
                    <a:pt x="33" y="605"/>
                  </a:lnTo>
                  <a:lnTo>
                    <a:pt x="31" y="602"/>
                  </a:lnTo>
                  <a:lnTo>
                    <a:pt x="30" y="598"/>
                  </a:lnTo>
                  <a:lnTo>
                    <a:pt x="29" y="596"/>
                  </a:lnTo>
                  <a:lnTo>
                    <a:pt x="29" y="595"/>
                  </a:lnTo>
                  <a:lnTo>
                    <a:pt x="27" y="589"/>
                  </a:lnTo>
                  <a:lnTo>
                    <a:pt x="25" y="584"/>
                  </a:lnTo>
                  <a:lnTo>
                    <a:pt x="24" y="580"/>
                  </a:lnTo>
                  <a:lnTo>
                    <a:pt x="20" y="569"/>
                  </a:lnTo>
                  <a:lnTo>
                    <a:pt x="20" y="568"/>
                  </a:lnTo>
                  <a:lnTo>
                    <a:pt x="19" y="568"/>
                  </a:lnTo>
                  <a:lnTo>
                    <a:pt x="19" y="567"/>
                  </a:lnTo>
                  <a:lnTo>
                    <a:pt x="19" y="566"/>
                  </a:lnTo>
                  <a:lnTo>
                    <a:pt x="18" y="565"/>
                  </a:lnTo>
                  <a:lnTo>
                    <a:pt x="17" y="560"/>
                  </a:lnTo>
                  <a:lnTo>
                    <a:pt x="17" y="559"/>
                  </a:lnTo>
                  <a:lnTo>
                    <a:pt x="17" y="558"/>
                  </a:lnTo>
                  <a:lnTo>
                    <a:pt x="16" y="557"/>
                  </a:lnTo>
                  <a:lnTo>
                    <a:pt x="15" y="553"/>
                  </a:lnTo>
                  <a:lnTo>
                    <a:pt x="12" y="545"/>
                  </a:lnTo>
                  <a:lnTo>
                    <a:pt x="11" y="542"/>
                  </a:lnTo>
                  <a:lnTo>
                    <a:pt x="10" y="541"/>
                  </a:lnTo>
                  <a:lnTo>
                    <a:pt x="10" y="540"/>
                  </a:lnTo>
                  <a:lnTo>
                    <a:pt x="9" y="538"/>
                  </a:lnTo>
                  <a:lnTo>
                    <a:pt x="8" y="533"/>
                  </a:lnTo>
                  <a:lnTo>
                    <a:pt x="5" y="525"/>
                  </a:lnTo>
                  <a:lnTo>
                    <a:pt x="2" y="517"/>
                  </a:lnTo>
                  <a:lnTo>
                    <a:pt x="1" y="512"/>
                  </a:lnTo>
                  <a:lnTo>
                    <a:pt x="0" y="511"/>
                  </a:lnTo>
                  <a:lnTo>
                    <a:pt x="0" y="509"/>
                  </a:lnTo>
                  <a:lnTo>
                    <a:pt x="10" y="505"/>
                  </a:lnTo>
                  <a:lnTo>
                    <a:pt x="38" y="491"/>
                  </a:lnTo>
                  <a:lnTo>
                    <a:pt x="47" y="487"/>
                  </a:lnTo>
                  <a:lnTo>
                    <a:pt x="48" y="487"/>
                  </a:lnTo>
                  <a:lnTo>
                    <a:pt x="53" y="485"/>
                  </a:lnTo>
                  <a:lnTo>
                    <a:pt x="80" y="471"/>
                  </a:lnTo>
                  <a:lnTo>
                    <a:pt x="81" y="470"/>
                  </a:lnTo>
                  <a:lnTo>
                    <a:pt x="94" y="463"/>
                  </a:lnTo>
                  <a:lnTo>
                    <a:pt x="95" y="462"/>
                  </a:lnTo>
                  <a:lnTo>
                    <a:pt x="97" y="461"/>
                  </a:lnTo>
                  <a:lnTo>
                    <a:pt x="97" y="460"/>
                  </a:lnTo>
                  <a:lnTo>
                    <a:pt x="100" y="459"/>
                  </a:lnTo>
                  <a:lnTo>
                    <a:pt x="103" y="458"/>
                  </a:lnTo>
                  <a:lnTo>
                    <a:pt x="105" y="457"/>
                  </a:lnTo>
                  <a:lnTo>
                    <a:pt x="105" y="455"/>
                  </a:lnTo>
                  <a:lnTo>
                    <a:pt x="106" y="455"/>
                  </a:lnTo>
                  <a:lnTo>
                    <a:pt x="108" y="455"/>
                  </a:lnTo>
                  <a:lnTo>
                    <a:pt x="109" y="455"/>
                  </a:lnTo>
                  <a:lnTo>
                    <a:pt x="113" y="453"/>
                  </a:lnTo>
                  <a:lnTo>
                    <a:pt x="125" y="446"/>
                  </a:lnTo>
                  <a:lnTo>
                    <a:pt x="130" y="444"/>
                  </a:lnTo>
                  <a:lnTo>
                    <a:pt x="133" y="442"/>
                  </a:lnTo>
                  <a:lnTo>
                    <a:pt x="140" y="439"/>
                  </a:lnTo>
                  <a:lnTo>
                    <a:pt x="143" y="438"/>
                  </a:lnTo>
                  <a:lnTo>
                    <a:pt x="144" y="436"/>
                  </a:lnTo>
                  <a:lnTo>
                    <a:pt x="146" y="436"/>
                  </a:lnTo>
                  <a:lnTo>
                    <a:pt x="148" y="434"/>
                  </a:lnTo>
                  <a:lnTo>
                    <a:pt x="149" y="434"/>
                  </a:lnTo>
                  <a:lnTo>
                    <a:pt x="151" y="433"/>
                  </a:lnTo>
                  <a:lnTo>
                    <a:pt x="158" y="430"/>
                  </a:lnTo>
                  <a:lnTo>
                    <a:pt x="161" y="429"/>
                  </a:lnTo>
                  <a:lnTo>
                    <a:pt x="162" y="427"/>
                  </a:lnTo>
                  <a:lnTo>
                    <a:pt x="164" y="427"/>
                  </a:lnTo>
                  <a:lnTo>
                    <a:pt x="164" y="426"/>
                  </a:lnTo>
                  <a:lnTo>
                    <a:pt x="165" y="426"/>
                  </a:lnTo>
                  <a:lnTo>
                    <a:pt x="168" y="424"/>
                  </a:lnTo>
                  <a:lnTo>
                    <a:pt x="199" y="408"/>
                  </a:lnTo>
                  <a:lnTo>
                    <a:pt x="243" y="388"/>
                  </a:lnTo>
                  <a:lnTo>
                    <a:pt x="248" y="386"/>
                  </a:lnTo>
                  <a:lnTo>
                    <a:pt x="249" y="386"/>
                  </a:lnTo>
                  <a:lnTo>
                    <a:pt x="253" y="382"/>
                  </a:lnTo>
                  <a:lnTo>
                    <a:pt x="268" y="375"/>
                  </a:lnTo>
                  <a:lnTo>
                    <a:pt x="273" y="372"/>
                  </a:lnTo>
                  <a:lnTo>
                    <a:pt x="274" y="372"/>
                  </a:lnTo>
                  <a:lnTo>
                    <a:pt x="278" y="370"/>
                  </a:lnTo>
                  <a:lnTo>
                    <a:pt x="279" y="369"/>
                  </a:lnTo>
                  <a:lnTo>
                    <a:pt x="280" y="369"/>
                  </a:lnTo>
                  <a:lnTo>
                    <a:pt x="299" y="358"/>
                  </a:lnTo>
                  <a:lnTo>
                    <a:pt x="306" y="354"/>
                  </a:lnTo>
                  <a:lnTo>
                    <a:pt x="308" y="353"/>
                  </a:lnTo>
                  <a:lnTo>
                    <a:pt x="309" y="353"/>
                  </a:lnTo>
                  <a:lnTo>
                    <a:pt x="310" y="352"/>
                  </a:lnTo>
                  <a:lnTo>
                    <a:pt x="311" y="352"/>
                  </a:lnTo>
                  <a:lnTo>
                    <a:pt x="312" y="351"/>
                  </a:lnTo>
                  <a:lnTo>
                    <a:pt x="315" y="350"/>
                  </a:lnTo>
                  <a:lnTo>
                    <a:pt x="316" y="350"/>
                  </a:lnTo>
                  <a:lnTo>
                    <a:pt x="323" y="345"/>
                  </a:lnTo>
                  <a:lnTo>
                    <a:pt x="326" y="343"/>
                  </a:lnTo>
                  <a:lnTo>
                    <a:pt x="328" y="343"/>
                  </a:lnTo>
                  <a:lnTo>
                    <a:pt x="333" y="340"/>
                  </a:lnTo>
                  <a:lnTo>
                    <a:pt x="335" y="339"/>
                  </a:lnTo>
                  <a:lnTo>
                    <a:pt x="344" y="334"/>
                  </a:lnTo>
                  <a:lnTo>
                    <a:pt x="347" y="332"/>
                  </a:lnTo>
                  <a:lnTo>
                    <a:pt x="355" y="327"/>
                  </a:lnTo>
                  <a:lnTo>
                    <a:pt x="380" y="315"/>
                  </a:lnTo>
                  <a:lnTo>
                    <a:pt x="387" y="310"/>
                  </a:lnTo>
                  <a:lnTo>
                    <a:pt x="387" y="309"/>
                  </a:lnTo>
                  <a:lnTo>
                    <a:pt x="393" y="307"/>
                  </a:lnTo>
                  <a:lnTo>
                    <a:pt x="417" y="298"/>
                  </a:lnTo>
                  <a:lnTo>
                    <a:pt x="417" y="297"/>
                  </a:lnTo>
                  <a:lnTo>
                    <a:pt x="469" y="273"/>
                  </a:lnTo>
                  <a:lnTo>
                    <a:pt x="488" y="263"/>
                  </a:lnTo>
                  <a:lnTo>
                    <a:pt x="562" y="225"/>
                  </a:lnTo>
                  <a:lnTo>
                    <a:pt x="563" y="224"/>
                  </a:lnTo>
                  <a:lnTo>
                    <a:pt x="568" y="223"/>
                  </a:lnTo>
                  <a:lnTo>
                    <a:pt x="569" y="222"/>
                  </a:lnTo>
                  <a:lnTo>
                    <a:pt x="572" y="219"/>
                  </a:lnTo>
                  <a:lnTo>
                    <a:pt x="585" y="214"/>
                  </a:lnTo>
                  <a:lnTo>
                    <a:pt x="588" y="211"/>
                  </a:lnTo>
                  <a:lnTo>
                    <a:pt x="592" y="209"/>
                  </a:lnTo>
                  <a:lnTo>
                    <a:pt x="605" y="204"/>
                  </a:lnTo>
                  <a:lnTo>
                    <a:pt x="609" y="201"/>
                  </a:lnTo>
                  <a:lnTo>
                    <a:pt x="611" y="200"/>
                  </a:lnTo>
                  <a:lnTo>
                    <a:pt x="619" y="196"/>
                  </a:lnTo>
                  <a:lnTo>
                    <a:pt x="621" y="195"/>
                  </a:lnTo>
                  <a:lnTo>
                    <a:pt x="626" y="192"/>
                  </a:lnTo>
                  <a:lnTo>
                    <a:pt x="629" y="190"/>
                  </a:lnTo>
                  <a:lnTo>
                    <a:pt x="639" y="184"/>
                  </a:lnTo>
                  <a:lnTo>
                    <a:pt x="643" y="182"/>
                  </a:lnTo>
                  <a:lnTo>
                    <a:pt x="644" y="182"/>
                  </a:lnTo>
                  <a:lnTo>
                    <a:pt x="645" y="182"/>
                  </a:lnTo>
                  <a:lnTo>
                    <a:pt x="648" y="180"/>
                  </a:lnTo>
                  <a:lnTo>
                    <a:pt x="649" y="180"/>
                  </a:lnTo>
                  <a:lnTo>
                    <a:pt x="657" y="175"/>
                  </a:lnTo>
                  <a:lnTo>
                    <a:pt x="664" y="173"/>
                  </a:lnTo>
                  <a:lnTo>
                    <a:pt x="669" y="171"/>
                  </a:lnTo>
                  <a:lnTo>
                    <a:pt x="675" y="166"/>
                  </a:lnTo>
                  <a:lnTo>
                    <a:pt x="679" y="165"/>
                  </a:lnTo>
                  <a:lnTo>
                    <a:pt x="682" y="164"/>
                  </a:lnTo>
                  <a:lnTo>
                    <a:pt x="684" y="163"/>
                  </a:lnTo>
                  <a:lnTo>
                    <a:pt x="686" y="161"/>
                  </a:lnTo>
                  <a:lnTo>
                    <a:pt x="703" y="153"/>
                  </a:lnTo>
                  <a:lnTo>
                    <a:pt x="707" y="151"/>
                  </a:lnTo>
                  <a:lnTo>
                    <a:pt x="719" y="144"/>
                  </a:lnTo>
                  <a:lnTo>
                    <a:pt x="722" y="143"/>
                  </a:lnTo>
                  <a:lnTo>
                    <a:pt x="723" y="142"/>
                  </a:lnTo>
                  <a:lnTo>
                    <a:pt x="726" y="141"/>
                  </a:lnTo>
                  <a:lnTo>
                    <a:pt x="728" y="140"/>
                  </a:lnTo>
                  <a:lnTo>
                    <a:pt x="735" y="136"/>
                  </a:lnTo>
                  <a:lnTo>
                    <a:pt x="737" y="135"/>
                  </a:lnTo>
                  <a:lnTo>
                    <a:pt x="744" y="132"/>
                  </a:lnTo>
                  <a:lnTo>
                    <a:pt x="763" y="122"/>
                  </a:lnTo>
                  <a:lnTo>
                    <a:pt x="768" y="118"/>
                  </a:lnTo>
                  <a:lnTo>
                    <a:pt x="769" y="118"/>
                  </a:lnTo>
                  <a:lnTo>
                    <a:pt x="770" y="117"/>
                  </a:lnTo>
                  <a:lnTo>
                    <a:pt x="772" y="117"/>
                  </a:lnTo>
                  <a:lnTo>
                    <a:pt x="774" y="116"/>
                  </a:lnTo>
                  <a:lnTo>
                    <a:pt x="782" y="111"/>
                  </a:lnTo>
                  <a:lnTo>
                    <a:pt x="785" y="110"/>
                  </a:lnTo>
                  <a:lnTo>
                    <a:pt x="792" y="106"/>
                  </a:lnTo>
                  <a:lnTo>
                    <a:pt x="813" y="95"/>
                  </a:lnTo>
                  <a:lnTo>
                    <a:pt x="820" y="91"/>
                  </a:lnTo>
                  <a:lnTo>
                    <a:pt x="828" y="88"/>
                  </a:lnTo>
                  <a:lnTo>
                    <a:pt x="849" y="75"/>
                  </a:lnTo>
                  <a:lnTo>
                    <a:pt x="857" y="72"/>
                  </a:lnTo>
                  <a:lnTo>
                    <a:pt x="858" y="71"/>
                  </a:lnTo>
                  <a:lnTo>
                    <a:pt x="862" y="70"/>
                  </a:lnTo>
                  <a:lnTo>
                    <a:pt x="864" y="68"/>
                  </a:lnTo>
                  <a:lnTo>
                    <a:pt x="867" y="68"/>
                  </a:lnTo>
                  <a:lnTo>
                    <a:pt x="868" y="66"/>
                  </a:lnTo>
                  <a:lnTo>
                    <a:pt x="869" y="65"/>
                  </a:lnTo>
                  <a:lnTo>
                    <a:pt x="870" y="65"/>
                  </a:lnTo>
                  <a:lnTo>
                    <a:pt x="871" y="64"/>
                  </a:lnTo>
                  <a:lnTo>
                    <a:pt x="881" y="59"/>
                  </a:lnTo>
                  <a:lnTo>
                    <a:pt x="913" y="43"/>
                  </a:lnTo>
                  <a:lnTo>
                    <a:pt x="923" y="37"/>
                  </a:lnTo>
                  <a:lnTo>
                    <a:pt x="924" y="37"/>
                  </a:lnTo>
                  <a:lnTo>
                    <a:pt x="924" y="36"/>
                  </a:lnTo>
                  <a:lnTo>
                    <a:pt x="925" y="36"/>
                  </a:lnTo>
                  <a:lnTo>
                    <a:pt x="926" y="35"/>
                  </a:lnTo>
                  <a:lnTo>
                    <a:pt x="931" y="33"/>
                  </a:lnTo>
                  <a:lnTo>
                    <a:pt x="944" y="26"/>
                  </a:lnTo>
                  <a:lnTo>
                    <a:pt x="947" y="24"/>
                  </a:lnTo>
                  <a:lnTo>
                    <a:pt x="948" y="24"/>
                  </a:lnTo>
                  <a:lnTo>
                    <a:pt x="950" y="23"/>
                  </a:lnTo>
                  <a:lnTo>
                    <a:pt x="951" y="23"/>
                  </a:lnTo>
                  <a:lnTo>
                    <a:pt x="952" y="21"/>
                  </a:lnTo>
                  <a:lnTo>
                    <a:pt x="952" y="20"/>
                  </a:lnTo>
                  <a:lnTo>
                    <a:pt x="951" y="19"/>
                  </a:lnTo>
                  <a:lnTo>
                    <a:pt x="950" y="18"/>
                  </a:lnTo>
                  <a:lnTo>
                    <a:pt x="946" y="15"/>
                  </a:lnTo>
                  <a:lnTo>
                    <a:pt x="944" y="11"/>
                  </a:lnTo>
                  <a:lnTo>
                    <a:pt x="937" y="3"/>
                  </a:lnTo>
                  <a:lnTo>
                    <a:pt x="936" y="3"/>
                  </a:lnTo>
                  <a:lnTo>
                    <a:pt x="932" y="0"/>
                  </a:lnTo>
                  <a:lnTo>
                    <a:pt x="933" y="0"/>
                  </a:lnTo>
                  <a:lnTo>
                    <a:pt x="934" y="0"/>
                  </a:lnTo>
                  <a:lnTo>
                    <a:pt x="937" y="1"/>
                  </a:lnTo>
                  <a:lnTo>
                    <a:pt x="938" y="1"/>
                  </a:lnTo>
                  <a:lnTo>
                    <a:pt x="946" y="1"/>
                  </a:lnTo>
                  <a:lnTo>
                    <a:pt x="947" y="2"/>
                  </a:lnTo>
                  <a:lnTo>
                    <a:pt x="951" y="2"/>
                  </a:lnTo>
                  <a:lnTo>
                    <a:pt x="955" y="2"/>
                  </a:lnTo>
                  <a:lnTo>
                    <a:pt x="964" y="3"/>
                  </a:lnTo>
                  <a:lnTo>
                    <a:pt x="972" y="3"/>
                  </a:lnTo>
                  <a:lnTo>
                    <a:pt x="975" y="3"/>
                  </a:lnTo>
                  <a:lnTo>
                    <a:pt x="984" y="3"/>
                  </a:lnTo>
                  <a:lnTo>
                    <a:pt x="985" y="3"/>
                  </a:lnTo>
                  <a:lnTo>
                    <a:pt x="988" y="5"/>
                  </a:lnTo>
                  <a:lnTo>
                    <a:pt x="989" y="5"/>
                  </a:lnTo>
                  <a:lnTo>
                    <a:pt x="990" y="5"/>
                  </a:lnTo>
                  <a:lnTo>
                    <a:pt x="991" y="5"/>
                  </a:lnTo>
                  <a:lnTo>
                    <a:pt x="993" y="5"/>
                  </a:lnTo>
                  <a:lnTo>
                    <a:pt x="994" y="5"/>
                  </a:lnTo>
                  <a:lnTo>
                    <a:pt x="995" y="5"/>
                  </a:lnTo>
                  <a:lnTo>
                    <a:pt x="1007" y="5"/>
                  </a:lnTo>
                  <a:lnTo>
                    <a:pt x="1008" y="5"/>
                  </a:lnTo>
                  <a:lnTo>
                    <a:pt x="1010" y="5"/>
                  </a:lnTo>
                  <a:lnTo>
                    <a:pt x="1015" y="6"/>
                  </a:lnTo>
                  <a:lnTo>
                    <a:pt x="1016" y="6"/>
                  </a:lnTo>
                  <a:lnTo>
                    <a:pt x="1017" y="6"/>
                  </a:lnTo>
                  <a:lnTo>
                    <a:pt x="1019" y="6"/>
                  </a:lnTo>
                  <a:lnTo>
                    <a:pt x="1020" y="6"/>
                  </a:lnTo>
                  <a:lnTo>
                    <a:pt x="1021" y="6"/>
                  </a:lnTo>
                  <a:lnTo>
                    <a:pt x="1026" y="6"/>
                  </a:lnTo>
                  <a:lnTo>
                    <a:pt x="1027" y="7"/>
                  </a:lnTo>
                  <a:lnTo>
                    <a:pt x="1028" y="7"/>
                  </a:lnTo>
                  <a:lnTo>
                    <a:pt x="1035" y="7"/>
                  </a:lnTo>
                  <a:lnTo>
                    <a:pt x="1054" y="8"/>
                  </a:lnTo>
                  <a:lnTo>
                    <a:pt x="1055" y="9"/>
                  </a:lnTo>
                  <a:lnTo>
                    <a:pt x="1059" y="9"/>
                  </a:lnTo>
                  <a:lnTo>
                    <a:pt x="1060" y="9"/>
                  </a:lnTo>
                  <a:lnTo>
                    <a:pt x="1063" y="9"/>
                  </a:lnTo>
                  <a:lnTo>
                    <a:pt x="1068" y="10"/>
                  </a:lnTo>
                  <a:lnTo>
                    <a:pt x="1071" y="10"/>
                  </a:lnTo>
                  <a:lnTo>
                    <a:pt x="1074" y="10"/>
                  </a:lnTo>
                  <a:lnTo>
                    <a:pt x="1076" y="10"/>
                  </a:lnTo>
                  <a:lnTo>
                    <a:pt x="1082" y="10"/>
                  </a:lnTo>
                  <a:lnTo>
                    <a:pt x="1083" y="11"/>
                  </a:lnTo>
                  <a:lnTo>
                    <a:pt x="1091" y="11"/>
                  </a:lnTo>
                  <a:lnTo>
                    <a:pt x="1092" y="11"/>
                  </a:lnTo>
                  <a:lnTo>
                    <a:pt x="1111" y="14"/>
                  </a:lnTo>
                  <a:lnTo>
                    <a:pt x="1116" y="14"/>
                  </a:lnTo>
                  <a:lnTo>
                    <a:pt x="1124" y="15"/>
                  </a:lnTo>
                  <a:lnTo>
                    <a:pt x="1125" y="15"/>
                  </a:lnTo>
                  <a:lnTo>
                    <a:pt x="1129" y="15"/>
                  </a:lnTo>
                  <a:lnTo>
                    <a:pt x="1130" y="15"/>
                  </a:lnTo>
                  <a:lnTo>
                    <a:pt x="1132" y="15"/>
                  </a:lnTo>
                  <a:lnTo>
                    <a:pt x="1133" y="15"/>
                  </a:lnTo>
                  <a:lnTo>
                    <a:pt x="1134" y="15"/>
                  </a:lnTo>
                  <a:lnTo>
                    <a:pt x="1135" y="15"/>
                  </a:lnTo>
                  <a:lnTo>
                    <a:pt x="1137" y="15"/>
                  </a:lnTo>
                  <a:lnTo>
                    <a:pt x="1137" y="16"/>
                  </a:lnTo>
                  <a:lnTo>
                    <a:pt x="1139" y="16"/>
                  </a:lnTo>
                  <a:lnTo>
                    <a:pt x="1142" y="16"/>
                  </a:lnTo>
                  <a:lnTo>
                    <a:pt x="1143" y="16"/>
                  </a:lnTo>
                  <a:lnTo>
                    <a:pt x="1144" y="16"/>
                  </a:lnTo>
                  <a:lnTo>
                    <a:pt x="1146" y="16"/>
                  </a:lnTo>
                  <a:lnTo>
                    <a:pt x="1147" y="16"/>
                  </a:lnTo>
                  <a:lnTo>
                    <a:pt x="1149" y="16"/>
                  </a:lnTo>
                  <a:lnTo>
                    <a:pt x="1150" y="16"/>
                  </a:lnTo>
                  <a:lnTo>
                    <a:pt x="1153" y="16"/>
                  </a:lnTo>
                  <a:lnTo>
                    <a:pt x="1154" y="16"/>
                  </a:lnTo>
                  <a:lnTo>
                    <a:pt x="1157" y="16"/>
                  </a:lnTo>
                  <a:lnTo>
                    <a:pt x="1159" y="16"/>
                  </a:lnTo>
                  <a:lnTo>
                    <a:pt x="1160" y="16"/>
                  </a:lnTo>
                  <a:lnTo>
                    <a:pt x="1161" y="16"/>
                  </a:lnTo>
                  <a:lnTo>
                    <a:pt x="1165" y="16"/>
                  </a:lnTo>
                  <a:lnTo>
                    <a:pt x="1166" y="16"/>
                  </a:lnTo>
                  <a:lnTo>
                    <a:pt x="1166" y="15"/>
                  </a:lnTo>
                  <a:lnTo>
                    <a:pt x="1167" y="15"/>
                  </a:lnTo>
                  <a:lnTo>
                    <a:pt x="1168" y="15"/>
                  </a:lnTo>
                  <a:lnTo>
                    <a:pt x="1169" y="15"/>
                  </a:lnTo>
                  <a:lnTo>
                    <a:pt x="1189" y="15"/>
                  </a:lnTo>
                  <a:lnTo>
                    <a:pt x="1193" y="15"/>
                  </a:lnTo>
                  <a:lnTo>
                    <a:pt x="1197" y="15"/>
                  </a:lnTo>
                  <a:lnTo>
                    <a:pt x="1210" y="14"/>
                  </a:lnTo>
                  <a:lnTo>
                    <a:pt x="1215" y="14"/>
                  </a:lnTo>
                  <a:lnTo>
                    <a:pt x="1217" y="14"/>
                  </a:lnTo>
                  <a:lnTo>
                    <a:pt x="1219" y="14"/>
                  </a:lnTo>
                  <a:lnTo>
                    <a:pt x="1221" y="14"/>
                  </a:lnTo>
                  <a:lnTo>
                    <a:pt x="1224" y="14"/>
                  </a:lnTo>
                  <a:lnTo>
                    <a:pt x="1238" y="14"/>
                  </a:lnTo>
                  <a:lnTo>
                    <a:pt x="1245" y="12"/>
                  </a:lnTo>
                  <a:lnTo>
                    <a:pt x="1251" y="12"/>
                  </a:lnTo>
                  <a:lnTo>
                    <a:pt x="1270" y="12"/>
                  </a:lnTo>
                  <a:lnTo>
                    <a:pt x="1275" y="12"/>
                  </a:lnTo>
                  <a:close/>
                </a:path>
              </a:pathLst>
            </a:custGeom>
            <a:solidFill>
              <a:srgbClr val="C3B99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22C914AF-18E7-F203-AD74-5415F96D7D61}"/>
                </a:ext>
              </a:extLst>
            </p:cNvPr>
            <p:cNvGrpSpPr/>
            <p:nvPr/>
          </p:nvGrpSpPr>
          <p:grpSpPr>
            <a:xfrm>
              <a:off x="1403648" y="1612602"/>
              <a:ext cx="2249487" cy="2801938"/>
              <a:chOff x="2527300" y="1309687"/>
              <a:chExt cx="2249487" cy="2801938"/>
            </a:xfrm>
          </p:grpSpPr>
          <p:sp>
            <p:nvSpPr>
              <p:cNvPr id="253" name="Freeform 283">
                <a:extLst>
                  <a:ext uri="{FF2B5EF4-FFF2-40B4-BE49-F238E27FC236}">
                    <a16:creationId xmlns:a16="http://schemas.microsoft.com/office/drawing/2014/main" id="{176360E2-BA92-D8F2-18C9-09E882AF0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4862" y="3155950"/>
                <a:ext cx="161925" cy="227013"/>
              </a:xfrm>
              <a:custGeom>
                <a:avLst/>
                <a:gdLst>
                  <a:gd name="T0" fmla="*/ 1 w 102"/>
                  <a:gd name="T1" fmla="*/ 34 h 143"/>
                  <a:gd name="T2" fmla="*/ 1 w 102"/>
                  <a:gd name="T3" fmla="*/ 24 h 143"/>
                  <a:gd name="T4" fmla="*/ 1 w 102"/>
                  <a:gd name="T5" fmla="*/ 21 h 143"/>
                  <a:gd name="T6" fmla="*/ 1 w 102"/>
                  <a:gd name="T7" fmla="*/ 21 h 143"/>
                  <a:gd name="T8" fmla="*/ 2 w 102"/>
                  <a:gd name="T9" fmla="*/ 22 h 143"/>
                  <a:gd name="T10" fmla="*/ 7 w 102"/>
                  <a:gd name="T11" fmla="*/ 26 h 143"/>
                  <a:gd name="T12" fmla="*/ 8 w 102"/>
                  <a:gd name="T13" fmla="*/ 29 h 143"/>
                  <a:gd name="T14" fmla="*/ 10 w 102"/>
                  <a:gd name="T15" fmla="*/ 29 h 143"/>
                  <a:gd name="T16" fmla="*/ 13 w 102"/>
                  <a:gd name="T17" fmla="*/ 24 h 143"/>
                  <a:gd name="T18" fmla="*/ 37 w 102"/>
                  <a:gd name="T19" fmla="*/ 21 h 143"/>
                  <a:gd name="T20" fmla="*/ 47 w 102"/>
                  <a:gd name="T21" fmla="*/ 15 h 143"/>
                  <a:gd name="T22" fmla="*/ 67 w 102"/>
                  <a:gd name="T23" fmla="*/ 13 h 143"/>
                  <a:gd name="T24" fmla="*/ 71 w 102"/>
                  <a:gd name="T25" fmla="*/ 7 h 143"/>
                  <a:gd name="T26" fmla="*/ 84 w 102"/>
                  <a:gd name="T27" fmla="*/ 2 h 143"/>
                  <a:gd name="T28" fmla="*/ 86 w 102"/>
                  <a:gd name="T29" fmla="*/ 0 h 143"/>
                  <a:gd name="T30" fmla="*/ 89 w 102"/>
                  <a:gd name="T31" fmla="*/ 15 h 143"/>
                  <a:gd name="T32" fmla="*/ 102 w 102"/>
                  <a:gd name="T33" fmla="*/ 43 h 143"/>
                  <a:gd name="T34" fmla="*/ 102 w 102"/>
                  <a:gd name="T35" fmla="*/ 52 h 143"/>
                  <a:gd name="T36" fmla="*/ 101 w 102"/>
                  <a:gd name="T37" fmla="*/ 53 h 143"/>
                  <a:gd name="T38" fmla="*/ 95 w 102"/>
                  <a:gd name="T39" fmla="*/ 53 h 143"/>
                  <a:gd name="T40" fmla="*/ 94 w 102"/>
                  <a:gd name="T41" fmla="*/ 52 h 143"/>
                  <a:gd name="T42" fmla="*/ 91 w 102"/>
                  <a:gd name="T43" fmla="*/ 52 h 143"/>
                  <a:gd name="T44" fmla="*/ 86 w 102"/>
                  <a:gd name="T45" fmla="*/ 51 h 143"/>
                  <a:gd name="T46" fmla="*/ 85 w 102"/>
                  <a:gd name="T47" fmla="*/ 51 h 143"/>
                  <a:gd name="T48" fmla="*/ 82 w 102"/>
                  <a:gd name="T49" fmla="*/ 50 h 143"/>
                  <a:gd name="T50" fmla="*/ 79 w 102"/>
                  <a:gd name="T51" fmla="*/ 50 h 143"/>
                  <a:gd name="T52" fmla="*/ 78 w 102"/>
                  <a:gd name="T53" fmla="*/ 50 h 143"/>
                  <a:gd name="T54" fmla="*/ 76 w 102"/>
                  <a:gd name="T55" fmla="*/ 49 h 143"/>
                  <a:gd name="T56" fmla="*/ 66 w 102"/>
                  <a:gd name="T57" fmla="*/ 69 h 143"/>
                  <a:gd name="T58" fmla="*/ 64 w 102"/>
                  <a:gd name="T59" fmla="*/ 77 h 143"/>
                  <a:gd name="T60" fmla="*/ 64 w 102"/>
                  <a:gd name="T61" fmla="*/ 83 h 143"/>
                  <a:gd name="T62" fmla="*/ 63 w 102"/>
                  <a:gd name="T63" fmla="*/ 92 h 143"/>
                  <a:gd name="T64" fmla="*/ 63 w 102"/>
                  <a:gd name="T65" fmla="*/ 97 h 143"/>
                  <a:gd name="T66" fmla="*/ 66 w 102"/>
                  <a:gd name="T67" fmla="*/ 111 h 143"/>
                  <a:gd name="T68" fmla="*/ 82 w 102"/>
                  <a:gd name="T69" fmla="*/ 111 h 143"/>
                  <a:gd name="T70" fmla="*/ 85 w 102"/>
                  <a:gd name="T71" fmla="*/ 112 h 143"/>
                  <a:gd name="T72" fmla="*/ 84 w 102"/>
                  <a:gd name="T73" fmla="*/ 121 h 143"/>
                  <a:gd name="T74" fmla="*/ 84 w 102"/>
                  <a:gd name="T75" fmla="*/ 126 h 143"/>
                  <a:gd name="T76" fmla="*/ 69 w 102"/>
                  <a:gd name="T77" fmla="*/ 143 h 143"/>
                  <a:gd name="T78" fmla="*/ 56 w 102"/>
                  <a:gd name="T79" fmla="*/ 141 h 143"/>
                  <a:gd name="T80" fmla="*/ 56 w 102"/>
                  <a:gd name="T81" fmla="*/ 131 h 143"/>
                  <a:gd name="T82" fmla="*/ 32 w 102"/>
                  <a:gd name="T83" fmla="*/ 131 h 143"/>
                  <a:gd name="T84" fmla="*/ 23 w 102"/>
                  <a:gd name="T85" fmla="*/ 131 h 143"/>
                  <a:gd name="T86" fmla="*/ 17 w 102"/>
                  <a:gd name="T87" fmla="*/ 129 h 143"/>
                  <a:gd name="T88" fmla="*/ 17 w 102"/>
                  <a:gd name="T89" fmla="*/ 119 h 143"/>
                  <a:gd name="T90" fmla="*/ 17 w 102"/>
                  <a:gd name="T91" fmla="*/ 110 h 143"/>
                  <a:gd name="T92" fmla="*/ 17 w 102"/>
                  <a:gd name="T93" fmla="*/ 79 h 143"/>
                  <a:gd name="T94" fmla="*/ 17 w 102"/>
                  <a:gd name="T95" fmla="*/ 67 h 143"/>
                  <a:gd name="T96" fmla="*/ 13 w 102"/>
                  <a:gd name="T97" fmla="*/ 67 h 143"/>
                  <a:gd name="T98" fmla="*/ 10 w 102"/>
                  <a:gd name="T99" fmla="*/ 58 h 143"/>
                  <a:gd name="T100" fmla="*/ 9 w 102"/>
                  <a:gd name="T101" fmla="*/ 5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2" h="143">
                    <a:moveTo>
                      <a:pt x="1" y="41"/>
                    </a:moveTo>
                    <a:lnTo>
                      <a:pt x="1" y="35"/>
                    </a:lnTo>
                    <a:lnTo>
                      <a:pt x="1" y="35"/>
                    </a:lnTo>
                    <a:lnTo>
                      <a:pt x="1" y="34"/>
                    </a:lnTo>
                    <a:lnTo>
                      <a:pt x="1" y="34"/>
                    </a:lnTo>
                    <a:lnTo>
                      <a:pt x="1" y="32"/>
                    </a:lnTo>
                    <a:lnTo>
                      <a:pt x="1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3" y="23"/>
                    </a:lnTo>
                    <a:lnTo>
                      <a:pt x="3" y="23"/>
                    </a:lnTo>
                    <a:lnTo>
                      <a:pt x="4" y="24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8" y="27"/>
                    </a:lnTo>
                    <a:lnTo>
                      <a:pt x="8" y="29"/>
                    </a:lnTo>
                    <a:lnTo>
                      <a:pt x="9" y="29"/>
                    </a:lnTo>
                    <a:lnTo>
                      <a:pt x="9" y="29"/>
                    </a:lnTo>
                    <a:lnTo>
                      <a:pt x="9" y="29"/>
                    </a:lnTo>
                    <a:lnTo>
                      <a:pt x="10" y="29"/>
                    </a:lnTo>
                    <a:lnTo>
                      <a:pt x="12" y="27"/>
                    </a:lnTo>
                    <a:lnTo>
                      <a:pt x="13" y="27"/>
                    </a:lnTo>
                    <a:lnTo>
                      <a:pt x="13" y="26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3" y="22"/>
                    </a:lnTo>
                    <a:lnTo>
                      <a:pt x="16" y="22"/>
                    </a:lnTo>
                    <a:lnTo>
                      <a:pt x="37" y="21"/>
                    </a:lnTo>
                    <a:lnTo>
                      <a:pt x="39" y="21"/>
                    </a:lnTo>
                    <a:lnTo>
                      <a:pt x="42" y="21"/>
                    </a:lnTo>
                    <a:lnTo>
                      <a:pt x="47" y="21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50" y="15"/>
                    </a:lnTo>
                    <a:lnTo>
                      <a:pt x="55" y="14"/>
                    </a:lnTo>
                    <a:lnTo>
                      <a:pt x="67" y="13"/>
                    </a:lnTo>
                    <a:lnTo>
                      <a:pt x="67" y="13"/>
                    </a:lnTo>
                    <a:lnTo>
                      <a:pt x="68" y="9"/>
                    </a:lnTo>
                    <a:lnTo>
                      <a:pt x="69" y="8"/>
                    </a:lnTo>
                    <a:lnTo>
                      <a:pt x="71" y="7"/>
                    </a:lnTo>
                    <a:lnTo>
                      <a:pt x="80" y="4"/>
                    </a:lnTo>
                    <a:lnTo>
                      <a:pt x="82" y="3"/>
                    </a:lnTo>
                    <a:lnTo>
                      <a:pt x="83" y="2"/>
                    </a:lnTo>
                    <a:lnTo>
                      <a:pt x="84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8" y="5"/>
                    </a:lnTo>
                    <a:lnTo>
                      <a:pt x="89" y="7"/>
                    </a:lnTo>
                    <a:lnTo>
                      <a:pt x="89" y="7"/>
                    </a:lnTo>
                    <a:lnTo>
                      <a:pt x="89" y="15"/>
                    </a:lnTo>
                    <a:lnTo>
                      <a:pt x="89" y="32"/>
                    </a:lnTo>
                    <a:lnTo>
                      <a:pt x="91" y="41"/>
                    </a:lnTo>
                    <a:lnTo>
                      <a:pt x="91" y="43"/>
                    </a:lnTo>
                    <a:lnTo>
                      <a:pt x="102" y="43"/>
                    </a:lnTo>
                    <a:lnTo>
                      <a:pt x="102" y="43"/>
                    </a:lnTo>
                    <a:lnTo>
                      <a:pt x="102" y="52"/>
                    </a:lnTo>
                    <a:lnTo>
                      <a:pt x="102" y="52"/>
                    </a:lnTo>
                    <a:lnTo>
                      <a:pt x="102" y="52"/>
                    </a:lnTo>
                    <a:lnTo>
                      <a:pt x="102" y="53"/>
                    </a:lnTo>
                    <a:lnTo>
                      <a:pt x="102" y="54"/>
                    </a:lnTo>
                    <a:lnTo>
                      <a:pt x="101" y="53"/>
                    </a:lnTo>
                    <a:lnTo>
                      <a:pt x="101" y="53"/>
                    </a:lnTo>
                    <a:lnTo>
                      <a:pt x="99" y="53"/>
                    </a:lnTo>
                    <a:lnTo>
                      <a:pt x="96" y="53"/>
                    </a:lnTo>
                    <a:lnTo>
                      <a:pt x="96" y="53"/>
                    </a:lnTo>
                    <a:lnTo>
                      <a:pt x="95" y="53"/>
                    </a:lnTo>
                    <a:lnTo>
                      <a:pt x="95" y="52"/>
                    </a:lnTo>
                    <a:lnTo>
                      <a:pt x="94" y="52"/>
                    </a:lnTo>
                    <a:lnTo>
                      <a:pt x="94" y="52"/>
                    </a:lnTo>
                    <a:lnTo>
                      <a:pt x="94" y="52"/>
                    </a:lnTo>
                    <a:lnTo>
                      <a:pt x="93" y="52"/>
                    </a:lnTo>
                    <a:lnTo>
                      <a:pt x="92" y="52"/>
                    </a:lnTo>
                    <a:lnTo>
                      <a:pt x="91" y="52"/>
                    </a:lnTo>
                    <a:lnTo>
                      <a:pt x="91" y="52"/>
                    </a:lnTo>
                    <a:lnTo>
                      <a:pt x="88" y="51"/>
                    </a:lnTo>
                    <a:lnTo>
                      <a:pt x="88" y="51"/>
                    </a:lnTo>
                    <a:lnTo>
                      <a:pt x="87" y="51"/>
                    </a:lnTo>
                    <a:lnTo>
                      <a:pt x="86" y="51"/>
                    </a:lnTo>
                    <a:lnTo>
                      <a:pt x="86" y="51"/>
                    </a:lnTo>
                    <a:lnTo>
                      <a:pt x="85" y="51"/>
                    </a:lnTo>
                    <a:lnTo>
                      <a:pt x="85" y="51"/>
                    </a:lnTo>
                    <a:lnTo>
                      <a:pt x="85" y="51"/>
                    </a:lnTo>
                    <a:lnTo>
                      <a:pt x="85" y="51"/>
                    </a:lnTo>
                    <a:lnTo>
                      <a:pt x="84" y="51"/>
                    </a:lnTo>
                    <a:lnTo>
                      <a:pt x="84" y="51"/>
                    </a:lnTo>
                    <a:lnTo>
                      <a:pt x="82" y="50"/>
                    </a:lnTo>
                    <a:lnTo>
                      <a:pt x="82" y="50"/>
                    </a:lnTo>
                    <a:lnTo>
                      <a:pt x="80" y="50"/>
                    </a:lnTo>
                    <a:lnTo>
                      <a:pt x="80" y="50"/>
                    </a:lnTo>
                    <a:lnTo>
                      <a:pt x="79" y="50"/>
                    </a:lnTo>
                    <a:lnTo>
                      <a:pt x="79" y="50"/>
                    </a:lnTo>
                    <a:lnTo>
                      <a:pt x="79" y="50"/>
                    </a:lnTo>
                    <a:lnTo>
                      <a:pt x="78" y="50"/>
                    </a:lnTo>
                    <a:lnTo>
                      <a:pt x="78" y="50"/>
                    </a:lnTo>
                    <a:lnTo>
                      <a:pt x="77" y="50"/>
                    </a:lnTo>
                    <a:lnTo>
                      <a:pt x="77" y="50"/>
                    </a:lnTo>
                    <a:lnTo>
                      <a:pt x="77" y="49"/>
                    </a:lnTo>
                    <a:lnTo>
                      <a:pt x="76" y="49"/>
                    </a:lnTo>
                    <a:lnTo>
                      <a:pt x="76" y="69"/>
                    </a:lnTo>
                    <a:lnTo>
                      <a:pt x="75" y="69"/>
                    </a:lnTo>
                    <a:lnTo>
                      <a:pt x="66" y="69"/>
                    </a:lnTo>
                    <a:lnTo>
                      <a:pt x="66" y="69"/>
                    </a:lnTo>
                    <a:lnTo>
                      <a:pt x="64" y="69"/>
                    </a:lnTo>
                    <a:lnTo>
                      <a:pt x="64" y="70"/>
                    </a:lnTo>
                    <a:lnTo>
                      <a:pt x="64" y="72"/>
                    </a:lnTo>
                    <a:lnTo>
                      <a:pt x="64" y="77"/>
                    </a:lnTo>
                    <a:lnTo>
                      <a:pt x="64" y="77"/>
                    </a:lnTo>
                    <a:lnTo>
                      <a:pt x="64" y="78"/>
                    </a:lnTo>
                    <a:lnTo>
                      <a:pt x="64" y="79"/>
                    </a:lnTo>
                    <a:lnTo>
                      <a:pt x="64" y="83"/>
                    </a:lnTo>
                    <a:lnTo>
                      <a:pt x="64" y="83"/>
                    </a:lnTo>
                    <a:lnTo>
                      <a:pt x="63" y="85"/>
                    </a:lnTo>
                    <a:lnTo>
                      <a:pt x="63" y="86"/>
                    </a:lnTo>
                    <a:lnTo>
                      <a:pt x="63" y="92"/>
                    </a:lnTo>
                    <a:lnTo>
                      <a:pt x="63" y="94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63" y="97"/>
                    </a:lnTo>
                    <a:lnTo>
                      <a:pt x="63" y="105"/>
                    </a:lnTo>
                    <a:lnTo>
                      <a:pt x="63" y="107"/>
                    </a:lnTo>
                    <a:lnTo>
                      <a:pt x="63" y="110"/>
                    </a:lnTo>
                    <a:lnTo>
                      <a:pt x="66" y="111"/>
                    </a:lnTo>
                    <a:lnTo>
                      <a:pt x="77" y="111"/>
                    </a:lnTo>
                    <a:lnTo>
                      <a:pt x="80" y="111"/>
                    </a:lnTo>
                    <a:lnTo>
                      <a:pt x="80" y="111"/>
                    </a:lnTo>
                    <a:lnTo>
                      <a:pt x="82" y="111"/>
                    </a:lnTo>
                    <a:lnTo>
                      <a:pt x="83" y="111"/>
                    </a:lnTo>
                    <a:lnTo>
                      <a:pt x="84" y="111"/>
                    </a:lnTo>
                    <a:lnTo>
                      <a:pt x="85" y="111"/>
                    </a:lnTo>
                    <a:lnTo>
                      <a:pt x="85" y="112"/>
                    </a:lnTo>
                    <a:lnTo>
                      <a:pt x="84" y="114"/>
                    </a:lnTo>
                    <a:lnTo>
                      <a:pt x="84" y="115"/>
                    </a:lnTo>
                    <a:lnTo>
                      <a:pt x="84" y="117"/>
                    </a:lnTo>
                    <a:lnTo>
                      <a:pt x="84" y="121"/>
                    </a:lnTo>
                    <a:lnTo>
                      <a:pt x="84" y="124"/>
                    </a:lnTo>
                    <a:lnTo>
                      <a:pt x="84" y="124"/>
                    </a:lnTo>
                    <a:lnTo>
                      <a:pt x="84" y="126"/>
                    </a:lnTo>
                    <a:lnTo>
                      <a:pt x="84" y="126"/>
                    </a:lnTo>
                    <a:lnTo>
                      <a:pt x="84" y="129"/>
                    </a:lnTo>
                    <a:lnTo>
                      <a:pt x="84" y="130"/>
                    </a:lnTo>
                    <a:lnTo>
                      <a:pt x="84" y="143"/>
                    </a:lnTo>
                    <a:lnTo>
                      <a:pt x="69" y="143"/>
                    </a:lnTo>
                    <a:lnTo>
                      <a:pt x="65" y="142"/>
                    </a:lnTo>
                    <a:lnTo>
                      <a:pt x="65" y="142"/>
                    </a:lnTo>
                    <a:lnTo>
                      <a:pt x="56" y="142"/>
                    </a:lnTo>
                    <a:lnTo>
                      <a:pt x="56" y="141"/>
                    </a:lnTo>
                    <a:lnTo>
                      <a:pt x="56" y="140"/>
                    </a:lnTo>
                    <a:lnTo>
                      <a:pt x="56" y="134"/>
                    </a:lnTo>
                    <a:lnTo>
                      <a:pt x="56" y="133"/>
                    </a:lnTo>
                    <a:lnTo>
                      <a:pt x="56" y="131"/>
                    </a:lnTo>
                    <a:lnTo>
                      <a:pt x="51" y="131"/>
                    </a:lnTo>
                    <a:lnTo>
                      <a:pt x="39" y="131"/>
                    </a:lnTo>
                    <a:lnTo>
                      <a:pt x="35" y="131"/>
                    </a:lnTo>
                    <a:lnTo>
                      <a:pt x="32" y="131"/>
                    </a:lnTo>
                    <a:lnTo>
                      <a:pt x="28" y="131"/>
                    </a:lnTo>
                    <a:lnTo>
                      <a:pt x="26" y="131"/>
                    </a:lnTo>
                    <a:lnTo>
                      <a:pt x="26" y="131"/>
                    </a:lnTo>
                    <a:lnTo>
                      <a:pt x="23" y="131"/>
                    </a:lnTo>
                    <a:lnTo>
                      <a:pt x="22" y="131"/>
                    </a:lnTo>
                    <a:lnTo>
                      <a:pt x="21" y="131"/>
                    </a:lnTo>
                    <a:lnTo>
                      <a:pt x="17" y="131"/>
                    </a:lnTo>
                    <a:lnTo>
                      <a:pt x="17" y="129"/>
                    </a:lnTo>
                    <a:lnTo>
                      <a:pt x="17" y="125"/>
                    </a:lnTo>
                    <a:lnTo>
                      <a:pt x="17" y="124"/>
                    </a:lnTo>
                    <a:lnTo>
                      <a:pt x="17" y="121"/>
                    </a:lnTo>
                    <a:lnTo>
                      <a:pt x="17" y="119"/>
                    </a:lnTo>
                    <a:lnTo>
                      <a:pt x="17" y="119"/>
                    </a:lnTo>
                    <a:lnTo>
                      <a:pt x="17" y="116"/>
                    </a:lnTo>
                    <a:lnTo>
                      <a:pt x="17" y="116"/>
                    </a:lnTo>
                    <a:lnTo>
                      <a:pt x="17" y="110"/>
                    </a:lnTo>
                    <a:lnTo>
                      <a:pt x="17" y="90"/>
                    </a:lnTo>
                    <a:lnTo>
                      <a:pt x="17" y="84"/>
                    </a:lnTo>
                    <a:lnTo>
                      <a:pt x="17" y="81"/>
                    </a:lnTo>
                    <a:lnTo>
                      <a:pt x="17" y="79"/>
                    </a:lnTo>
                    <a:lnTo>
                      <a:pt x="17" y="74"/>
                    </a:lnTo>
                    <a:lnTo>
                      <a:pt x="17" y="71"/>
                    </a:lnTo>
                    <a:lnTo>
                      <a:pt x="17" y="70"/>
                    </a:lnTo>
                    <a:lnTo>
                      <a:pt x="17" y="67"/>
                    </a:lnTo>
                    <a:lnTo>
                      <a:pt x="17" y="67"/>
                    </a:lnTo>
                    <a:lnTo>
                      <a:pt x="17" y="67"/>
                    </a:lnTo>
                    <a:lnTo>
                      <a:pt x="13" y="67"/>
                    </a:lnTo>
                    <a:lnTo>
                      <a:pt x="13" y="67"/>
                    </a:lnTo>
                    <a:lnTo>
                      <a:pt x="13" y="67"/>
                    </a:lnTo>
                    <a:lnTo>
                      <a:pt x="11" y="67"/>
                    </a:lnTo>
                    <a:lnTo>
                      <a:pt x="10" y="67"/>
                    </a:lnTo>
                    <a:lnTo>
                      <a:pt x="10" y="58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9" y="56"/>
                    </a:lnTo>
                    <a:lnTo>
                      <a:pt x="9" y="56"/>
                    </a:lnTo>
                    <a:lnTo>
                      <a:pt x="3" y="56"/>
                    </a:lnTo>
                    <a:lnTo>
                      <a:pt x="0" y="54"/>
                    </a:lnTo>
                    <a:lnTo>
                      <a:pt x="1" y="41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327" name="Freeform 357">
                <a:extLst>
                  <a:ext uri="{FF2B5EF4-FFF2-40B4-BE49-F238E27FC236}">
                    <a16:creationId xmlns:a16="http://schemas.microsoft.com/office/drawing/2014/main" id="{B02579E3-CDA4-7A08-00E5-1DB846C20A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40100" y="2801937"/>
                <a:ext cx="808038" cy="1309688"/>
              </a:xfrm>
              <a:custGeom>
                <a:avLst/>
                <a:gdLst>
                  <a:gd name="T0" fmla="*/ 342 w 509"/>
                  <a:gd name="T1" fmla="*/ 671 h 825"/>
                  <a:gd name="T2" fmla="*/ 99 w 509"/>
                  <a:gd name="T3" fmla="*/ 117 h 825"/>
                  <a:gd name="T4" fmla="*/ 78 w 509"/>
                  <a:gd name="T5" fmla="*/ 159 h 825"/>
                  <a:gd name="T6" fmla="*/ 63 w 509"/>
                  <a:gd name="T7" fmla="*/ 135 h 825"/>
                  <a:gd name="T8" fmla="*/ 66 w 509"/>
                  <a:gd name="T9" fmla="*/ 281 h 825"/>
                  <a:gd name="T10" fmla="*/ 346 w 509"/>
                  <a:gd name="T11" fmla="*/ 279 h 825"/>
                  <a:gd name="T12" fmla="*/ 357 w 509"/>
                  <a:gd name="T13" fmla="*/ 220 h 825"/>
                  <a:gd name="T14" fmla="*/ 339 w 509"/>
                  <a:gd name="T15" fmla="*/ 177 h 825"/>
                  <a:gd name="T16" fmla="*/ 299 w 509"/>
                  <a:gd name="T17" fmla="*/ 137 h 825"/>
                  <a:gd name="T18" fmla="*/ 161 w 509"/>
                  <a:gd name="T19" fmla="*/ 105 h 825"/>
                  <a:gd name="T20" fmla="*/ 99 w 509"/>
                  <a:gd name="T21" fmla="*/ 94 h 825"/>
                  <a:gd name="T22" fmla="*/ 148 w 509"/>
                  <a:gd name="T23" fmla="*/ 85 h 825"/>
                  <a:gd name="T24" fmla="*/ 218 w 509"/>
                  <a:gd name="T25" fmla="*/ 105 h 825"/>
                  <a:gd name="T26" fmla="*/ 293 w 509"/>
                  <a:gd name="T27" fmla="*/ 74 h 825"/>
                  <a:gd name="T28" fmla="*/ 292 w 509"/>
                  <a:gd name="T29" fmla="*/ 0 h 825"/>
                  <a:gd name="T30" fmla="*/ 322 w 509"/>
                  <a:gd name="T31" fmla="*/ 100 h 825"/>
                  <a:gd name="T32" fmla="*/ 329 w 509"/>
                  <a:gd name="T33" fmla="*/ 144 h 825"/>
                  <a:gd name="T34" fmla="*/ 469 w 509"/>
                  <a:gd name="T35" fmla="*/ 169 h 825"/>
                  <a:gd name="T36" fmla="*/ 460 w 509"/>
                  <a:gd name="T37" fmla="*/ 182 h 825"/>
                  <a:gd name="T38" fmla="*/ 506 w 509"/>
                  <a:gd name="T39" fmla="*/ 257 h 825"/>
                  <a:gd name="T40" fmla="*/ 458 w 509"/>
                  <a:gd name="T41" fmla="*/ 329 h 825"/>
                  <a:gd name="T42" fmla="*/ 485 w 509"/>
                  <a:gd name="T43" fmla="*/ 455 h 825"/>
                  <a:gd name="T44" fmla="*/ 509 w 509"/>
                  <a:gd name="T45" fmla="*/ 510 h 825"/>
                  <a:gd name="T46" fmla="*/ 437 w 509"/>
                  <a:gd name="T47" fmla="*/ 397 h 825"/>
                  <a:gd name="T48" fmla="*/ 390 w 509"/>
                  <a:gd name="T49" fmla="*/ 364 h 825"/>
                  <a:gd name="T50" fmla="*/ 401 w 509"/>
                  <a:gd name="T51" fmla="*/ 381 h 825"/>
                  <a:gd name="T52" fmla="*/ 364 w 509"/>
                  <a:gd name="T53" fmla="*/ 498 h 825"/>
                  <a:gd name="T54" fmla="*/ 376 w 509"/>
                  <a:gd name="T55" fmla="*/ 693 h 825"/>
                  <a:gd name="T56" fmla="*/ 381 w 509"/>
                  <a:gd name="T57" fmla="*/ 725 h 825"/>
                  <a:gd name="T58" fmla="*/ 392 w 509"/>
                  <a:gd name="T59" fmla="*/ 777 h 825"/>
                  <a:gd name="T60" fmla="*/ 340 w 509"/>
                  <a:gd name="T61" fmla="*/ 819 h 825"/>
                  <a:gd name="T62" fmla="*/ 318 w 509"/>
                  <a:gd name="T63" fmla="*/ 789 h 825"/>
                  <a:gd name="T64" fmla="*/ 333 w 509"/>
                  <a:gd name="T65" fmla="*/ 738 h 825"/>
                  <a:gd name="T66" fmla="*/ 354 w 509"/>
                  <a:gd name="T67" fmla="*/ 705 h 825"/>
                  <a:gd name="T68" fmla="*/ 364 w 509"/>
                  <a:gd name="T69" fmla="*/ 698 h 825"/>
                  <a:gd name="T70" fmla="*/ 346 w 509"/>
                  <a:gd name="T71" fmla="*/ 606 h 825"/>
                  <a:gd name="T72" fmla="*/ 348 w 509"/>
                  <a:gd name="T73" fmla="*/ 524 h 825"/>
                  <a:gd name="T74" fmla="*/ 357 w 509"/>
                  <a:gd name="T75" fmla="*/ 482 h 825"/>
                  <a:gd name="T76" fmla="*/ 317 w 509"/>
                  <a:gd name="T77" fmla="*/ 457 h 825"/>
                  <a:gd name="T78" fmla="*/ 266 w 509"/>
                  <a:gd name="T79" fmla="*/ 452 h 825"/>
                  <a:gd name="T80" fmla="*/ 246 w 509"/>
                  <a:gd name="T81" fmla="*/ 479 h 825"/>
                  <a:gd name="T82" fmla="*/ 178 w 509"/>
                  <a:gd name="T83" fmla="*/ 494 h 825"/>
                  <a:gd name="T84" fmla="*/ 178 w 509"/>
                  <a:gd name="T85" fmla="*/ 482 h 825"/>
                  <a:gd name="T86" fmla="*/ 345 w 509"/>
                  <a:gd name="T87" fmla="*/ 309 h 825"/>
                  <a:gd name="T88" fmla="*/ 150 w 509"/>
                  <a:gd name="T89" fmla="*/ 300 h 825"/>
                  <a:gd name="T90" fmla="*/ 291 w 509"/>
                  <a:gd name="T91" fmla="*/ 391 h 825"/>
                  <a:gd name="T92" fmla="*/ 344 w 509"/>
                  <a:gd name="T93" fmla="*/ 394 h 825"/>
                  <a:gd name="T94" fmla="*/ 378 w 509"/>
                  <a:gd name="T95" fmla="*/ 349 h 825"/>
                  <a:gd name="T96" fmla="*/ 307 w 509"/>
                  <a:gd name="T97" fmla="*/ 383 h 825"/>
                  <a:gd name="T98" fmla="*/ 346 w 509"/>
                  <a:gd name="T99" fmla="*/ 467 h 825"/>
                  <a:gd name="T100" fmla="*/ 352 w 509"/>
                  <a:gd name="T101" fmla="*/ 177 h 825"/>
                  <a:gd name="T102" fmla="*/ 361 w 509"/>
                  <a:gd name="T103" fmla="*/ 192 h 825"/>
                  <a:gd name="T104" fmla="*/ 363 w 509"/>
                  <a:gd name="T105" fmla="*/ 466 h 825"/>
                  <a:gd name="T106" fmla="*/ 21 w 509"/>
                  <a:gd name="T107" fmla="*/ 146 h 825"/>
                  <a:gd name="T108" fmla="*/ 62 w 509"/>
                  <a:gd name="T109" fmla="*/ 166 h 825"/>
                  <a:gd name="T110" fmla="*/ 26 w 509"/>
                  <a:gd name="T111" fmla="*/ 162 h 825"/>
                  <a:gd name="T112" fmla="*/ 45 w 509"/>
                  <a:gd name="T113" fmla="*/ 166 h 825"/>
                  <a:gd name="T114" fmla="*/ 10 w 509"/>
                  <a:gd name="T115" fmla="*/ 123 h 825"/>
                  <a:gd name="T116" fmla="*/ 13 w 509"/>
                  <a:gd name="T117" fmla="*/ 41 h 825"/>
                  <a:gd name="T118" fmla="*/ 72 w 509"/>
                  <a:gd name="T119" fmla="*/ 12 h 825"/>
                  <a:gd name="T120" fmla="*/ 58 w 509"/>
                  <a:gd name="T121" fmla="*/ 85 h 825"/>
                  <a:gd name="T122" fmla="*/ 43 w 509"/>
                  <a:gd name="T123" fmla="*/ 92 h 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09" h="825">
                    <a:moveTo>
                      <a:pt x="330" y="677"/>
                    </a:moveTo>
                    <a:lnTo>
                      <a:pt x="333" y="674"/>
                    </a:lnTo>
                    <a:lnTo>
                      <a:pt x="334" y="675"/>
                    </a:lnTo>
                    <a:lnTo>
                      <a:pt x="331" y="678"/>
                    </a:lnTo>
                    <a:lnTo>
                      <a:pt x="330" y="677"/>
                    </a:lnTo>
                    <a:close/>
                    <a:moveTo>
                      <a:pt x="327" y="670"/>
                    </a:moveTo>
                    <a:lnTo>
                      <a:pt x="335" y="665"/>
                    </a:lnTo>
                    <a:lnTo>
                      <a:pt x="333" y="662"/>
                    </a:lnTo>
                    <a:lnTo>
                      <a:pt x="334" y="661"/>
                    </a:lnTo>
                    <a:lnTo>
                      <a:pt x="344" y="655"/>
                    </a:lnTo>
                    <a:lnTo>
                      <a:pt x="344" y="656"/>
                    </a:lnTo>
                    <a:lnTo>
                      <a:pt x="349" y="665"/>
                    </a:lnTo>
                    <a:lnTo>
                      <a:pt x="349" y="666"/>
                    </a:lnTo>
                    <a:lnTo>
                      <a:pt x="352" y="681"/>
                    </a:lnTo>
                    <a:lnTo>
                      <a:pt x="345" y="669"/>
                    </a:lnTo>
                    <a:lnTo>
                      <a:pt x="343" y="671"/>
                    </a:lnTo>
                    <a:lnTo>
                      <a:pt x="342" y="671"/>
                    </a:lnTo>
                    <a:lnTo>
                      <a:pt x="340" y="672"/>
                    </a:lnTo>
                    <a:lnTo>
                      <a:pt x="339" y="672"/>
                    </a:lnTo>
                    <a:lnTo>
                      <a:pt x="339" y="673"/>
                    </a:lnTo>
                    <a:lnTo>
                      <a:pt x="336" y="668"/>
                    </a:lnTo>
                    <a:lnTo>
                      <a:pt x="333" y="670"/>
                    </a:lnTo>
                    <a:lnTo>
                      <a:pt x="335" y="673"/>
                    </a:lnTo>
                    <a:lnTo>
                      <a:pt x="333" y="674"/>
                    </a:lnTo>
                    <a:lnTo>
                      <a:pt x="330" y="670"/>
                    </a:lnTo>
                    <a:lnTo>
                      <a:pt x="327" y="672"/>
                    </a:lnTo>
                    <a:lnTo>
                      <a:pt x="327" y="671"/>
                    </a:lnTo>
                    <a:lnTo>
                      <a:pt x="327" y="670"/>
                    </a:lnTo>
                    <a:close/>
                    <a:moveTo>
                      <a:pt x="92" y="112"/>
                    </a:moveTo>
                    <a:lnTo>
                      <a:pt x="99" y="112"/>
                    </a:lnTo>
                    <a:lnTo>
                      <a:pt x="99" y="113"/>
                    </a:lnTo>
                    <a:lnTo>
                      <a:pt x="99" y="114"/>
                    </a:lnTo>
                    <a:lnTo>
                      <a:pt x="99" y="115"/>
                    </a:lnTo>
                    <a:lnTo>
                      <a:pt x="99" y="117"/>
                    </a:lnTo>
                    <a:lnTo>
                      <a:pt x="99" y="118"/>
                    </a:lnTo>
                    <a:lnTo>
                      <a:pt x="99" y="121"/>
                    </a:lnTo>
                    <a:lnTo>
                      <a:pt x="99" y="122"/>
                    </a:lnTo>
                    <a:lnTo>
                      <a:pt x="92" y="122"/>
                    </a:lnTo>
                    <a:lnTo>
                      <a:pt x="92" y="112"/>
                    </a:lnTo>
                    <a:close/>
                    <a:moveTo>
                      <a:pt x="79" y="148"/>
                    </a:moveTo>
                    <a:lnTo>
                      <a:pt x="82" y="148"/>
                    </a:lnTo>
                    <a:lnTo>
                      <a:pt x="82" y="149"/>
                    </a:lnTo>
                    <a:lnTo>
                      <a:pt x="81" y="149"/>
                    </a:lnTo>
                    <a:lnTo>
                      <a:pt x="79" y="149"/>
                    </a:lnTo>
                    <a:lnTo>
                      <a:pt x="79" y="148"/>
                    </a:lnTo>
                    <a:close/>
                    <a:moveTo>
                      <a:pt x="75" y="122"/>
                    </a:moveTo>
                    <a:lnTo>
                      <a:pt x="78" y="122"/>
                    </a:lnTo>
                    <a:lnTo>
                      <a:pt x="78" y="145"/>
                    </a:lnTo>
                    <a:lnTo>
                      <a:pt x="78" y="150"/>
                    </a:lnTo>
                    <a:lnTo>
                      <a:pt x="78" y="156"/>
                    </a:lnTo>
                    <a:lnTo>
                      <a:pt x="78" y="159"/>
                    </a:lnTo>
                    <a:lnTo>
                      <a:pt x="78" y="168"/>
                    </a:lnTo>
                    <a:lnTo>
                      <a:pt x="76" y="168"/>
                    </a:lnTo>
                    <a:lnTo>
                      <a:pt x="76" y="162"/>
                    </a:lnTo>
                    <a:lnTo>
                      <a:pt x="76" y="146"/>
                    </a:lnTo>
                    <a:lnTo>
                      <a:pt x="75" y="146"/>
                    </a:lnTo>
                    <a:lnTo>
                      <a:pt x="75" y="122"/>
                    </a:lnTo>
                    <a:close/>
                    <a:moveTo>
                      <a:pt x="69" y="122"/>
                    </a:moveTo>
                    <a:lnTo>
                      <a:pt x="72" y="122"/>
                    </a:lnTo>
                    <a:lnTo>
                      <a:pt x="72" y="146"/>
                    </a:lnTo>
                    <a:lnTo>
                      <a:pt x="69" y="146"/>
                    </a:lnTo>
                    <a:lnTo>
                      <a:pt x="69" y="122"/>
                    </a:lnTo>
                    <a:close/>
                    <a:moveTo>
                      <a:pt x="68" y="151"/>
                    </a:moveTo>
                    <a:lnTo>
                      <a:pt x="72" y="151"/>
                    </a:lnTo>
                    <a:lnTo>
                      <a:pt x="72" y="157"/>
                    </a:lnTo>
                    <a:lnTo>
                      <a:pt x="68" y="157"/>
                    </a:lnTo>
                    <a:lnTo>
                      <a:pt x="68" y="151"/>
                    </a:lnTo>
                    <a:close/>
                    <a:moveTo>
                      <a:pt x="63" y="135"/>
                    </a:moveTo>
                    <a:lnTo>
                      <a:pt x="65" y="135"/>
                    </a:lnTo>
                    <a:lnTo>
                      <a:pt x="65" y="141"/>
                    </a:lnTo>
                    <a:lnTo>
                      <a:pt x="63" y="141"/>
                    </a:lnTo>
                    <a:lnTo>
                      <a:pt x="63" y="135"/>
                    </a:lnTo>
                    <a:close/>
                    <a:moveTo>
                      <a:pt x="63" y="122"/>
                    </a:moveTo>
                    <a:lnTo>
                      <a:pt x="65" y="122"/>
                    </a:lnTo>
                    <a:lnTo>
                      <a:pt x="65" y="128"/>
                    </a:lnTo>
                    <a:lnTo>
                      <a:pt x="63" y="128"/>
                    </a:lnTo>
                    <a:lnTo>
                      <a:pt x="63" y="122"/>
                    </a:lnTo>
                    <a:close/>
                    <a:moveTo>
                      <a:pt x="50" y="290"/>
                    </a:moveTo>
                    <a:lnTo>
                      <a:pt x="50" y="289"/>
                    </a:lnTo>
                    <a:lnTo>
                      <a:pt x="50" y="281"/>
                    </a:lnTo>
                    <a:lnTo>
                      <a:pt x="51" y="281"/>
                    </a:lnTo>
                    <a:lnTo>
                      <a:pt x="53" y="281"/>
                    </a:lnTo>
                    <a:lnTo>
                      <a:pt x="54" y="281"/>
                    </a:lnTo>
                    <a:lnTo>
                      <a:pt x="56" y="281"/>
                    </a:lnTo>
                    <a:lnTo>
                      <a:pt x="66" y="281"/>
                    </a:lnTo>
                    <a:lnTo>
                      <a:pt x="73" y="281"/>
                    </a:lnTo>
                    <a:lnTo>
                      <a:pt x="99" y="281"/>
                    </a:lnTo>
                    <a:lnTo>
                      <a:pt x="133" y="281"/>
                    </a:lnTo>
                    <a:lnTo>
                      <a:pt x="138" y="280"/>
                    </a:lnTo>
                    <a:lnTo>
                      <a:pt x="140" y="280"/>
                    </a:lnTo>
                    <a:lnTo>
                      <a:pt x="141" y="280"/>
                    </a:lnTo>
                    <a:lnTo>
                      <a:pt x="142" y="280"/>
                    </a:lnTo>
                    <a:lnTo>
                      <a:pt x="148" y="280"/>
                    </a:lnTo>
                    <a:lnTo>
                      <a:pt x="158" y="279"/>
                    </a:lnTo>
                    <a:lnTo>
                      <a:pt x="167" y="279"/>
                    </a:lnTo>
                    <a:lnTo>
                      <a:pt x="212" y="279"/>
                    </a:lnTo>
                    <a:lnTo>
                      <a:pt x="241" y="279"/>
                    </a:lnTo>
                    <a:lnTo>
                      <a:pt x="252" y="279"/>
                    </a:lnTo>
                    <a:lnTo>
                      <a:pt x="308" y="279"/>
                    </a:lnTo>
                    <a:lnTo>
                      <a:pt x="320" y="279"/>
                    </a:lnTo>
                    <a:lnTo>
                      <a:pt x="329" y="279"/>
                    </a:lnTo>
                    <a:lnTo>
                      <a:pt x="346" y="279"/>
                    </a:lnTo>
                    <a:lnTo>
                      <a:pt x="357" y="279"/>
                    </a:lnTo>
                    <a:lnTo>
                      <a:pt x="374" y="279"/>
                    </a:lnTo>
                    <a:lnTo>
                      <a:pt x="369" y="264"/>
                    </a:lnTo>
                    <a:lnTo>
                      <a:pt x="353" y="264"/>
                    </a:lnTo>
                    <a:lnTo>
                      <a:pt x="353" y="256"/>
                    </a:lnTo>
                    <a:lnTo>
                      <a:pt x="365" y="256"/>
                    </a:lnTo>
                    <a:lnTo>
                      <a:pt x="366" y="255"/>
                    </a:lnTo>
                    <a:lnTo>
                      <a:pt x="364" y="244"/>
                    </a:lnTo>
                    <a:lnTo>
                      <a:pt x="363" y="241"/>
                    </a:lnTo>
                    <a:lnTo>
                      <a:pt x="362" y="241"/>
                    </a:lnTo>
                    <a:lnTo>
                      <a:pt x="358" y="241"/>
                    </a:lnTo>
                    <a:lnTo>
                      <a:pt x="357" y="238"/>
                    </a:lnTo>
                    <a:lnTo>
                      <a:pt x="356" y="234"/>
                    </a:lnTo>
                    <a:lnTo>
                      <a:pt x="353" y="234"/>
                    </a:lnTo>
                    <a:lnTo>
                      <a:pt x="343" y="234"/>
                    </a:lnTo>
                    <a:lnTo>
                      <a:pt x="339" y="220"/>
                    </a:lnTo>
                    <a:lnTo>
                      <a:pt x="357" y="220"/>
                    </a:lnTo>
                    <a:lnTo>
                      <a:pt x="355" y="217"/>
                    </a:lnTo>
                    <a:lnTo>
                      <a:pt x="353" y="212"/>
                    </a:lnTo>
                    <a:lnTo>
                      <a:pt x="350" y="208"/>
                    </a:lnTo>
                    <a:lnTo>
                      <a:pt x="349" y="208"/>
                    </a:lnTo>
                    <a:lnTo>
                      <a:pt x="349" y="207"/>
                    </a:lnTo>
                    <a:lnTo>
                      <a:pt x="340" y="191"/>
                    </a:lnTo>
                    <a:lnTo>
                      <a:pt x="343" y="191"/>
                    </a:lnTo>
                    <a:lnTo>
                      <a:pt x="344" y="191"/>
                    </a:lnTo>
                    <a:lnTo>
                      <a:pt x="345" y="191"/>
                    </a:lnTo>
                    <a:lnTo>
                      <a:pt x="345" y="190"/>
                    </a:lnTo>
                    <a:lnTo>
                      <a:pt x="344" y="190"/>
                    </a:lnTo>
                    <a:lnTo>
                      <a:pt x="344" y="189"/>
                    </a:lnTo>
                    <a:lnTo>
                      <a:pt x="344" y="187"/>
                    </a:lnTo>
                    <a:lnTo>
                      <a:pt x="342" y="182"/>
                    </a:lnTo>
                    <a:lnTo>
                      <a:pt x="340" y="181"/>
                    </a:lnTo>
                    <a:lnTo>
                      <a:pt x="340" y="178"/>
                    </a:lnTo>
                    <a:lnTo>
                      <a:pt x="339" y="177"/>
                    </a:lnTo>
                    <a:lnTo>
                      <a:pt x="338" y="173"/>
                    </a:lnTo>
                    <a:lnTo>
                      <a:pt x="338" y="172"/>
                    </a:lnTo>
                    <a:lnTo>
                      <a:pt x="337" y="171"/>
                    </a:lnTo>
                    <a:lnTo>
                      <a:pt x="337" y="169"/>
                    </a:lnTo>
                    <a:lnTo>
                      <a:pt x="336" y="167"/>
                    </a:lnTo>
                    <a:lnTo>
                      <a:pt x="335" y="163"/>
                    </a:lnTo>
                    <a:lnTo>
                      <a:pt x="334" y="160"/>
                    </a:lnTo>
                    <a:lnTo>
                      <a:pt x="334" y="159"/>
                    </a:lnTo>
                    <a:lnTo>
                      <a:pt x="333" y="159"/>
                    </a:lnTo>
                    <a:lnTo>
                      <a:pt x="328" y="157"/>
                    </a:lnTo>
                    <a:lnTo>
                      <a:pt x="320" y="154"/>
                    </a:lnTo>
                    <a:lnTo>
                      <a:pt x="318" y="149"/>
                    </a:lnTo>
                    <a:lnTo>
                      <a:pt x="314" y="138"/>
                    </a:lnTo>
                    <a:lnTo>
                      <a:pt x="309" y="128"/>
                    </a:lnTo>
                    <a:lnTo>
                      <a:pt x="301" y="110"/>
                    </a:lnTo>
                    <a:lnTo>
                      <a:pt x="298" y="110"/>
                    </a:lnTo>
                    <a:lnTo>
                      <a:pt x="299" y="137"/>
                    </a:lnTo>
                    <a:lnTo>
                      <a:pt x="288" y="137"/>
                    </a:lnTo>
                    <a:lnTo>
                      <a:pt x="284" y="114"/>
                    </a:lnTo>
                    <a:lnTo>
                      <a:pt x="283" y="110"/>
                    </a:lnTo>
                    <a:lnTo>
                      <a:pt x="270" y="110"/>
                    </a:lnTo>
                    <a:lnTo>
                      <a:pt x="255" y="110"/>
                    </a:lnTo>
                    <a:lnTo>
                      <a:pt x="249" y="110"/>
                    </a:lnTo>
                    <a:lnTo>
                      <a:pt x="247" y="111"/>
                    </a:lnTo>
                    <a:lnTo>
                      <a:pt x="245" y="112"/>
                    </a:lnTo>
                    <a:lnTo>
                      <a:pt x="197" y="113"/>
                    </a:lnTo>
                    <a:lnTo>
                      <a:pt x="194" y="113"/>
                    </a:lnTo>
                    <a:lnTo>
                      <a:pt x="185" y="113"/>
                    </a:lnTo>
                    <a:lnTo>
                      <a:pt x="176" y="105"/>
                    </a:lnTo>
                    <a:lnTo>
                      <a:pt x="171" y="105"/>
                    </a:lnTo>
                    <a:lnTo>
                      <a:pt x="170" y="105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61" y="105"/>
                    </a:lnTo>
                    <a:lnTo>
                      <a:pt x="158" y="105"/>
                    </a:lnTo>
                    <a:lnTo>
                      <a:pt x="157" y="105"/>
                    </a:lnTo>
                    <a:lnTo>
                      <a:pt x="156" y="105"/>
                    </a:lnTo>
                    <a:lnTo>
                      <a:pt x="151" y="105"/>
                    </a:lnTo>
                    <a:lnTo>
                      <a:pt x="150" y="105"/>
                    </a:lnTo>
                    <a:lnTo>
                      <a:pt x="149" y="105"/>
                    </a:lnTo>
                    <a:lnTo>
                      <a:pt x="148" y="105"/>
                    </a:lnTo>
                    <a:lnTo>
                      <a:pt x="143" y="105"/>
                    </a:lnTo>
                    <a:lnTo>
                      <a:pt x="143" y="96"/>
                    </a:lnTo>
                    <a:lnTo>
                      <a:pt x="124" y="96"/>
                    </a:lnTo>
                    <a:lnTo>
                      <a:pt x="119" y="102"/>
                    </a:lnTo>
                    <a:lnTo>
                      <a:pt x="99" y="102"/>
                    </a:lnTo>
                    <a:lnTo>
                      <a:pt x="99" y="101"/>
                    </a:lnTo>
                    <a:lnTo>
                      <a:pt x="99" y="100"/>
                    </a:lnTo>
                    <a:lnTo>
                      <a:pt x="99" y="97"/>
                    </a:lnTo>
                    <a:lnTo>
                      <a:pt x="99" y="95"/>
                    </a:lnTo>
                    <a:lnTo>
                      <a:pt x="99" y="94"/>
                    </a:lnTo>
                    <a:lnTo>
                      <a:pt x="99" y="92"/>
                    </a:lnTo>
                    <a:lnTo>
                      <a:pt x="100" y="92"/>
                    </a:lnTo>
                    <a:lnTo>
                      <a:pt x="99" y="92"/>
                    </a:lnTo>
                    <a:lnTo>
                      <a:pt x="99" y="77"/>
                    </a:lnTo>
                    <a:lnTo>
                      <a:pt x="87" y="77"/>
                    </a:lnTo>
                    <a:lnTo>
                      <a:pt x="87" y="70"/>
                    </a:lnTo>
                    <a:lnTo>
                      <a:pt x="99" y="70"/>
                    </a:lnTo>
                    <a:lnTo>
                      <a:pt x="99" y="66"/>
                    </a:lnTo>
                    <a:lnTo>
                      <a:pt x="107" y="66"/>
                    </a:lnTo>
                    <a:lnTo>
                      <a:pt x="107" y="78"/>
                    </a:lnTo>
                    <a:lnTo>
                      <a:pt x="107" y="92"/>
                    </a:lnTo>
                    <a:lnTo>
                      <a:pt x="110" y="92"/>
                    </a:lnTo>
                    <a:lnTo>
                      <a:pt x="112" y="92"/>
                    </a:lnTo>
                    <a:lnTo>
                      <a:pt x="113" y="92"/>
                    </a:lnTo>
                    <a:lnTo>
                      <a:pt x="114" y="92"/>
                    </a:lnTo>
                    <a:lnTo>
                      <a:pt x="120" y="85"/>
                    </a:lnTo>
                    <a:lnTo>
                      <a:pt x="148" y="85"/>
                    </a:lnTo>
                    <a:lnTo>
                      <a:pt x="153" y="85"/>
                    </a:lnTo>
                    <a:lnTo>
                      <a:pt x="155" y="96"/>
                    </a:lnTo>
                    <a:lnTo>
                      <a:pt x="179" y="96"/>
                    </a:lnTo>
                    <a:lnTo>
                      <a:pt x="188" y="104"/>
                    </a:lnTo>
                    <a:lnTo>
                      <a:pt x="188" y="105"/>
                    </a:lnTo>
                    <a:lnTo>
                      <a:pt x="189" y="105"/>
                    </a:lnTo>
                    <a:lnTo>
                      <a:pt x="190" y="105"/>
                    </a:lnTo>
                    <a:lnTo>
                      <a:pt x="191" y="105"/>
                    </a:lnTo>
                    <a:lnTo>
                      <a:pt x="194" y="105"/>
                    </a:lnTo>
                    <a:lnTo>
                      <a:pt x="195" y="105"/>
                    </a:lnTo>
                    <a:lnTo>
                      <a:pt x="196" y="105"/>
                    </a:lnTo>
                    <a:lnTo>
                      <a:pt x="197" y="105"/>
                    </a:lnTo>
                    <a:lnTo>
                      <a:pt x="198" y="105"/>
                    </a:lnTo>
                    <a:lnTo>
                      <a:pt x="203" y="105"/>
                    </a:lnTo>
                    <a:lnTo>
                      <a:pt x="206" y="105"/>
                    </a:lnTo>
                    <a:lnTo>
                      <a:pt x="207" y="105"/>
                    </a:lnTo>
                    <a:lnTo>
                      <a:pt x="218" y="105"/>
                    </a:lnTo>
                    <a:lnTo>
                      <a:pt x="219" y="105"/>
                    </a:lnTo>
                    <a:lnTo>
                      <a:pt x="223" y="105"/>
                    </a:lnTo>
                    <a:lnTo>
                      <a:pt x="224" y="105"/>
                    </a:lnTo>
                    <a:lnTo>
                      <a:pt x="227" y="105"/>
                    </a:lnTo>
                    <a:lnTo>
                      <a:pt x="228" y="105"/>
                    </a:lnTo>
                    <a:lnTo>
                      <a:pt x="232" y="105"/>
                    </a:lnTo>
                    <a:lnTo>
                      <a:pt x="237" y="105"/>
                    </a:lnTo>
                    <a:lnTo>
                      <a:pt x="241" y="105"/>
                    </a:lnTo>
                    <a:lnTo>
                      <a:pt x="242" y="105"/>
                    </a:lnTo>
                    <a:lnTo>
                      <a:pt x="247" y="99"/>
                    </a:lnTo>
                    <a:lnTo>
                      <a:pt x="263" y="99"/>
                    </a:lnTo>
                    <a:lnTo>
                      <a:pt x="269" y="99"/>
                    </a:lnTo>
                    <a:lnTo>
                      <a:pt x="292" y="99"/>
                    </a:lnTo>
                    <a:lnTo>
                      <a:pt x="301" y="99"/>
                    </a:lnTo>
                    <a:lnTo>
                      <a:pt x="298" y="88"/>
                    </a:lnTo>
                    <a:lnTo>
                      <a:pt x="298" y="87"/>
                    </a:lnTo>
                    <a:lnTo>
                      <a:pt x="293" y="74"/>
                    </a:lnTo>
                    <a:lnTo>
                      <a:pt x="292" y="73"/>
                    </a:lnTo>
                    <a:lnTo>
                      <a:pt x="292" y="72"/>
                    </a:lnTo>
                    <a:lnTo>
                      <a:pt x="291" y="66"/>
                    </a:lnTo>
                    <a:lnTo>
                      <a:pt x="289" y="62"/>
                    </a:lnTo>
                    <a:lnTo>
                      <a:pt x="287" y="50"/>
                    </a:lnTo>
                    <a:lnTo>
                      <a:pt x="284" y="41"/>
                    </a:lnTo>
                    <a:lnTo>
                      <a:pt x="282" y="22"/>
                    </a:lnTo>
                    <a:lnTo>
                      <a:pt x="280" y="2"/>
                    </a:lnTo>
                    <a:lnTo>
                      <a:pt x="280" y="1"/>
                    </a:lnTo>
                    <a:lnTo>
                      <a:pt x="280" y="0"/>
                    </a:lnTo>
                    <a:lnTo>
                      <a:pt x="281" y="0"/>
                    </a:lnTo>
                    <a:lnTo>
                      <a:pt x="287" y="0"/>
                    </a:lnTo>
                    <a:lnTo>
                      <a:pt x="288" y="0"/>
                    </a:lnTo>
                    <a:lnTo>
                      <a:pt x="289" y="0"/>
                    </a:lnTo>
                    <a:lnTo>
                      <a:pt x="290" y="0"/>
                    </a:lnTo>
                    <a:lnTo>
                      <a:pt x="291" y="0"/>
                    </a:lnTo>
                    <a:lnTo>
                      <a:pt x="292" y="0"/>
                    </a:lnTo>
                    <a:lnTo>
                      <a:pt x="296" y="0"/>
                    </a:lnTo>
                    <a:lnTo>
                      <a:pt x="297" y="0"/>
                    </a:lnTo>
                    <a:lnTo>
                      <a:pt x="298" y="0"/>
                    </a:lnTo>
                    <a:lnTo>
                      <a:pt x="299" y="0"/>
                    </a:lnTo>
                    <a:lnTo>
                      <a:pt x="300" y="8"/>
                    </a:lnTo>
                    <a:lnTo>
                      <a:pt x="301" y="19"/>
                    </a:lnTo>
                    <a:lnTo>
                      <a:pt x="302" y="26"/>
                    </a:lnTo>
                    <a:lnTo>
                      <a:pt x="303" y="37"/>
                    </a:lnTo>
                    <a:lnTo>
                      <a:pt x="307" y="54"/>
                    </a:lnTo>
                    <a:lnTo>
                      <a:pt x="308" y="56"/>
                    </a:lnTo>
                    <a:lnTo>
                      <a:pt x="309" y="59"/>
                    </a:lnTo>
                    <a:lnTo>
                      <a:pt x="309" y="60"/>
                    </a:lnTo>
                    <a:lnTo>
                      <a:pt x="310" y="64"/>
                    </a:lnTo>
                    <a:lnTo>
                      <a:pt x="314" y="74"/>
                    </a:lnTo>
                    <a:lnTo>
                      <a:pt x="319" y="88"/>
                    </a:lnTo>
                    <a:lnTo>
                      <a:pt x="320" y="94"/>
                    </a:lnTo>
                    <a:lnTo>
                      <a:pt x="322" y="100"/>
                    </a:lnTo>
                    <a:lnTo>
                      <a:pt x="322" y="102"/>
                    </a:lnTo>
                    <a:lnTo>
                      <a:pt x="322" y="103"/>
                    </a:lnTo>
                    <a:lnTo>
                      <a:pt x="322" y="104"/>
                    </a:lnTo>
                    <a:lnTo>
                      <a:pt x="322" y="105"/>
                    </a:lnTo>
                    <a:lnTo>
                      <a:pt x="322" y="106"/>
                    </a:lnTo>
                    <a:lnTo>
                      <a:pt x="322" y="112"/>
                    </a:lnTo>
                    <a:lnTo>
                      <a:pt x="322" y="114"/>
                    </a:lnTo>
                    <a:lnTo>
                      <a:pt x="322" y="115"/>
                    </a:lnTo>
                    <a:lnTo>
                      <a:pt x="334" y="117"/>
                    </a:lnTo>
                    <a:lnTo>
                      <a:pt x="334" y="132"/>
                    </a:lnTo>
                    <a:lnTo>
                      <a:pt x="334" y="133"/>
                    </a:lnTo>
                    <a:lnTo>
                      <a:pt x="327" y="132"/>
                    </a:lnTo>
                    <a:lnTo>
                      <a:pt x="325" y="132"/>
                    </a:lnTo>
                    <a:lnTo>
                      <a:pt x="325" y="133"/>
                    </a:lnTo>
                    <a:lnTo>
                      <a:pt x="326" y="137"/>
                    </a:lnTo>
                    <a:lnTo>
                      <a:pt x="327" y="139"/>
                    </a:lnTo>
                    <a:lnTo>
                      <a:pt x="329" y="144"/>
                    </a:lnTo>
                    <a:lnTo>
                      <a:pt x="334" y="141"/>
                    </a:lnTo>
                    <a:lnTo>
                      <a:pt x="336" y="145"/>
                    </a:lnTo>
                    <a:lnTo>
                      <a:pt x="336" y="148"/>
                    </a:lnTo>
                    <a:lnTo>
                      <a:pt x="336" y="150"/>
                    </a:lnTo>
                    <a:lnTo>
                      <a:pt x="335" y="155"/>
                    </a:lnTo>
                    <a:lnTo>
                      <a:pt x="339" y="155"/>
                    </a:lnTo>
                    <a:lnTo>
                      <a:pt x="345" y="167"/>
                    </a:lnTo>
                    <a:lnTo>
                      <a:pt x="346" y="167"/>
                    </a:lnTo>
                    <a:lnTo>
                      <a:pt x="361" y="167"/>
                    </a:lnTo>
                    <a:lnTo>
                      <a:pt x="362" y="158"/>
                    </a:lnTo>
                    <a:lnTo>
                      <a:pt x="411" y="158"/>
                    </a:lnTo>
                    <a:lnTo>
                      <a:pt x="451" y="157"/>
                    </a:lnTo>
                    <a:lnTo>
                      <a:pt x="452" y="157"/>
                    </a:lnTo>
                    <a:lnTo>
                      <a:pt x="459" y="157"/>
                    </a:lnTo>
                    <a:lnTo>
                      <a:pt x="459" y="163"/>
                    </a:lnTo>
                    <a:lnTo>
                      <a:pt x="466" y="167"/>
                    </a:lnTo>
                    <a:lnTo>
                      <a:pt x="469" y="169"/>
                    </a:lnTo>
                    <a:lnTo>
                      <a:pt x="471" y="171"/>
                    </a:lnTo>
                    <a:lnTo>
                      <a:pt x="476" y="174"/>
                    </a:lnTo>
                    <a:lnTo>
                      <a:pt x="475" y="174"/>
                    </a:lnTo>
                    <a:lnTo>
                      <a:pt x="474" y="175"/>
                    </a:lnTo>
                    <a:lnTo>
                      <a:pt x="473" y="175"/>
                    </a:lnTo>
                    <a:lnTo>
                      <a:pt x="473" y="176"/>
                    </a:lnTo>
                    <a:lnTo>
                      <a:pt x="471" y="176"/>
                    </a:lnTo>
                    <a:lnTo>
                      <a:pt x="467" y="174"/>
                    </a:lnTo>
                    <a:lnTo>
                      <a:pt x="466" y="176"/>
                    </a:lnTo>
                    <a:lnTo>
                      <a:pt x="468" y="177"/>
                    </a:lnTo>
                    <a:lnTo>
                      <a:pt x="467" y="178"/>
                    </a:lnTo>
                    <a:lnTo>
                      <a:pt x="466" y="178"/>
                    </a:lnTo>
                    <a:lnTo>
                      <a:pt x="465" y="180"/>
                    </a:lnTo>
                    <a:lnTo>
                      <a:pt x="464" y="180"/>
                    </a:lnTo>
                    <a:lnTo>
                      <a:pt x="462" y="181"/>
                    </a:lnTo>
                    <a:lnTo>
                      <a:pt x="461" y="182"/>
                    </a:lnTo>
                    <a:lnTo>
                      <a:pt x="460" y="182"/>
                    </a:lnTo>
                    <a:lnTo>
                      <a:pt x="460" y="183"/>
                    </a:lnTo>
                    <a:lnTo>
                      <a:pt x="459" y="184"/>
                    </a:lnTo>
                    <a:lnTo>
                      <a:pt x="458" y="185"/>
                    </a:lnTo>
                    <a:lnTo>
                      <a:pt x="457" y="186"/>
                    </a:lnTo>
                    <a:lnTo>
                      <a:pt x="456" y="187"/>
                    </a:lnTo>
                    <a:lnTo>
                      <a:pt x="455" y="189"/>
                    </a:lnTo>
                    <a:lnTo>
                      <a:pt x="452" y="190"/>
                    </a:lnTo>
                    <a:lnTo>
                      <a:pt x="452" y="191"/>
                    </a:lnTo>
                    <a:lnTo>
                      <a:pt x="503" y="191"/>
                    </a:lnTo>
                    <a:lnTo>
                      <a:pt x="506" y="191"/>
                    </a:lnTo>
                    <a:lnTo>
                      <a:pt x="506" y="198"/>
                    </a:lnTo>
                    <a:lnTo>
                      <a:pt x="507" y="227"/>
                    </a:lnTo>
                    <a:lnTo>
                      <a:pt x="507" y="237"/>
                    </a:lnTo>
                    <a:lnTo>
                      <a:pt x="507" y="243"/>
                    </a:lnTo>
                    <a:lnTo>
                      <a:pt x="506" y="255"/>
                    </a:lnTo>
                    <a:lnTo>
                      <a:pt x="506" y="256"/>
                    </a:lnTo>
                    <a:lnTo>
                      <a:pt x="506" y="257"/>
                    </a:lnTo>
                    <a:lnTo>
                      <a:pt x="506" y="258"/>
                    </a:lnTo>
                    <a:lnTo>
                      <a:pt x="506" y="263"/>
                    </a:lnTo>
                    <a:lnTo>
                      <a:pt x="506" y="264"/>
                    </a:lnTo>
                    <a:lnTo>
                      <a:pt x="506" y="286"/>
                    </a:lnTo>
                    <a:lnTo>
                      <a:pt x="506" y="290"/>
                    </a:lnTo>
                    <a:lnTo>
                      <a:pt x="506" y="298"/>
                    </a:lnTo>
                    <a:lnTo>
                      <a:pt x="506" y="299"/>
                    </a:lnTo>
                    <a:lnTo>
                      <a:pt x="506" y="327"/>
                    </a:lnTo>
                    <a:lnTo>
                      <a:pt x="506" y="328"/>
                    </a:lnTo>
                    <a:lnTo>
                      <a:pt x="503" y="328"/>
                    </a:lnTo>
                    <a:lnTo>
                      <a:pt x="475" y="329"/>
                    </a:lnTo>
                    <a:lnTo>
                      <a:pt x="464" y="329"/>
                    </a:lnTo>
                    <a:lnTo>
                      <a:pt x="462" y="329"/>
                    </a:lnTo>
                    <a:lnTo>
                      <a:pt x="461" y="329"/>
                    </a:lnTo>
                    <a:lnTo>
                      <a:pt x="460" y="329"/>
                    </a:lnTo>
                    <a:lnTo>
                      <a:pt x="459" y="329"/>
                    </a:lnTo>
                    <a:lnTo>
                      <a:pt x="458" y="329"/>
                    </a:lnTo>
                    <a:lnTo>
                      <a:pt x="457" y="329"/>
                    </a:lnTo>
                    <a:lnTo>
                      <a:pt x="456" y="329"/>
                    </a:lnTo>
                    <a:lnTo>
                      <a:pt x="452" y="329"/>
                    </a:lnTo>
                    <a:lnTo>
                      <a:pt x="451" y="329"/>
                    </a:lnTo>
                    <a:lnTo>
                      <a:pt x="448" y="329"/>
                    </a:lnTo>
                    <a:lnTo>
                      <a:pt x="447" y="329"/>
                    </a:lnTo>
                    <a:lnTo>
                      <a:pt x="447" y="330"/>
                    </a:lnTo>
                    <a:lnTo>
                      <a:pt x="447" y="331"/>
                    </a:lnTo>
                    <a:lnTo>
                      <a:pt x="447" y="333"/>
                    </a:lnTo>
                    <a:lnTo>
                      <a:pt x="447" y="339"/>
                    </a:lnTo>
                    <a:lnTo>
                      <a:pt x="448" y="342"/>
                    </a:lnTo>
                    <a:lnTo>
                      <a:pt x="453" y="389"/>
                    </a:lnTo>
                    <a:lnTo>
                      <a:pt x="456" y="395"/>
                    </a:lnTo>
                    <a:lnTo>
                      <a:pt x="466" y="417"/>
                    </a:lnTo>
                    <a:lnTo>
                      <a:pt x="477" y="442"/>
                    </a:lnTo>
                    <a:lnTo>
                      <a:pt x="478" y="445"/>
                    </a:lnTo>
                    <a:lnTo>
                      <a:pt x="485" y="455"/>
                    </a:lnTo>
                    <a:lnTo>
                      <a:pt x="495" y="471"/>
                    </a:lnTo>
                    <a:lnTo>
                      <a:pt x="496" y="473"/>
                    </a:lnTo>
                    <a:lnTo>
                      <a:pt x="506" y="488"/>
                    </a:lnTo>
                    <a:lnTo>
                      <a:pt x="496" y="488"/>
                    </a:lnTo>
                    <a:lnTo>
                      <a:pt x="495" y="488"/>
                    </a:lnTo>
                    <a:lnTo>
                      <a:pt x="496" y="489"/>
                    </a:lnTo>
                    <a:lnTo>
                      <a:pt x="497" y="490"/>
                    </a:lnTo>
                    <a:lnTo>
                      <a:pt x="497" y="491"/>
                    </a:lnTo>
                    <a:lnTo>
                      <a:pt x="498" y="493"/>
                    </a:lnTo>
                    <a:lnTo>
                      <a:pt x="499" y="494"/>
                    </a:lnTo>
                    <a:lnTo>
                      <a:pt x="501" y="497"/>
                    </a:lnTo>
                    <a:lnTo>
                      <a:pt x="503" y="500"/>
                    </a:lnTo>
                    <a:lnTo>
                      <a:pt x="505" y="505"/>
                    </a:lnTo>
                    <a:lnTo>
                      <a:pt x="507" y="507"/>
                    </a:lnTo>
                    <a:lnTo>
                      <a:pt x="508" y="508"/>
                    </a:lnTo>
                    <a:lnTo>
                      <a:pt x="508" y="509"/>
                    </a:lnTo>
                    <a:lnTo>
                      <a:pt x="509" y="510"/>
                    </a:lnTo>
                    <a:lnTo>
                      <a:pt x="508" y="510"/>
                    </a:lnTo>
                    <a:lnTo>
                      <a:pt x="507" y="511"/>
                    </a:lnTo>
                    <a:lnTo>
                      <a:pt x="501" y="515"/>
                    </a:lnTo>
                    <a:lnTo>
                      <a:pt x="489" y="498"/>
                    </a:lnTo>
                    <a:lnTo>
                      <a:pt x="488" y="496"/>
                    </a:lnTo>
                    <a:lnTo>
                      <a:pt x="484" y="489"/>
                    </a:lnTo>
                    <a:lnTo>
                      <a:pt x="474" y="472"/>
                    </a:lnTo>
                    <a:lnTo>
                      <a:pt x="468" y="463"/>
                    </a:lnTo>
                    <a:lnTo>
                      <a:pt x="465" y="458"/>
                    </a:lnTo>
                    <a:lnTo>
                      <a:pt x="461" y="452"/>
                    </a:lnTo>
                    <a:lnTo>
                      <a:pt x="459" y="447"/>
                    </a:lnTo>
                    <a:lnTo>
                      <a:pt x="458" y="446"/>
                    </a:lnTo>
                    <a:lnTo>
                      <a:pt x="456" y="442"/>
                    </a:lnTo>
                    <a:lnTo>
                      <a:pt x="452" y="434"/>
                    </a:lnTo>
                    <a:lnTo>
                      <a:pt x="446" y="419"/>
                    </a:lnTo>
                    <a:lnTo>
                      <a:pt x="438" y="401"/>
                    </a:lnTo>
                    <a:lnTo>
                      <a:pt x="437" y="397"/>
                    </a:lnTo>
                    <a:lnTo>
                      <a:pt x="436" y="391"/>
                    </a:lnTo>
                    <a:lnTo>
                      <a:pt x="434" y="389"/>
                    </a:lnTo>
                    <a:lnTo>
                      <a:pt x="432" y="375"/>
                    </a:lnTo>
                    <a:lnTo>
                      <a:pt x="429" y="349"/>
                    </a:lnTo>
                    <a:lnTo>
                      <a:pt x="429" y="347"/>
                    </a:lnTo>
                    <a:lnTo>
                      <a:pt x="392" y="346"/>
                    </a:lnTo>
                    <a:lnTo>
                      <a:pt x="391" y="346"/>
                    </a:lnTo>
                    <a:lnTo>
                      <a:pt x="390" y="346"/>
                    </a:lnTo>
                    <a:lnTo>
                      <a:pt x="390" y="347"/>
                    </a:lnTo>
                    <a:lnTo>
                      <a:pt x="390" y="349"/>
                    </a:lnTo>
                    <a:lnTo>
                      <a:pt x="390" y="352"/>
                    </a:lnTo>
                    <a:lnTo>
                      <a:pt x="390" y="358"/>
                    </a:lnTo>
                    <a:lnTo>
                      <a:pt x="390" y="361"/>
                    </a:lnTo>
                    <a:lnTo>
                      <a:pt x="395" y="361"/>
                    </a:lnTo>
                    <a:lnTo>
                      <a:pt x="395" y="364"/>
                    </a:lnTo>
                    <a:lnTo>
                      <a:pt x="391" y="364"/>
                    </a:lnTo>
                    <a:lnTo>
                      <a:pt x="390" y="364"/>
                    </a:lnTo>
                    <a:lnTo>
                      <a:pt x="390" y="366"/>
                    </a:lnTo>
                    <a:lnTo>
                      <a:pt x="390" y="367"/>
                    </a:lnTo>
                    <a:lnTo>
                      <a:pt x="390" y="370"/>
                    </a:lnTo>
                    <a:lnTo>
                      <a:pt x="391" y="370"/>
                    </a:lnTo>
                    <a:lnTo>
                      <a:pt x="392" y="370"/>
                    </a:lnTo>
                    <a:lnTo>
                      <a:pt x="402" y="370"/>
                    </a:lnTo>
                    <a:lnTo>
                      <a:pt x="404" y="370"/>
                    </a:lnTo>
                    <a:lnTo>
                      <a:pt x="404" y="374"/>
                    </a:lnTo>
                    <a:lnTo>
                      <a:pt x="393" y="374"/>
                    </a:lnTo>
                    <a:lnTo>
                      <a:pt x="391" y="374"/>
                    </a:lnTo>
                    <a:lnTo>
                      <a:pt x="391" y="375"/>
                    </a:lnTo>
                    <a:lnTo>
                      <a:pt x="391" y="376"/>
                    </a:lnTo>
                    <a:lnTo>
                      <a:pt x="391" y="377"/>
                    </a:lnTo>
                    <a:lnTo>
                      <a:pt x="391" y="379"/>
                    </a:lnTo>
                    <a:lnTo>
                      <a:pt x="401" y="379"/>
                    </a:lnTo>
                    <a:lnTo>
                      <a:pt x="402" y="379"/>
                    </a:lnTo>
                    <a:lnTo>
                      <a:pt x="401" y="381"/>
                    </a:lnTo>
                    <a:lnTo>
                      <a:pt x="401" y="386"/>
                    </a:lnTo>
                    <a:lnTo>
                      <a:pt x="401" y="392"/>
                    </a:lnTo>
                    <a:lnTo>
                      <a:pt x="401" y="397"/>
                    </a:lnTo>
                    <a:lnTo>
                      <a:pt x="400" y="400"/>
                    </a:lnTo>
                    <a:lnTo>
                      <a:pt x="399" y="406"/>
                    </a:lnTo>
                    <a:lnTo>
                      <a:pt x="396" y="410"/>
                    </a:lnTo>
                    <a:lnTo>
                      <a:pt x="395" y="415"/>
                    </a:lnTo>
                    <a:lnTo>
                      <a:pt x="392" y="420"/>
                    </a:lnTo>
                    <a:lnTo>
                      <a:pt x="390" y="425"/>
                    </a:lnTo>
                    <a:lnTo>
                      <a:pt x="390" y="447"/>
                    </a:lnTo>
                    <a:lnTo>
                      <a:pt x="389" y="469"/>
                    </a:lnTo>
                    <a:lnTo>
                      <a:pt x="389" y="470"/>
                    </a:lnTo>
                    <a:lnTo>
                      <a:pt x="389" y="472"/>
                    </a:lnTo>
                    <a:lnTo>
                      <a:pt x="387" y="497"/>
                    </a:lnTo>
                    <a:lnTo>
                      <a:pt x="364" y="496"/>
                    </a:lnTo>
                    <a:lnTo>
                      <a:pt x="364" y="497"/>
                    </a:lnTo>
                    <a:lnTo>
                      <a:pt x="364" y="498"/>
                    </a:lnTo>
                    <a:lnTo>
                      <a:pt x="363" y="498"/>
                    </a:lnTo>
                    <a:lnTo>
                      <a:pt x="363" y="500"/>
                    </a:lnTo>
                    <a:lnTo>
                      <a:pt x="361" y="509"/>
                    </a:lnTo>
                    <a:lnTo>
                      <a:pt x="359" y="516"/>
                    </a:lnTo>
                    <a:lnTo>
                      <a:pt x="359" y="517"/>
                    </a:lnTo>
                    <a:lnTo>
                      <a:pt x="359" y="518"/>
                    </a:lnTo>
                    <a:lnTo>
                      <a:pt x="359" y="525"/>
                    </a:lnTo>
                    <a:lnTo>
                      <a:pt x="361" y="536"/>
                    </a:lnTo>
                    <a:lnTo>
                      <a:pt x="362" y="579"/>
                    </a:lnTo>
                    <a:lnTo>
                      <a:pt x="362" y="580"/>
                    </a:lnTo>
                    <a:lnTo>
                      <a:pt x="362" y="581"/>
                    </a:lnTo>
                    <a:lnTo>
                      <a:pt x="363" y="591"/>
                    </a:lnTo>
                    <a:lnTo>
                      <a:pt x="365" y="615"/>
                    </a:lnTo>
                    <a:lnTo>
                      <a:pt x="366" y="622"/>
                    </a:lnTo>
                    <a:lnTo>
                      <a:pt x="367" y="637"/>
                    </a:lnTo>
                    <a:lnTo>
                      <a:pt x="372" y="666"/>
                    </a:lnTo>
                    <a:lnTo>
                      <a:pt x="376" y="693"/>
                    </a:lnTo>
                    <a:lnTo>
                      <a:pt x="376" y="695"/>
                    </a:lnTo>
                    <a:lnTo>
                      <a:pt x="378" y="710"/>
                    </a:lnTo>
                    <a:lnTo>
                      <a:pt x="380" y="711"/>
                    </a:lnTo>
                    <a:lnTo>
                      <a:pt x="380" y="715"/>
                    </a:lnTo>
                    <a:lnTo>
                      <a:pt x="382" y="714"/>
                    </a:lnTo>
                    <a:lnTo>
                      <a:pt x="380" y="709"/>
                    </a:lnTo>
                    <a:lnTo>
                      <a:pt x="381" y="709"/>
                    </a:lnTo>
                    <a:lnTo>
                      <a:pt x="382" y="709"/>
                    </a:lnTo>
                    <a:lnTo>
                      <a:pt x="406" y="695"/>
                    </a:lnTo>
                    <a:lnTo>
                      <a:pt x="412" y="729"/>
                    </a:lnTo>
                    <a:lnTo>
                      <a:pt x="399" y="737"/>
                    </a:lnTo>
                    <a:lnTo>
                      <a:pt x="385" y="714"/>
                    </a:lnTo>
                    <a:lnTo>
                      <a:pt x="383" y="716"/>
                    </a:lnTo>
                    <a:lnTo>
                      <a:pt x="380" y="717"/>
                    </a:lnTo>
                    <a:lnTo>
                      <a:pt x="380" y="718"/>
                    </a:lnTo>
                    <a:lnTo>
                      <a:pt x="383" y="723"/>
                    </a:lnTo>
                    <a:lnTo>
                      <a:pt x="381" y="725"/>
                    </a:lnTo>
                    <a:lnTo>
                      <a:pt x="382" y="731"/>
                    </a:lnTo>
                    <a:lnTo>
                      <a:pt x="382" y="729"/>
                    </a:lnTo>
                    <a:lnTo>
                      <a:pt x="384" y="728"/>
                    </a:lnTo>
                    <a:lnTo>
                      <a:pt x="385" y="727"/>
                    </a:lnTo>
                    <a:lnTo>
                      <a:pt x="393" y="741"/>
                    </a:lnTo>
                    <a:lnTo>
                      <a:pt x="386" y="744"/>
                    </a:lnTo>
                    <a:lnTo>
                      <a:pt x="384" y="745"/>
                    </a:lnTo>
                    <a:lnTo>
                      <a:pt x="384" y="746"/>
                    </a:lnTo>
                    <a:lnTo>
                      <a:pt x="384" y="747"/>
                    </a:lnTo>
                    <a:lnTo>
                      <a:pt x="385" y="753"/>
                    </a:lnTo>
                    <a:lnTo>
                      <a:pt x="386" y="753"/>
                    </a:lnTo>
                    <a:lnTo>
                      <a:pt x="387" y="752"/>
                    </a:lnTo>
                    <a:lnTo>
                      <a:pt x="413" y="738"/>
                    </a:lnTo>
                    <a:lnTo>
                      <a:pt x="415" y="756"/>
                    </a:lnTo>
                    <a:lnTo>
                      <a:pt x="417" y="763"/>
                    </a:lnTo>
                    <a:lnTo>
                      <a:pt x="401" y="772"/>
                    </a:lnTo>
                    <a:lnTo>
                      <a:pt x="392" y="777"/>
                    </a:lnTo>
                    <a:lnTo>
                      <a:pt x="390" y="778"/>
                    </a:lnTo>
                    <a:lnTo>
                      <a:pt x="391" y="779"/>
                    </a:lnTo>
                    <a:lnTo>
                      <a:pt x="392" y="787"/>
                    </a:lnTo>
                    <a:lnTo>
                      <a:pt x="393" y="786"/>
                    </a:lnTo>
                    <a:lnTo>
                      <a:pt x="400" y="782"/>
                    </a:lnTo>
                    <a:lnTo>
                      <a:pt x="414" y="773"/>
                    </a:lnTo>
                    <a:lnTo>
                      <a:pt x="418" y="771"/>
                    </a:lnTo>
                    <a:lnTo>
                      <a:pt x="418" y="774"/>
                    </a:lnTo>
                    <a:lnTo>
                      <a:pt x="415" y="777"/>
                    </a:lnTo>
                    <a:lnTo>
                      <a:pt x="393" y="791"/>
                    </a:lnTo>
                    <a:lnTo>
                      <a:pt x="383" y="797"/>
                    </a:lnTo>
                    <a:lnTo>
                      <a:pt x="382" y="798"/>
                    </a:lnTo>
                    <a:lnTo>
                      <a:pt x="380" y="799"/>
                    </a:lnTo>
                    <a:lnTo>
                      <a:pt x="362" y="809"/>
                    </a:lnTo>
                    <a:lnTo>
                      <a:pt x="347" y="817"/>
                    </a:lnTo>
                    <a:lnTo>
                      <a:pt x="340" y="821"/>
                    </a:lnTo>
                    <a:lnTo>
                      <a:pt x="340" y="819"/>
                    </a:lnTo>
                    <a:lnTo>
                      <a:pt x="340" y="817"/>
                    </a:lnTo>
                    <a:lnTo>
                      <a:pt x="339" y="817"/>
                    </a:lnTo>
                    <a:lnTo>
                      <a:pt x="336" y="819"/>
                    </a:lnTo>
                    <a:lnTo>
                      <a:pt x="327" y="825"/>
                    </a:lnTo>
                    <a:lnTo>
                      <a:pt x="326" y="824"/>
                    </a:lnTo>
                    <a:lnTo>
                      <a:pt x="326" y="823"/>
                    </a:lnTo>
                    <a:lnTo>
                      <a:pt x="325" y="822"/>
                    </a:lnTo>
                    <a:lnTo>
                      <a:pt x="325" y="821"/>
                    </a:lnTo>
                    <a:lnTo>
                      <a:pt x="324" y="819"/>
                    </a:lnTo>
                    <a:lnTo>
                      <a:pt x="324" y="818"/>
                    </a:lnTo>
                    <a:lnTo>
                      <a:pt x="322" y="817"/>
                    </a:lnTo>
                    <a:lnTo>
                      <a:pt x="322" y="816"/>
                    </a:lnTo>
                    <a:lnTo>
                      <a:pt x="322" y="815"/>
                    </a:lnTo>
                    <a:lnTo>
                      <a:pt x="322" y="814"/>
                    </a:lnTo>
                    <a:lnTo>
                      <a:pt x="321" y="813"/>
                    </a:lnTo>
                    <a:lnTo>
                      <a:pt x="321" y="812"/>
                    </a:lnTo>
                    <a:lnTo>
                      <a:pt x="318" y="789"/>
                    </a:lnTo>
                    <a:lnTo>
                      <a:pt x="318" y="785"/>
                    </a:lnTo>
                    <a:lnTo>
                      <a:pt x="321" y="782"/>
                    </a:lnTo>
                    <a:lnTo>
                      <a:pt x="328" y="778"/>
                    </a:lnTo>
                    <a:lnTo>
                      <a:pt x="336" y="774"/>
                    </a:lnTo>
                    <a:lnTo>
                      <a:pt x="335" y="773"/>
                    </a:lnTo>
                    <a:lnTo>
                      <a:pt x="335" y="769"/>
                    </a:lnTo>
                    <a:lnTo>
                      <a:pt x="335" y="767"/>
                    </a:lnTo>
                    <a:lnTo>
                      <a:pt x="334" y="759"/>
                    </a:lnTo>
                    <a:lnTo>
                      <a:pt x="334" y="755"/>
                    </a:lnTo>
                    <a:lnTo>
                      <a:pt x="334" y="753"/>
                    </a:lnTo>
                    <a:lnTo>
                      <a:pt x="334" y="751"/>
                    </a:lnTo>
                    <a:lnTo>
                      <a:pt x="333" y="747"/>
                    </a:lnTo>
                    <a:lnTo>
                      <a:pt x="333" y="744"/>
                    </a:lnTo>
                    <a:lnTo>
                      <a:pt x="333" y="743"/>
                    </a:lnTo>
                    <a:lnTo>
                      <a:pt x="333" y="742"/>
                    </a:lnTo>
                    <a:lnTo>
                      <a:pt x="333" y="740"/>
                    </a:lnTo>
                    <a:lnTo>
                      <a:pt x="333" y="738"/>
                    </a:lnTo>
                    <a:lnTo>
                      <a:pt x="331" y="736"/>
                    </a:lnTo>
                    <a:lnTo>
                      <a:pt x="331" y="735"/>
                    </a:lnTo>
                    <a:lnTo>
                      <a:pt x="331" y="734"/>
                    </a:lnTo>
                    <a:lnTo>
                      <a:pt x="331" y="731"/>
                    </a:lnTo>
                    <a:lnTo>
                      <a:pt x="331" y="728"/>
                    </a:lnTo>
                    <a:lnTo>
                      <a:pt x="330" y="726"/>
                    </a:lnTo>
                    <a:lnTo>
                      <a:pt x="330" y="725"/>
                    </a:lnTo>
                    <a:lnTo>
                      <a:pt x="330" y="724"/>
                    </a:lnTo>
                    <a:lnTo>
                      <a:pt x="330" y="723"/>
                    </a:lnTo>
                    <a:lnTo>
                      <a:pt x="330" y="722"/>
                    </a:lnTo>
                    <a:lnTo>
                      <a:pt x="330" y="720"/>
                    </a:lnTo>
                    <a:lnTo>
                      <a:pt x="331" y="719"/>
                    </a:lnTo>
                    <a:lnTo>
                      <a:pt x="331" y="718"/>
                    </a:lnTo>
                    <a:lnTo>
                      <a:pt x="331" y="719"/>
                    </a:lnTo>
                    <a:lnTo>
                      <a:pt x="353" y="707"/>
                    </a:lnTo>
                    <a:lnTo>
                      <a:pt x="354" y="706"/>
                    </a:lnTo>
                    <a:lnTo>
                      <a:pt x="354" y="705"/>
                    </a:lnTo>
                    <a:lnTo>
                      <a:pt x="353" y="697"/>
                    </a:lnTo>
                    <a:lnTo>
                      <a:pt x="346" y="684"/>
                    </a:lnTo>
                    <a:lnTo>
                      <a:pt x="348" y="683"/>
                    </a:lnTo>
                    <a:lnTo>
                      <a:pt x="352" y="681"/>
                    </a:lnTo>
                    <a:lnTo>
                      <a:pt x="353" y="693"/>
                    </a:lnTo>
                    <a:lnTo>
                      <a:pt x="354" y="692"/>
                    </a:lnTo>
                    <a:lnTo>
                      <a:pt x="355" y="699"/>
                    </a:lnTo>
                    <a:lnTo>
                      <a:pt x="357" y="698"/>
                    </a:lnTo>
                    <a:lnTo>
                      <a:pt x="359" y="697"/>
                    </a:lnTo>
                    <a:lnTo>
                      <a:pt x="356" y="691"/>
                    </a:lnTo>
                    <a:lnTo>
                      <a:pt x="354" y="687"/>
                    </a:lnTo>
                    <a:lnTo>
                      <a:pt x="353" y="680"/>
                    </a:lnTo>
                    <a:lnTo>
                      <a:pt x="355" y="684"/>
                    </a:lnTo>
                    <a:lnTo>
                      <a:pt x="357" y="688"/>
                    </a:lnTo>
                    <a:lnTo>
                      <a:pt x="358" y="689"/>
                    </a:lnTo>
                    <a:lnTo>
                      <a:pt x="363" y="698"/>
                    </a:lnTo>
                    <a:lnTo>
                      <a:pt x="364" y="698"/>
                    </a:lnTo>
                    <a:lnTo>
                      <a:pt x="367" y="698"/>
                    </a:lnTo>
                    <a:lnTo>
                      <a:pt x="367" y="696"/>
                    </a:lnTo>
                    <a:lnTo>
                      <a:pt x="364" y="690"/>
                    </a:lnTo>
                    <a:lnTo>
                      <a:pt x="358" y="681"/>
                    </a:lnTo>
                    <a:lnTo>
                      <a:pt x="357" y="679"/>
                    </a:lnTo>
                    <a:lnTo>
                      <a:pt x="355" y="664"/>
                    </a:lnTo>
                    <a:lnTo>
                      <a:pt x="352" y="638"/>
                    </a:lnTo>
                    <a:lnTo>
                      <a:pt x="350" y="640"/>
                    </a:lnTo>
                    <a:lnTo>
                      <a:pt x="347" y="640"/>
                    </a:lnTo>
                    <a:lnTo>
                      <a:pt x="346" y="640"/>
                    </a:lnTo>
                    <a:lnTo>
                      <a:pt x="346" y="638"/>
                    </a:lnTo>
                    <a:lnTo>
                      <a:pt x="346" y="637"/>
                    </a:lnTo>
                    <a:lnTo>
                      <a:pt x="345" y="634"/>
                    </a:lnTo>
                    <a:lnTo>
                      <a:pt x="346" y="634"/>
                    </a:lnTo>
                    <a:lnTo>
                      <a:pt x="349" y="633"/>
                    </a:lnTo>
                    <a:lnTo>
                      <a:pt x="348" y="627"/>
                    </a:lnTo>
                    <a:lnTo>
                      <a:pt x="346" y="606"/>
                    </a:lnTo>
                    <a:lnTo>
                      <a:pt x="345" y="598"/>
                    </a:lnTo>
                    <a:lnTo>
                      <a:pt x="345" y="591"/>
                    </a:lnTo>
                    <a:lnTo>
                      <a:pt x="354" y="590"/>
                    </a:lnTo>
                    <a:lnTo>
                      <a:pt x="354" y="588"/>
                    </a:lnTo>
                    <a:lnTo>
                      <a:pt x="354" y="587"/>
                    </a:lnTo>
                    <a:lnTo>
                      <a:pt x="354" y="586"/>
                    </a:lnTo>
                    <a:lnTo>
                      <a:pt x="354" y="583"/>
                    </a:lnTo>
                    <a:lnTo>
                      <a:pt x="354" y="581"/>
                    </a:lnTo>
                    <a:lnTo>
                      <a:pt x="354" y="580"/>
                    </a:lnTo>
                    <a:lnTo>
                      <a:pt x="354" y="579"/>
                    </a:lnTo>
                    <a:lnTo>
                      <a:pt x="353" y="570"/>
                    </a:lnTo>
                    <a:lnTo>
                      <a:pt x="353" y="569"/>
                    </a:lnTo>
                    <a:lnTo>
                      <a:pt x="352" y="563"/>
                    </a:lnTo>
                    <a:lnTo>
                      <a:pt x="350" y="548"/>
                    </a:lnTo>
                    <a:lnTo>
                      <a:pt x="349" y="535"/>
                    </a:lnTo>
                    <a:lnTo>
                      <a:pt x="349" y="529"/>
                    </a:lnTo>
                    <a:lnTo>
                      <a:pt x="348" y="524"/>
                    </a:lnTo>
                    <a:lnTo>
                      <a:pt x="348" y="523"/>
                    </a:lnTo>
                    <a:lnTo>
                      <a:pt x="348" y="521"/>
                    </a:lnTo>
                    <a:lnTo>
                      <a:pt x="348" y="520"/>
                    </a:lnTo>
                    <a:lnTo>
                      <a:pt x="339" y="519"/>
                    </a:lnTo>
                    <a:lnTo>
                      <a:pt x="339" y="516"/>
                    </a:lnTo>
                    <a:lnTo>
                      <a:pt x="342" y="509"/>
                    </a:lnTo>
                    <a:lnTo>
                      <a:pt x="345" y="493"/>
                    </a:lnTo>
                    <a:lnTo>
                      <a:pt x="346" y="489"/>
                    </a:lnTo>
                    <a:lnTo>
                      <a:pt x="346" y="488"/>
                    </a:lnTo>
                    <a:lnTo>
                      <a:pt x="347" y="488"/>
                    </a:lnTo>
                    <a:lnTo>
                      <a:pt x="349" y="488"/>
                    </a:lnTo>
                    <a:lnTo>
                      <a:pt x="353" y="489"/>
                    </a:lnTo>
                    <a:lnTo>
                      <a:pt x="355" y="489"/>
                    </a:lnTo>
                    <a:lnTo>
                      <a:pt x="356" y="485"/>
                    </a:lnTo>
                    <a:lnTo>
                      <a:pt x="356" y="484"/>
                    </a:lnTo>
                    <a:lnTo>
                      <a:pt x="357" y="483"/>
                    </a:lnTo>
                    <a:lnTo>
                      <a:pt x="357" y="482"/>
                    </a:lnTo>
                    <a:lnTo>
                      <a:pt x="355" y="481"/>
                    </a:lnTo>
                    <a:lnTo>
                      <a:pt x="355" y="480"/>
                    </a:lnTo>
                    <a:lnTo>
                      <a:pt x="355" y="479"/>
                    </a:lnTo>
                    <a:lnTo>
                      <a:pt x="354" y="479"/>
                    </a:lnTo>
                    <a:lnTo>
                      <a:pt x="353" y="478"/>
                    </a:lnTo>
                    <a:lnTo>
                      <a:pt x="353" y="476"/>
                    </a:lnTo>
                    <a:lnTo>
                      <a:pt x="352" y="476"/>
                    </a:lnTo>
                    <a:lnTo>
                      <a:pt x="350" y="476"/>
                    </a:lnTo>
                    <a:lnTo>
                      <a:pt x="349" y="475"/>
                    </a:lnTo>
                    <a:lnTo>
                      <a:pt x="348" y="474"/>
                    </a:lnTo>
                    <a:lnTo>
                      <a:pt x="347" y="474"/>
                    </a:lnTo>
                    <a:lnTo>
                      <a:pt x="343" y="472"/>
                    </a:lnTo>
                    <a:lnTo>
                      <a:pt x="342" y="471"/>
                    </a:lnTo>
                    <a:lnTo>
                      <a:pt x="340" y="471"/>
                    </a:lnTo>
                    <a:lnTo>
                      <a:pt x="335" y="469"/>
                    </a:lnTo>
                    <a:lnTo>
                      <a:pt x="335" y="467"/>
                    </a:lnTo>
                    <a:lnTo>
                      <a:pt x="317" y="457"/>
                    </a:lnTo>
                    <a:lnTo>
                      <a:pt x="290" y="442"/>
                    </a:lnTo>
                    <a:lnTo>
                      <a:pt x="290" y="445"/>
                    </a:lnTo>
                    <a:lnTo>
                      <a:pt x="288" y="444"/>
                    </a:lnTo>
                    <a:lnTo>
                      <a:pt x="288" y="445"/>
                    </a:lnTo>
                    <a:lnTo>
                      <a:pt x="288" y="446"/>
                    </a:lnTo>
                    <a:lnTo>
                      <a:pt x="288" y="454"/>
                    </a:lnTo>
                    <a:lnTo>
                      <a:pt x="288" y="458"/>
                    </a:lnTo>
                    <a:lnTo>
                      <a:pt x="268" y="458"/>
                    </a:lnTo>
                    <a:lnTo>
                      <a:pt x="266" y="458"/>
                    </a:lnTo>
                    <a:lnTo>
                      <a:pt x="266" y="456"/>
                    </a:lnTo>
                    <a:lnTo>
                      <a:pt x="265" y="456"/>
                    </a:lnTo>
                    <a:lnTo>
                      <a:pt x="254" y="456"/>
                    </a:lnTo>
                    <a:lnTo>
                      <a:pt x="253" y="456"/>
                    </a:lnTo>
                    <a:lnTo>
                      <a:pt x="253" y="453"/>
                    </a:lnTo>
                    <a:lnTo>
                      <a:pt x="265" y="453"/>
                    </a:lnTo>
                    <a:lnTo>
                      <a:pt x="266" y="453"/>
                    </a:lnTo>
                    <a:lnTo>
                      <a:pt x="266" y="452"/>
                    </a:lnTo>
                    <a:lnTo>
                      <a:pt x="265" y="452"/>
                    </a:lnTo>
                    <a:lnTo>
                      <a:pt x="253" y="453"/>
                    </a:lnTo>
                    <a:lnTo>
                      <a:pt x="253" y="449"/>
                    </a:lnTo>
                    <a:lnTo>
                      <a:pt x="253" y="448"/>
                    </a:lnTo>
                    <a:lnTo>
                      <a:pt x="250" y="448"/>
                    </a:lnTo>
                    <a:lnTo>
                      <a:pt x="250" y="449"/>
                    </a:lnTo>
                    <a:lnTo>
                      <a:pt x="247" y="452"/>
                    </a:lnTo>
                    <a:lnTo>
                      <a:pt x="245" y="454"/>
                    </a:lnTo>
                    <a:lnTo>
                      <a:pt x="243" y="456"/>
                    </a:lnTo>
                    <a:lnTo>
                      <a:pt x="244" y="462"/>
                    </a:lnTo>
                    <a:lnTo>
                      <a:pt x="246" y="462"/>
                    </a:lnTo>
                    <a:lnTo>
                      <a:pt x="265" y="461"/>
                    </a:lnTo>
                    <a:lnTo>
                      <a:pt x="266" y="461"/>
                    </a:lnTo>
                    <a:lnTo>
                      <a:pt x="266" y="465"/>
                    </a:lnTo>
                    <a:lnTo>
                      <a:pt x="265" y="465"/>
                    </a:lnTo>
                    <a:lnTo>
                      <a:pt x="245" y="466"/>
                    </a:lnTo>
                    <a:lnTo>
                      <a:pt x="246" y="479"/>
                    </a:lnTo>
                    <a:lnTo>
                      <a:pt x="242" y="479"/>
                    </a:lnTo>
                    <a:lnTo>
                      <a:pt x="242" y="458"/>
                    </a:lnTo>
                    <a:lnTo>
                      <a:pt x="241" y="460"/>
                    </a:lnTo>
                    <a:lnTo>
                      <a:pt x="240" y="461"/>
                    </a:lnTo>
                    <a:lnTo>
                      <a:pt x="238" y="463"/>
                    </a:lnTo>
                    <a:lnTo>
                      <a:pt x="237" y="464"/>
                    </a:lnTo>
                    <a:lnTo>
                      <a:pt x="236" y="464"/>
                    </a:lnTo>
                    <a:lnTo>
                      <a:pt x="236" y="465"/>
                    </a:lnTo>
                    <a:lnTo>
                      <a:pt x="234" y="466"/>
                    </a:lnTo>
                    <a:lnTo>
                      <a:pt x="233" y="469"/>
                    </a:lnTo>
                    <a:lnTo>
                      <a:pt x="233" y="467"/>
                    </a:lnTo>
                    <a:lnTo>
                      <a:pt x="226" y="460"/>
                    </a:lnTo>
                    <a:lnTo>
                      <a:pt x="205" y="478"/>
                    </a:lnTo>
                    <a:lnTo>
                      <a:pt x="181" y="498"/>
                    </a:lnTo>
                    <a:lnTo>
                      <a:pt x="180" y="498"/>
                    </a:lnTo>
                    <a:lnTo>
                      <a:pt x="180" y="497"/>
                    </a:lnTo>
                    <a:lnTo>
                      <a:pt x="178" y="494"/>
                    </a:lnTo>
                    <a:lnTo>
                      <a:pt x="177" y="494"/>
                    </a:lnTo>
                    <a:lnTo>
                      <a:pt x="156" y="515"/>
                    </a:lnTo>
                    <a:lnTo>
                      <a:pt x="148" y="521"/>
                    </a:lnTo>
                    <a:lnTo>
                      <a:pt x="122" y="544"/>
                    </a:lnTo>
                    <a:lnTo>
                      <a:pt x="121" y="541"/>
                    </a:lnTo>
                    <a:lnTo>
                      <a:pt x="120" y="539"/>
                    </a:lnTo>
                    <a:lnTo>
                      <a:pt x="120" y="538"/>
                    </a:lnTo>
                    <a:lnTo>
                      <a:pt x="119" y="538"/>
                    </a:lnTo>
                    <a:lnTo>
                      <a:pt x="116" y="536"/>
                    </a:lnTo>
                    <a:lnTo>
                      <a:pt x="113" y="534"/>
                    </a:lnTo>
                    <a:lnTo>
                      <a:pt x="112" y="533"/>
                    </a:lnTo>
                    <a:lnTo>
                      <a:pt x="139" y="510"/>
                    </a:lnTo>
                    <a:lnTo>
                      <a:pt x="146" y="503"/>
                    </a:lnTo>
                    <a:lnTo>
                      <a:pt x="166" y="485"/>
                    </a:lnTo>
                    <a:lnTo>
                      <a:pt x="175" y="479"/>
                    </a:lnTo>
                    <a:lnTo>
                      <a:pt x="177" y="482"/>
                    </a:lnTo>
                    <a:lnTo>
                      <a:pt x="178" y="482"/>
                    </a:lnTo>
                    <a:lnTo>
                      <a:pt x="180" y="480"/>
                    </a:lnTo>
                    <a:lnTo>
                      <a:pt x="179" y="479"/>
                    </a:lnTo>
                    <a:lnTo>
                      <a:pt x="198" y="463"/>
                    </a:lnTo>
                    <a:lnTo>
                      <a:pt x="219" y="444"/>
                    </a:lnTo>
                    <a:lnTo>
                      <a:pt x="232" y="434"/>
                    </a:lnTo>
                    <a:lnTo>
                      <a:pt x="230" y="431"/>
                    </a:lnTo>
                    <a:lnTo>
                      <a:pt x="227" y="428"/>
                    </a:lnTo>
                    <a:lnTo>
                      <a:pt x="246" y="411"/>
                    </a:lnTo>
                    <a:lnTo>
                      <a:pt x="247" y="411"/>
                    </a:lnTo>
                    <a:lnTo>
                      <a:pt x="272" y="390"/>
                    </a:lnTo>
                    <a:lnTo>
                      <a:pt x="314" y="353"/>
                    </a:lnTo>
                    <a:lnTo>
                      <a:pt x="316" y="351"/>
                    </a:lnTo>
                    <a:lnTo>
                      <a:pt x="336" y="335"/>
                    </a:lnTo>
                    <a:lnTo>
                      <a:pt x="339" y="331"/>
                    </a:lnTo>
                    <a:lnTo>
                      <a:pt x="339" y="310"/>
                    </a:lnTo>
                    <a:lnTo>
                      <a:pt x="339" y="309"/>
                    </a:lnTo>
                    <a:lnTo>
                      <a:pt x="345" y="309"/>
                    </a:lnTo>
                    <a:lnTo>
                      <a:pt x="347" y="309"/>
                    </a:lnTo>
                    <a:lnTo>
                      <a:pt x="347" y="307"/>
                    </a:lnTo>
                    <a:lnTo>
                      <a:pt x="347" y="306"/>
                    </a:lnTo>
                    <a:lnTo>
                      <a:pt x="347" y="304"/>
                    </a:lnTo>
                    <a:lnTo>
                      <a:pt x="347" y="300"/>
                    </a:lnTo>
                    <a:lnTo>
                      <a:pt x="347" y="299"/>
                    </a:lnTo>
                    <a:lnTo>
                      <a:pt x="340" y="299"/>
                    </a:lnTo>
                    <a:lnTo>
                      <a:pt x="338" y="299"/>
                    </a:lnTo>
                    <a:lnTo>
                      <a:pt x="319" y="299"/>
                    </a:lnTo>
                    <a:lnTo>
                      <a:pt x="318" y="299"/>
                    </a:lnTo>
                    <a:lnTo>
                      <a:pt x="288" y="299"/>
                    </a:lnTo>
                    <a:lnTo>
                      <a:pt x="213" y="299"/>
                    </a:lnTo>
                    <a:lnTo>
                      <a:pt x="194" y="300"/>
                    </a:lnTo>
                    <a:lnTo>
                      <a:pt x="158" y="300"/>
                    </a:lnTo>
                    <a:lnTo>
                      <a:pt x="156" y="300"/>
                    </a:lnTo>
                    <a:lnTo>
                      <a:pt x="152" y="300"/>
                    </a:lnTo>
                    <a:lnTo>
                      <a:pt x="150" y="300"/>
                    </a:lnTo>
                    <a:lnTo>
                      <a:pt x="148" y="300"/>
                    </a:lnTo>
                    <a:lnTo>
                      <a:pt x="138" y="301"/>
                    </a:lnTo>
                    <a:lnTo>
                      <a:pt x="107" y="301"/>
                    </a:lnTo>
                    <a:lnTo>
                      <a:pt x="99" y="301"/>
                    </a:lnTo>
                    <a:lnTo>
                      <a:pt x="87" y="300"/>
                    </a:lnTo>
                    <a:lnTo>
                      <a:pt x="87" y="291"/>
                    </a:lnTo>
                    <a:lnTo>
                      <a:pt x="86" y="291"/>
                    </a:lnTo>
                    <a:lnTo>
                      <a:pt x="86" y="300"/>
                    </a:lnTo>
                    <a:lnTo>
                      <a:pt x="66" y="300"/>
                    </a:lnTo>
                    <a:lnTo>
                      <a:pt x="66" y="294"/>
                    </a:lnTo>
                    <a:lnTo>
                      <a:pt x="53" y="294"/>
                    </a:lnTo>
                    <a:lnTo>
                      <a:pt x="51" y="294"/>
                    </a:lnTo>
                    <a:lnTo>
                      <a:pt x="51" y="291"/>
                    </a:lnTo>
                    <a:lnTo>
                      <a:pt x="50" y="291"/>
                    </a:lnTo>
                    <a:lnTo>
                      <a:pt x="50" y="290"/>
                    </a:lnTo>
                    <a:close/>
                    <a:moveTo>
                      <a:pt x="290" y="391"/>
                    </a:moveTo>
                    <a:lnTo>
                      <a:pt x="291" y="391"/>
                    </a:lnTo>
                    <a:lnTo>
                      <a:pt x="296" y="391"/>
                    </a:lnTo>
                    <a:lnTo>
                      <a:pt x="298" y="391"/>
                    </a:lnTo>
                    <a:lnTo>
                      <a:pt x="300" y="391"/>
                    </a:lnTo>
                    <a:lnTo>
                      <a:pt x="301" y="391"/>
                    </a:lnTo>
                    <a:lnTo>
                      <a:pt x="302" y="391"/>
                    </a:lnTo>
                    <a:lnTo>
                      <a:pt x="301" y="406"/>
                    </a:lnTo>
                    <a:lnTo>
                      <a:pt x="301" y="419"/>
                    </a:lnTo>
                    <a:lnTo>
                      <a:pt x="314" y="419"/>
                    </a:lnTo>
                    <a:lnTo>
                      <a:pt x="314" y="412"/>
                    </a:lnTo>
                    <a:lnTo>
                      <a:pt x="314" y="407"/>
                    </a:lnTo>
                    <a:lnTo>
                      <a:pt x="336" y="407"/>
                    </a:lnTo>
                    <a:lnTo>
                      <a:pt x="336" y="400"/>
                    </a:lnTo>
                    <a:lnTo>
                      <a:pt x="337" y="400"/>
                    </a:lnTo>
                    <a:lnTo>
                      <a:pt x="337" y="395"/>
                    </a:lnTo>
                    <a:lnTo>
                      <a:pt x="338" y="395"/>
                    </a:lnTo>
                    <a:lnTo>
                      <a:pt x="338" y="394"/>
                    </a:lnTo>
                    <a:lnTo>
                      <a:pt x="344" y="394"/>
                    </a:lnTo>
                    <a:lnTo>
                      <a:pt x="359" y="395"/>
                    </a:lnTo>
                    <a:lnTo>
                      <a:pt x="366" y="395"/>
                    </a:lnTo>
                    <a:lnTo>
                      <a:pt x="367" y="395"/>
                    </a:lnTo>
                    <a:lnTo>
                      <a:pt x="368" y="395"/>
                    </a:lnTo>
                    <a:lnTo>
                      <a:pt x="368" y="394"/>
                    </a:lnTo>
                    <a:lnTo>
                      <a:pt x="369" y="392"/>
                    </a:lnTo>
                    <a:lnTo>
                      <a:pt x="369" y="390"/>
                    </a:lnTo>
                    <a:lnTo>
                      <a:pt x="371" y="384"/>
                    </a:lnTo>
                    <a:lnTo>
                      <a:pt x="372" y="379"/>
                    </a:lnTo>
                    <a:lnTo>
                      <a:pt x="373" y="379"/>
                    </a:lnTo>
                    <a:lnTo>
                      <a:pt x="376" y="379"/>
                    </a:lnTo>
                    <a:lnTo>
                      <a:pt x="377" y="368"/>
                    </a:lnTo>
                    <a:lnTo>
                      <a:pt x="376" y="368"/>
                    </a:lnTo>
                    <a:lnTo>
                      <a:pt x="374" y="368"/>
                    </a:lnTo>
                    <a:lnTo>
                      <a:pt x="378" y="352"/>
                    </a:lnTo>
                    <a:lnTo>
                      <a:pt x="380" y="349"/>
                    </a:lnTo>
                    <a:lnTo>
                      <a:pt x="378" y="349"/>
                    </a:lnTo>
                    <a:lnTo>
                      <a:pt x="359" y="348"/>
                    </a:lnTo>
                    <a:lnTo>
                      <a:pt x="340" y="348"/>
                    </a:lnTo>
                    <a:lnTo>
                      <a:pt x="339" y="346"/>
                    </a:lnTo>
                    <a:lnTo>
                      <a:pt x="339" y="347"/>
                    </a:lnTo>
                    <a:lnTo>
                      <a:pt x="337" y="348"/>
                    </a:lnTo>
                    <a:lnTo>
                      <a:pt x="337" y="349"/>
                    </a:lnTo>
                    <a:lnTo>
                      <a:pt x="336" y="349"/>
                    </a:lnTo>
                    <a:lnTo>
                      <a:pt x="334" y="352"/>
                    </a:lnTo>
                    <a:lnTo>
                      <a:pt x="330" y="355"/>
                    </a:lnTo>
                    <a:lnTo>
                      <a:pt x="329" y="356"/>
                    </a:lnTo>
                    <a:lnTo>
                      <a:pt x="326" y="359"/>
                    </a:lnTo>
                    <a:lnTo>
                      <a:pt x="325" y="359"/>
                    </a:lnTo>
                    <a:lnTo>
                      <a:pt x="324" y="361"/>
                    </a:lnTo>
                    <a:lnTo>
                      <a:pt x="324" y="362"/>
                    </a:lnTo>
                    <a:lnTo>
                      <a:pt x="324" y="371"/>
                    </a:lnTo>
                    <a:lnTo>
                      <a:pt x="314" y="379"/>
                    </a:lnTo>
                    <a:lnTo>
                      <a:pt x="307" y="383"/>
                    </a:lnTo>
                    <a:lnTo>
                      <a:pt x="306" y="384"/>
                    </a:lnTo>
                    <a:lnTo>
                      <a:pt x="305" y="385"/>
                    </a:lnTo>
                    <a:lnTo>
                      <a:pt x="305" y="384"/>
                    </a:lnTo>
                    <a:lnTo>
                      <a:pt x="303" y="381"/>
                    </a:lnTo>
                    <a:lnTo>
                      <a:pt x="303" y="380"/>
                    </a:lnTo>
                    <a:lnTo>
                      <a:pt x="303" y="379"/>
                    </a:lnTo>
                    <a:lnTo>
                      <a:pt x="300" y="382"/>
                    </a:lnTo>
                    <a:lnTo>
                      <a:pt x="299" y="383"/>
                    </a:lnTo>
                    <a:lnTo>
                      <a:pt x="297" y="384"/>
                    </a:lnTo>
                    <a:lnTo>
                      <a:pt x="291" y="390"/>
                    </a:lnTo>
                    <a:lnTo>
                      <a:pt x="290" y="391"/>
                    </a:lnTo>
                    <a:close/>
                    <a:moveTo>
                      <a:pt x="339" y="461"/>
                    </a:moveTo>
                    <a:lnTo>
                      <a:pt x="339" y="462"/>
                    </a:lnTo>
                    <a:lnTo>
                      <a:pt x="342" y="465"/>
                    </a:lnTo>
                    <a:lnTo>
                      <a:pt x="345" y="466"/>
                    </a:lnTo>
                    <a:lnTo>
                      <a:pt x="346" y="466"/>
                    </a:lnTo>
                    <a:lnTo>
                      <a:pt x="346" y="467"/>
                    </a:lnTo>
                    <a:lnTo>
                      <a:pt x="346" y="469"/>
                    </a:lnTo>
                    <a:lnTo>
                      <a:pt x="347" y="470"/>
                    </a:lnTo>
                    <a:lnTo>
                      <a:pt x="348" y="471"/>
                    </a:lnTo>
                    <a:lnTo>
                      <a:pt x="348" y="472"/>
                    </a:lnTo>
                    <a:lnTo>
                      <a:pt x="349" y="472"/>
                    </a:lnTo>
                    <a:lnTo>
                      <a:pt x="349" y="473"/>
                    </a:lnTo>
                    <a:lnTo>
                      <a:pt x="350" y="469"/>
                    </a:lnTo>
                    <a:lnTo>
                      <a:pt x="352" y="466"/>
                    </a:lnTo>
                    <a:lnTo>
                      <a:pt x="354" y="456"/>
                    </a:lnTo>
                    <a:lnTo>
                      <a:pt x="354" y="455"/>
                    </a:lnTo>
                    <a:lnTo>
                      <a:pt x="340" y="454"/>
                    </a:lnTo>
                    <a:lnTo>
                      <a:pt x="339" y="461"/>
                    </a:lnTo>
                    <a:close/>
                    <a:moveTo>
                      <a:pt x="348" y="175"/>
                    </a:moveTo>
                    <a:lnTo>
                      <a:pt x="348" y="176"/>
                    </a:lnTo>
                    <a:lnTo>
                      <a:pt x="349" y="176"/>
                    </a:lnTo>
                    <a:lnTo>
                      <a:pt x="350" y="176"/>
                    </a:lnTo>
                    <a:lnTo>
                      <a:pt x="352" y="177"/>
                    </a:lnTo>
                    <a:lnTo>
                      <a:pt x="353" y="177"/>
                    </a:lnTo>
                    <a:lnTo>
                      <a:pt x="353" y="176"/>
                    </a:lnTo>
                    <a:lnTo>
                      <a:pt x="354" y="176"/>
                    </a:lnTo>
                    <a:lnTo>
                      <a:pt x="355" y="175"/>
                    </a:lnTo>
                    <a:lnTo>
                      <a:pt x="355" y="176"/>
                    </a:lnTo>
                    <a:lnTo>
                      <a:pt x="356" y="176"/>
                    </a:lnTo>
                    <a:lnTo>
                      <a:pt x="357" y="176"/>
                    </a:lnTo>
                    <a:lnTo>
                      <a:pt x="357" y="177"/>
                    </a:lnTo>
                    <a:lnTo>
                      <a:pt x="356" y="177"/>
                    </a:lnTo>
                    <a:lnTo>
                      <a:pt x="357" y="177"/>
                    </a:lnTo>
                    <a:lnTo>
                      <a:pt x="357" y="187"/>
                    </a:lnTo>
                    <a:lnTo>
                      <a:pt x="357" y="189"/>
                    </a:lnTo>
                    <a:lnTo>
                      <a:pt x="356" y="189"/>
                    </a:lnTo>
                    <a:lnTo>
                      <a:pt x="355" y="189"/>
                    </a:lnTo>
                    <a:lnTo>
                      <a:pt x="354" y="189"/>
                    </a:lnTo>
                    <a:lnTo>
                      <a:pt x="354" y="191"/>
                    </a:lnTo>
                    <a:lnTo>
                      <a:pt x="361" y="192"/>
                    </a:lnTo>
                    <a:lnTo>
                      <a:pt x="387" y="192"/>
                    </a:lnTo>
                    <a:lnTo>
                      <a:pt x="394" y="192"/>
                    </a:lnTo>
                    <a:lnTo>
                      <a:pt x="394" y="191"/>
                    </a:lnTo>
                    <a:lnTo>
                      <a:pt x="394" y="187"/>
                    </a:lnTo>
                    <a:lnTo>
                      <a:pt x="394" y="175"/>
                    </a:lnTo>
                    <a:lnTo>
                      <a:pt x="371" y="175"/>
                    </a:lnTo>
                    <a:lnTo>
                      <a:pt x="361" y="175"/>
                    </a:lnTo>
                    <a:lnTo>
                      <a:pt x="361" y="168"/>
                    </a:lnTo>
                    <a:lnTo>
                      <a:pt x="345" y="168"/>
                    </a:lnTo>
                    <a:lnTo>
                      <a:pt x="348" y="175"/>
                    </a:lnTo>
                    <a:close/>
                    <a:moveTo>
                      <a:pt x="356" y="705"/>
                    </a:moveTo>
                    <a:lnTo>
                      <a:pt x="356" y="706"/>
                    </a:lnTo>
                    <a:lnTo>
                      <a:pt x="357" y="705"/>
                    </a:lnTo>
                    <a:lnTo>
                      <a:pt x="357" y="704"/>
                    </a:lnTo>
                    <a:lnTo>
                      <a:pt x="355" y="701"/>
                    </a:lnTo>
                    <a:lnTo>
                      <a:pt x="356" y="705"/>
                    </a:lnTo>
                    <a:close/>
                    <a:moveTo>
                      <a:pt x="363" y="466"/>
                    </a:moveTo>
                    <a:lnTo>
                      <a:pt x="365" y="466"/>
                    </a:lnTo>
                    <a:lnTo>
                      <a:pt x="371" y="466"/>
                    </a:lnTo>
                    <a:lnTo>
                      <a:pt x="376" y="466"/>
                    </a:lnTo>
                    <a:lnTo>
                      <a:pt x="376" y="471"/>
                    </a:lnTo>
                    <a:lnTo>
                      <a:pt x="378" y="471"/>
                    </a:lnTo>
                    <a:lnTo>
                      <a:pt x="378" y="466"/>
                    </a:lnTo>
                    <a:lnTo>
                      <a:pt x="378" y="456"/>
                    </a:lnTo>
                    <a:lnTo>
                      <a:pt x="367" y="456"/>
                    </a:lnTo>
                    <a:lnTo>
                      <a:pt x="364" y="463"/>
                    </a:lnTo>
                    <a:lnTo>
                      <a:pt x="374" y="463"/>
                    </a:lnTo>
                    <a:lnTo>
                      <a:pt x="374" y="466"/>
                    </a:lnTo>
                    <a:lnTo>
                      <a:pt x="363" y="466"/>
                    </a:lnTo>
                    <a:close/>
                    <a:moveTo>
                      <a:pt x="355" y="699"/>
                    </a:moveTo>
                    <a:lnTo>
                      <a:pt x="353" y="696"/>
                    </a:lnTo>
                    <a:lnTo>
                      <a:pt x="354" y="698"/>
                    </a:lnTo>
                    <a:lnTo>
                      <a:pt x="355" y="699"/>
                    </a:lnTo>
                    <a:close/>
                    <a:moveTo>
                      <a:pt x="21" y="146"/>
                    </a:moveTo>
                    <a:lnTo>
                      <a:pt x="28" y="137"/>
                    </a:lnTo>
                    <a:lnTo>
                      <a:pt x="29" y="135"/>
                    </a:lnTo>
                    <a:lnTo>
                      <a:pt x="37" y="124"/>
                    </a:lnTo>
                    <a:lnTo>
                      <a:pt x="41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55" y="112"/>
                    </a:lnTo>
                    <a:lnTo>
                      <a:pt x="58" y="110"/>
                    </a:lnTo>
                    <a:lnTo>
                      <a:pt x="58" y="111"/>
                    </a:lnTo>
                    <a:lnTo>
                      <a:pt x="58" y="113"/>
                    </a:lnTo>
                    <a:lnTo>
                      <a:pt x="58" y="117"/>
                    </a:lnTo>
                    <a:lnTo>
                      <a:pt x="58" y="118"/>
                    </a:lnTo>
                    <a:lnTo>
                      <a:pt x="58" y="121"/>
                    </a:lnTo>
                    <a:lnTo>
                      <a:pt x="58" y="122"/>
                    </a:lnTo>
                    <a:lnTo>
                      <a:pt x="62" y="122"/>
                    </a:lnTo>
                    <a:lnTo>
                      <a:pt x="62" y="146"/>
                    </a:lnTo>
                    <a:lnTo>
                      <a:pt x="62" y="166"/>
                    </a:lnTo>
                    <a:lnTo>
                      <a:pt x="62" y="168"/>
                    </a:lnTo>
                    <a:lnTo>
                      <a:pt x="66" y="168"/>
                    </a:lnTo>
                    <a:lnTo>
                      <a:pt x="66" y="173"/>
                    </a:lnTo>
                    <a:lnTo>
                      <a:pt x="63" y="173"/>
                    </a:lnTo>
                    <a:lnTo>
                      <a:pt x="60" y="173"/>
                    </a:lnTo>
                    <a:lnTo>
                      <a:pt x="56" y="173"/>
                    </a:lnTo>
                    <a:lnTo>
                      <a:pt x="51" y="173"/>
                    </a:lnTo>
                    <a:lnTo>
                      <a:pt x="48" y="172"/>
                    </a:lnTo>
                    <a:lnTo>
                      <a:pt x="45" y="172"/>
                    </a:lnTo>
                    <a:lnTo>
                      <a:pt x="41" y="171"/>
                    </a:lnTo>
                    <a:lnTo>
                      <a:pt x="40" y="171"/>
                    </a:lnTo>
                    <a:lnTo>
                      <a:pt x="36" y="169"/>
                    </a:lnTo>
                    <a:lnTo>
                      <a:pt x="35" y="168"/>
                    </a:lnTo>
                    <a:lnTo>
                      <a:pt x="30" y="166"/>
                    </a:lnTo>
                    <a:lnTo>
                      <a:pt x="27" y="165"/>
                    </a:lnTo>
                    <a:lnTo>
                      <a:pt x="27" y="163"/>
                    </a:lnTo>
                    <a:lnTo>
                      <a:pt x="26" y="162"/>
                    </a:lnTo>
                    <a:lnTo>
                      <a:pt x="25" y="157"/>
                    </a:lnTo>
                    <a:lnTo>
                      <a:pt x="21" y="149"/>
                    </a:lnTo>
                    <a:lnTo>
                      <a:pt x="20" y="146"/>
                    </a:lnTo>
                    <a:lnTo>
                      <a:pt x="21" y="146"/>
                    </a:lnTo>
                    <a:close/>
                    <a:moveTo>
                      <a:pt x="40" y="140"/>
                    </a:moveTo>
                    <a:lnTo>
                      <a:pt x="40" y="144"/>
                    </a:lnTo>
                    <a:lnTo>
                      <a:pt x="55" y="145"/>
                    </a:lnTo>
                    <a:lnTo>
                      <a:pt x="55" y="157"/>
                    </a:lnTo>
                    <a:lnTo>
                      <a:pt x="56" y="157"/>
                    </a:lnTo>
                    <a:lnTo>
                      <a:pt x="56" y="160"/>
                    </a:lnTo>
                    <a:lnTo>
                      <a:pt x="56" y="165"/>
                    </a:lnTo>
                    <a:lnTo>
                      <a:pt x="53" y="165"/>
                    </a:lnTo>
                    <a:lnTo>
                      <a:pt x="50" y="165"/>
                    </a:lnTo>
                    <a:lnTo>
                      <a:pt x="50" y="166"/>
                    </a:lnTo>
                    <a:lnTo>
                      <a:pt x="48" y="167"/>
                    </a:lnTo>
                    <a:lnTo>
                      <a:pt x="47" y="167"/>
                    </a:lnTo>
                    <a:lnTo>
                      <a:pt x="45" y="166"/>
                    </a:lnTo>
                    <a:lnTo>
                      <a:pt x="44" y="166"/>
                    </a:lnTo>
                    <a:lnTo>
                      <a:pt x="41" y="166"/>
                    </a:lnTo>
                    <a:lnTo>
                      <a:pt x="41" y="167"/>
                    </a:lnTo>
                    <a:lnTo>
                      <a:pt x="41" y="168"/>
                    </a:lnTo>
                    <a:lnTo>
                      <a:pt x="60" y="168"/>
                    </a:lnTo>
                    <a:lnTo>
                      <a:pt x="60" y="166"/>
                    </a:lnTo>
                    <a:lnTo>
                      <a:pt x="60" y="157"/>
                    </a:lnTo>
                    <a:lnTo>
                      <a:pt x="60" y="146"/>
                    </a:lnTo>
                    <a:lnTo>
                      <a:pt x="58" y="146"/>
                    </a:lnTo>
                    <a:lnTo>
                      <a:pt x="55" y="145"/>
                    </a:lnTo>
                    <a:lnTo>
                      <a:pt x="54" y="145"/>
                    </a:lnTo>
                    <a:lnTo>
                      <a:pt x="54" y="136"/>
                    </a:lnTo>
                    <a:lnTo>
                      <a:pt x="40" y="135"/>
                    </a:lnTo>
                    <a:lnTo>
                      <a:pt x="40" y="138"/>
                    </a:lnTo>
                    <a:lnTo>
                      <a:pt x="40" y="139"/>
                    </a:lnTo>
                    <a:lnTo>
                      <a:pt x="40" y="140"/>
                    </a:lnTo>
                    <a:close/>
                    <a:moveTo>
                      <a:pt x="10" y="123"/>
                    </a:moveTo>
                    <a:lnTo>
                      <a:pt x="13" y="123"/>
                    </a:lnTo>
                    <a:lnTo>
                      <a:pt x="13" y="127"/>
                    </a:lnTo>
                    <a:lnTo>
                      <a:pt x="13" y="131"/>
                    </a:lnTo>
                    <a:lnTo>
                      <a:pt x="12" y="129"/>
                    </a:lnTo>
                    <a:lnTo>
                      <a:pt x="11" y="127"/>
                    </a:lnTo>
                    <a:lnTo>
                      <a:pt x="10" y="123"/>
                    </a:lnTo>
                    <a:close/>
                    <a:moveTo>
                      <a:pt x="0" y="91"/>
                    </a:moveTo>
                    <a:lnTo>
                      <a:pt x="0" y="84"/>
                    </a:lnTo>
                    <a:lnTo>
                      <a:pt x="1" y="78"/>
                    </a:lnTo>
                    <a:lnTo>
                      <a:pt x="2" y="73"/>
                    </a:lnTo>
                    <a:lnTo>
                      <a:pt x="3" y="68"/>
                    </a:lnTo>
                    <a:lnTo>
                      <a:pt x="3" y="67"/>
                    </a:lnTo>
                    <a:lnTo>
                      <a:pt x="4" y="63"/>
                    </a:lnTo>
                    <a:lnTo>
                      <a:pt x="7" y="56"/>
                    </a:lnTo>
                    <a:lnTo>
                      <a:pt x="9" y="50"/>
                    </a:lnTo>
                    <a:lnTo>
                      <a:pt x="11" y="46"/>
                    </a:lnTo>
                    <a:lnTo>
                      <a:pt x="13" y="41"/>
                    </a:lnTo>
                    <a:lnTo>
                      <a:pt x="16" y="38"/>
                    </a:lnTo>
                    <a:lnTo>
                      <a:pt x="20" y="31"/>
                    </a:lnTo>
                    <a:lnTo>
                      <a:pt x="24" y="28"/>
                    </a:lnTo>
                    <a:lnTo>
                      <a:pt x="27" y="26"/>
                    </a:lnTo>
                    <a:lnTo>
                      <a:pt x="41" y="26"/>
                    </a:lnTo>
                    <a:lnTo>
                      <a:pt x="43" y="26"/>
                    </a:lnTo>
                    <a:lnTo>
                      <a:pt x="44" y="24"/>
                    </a:lnTo>
                    <a:lnTo>
                      <a:pt x="44" y="23"/>
                    </a:lnTo>
                    <a:lnTo>
                      <a:pt x="44" y="15"/>
                    </a:lnTo>
                    <a:lnTo>
                      <a:pt x="44" y="14"/>
                    </a:lnTo>
                    <a:lnTo>
                      <a:pt x="47" y="13"/>
                    </a:lnTo>
                    <a:lnTo>
                      <a:pt x="50" y="13"/>
                    </a:lnTo>
                    <a:lnTo>
                      <a:pt x="53" y="12"/>
                    </a:lnTo>
                    <a:lnTo>
                      <a:pt x="56" y="12"/>
                    </a:lnTo>
                    <a:lnTo>
                      <a:pt x="60" y="12"/>
                    </a:lnTo>
                    <a:lnTo>
                      <a:pt x="68" y="12"/>
                    </a:lnTo>
                    <a:lnTo>
                      <a:pt x="72" y="12"/>
                    </a:lnTo>
                    <a:lnTo>
                      <a:pt x="79" y="12"/>
                    </a:lnTo>
                    <a:lnTo>
                      <a:pt x="79" y="62"/>
                    </a:lnTo>
                    <a:lnTo>
                      <a:pt x="79" y="65"/>
                    </a:lnTo>
                    <a:lnTo>
                      <a:pt x="58" y="65"/>
                    </a:lnTo>
                    <a:lnTo>
                      <a:pt x="58" y="67"/>
                    </a:lnTo>
                    <a:lnTo>
                      <a:pt x="58" y="68"/>
                    </a:lnTo>
                    <a:lnTo>
                      <a:pt x="58" y="69"/>
                    </a:lnTo>
                    <a:lnTo>
                      <a:pt x="58" y="70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5"/>
                    </a:lnTo>
                    <a:lnTo>
                      <a:pt x="58" y="77"/>
                    </a:lnTo>
                    <a:lnTo>
                      <a:pt x="58" y="78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8" y="88"/>
                    </a:lnTo>
                    <a:lnTo>
                      <a:pt x="58" y="90"/>
                    </a:lnTo>
                    <a:lnTo>
                      <a:pt x="58" y="92"/>
                    </a:lnTo>
                    <a:lnTo>
                      <a:pt x="58" y="93"/>
                    </a:lnTo>
                    <a:lnTo>
                      <a:pt x="58" y="94"/>
                    </a:lnTo>
                    <a:lnTo>
                      <a:pt x="58" y="95"/>
                    </a:lnTo>
                    <a:lnTo>
                      <a:pt x="58" y="97"/>
                    </a:lnTo>
                    <a:lnTo>
                      <a:pt x="58" y="99"/>
                    </a:lnTo>
                    <a:lnTo>
                      <a:pt x="58" y="100"/>
                    </a:lnTo>
                    <a:lnTo>
                      <a:pt x="58" y="101"/>
                    </a:lnTo>
                    <a:lnTo>
                      <a:pt x="58" y="104"/>
                    </a:lnTo>
                    <a:lnTo>
                      <a:pt x="49" y="104"/>
                    </a:lnTo>
                    <a:lnTo>
                      <a:pt x="48" y="104"/>
                    </a:lnTo>
                    <a:lnTo>
                      <a:pt x="41" y="104"/>
                    </a:lnTo>
                    <a:lnTo>
                      <a:pt x="43" y="97"/>
                    </a:lnTo>
                    <a:lnTo>
                      <a:pt x="43" y="94"/>
                    </a:lnTo>
                    <a:lnTo>
                      <a:pt x="43" y="92"/>
                    </a:lnTo>
                    <a:lnTo>
                      <a:pt x="43" y="82"/>
                    </a:lnTo>
                    <a:lnTo>
                      <a:pt x="34" y="90"/>
                    </a:lnTo>
                    <a:lnTo>
                      <a:pt x="19" y="109"/>
                    </a:lnTo>
                    <a:lnTo>
                      <a:pt x="12" y="119"/>
                    </a:lnTo>
                    <a:lnTo>
                      <a:pt x="9" y="122"/>
                    </a:lnTo>
                    <a:lnTo>
                      <a:pt x="3" y="113"/>
                    </a:lnTo>
                    <a:lnTo>
                      <a:pt x="1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101"/>
                    </a:lnTo>
                    <a:lnTo>
                      <a:pt x="0" y="9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FFC00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314" name="Freeform 344">
                <a:extLst>
                  <a:ext uri="{FF2B5EF4-FFF2-40B4-BE49-F238E27FC236}">
                    <a16:creationId xmlns:a16="http://schemas.microsoft.com/office/drawing/2014/main" id="{0AE5FF37-947C-C927-8B41-874A2D7C0B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7300" y="1309687"/>
                <a:ext cx="933450" cy="682625"/>
              </a:xfrm>
              <a:custGeom>
                <a:avLst/>
                <a:gdLst>
                  <a:gd name="T0" fmla="*/ 106 w 588"/>
                  <a:gd name="T1" fmla="*/ 364 h 430"/>
                  <a:gd name="T2" fmla="*/ 0 w 588"/>
                  <a:gd name="T3" fmla="*/ 268 h 430"/>
                  <a:gd name="T4" fmla="*/ 98 w 588"/>
                  <a:gd name="T5" fmla="*/ 253 h 430"/>
                  <a:gd name="T6" fmla="*/ 162 w 588"/>
                  <a:gd name="T7" fmla="*/ 230 h 430"/>
                  <a:gd name="T8" fmla="*/ 324 w 588"/>
                  <a:gd name="T9" fmla="*/ 186 h 430"/>
                  <a:gd name="T10" fmla="*/ 323 w 588"/>
                  <a:gd name="T11" fmla="*/ 168 h 430"/>
                  <a:gd name="T12" fmla="*/ 319 w 588"/>
                  <a:gd name="T13" fmla="*/ 137 h 430"/>
                  <a:gd name="T14" fmla="*/ 362 w 588"/>
                  <a:gd name="T15" fmla="*/ 122 h 430"/>
                  <a:gd name="T16" fmla="*/ 401 w 588"/>
                  <a:gd name="T17" fmla="*/ 72 h 430"/>
                  <a:gd name="T18" fmla="*/ 439 w 588"/>
                  <a:gd name="T19" fmla="*/ 1 h 430"/>
                  <a:gd name="T20" fmla="*/ 481 w 588"/>
                  <a:gd name="T21" fmla="*/ 122 h 430"/>
                  <a:gd name="T22" fmla="*/ 476 w 588"/>
                  <a:gd name="T23" fmla="*/ 151 h 430"/>
                  <a:gd name="T24" fmla="*/ 523 w 588"/>
                  <a:gd name="T25" fmla="*/ 143 h 430"/>
                  <a:gd name="T26" fmla="*/ 583 w 588"/>
                  <a:gd name="T27" fmla="*/ 194 h 430"/>
                  <a:gd name="T28" fmla="*/ 522 w 588"/>
                  <a:gd name="T29" fmla="*/ 149 h 430"/>
                  <a:gd name="T30" fmla="*/ 509 w 588"/>
                  <a:gd name="T31" fmla="*/ 190 h 430"/>
                  <a:gd name="T32" fmla="*/ 450 w 588"/>
                  <a:gd name="T33" fmla="*/ 199 h 430"/>
                  <a:gd name="T34" fmla="*/ 456 w 588"/>
                  <a:gd name="T35" fmla="*/ 206 h 430"/>
                  <a:gd name="T36" fmla="*/ 464 w 588"/>
                  <a:gd name="T37" fmla="*/ 214 h 430"/>
                  <a:gd name="T38" fmla="*/ 456 w 588"/>
                  <a:gd name="T39" fmla="*/ 221 h 430"/>
                  <a:gd name="T40" fmla="*/ 454 w 588"/>
                  <a:gd name="T41" fmla="*/ 228 h 430"/>
                  <a:gd name="T42" fmla="*/ 449 w 588"/>
                  <a:gd name="T43" fmla="*/ 241 h 430"/>
                  <a:gd name="T44" fmla="*/ 455 w 588"/>
                  <a:gd name="T45" fmla="*/ 258 h 430"/>
                  <a:gd name="T46" fmla="*/ 462 w 588"/>
                  <a:gd name="T47" fmla="*/ 282 h 430"/>
                  <a:gd name="T48" fmla="*/ 466 w 588"/>
                  <a:gd name="T49" fmla="*/ 304 h 430"/>
                  <a:gd name="T50" fmla="*/ 467 w 588"/>
                  <a:gd name="T51" fmla="*/ 322 h 430"/>
                  <a:gd name="T52" fmla="*/ 443 w 588"/>
                  <a:gd name="T53" fmla="*/ 273 h 430"/>
                  <a:gd name="T54" fmla="*/ 436 w 588"/>
                  <a:gd name="T55" fmla="*/ 273 h 430"/>
                  <a:gd name="T56" fmla="*/ 393 w 588"/>
                  <a:gd name="T57" fmla="*/ 274 h 430"/>
                  <a:gd name="T58" fmla="*/ 368 w 588"/>
                  <a:gd name="T59" fmla="*/ 293 h 430"/>
                  <a:gd name="T60" fmla="*/ 412 w 588"/>
                  <a:gd name="T61" fmla="*/ 328 h 430"/>
                  <a:gd name="T62" fmla="*/ 277 w 588"/>
                  <a:gd name="T63" fmla="*/ 364 h 430"/>
                  <a:gd name="T64" fmla="*/ 252 w 588"/>
                  <a:gd name="T65" fmla="*/ 395 h 430"/>
                  <a:gd name="T66" fmla="*/ 262 w 588"/>
                  <a:gd name="T67" fmla="*/ 403 h 430"/>
                  <a:gd name="T68" fmla="*/ 276 w 588"/>
                  <a:gd name="T69" fmla="*/ 413 h 430"/>
                  <a:gd name="T70" fmla="*/ 267 w 588"/>
                  <a:gd name="T71" fmla="*/ 429 h 430"/>
                  <a:gd name="T72" fmla="*/ 239 w 588"/>
                  <a:gd name="T73" fmla="*/ 413 h 430"/>
                  <a:gd name="T74" fmla="*/ 256 w 588"/>
                  <a:gd name="T75" fmla="*/ 356 h 430"/>
                  <a:gd name="T76" fmla="*/ 223 w 588"/>
                  <a:gd name="T77" fmla="*/ 300 h 430"/>
                  <a:gd name="T78" fmla="*/ 186 w 588"/>
                  <a:gd name="T79" fmla="*/ 313 h 430"/>
                  <a:gd name="T80" fmla="*/ 141 w 588"/>
                  <a:gd name="T81" fmla="*/ 295 h 430"/>
                  <a:gd name="T82" fmla="*/ 119 w 588"/>
                  <a:gd name="T83" fmla="*/ 307 h 430"/>
                  <a:gd name="T84" fmla="*/ 58 w 588"/>
                  <a:gd name="T85" fmla="*/ 281 h 430"/>
                  <a:gd name="T86" fmla="*/ 103 w 588"/>
                  <a:gd name="T87" fmla="*/ 287 h 430"/>
                  <a:gd name="T88" fmla="*/ 136 w 588"/>
                  <a:gd name="T89" fmla="*/ 291 h 430"/>
                  <a:gd name="T90" fmla="*/ 95 w 588"/>
                  <a:gd name="T91" fmla="*/ 272 h 430"/>
                  <a:gd name="T92" fmla="*/ 136 w 588"/>
                  <a:gd name="T93" fmla="*/ 262 h 430"/>
                  <a:gd name="T94" fmla="*/ 243 w 588"/>
                  <a:gd name="T95" fmla="*/ 305 h 430"/>
                  <a:gd name="T96" fmla="*/ 277 w 588"/>
                  <a:gd name="T97" fmla="*/ 313 h 430"/>
                  <a:gd name="T98" fmla="*/ 270 w 588"/>
                  <a:gd name="T99" fmla="*/ 291 h 430"/>
                  <a:gd name="T100" fmla="*/ 275 w 588"/>
                  <a:gd name="T101" fmla="*/ 269 h 430"/>
                  <a:gd name="T102" fmla="*/ 298 w 588"/>
                  <a:gd name="T103" fmla="*/ 258 h 430"/>
                  <a:gd name="T104" fmla="*/ 296 w 588"/>
                  <a:gd name="T105" fmla="*/ 250 h 430"/>
                  <a:gd name="T106" fmla="*/ 259 w 588"/>
                  <a:gd name="T107" fmla="*/ 253 h 430"/>
                  <a:gd name="T108" fmla="*/ 307 w 588"/>
                  <a:gd name="T109" fmla="*/ 314 h 430"/>
                  <a:gd name="T110" fmla="*/ 364 w 588"/>
                  <a:gd name="T111" fmla="*/ 291 h 430"/>
                  <a:gd name="T112" fmla="*/ 337 w 588"/>
                  <a:gd name="T113" fmla="*/ 265 h 430"/>
                  <a:gd name="T114" fmla="*/ 299 w 588"/>
                  <a:gd name="T115" fmla="*/ 276 h 430"/>
                  <a:gd name="T116" fmla="*/ 378 w 588"/>
                  <a:gd name="T117" fmla="*/ 148 h 430"/>
                  <a:gd name="T118" fmla="*/ 385 w 588"/>
                  <a:gd name="T119" fmla="*/ 166 h 430"/>
                  <a:gd name="T120" fmla="*/ 400 w 588"/>
                  <a:gd name="T121" fmla="*/ 174 h 430"/>
                  <a:gd name="T122" fmla="*/ 503 w 588"/>
                  <a:gd name="T123" fmla="*/ 159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88" h="430">
                    <a:moveTo>
                      <a:pt x="82" y="394"/>
                    </a:moveTo>
                    <a:lnTo>
                      <a:pt x="82" y="391"/>
                    </a:lnTo>
                    <a:lnTo>
                      <a:pt x="82" y="389"/>
                    </a:lnTo>
                    <a:lnTo>
                      <a:pt x="82" y="388"/>
                    </a:lnTo>
                    <a:lnTo>
                      <a:pt x="82" y="381"/>
                    </a:lnTo>
                    <a:lnTo>
                      <a:pt x="82" y="362"/>
                    </a:lnTo>
                    <a:lnTo>
                      <a:pt x="88" y="362"/>
                    </a:lnTo>
                    <a:lnTo>
                      <a:pt x="88" y="357"/>
                    </a:lnTo>
                    <a:lnTo>
                      <a:pt x="88" y="347"/>
                    </a:lnTo>
                    <a:lnTo>
                      <a:pt x="88" y="344"/>
                    </a:lnTo>
                    <a:lnTo>
                      <a:pt x="90" y="344"/>
                    </a:lnTo>
                    <a:lnTo>
                      <a:pt x="103" y="344"/>
                    </a:lnTo>
                    <a:lnTo>
                      <a:pt x="107" y="344"/>
                    </a:lnTo>
                    <a:lnTo>
                      <a:pt x="110" y="350"/>
                    </a:lnTo>
                    <a:lnTo>
                      <a:pt x="113" y="357"/>
                    </a:lnTo>
                    <a:lnTo>
                      <a:pt x="108" y="357"/>
                    </a:lnTo>
                    <a:lnTo>
                      <a:pt x="108" y="363"/>
                    </a:lnTo>
                    <a:lnTo>
                      <a:pt x="107" y="363"/>
                    </a:lnTo>
                    <a:lnTo>
                      <a:pt x="107" y="364"/>
                    </a:lnTo>
                    <a:lnTo>
                      <a:pt x="106" y="364"/>
                    </a:lnTo>
                    <a:lnTo>
                      <a:pt x="104" y="364"/>
                    </a:lnTo>
                    <a:lnTo>
                      <a:pt x="103" y="364"/>
                    </a:lnTo>
                    <a:lnTo>
                      <a:pt x="103" y="367"/>
                    </a:lnTo>
                    <a:lnTo>
                      <a:pt x="100" y="370"/>
                    </a:lnTo>
                    <a:lnTo>
                      <a:pt x="100" y="380"/>
                    </a:lnTo>
                    <a:lnTo>
                      <a:pt x="100" y="407"/>
                    </a:lnTo>
                    <a:lnTo>
                      <a:pt x="100" y="408"/>
                    </a:lnTo>
                    <a:lnTo>
                      <a:pt x="98" y="408"/>
                    </a:lnTo>
                    <a:lnTo>
                      <a:pt x="97" y="408"/>
                    </a:lnTo>
                    <a:lnTo>
                      <a:pt x="91" y="409"/>
                    </a:lnTo>
                    <a:lnTo>
                      <a:pt x="88" y="404"/>
                    </a:lnTo>
                    <a:lnTo>
                      <a:pt x="86" y="402"/>
                    </a:lnTo>
                    <a:lnTo>
                      <a:pt x="85" y="401"/>
                    </a:lnTo>
                    <a:lnTo>
                      <a:pt x="85" y="400"/>
                    </a:lnTo>
                    <a:lnTo>
                      <a:pt x="84" y="399"/>
                    </a:lnTo>
                    <a:lnTo>
                      <a:pt x="82" y="397"/>
                    </a:lnTo>
                    <a:lnTo>
                      <a:pt x="82" y="395"/>
                    </a:lnTo>
                    <a:lnTo>
                      <a:pt x="82" y="394"/>
                    </a:lnTo>
                    <a:close/>
                    <a:moveTo>
                      <a:pt x="0" y="269"/>
                    </a:moveTo>
                    <a:lnTo>
                      <a:pt x="0" y="268"/>
                    </a:lnTo>
                    <a:lnTo>
                      <a:pt x="0" y="267"/>
                    </a:lnTo>
                    <a:lnTo>
                      <a:pt x="1" y="267"/>
                    </a:lnTo>
                    <a:lnTo>
                      <a:pt x="1" y="266"/>
                    </a:lnTo>
                    <a:lnTo>
                      <a:pt x="1" y="265"/>
                    </a:lnTo>
                    <a:lnTo>
                      <a:pt x="1" y="264"/>
                    </a:lnTo>
                    <a:lnTo>
                      <a:pt x="3" y="264"/>
                    </a:lnTo>
                    <a:lnTo>
                      <a:pt x="3" y="263"/>
                    </a:lnTo>
                    <a:lnTo>
                      <a:pt x="4" y="262"/>
                    </a:lnTo>
                    <a:lnTo>
                      <a:pt x="4" y="260"/>
                    </a:lnTo>
                    <a:lnTo>
                      <a:pt x="7" y="260"/>
                    </a:lnTo>
                    <a:lnTo>
                      <a:pt x="20" y="262"/>
                    </a:lnTo>
                    <a:lnTo>
                      <a:pt x="26" y="262"/>
                    </a:lnTo>
                    <a:lnTo>
                      <a:pt x="53" y="257"/>
                    </a:lnTo>
                    <a:lnTo>
                      <a:pt x="54" y="257"/>
                    </a:lnTo>
                    <a:lnTo>
                      <a:pt x="55" y="269"/>
                    </a:lnTo>
                    <a:lnTo>
                      <a:pt x="55" y="271"/>
                    </a:lnTo>
                    <a:lnTo>
                      <a:pt x="74" y="266"/>
                    </a:lnTo>
                    <a:lnTo>
                      <a:pt x="90" y="262"/>
                    </a:lnTo>
                    <a:lnTo>
                      <a:pt x="98" y="259"/>
                    </a:lnTo>
                    <a:lnTo>
                      <a:pt x="98" y="253"/>
                    </a:lnTo>
                    <a:lnTo>
                      <a:pt x="98" y="248"/>
                    </a:lnTo>
                    <a:lnTo>
                      <a:pt x="98" y="246"/>
                    </a:lnTo>
                    <a:lnTo>
                      <a:pt x="98" y="245"/>
                    </a:lnTo>
                    <a:lnTo>
                      <a:pt x="99" y="242"/>
                    </a:lnTo>
                    <a:lnTo>
                      <a:pt x="100" y="241"/>
                    </a:lnTo>
                    <a:lnTo>
                      <a:pt x="100" y="240"/>
                    </a:lnTo>
                    <a:lnTo>
                      <a:pt x="100" y="238"/>
                    </a:lnTo>
                    <a:lnTo>
                      <a:pt x="100" y="237"/>
                    </a:lnTo>
                    <a:lnTo>
                      <a:pt x="106" y="237"/>
                    </a:lnTo>
                    <a:lnTo>
                      <a:pt x="109" y="237"/>
                    </a:lnTo>
                    <a:lnTo>
                      <a:pt x="111" y="237"/>
                    </a:lnTo>
                    <a:lnTo>
                      <a:pt x="112" y="237"/>
                    </a:lnTo>
                    <a:lnTo>
                      <a:pt x="119" y="237"/>
                    </a:lnTo>
                    <a:lnTo>
                      <a:pt x="123" y="237"/>
                    </a:lnTo>
                    <a:lnTo>
                      <a:pt x="123" y="233"/>
                    </a:lnTo>
                    <a:lnTo>
                      <a:pt x="123" y="230"/>
                    </a:lnTo>
                    <a:lnTo>
                      <a:pt x="127" y="230"/>
                    </a:lnTo>
                    <a:lnTo>
                      <a:pt x="130" y="230"/>
                    </a:lnTo>
                    <a:lnTo>
                      <a:pt x="156" y="230"/>
                    </a:lnTo>
                    <a:lnTo>
                      <a:pt x="162" y="230"/>
                    </a:lnTo>
                    <a:lnTo>
                      <a:pt x="182" y="230"/>
                    </a:lnTo>
                    <a:lnTo>
                      <a:pt x="210" y="230"/>
                    </a:lnTo>
                    <a:lnTo>
                      <a:pt x="231" y="230"/>
                    </a:lnTo>
                    <a:lnTo>
                      <a:pt x="233" y="230"/>
                    </a:lnTo>
                    <a:lnTo>
                      <a:pt x="233" y="233"/>
                    </a:lnTo>
                    <a:lnTo>
                      <a:pt x="233" y="237"/>
                    </a:lnTo>
                    <a:lnTo>
                      <a:pt x="239" y="236"/>
                    </a:lnTo>
                    <a:lnTo>
                      <a:pt x="263" y="229"/>
                    </a:lnTo>
                    <a:lnTo>
                      <a:pt x="268" y="228"/>
                    </a:lnTo>
                    <a:lnTo>
                      <a:pt x="272" y="227"/>
                    </a:lnTo>
                    <a:lnTo>
                      <a:pt x="293" y="217"/>
                    </a:lnTo>
                    <a:lnTo>
                      <a:pt x="301" y="212"/>
                    </a:lnTo>
                    <a:lnTo>
                      <a:pt x="307" y="210"/>
                    </a:lnTo>
                    <a:lnTo>
                      <a:pt x="323" y="202"/>
                    </a:lnTo>
                    <a:lnTo>
                      <a:pt x="324" y="202"/>
                    </a:lnTo>
                    <a:lnTo>
                      <a:pt x="324" y="201"/>
                    </a:lnTo>
                    <a:lnTo>
                      <a:pt x="324" y="200"/>
                    </a:lnTo>
                    <a:lnTo>
                      <a:pt x="324" y="194"/>
                    </a:lnTo>
                    <a:lnTo>
                      <a:pt x="324" y="188"/>
                    </a:lnTo>
                    <a:lnTo>
                      <a:pt x="324" y="186"/>
                    </a:lnTo>
                    <a:lnTo>
                      <a:pt x="324" y="185"/>
                    </a:lnTo>
                    <a:lnTo>
                      <a:pt x="324" y="183"/>
                    </a:lnTo>
                    <a:lnTo>
                      <a:pt x="324" y="182"/>
                    </a:lnTo>
                    <a:lnTo>
                      <a:pt x="324" y="181"/>
                    </a:lnTo>
                    <a:lnTo>
                      <a:pt x="323" y="181"/>
                    </a:lnTo>
                    <a:lnTo>
                      <a:pt x="321" y="181"/>
                    </a:lnTo>
                    <a:lnTo>
                      <a:pt x="321" y="179"/>
                    </a:lnTo>
                    <a:lnTo>
                      <a:pt x="321" y="178"/>
                    </a:lnTo>
                    <a:lnTo>
                      <a:pt x="321" y="177"/>
                    </a:lnTo>
                    <a:lnTo>
                      <a:pt x="318" y="177"/>
                    </a:lnTo>
                    <a:lnTo>
                      <a:pt x="318" y="175"/>
                    </a:lnTo>
                    <a:lnTo>
                      <a:pt x="316" y="175"/>
                    </a:lnTo>
                    <a:lnTo>
                      <a:pt x="316" y="172"/>
                    </a:lnTo>
                    <a:lnTo>
                      <a:pt x="321" y="172"/>
                    </a:lnTo>
                    <a:lnTo>
                      <a:pt x="323" y="172"/>
                    </a:lnTo>
                    <a:lnTo>
                      <a:pt x="324" y="172"/>
                    </a:lnTo>
                    <a:lnTo>
                      <a:pt x="324" y="170"/>
                    </a:lnTo>
                    <a:lnTo>
                      <a:pt x="324" y="169"/>
                    </a:lnTo>
                    <a:lnTo>
                      <a:pt x="324" y="168"/>
                    </a:lnTo>
                    <a:lnTo>
                      <a:pt x="323" y="168"/>
                    </a:lnTo>
                    <a:lnTo>
                      <a:pt x="323" y="167"/>
                    </a:lnTo>
                    <a:lnTo>
                      <a:pt x="323" y="166"/>
                    </a:lnTo>
                    <a:lnTo>
                      <a:pt x="323" y="165"/>
                    </a:lnTo>
                    <a:lnTo>
                      <a:pt x="322" y="164"/>
                    </a:lnTo>
                    <a:lnTo>
                      <a:pt x="321" y="163"/>
                    </a:lnTo>
                    <a:lnTo>
                      <a:pt x="319" y="161"/>
                    </a:lnTo>
                    <a:lnTo>
                      <a:pt x="319" y="159"/>
                    </a:lnTo>
                    <a:lnTo>
                      <a:pt x="325" y="159"/>
                    </a:lnTo>
                    <a:lnTo>
                      <a:pt x="325" y="156"/>
                    </a:lnTo>
                    <a:lnTo>
                      <a:pt x="317" y="156"/>
                    </a:lnTo>
                    <a:lnTo>
                      <a:pt x="317" y="155"/>
                    </a:lnTo>
                    <a:lnTo>
                      <a:pt x="317" y="154"/>
                    </a:lnTo>
                    <a:lnTo>
                      <a:pt x="317" y="143"/>
                    </a:lnTo>
                    <a:lnTo>
                      <a:pt x="319" y="143"/>
                    </a:lnTo>
                    <a:lnTo>
                      <a:pt x="319" y="142"/>
                    </a:lnTo>
                    <a:lnTo>
                      <a:pt x="319" y="141"/>
                    </a:lnTo>
                    <a:lnTo>
                      <a:pt x="319" y="140"/>
                    </a:lnTo>
                    <a:lnTo>
                      <a:pt x="319" y="139"/>
                    </a:lnTo>
                    <a:lnTo>
                      <a:pt x="319" y="138"/>
                    </a:lnTo>
                    <a:lnTo>
                      <a:pt x="319" y="137"/>
                    </a:lnTo>
                    <a:lnTo>
                      <a:pt x="318" y="137"/>
                    </a:lnTo>
                    <a:lnTo>
                      <a:pt x="314" y="137"/>
                    </a:lnTo>
                    <a:lnTo>
                      <a:pt x="313" y="137"/>
                    </a:lnTo>
                    <a:lnTo>
                      <a:pt x="313" y="136"/>
                    </a:lnTo>
                    <a:lnTo>
                      <a:pt x="313" y="135"/>
                    </a:lnTo>
                    <a:lnTo>
                      <a:pt x="313" y="132"/>
                    </a:lnTo>
                    <a:lnTo>
                      <a:pt x="313" y="131"/>
                    </a:lnTo>
                    <a:lnTo>
                      <a:pt x="313" y="130"/>
                    </a:lnTo>
                    <a:lnTo>
                      <a:pt x="313" y="128"/>
                    </a:lnTo>
                    <a:lnTo>
                      <a:pt x="313" y="127"/>
                    </a:lnTo>
                    <a:lnTo>
                      <a:pt x="313" y="126"/>
                    </a:lnTo>
                    <a:lnTo>
                      <a:pt x="341" y="126"/>
                    </a:lnTo>
                    <a:lnTo>
                      <a:pt x="353" y="126"/>
                    </a:lnTo>
                    <a:lnTo>
                      <a:pt x="362" y="126"/>
                    </a:lnTo>
                    <a:lnTo>
                      <a:pt x="363" y="126"/>
                    </a:lnTo>
                    <a:lnTo>
                      <a:pt x="363" y="124"/>
                    </a:lnTo>
                    <a:lnTo>
                      <a:pt x="362" y="124"/>
                    </a:lnTo>
                    <a:lnTo>
                      <a:pt x="363" y="123"/>
                    </a:lnTo>
                    <a:lnTo>
                      <a:pt x="362" y="123"/>
                    </a:lnTo>
                    <a:lnTo>
                      <a:pt x="362" y="122"/>
                    </a:lnTo>
                    <a:lnTo>
                      <a:pt x="362" y="121"/>
                    </a:lnTo>
                    <a:lnTo>
                      <a:pt x="362" y="120"/>
                    </a:lnTo>
                    <a:lnTo>
                      <a:pt x="361" y="120"/>
                    </a:lnTo>
                    <a:lnTo>
                      <a:pt x="361" y="119"/>
                    </a:lnTo>
                    <a:lnTo>
                      <a:pt x="362" y="119"/>
                    </a:lnTo>
                    <a:lnTo>
                      <a:pt x="371" y="118"/>
                    </a:lnTo>
                    <a:lnTo>
                      <a:pt x="372" y="118"/>
                    </a:lnTo>
                    <a:lnTo>
                      <a:pt x="374" y="118"/>
                    </a:lnTo>
                    <a:lnTo>
                      <a:pt x="375" y="118"/>
                    </a:lnTo>
                    <a:lnTo>
                      <a:pt x="377" y="118"/>
                    </a:lnTo>
                    <a:lnTo>
                      <a:pt x="378" y="118"/>
                    </a:lnTo>
                    <a:lnTo>
                      <a:pt x="379" y="114"/>
                    </a:lnTo>
                    <a:lnTo>
                      <a:pt x="380" y="112"/>
                    </a:lnTo>
                    <a:lnTo>
                      <a:pt x="383" y="106"/>
                    </a:lnTo>
                    <a:lnTo>
                      <a:pt x="384" y="103"/>
                    </a:lnTo>
                    <a:lnTo>
                      <a:pt x="385" y="100"/>
                    </a:lnTo>
                    <a:lnTo>
                      <a:pt x="387" y="100"/>
                    </a:lnTo>
                    <a:lnTo>
                      <a:pt x="391" y="90"/>
                    </a:lnTo>
                    <a:lnTo>
                      <a:pt x="394" y="83"/>
                    </a:lnTo>
                    <a:lnTo>
                      <a:pt x="401" y="72"/>
                    </a:lnTo>
                    <a:lnTo>
                      <a:pt x="404" y="63"/>
                    </a:lnTo>
                    <a:lnTo>
                      <a:pt x="406" y="63"/>
                    </a:lnTo>
                    <a:lnTo>
                      <a:pt x="407" y="59"/>
                    </a:lnTo>
                    <a:lnTo>
                      <a:pt x="410" y="50"/>
                    </a:lnTo>
                    <a:lnTo>
                      <a:pt x="411" y="49"/>
                    </a:lnTo>
                    <a:lnTo>
                      <a:pt x="412" y="49"/>
                    </a:lnTo>
                    <a:lnTo>
                      <a:pt x="412" y="48"/>
                    </a:lnTo>
                    <a:lnTo>
                      <a:pt x="411" y="47"/>
                    </a:lnTo>
                    <a:lnTo>
                      <a:pt x="412" y="45"/>
                    </a:lnTo>
                    <a:lnTo>
                      <a:pt x="413" y="45"/>
                    </a:lnTo>
                    <a:lnTo>
                      <a:pt x="413" y="42"/>
                    </a:lnTo>
                    <a:lnTo>
                      <a:pt x="415" y="40"/>
                    </a:lnTo>
                    <a:lnTo>
                      <a:pt x="416" y="38"/>
                    </a:lnTo>
                    <a:lnTo>
                      <a:pt x="417" y="36"/>
                    </a:lnTo>
                    <a:lnTo>
                      <a:pt x="419" y="32"/>
                    </a:lnTo>
                    <a:lnTo>
                      <a:pt x="421" y="27"/>
                    </a:lnTo>
                    <a:lnTo>
                      <a:pt x="422" y="27"/>
                    </a:lnTo>
                    <a:lnTo>
                      <a:pt x="424" y="27"/>
                    </a:lnTo>
                    <a:lnTo>
                      <a:pt x="437" y="0"/>
                    </a:lnTo>
                    <a:lnTo>
                      <a:pt x="439" y="1"/>
                    </a:lnTo>
                    <a:lnTo>
                      <a:pt x="446" y="3"/>
                    </a:lnTo>
                    <a:lnTo>
                      <a:pt x="445" y="5"/>
                    </a:lnTo>
                    <a:lnTo>
                      <a:pt x="429" y="36"/>
                    </a:lnTo>
                    <a:lnTo>
                      <a:pt x="427" y="40"/>
                    </a:lnTo>
                    <a:lnTo>
                      <a:pt x="424" y="47"/>
                    </a:lnTo>
                    <a:lnTo>
                      <a:pt x="415" y="66"/>
                    </a:lnTo>
                    <a:lnTo>
                      <a:pt x="410" y="66"/>
                    </a:lnTo>
                    <a:lnTo>
                      <a:pt x="407" y="66"/>
                    </a:lnTo>
                    <a:lnTo>
                      <a:pt x="407" y="67"/>
                    </a:lnTo>
                    <a:lnTo>
                      <a:pt x="407" y="81"/>
                    </a:lnTo>
                    <a:lnTo>
                      <a:pt x="401" y="92"/>
                    </a:lnTo>
                    <a:lnTo>
                      <a:pt x="446" y="110"/>
                    </a:lnTo>
                    <a:lnTo>
                      <a:pt x="455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74" y="118"/>
                    </a:lnTo>
                    <a:lnTo>
                      <a:pt x="474" y="121"/>
                    </a:lnTo>
                    <a:lnTo>
                      <a:pt x="483" y="120"/>
                    </a:lnTo>
                    <a:lnTo>
                      <a:pt x="482" y="121"/>
                    </a:lnTo>
                    <a:lnTo>
                      <a:pt x="481" y="122"/>
                    </a:lnTo>
                    <a:lnTo>
                      <a:pt x="481" y="123"/>
                    </a:lnTo>
                    <a:lnTo>
                      <a:pt x="480" y="124"/>
                    </a:lnTo>
                    <a:lnTo>
                      <a:pt x="480" y="126"/>
                    </a:lnTo>
                    <a:lnTo>
                      <a:pt x="477" y="126"/>
                    </a:lnTo>
                    <a:lnTo>
                      <a:pt x="474" y="126"/>
                    </a:lnTo>
                    <a:lnTo>
                      <a:pt x="466" y="126"/>
                    </a:lnTo>
                    <a:lnTo>
                      <a:pt x="466" y="127"/>
                    </a:lnTo>
                    <a:lnTo>
                      <a:pt x="466" y="128"/>
                    </a:lnTo>
                    <a:lnTo>
                      <a:pt x="458" y="140"/>
                    </a:lnTo>
                    <a:lnTo>
                      <a:pt x="460" y="143"/>
                    </a:lnTo>
                    <a:lnTo>
                      <a:pt x="463" y="147"/>
                    </a:lnTo>
                    <a:lnTo>
                      <a:pt x="464" y="148"/>
                    </a:lnTo>
                    <a:lnTo>
                      <a:pt x="469" y="156"/>
                    </a:lnTo>
                    <a:lnTo>
                      <a:pt x="471" y="156"/>
                    </a:lnTo>
                    <a:lnTo>
                      <a:pt x="473" y="155"/>
                    </a:lnTo>
                    <a:lnTo>
                      <a:pt x="474" y="154"/>
                    </a:lnTo>
                    <a:lnTo>
                      <a:pt x="475" y="154"/>
                    </a:lnTo>
                    <a:lnTo>
                      <a:pt x="475" y="152"/>
                    </a:lnTo>
                    <a:lnTo>
                      <a:pt x="476" y="152"/>
                    </a:lnTo>
                    <a:lnTo>
                      <a:pt x="476" y="151"/>
                    </a:lnTo>
                    <a:lnTo>
                      <a:pt x="477" y="151"/>
                    </a:lnTo>
                    <a:lnTo>
                      <a:pt x="480" y="151"/>
                    </a:lnTo>
                    <a:lnTo>
                      <a:pt x="481" y="151"/>
                    </a:lnTo>
                    <a:lnTo>
                      <a:pt x="481" y="150"/>
                    </a:lnTo>
                    <a:lnTo>
                      <a:pt x="483" y="150"/>
                    </a:lnTo>
                    <a:lnTo>
                      <a:pt x="485" y="150"/>
                    </a:lnTo>
                    <a:lnTo>
                      <a:pt x="487" y="150"/>
                    </a:lnTo>
                    <a:lnTo>
                      <a:pt x="495" y="149"/>
                    </a:lnTo>
                    <a:lnTo>
                      <a:pt x="501" y="148"/>
                    </a:lnTo>
                    <a:lnTo>
                      <a:pt x="503" y="147"/>
                    </a:lnTo>
                    <a:lnTo>
                      <a:pt x="505" y="147"/>
                    </a:lnTo>
                    <a:lnTo>
                      <a:pt x="506" y="147"/>
                    </a:lnTo>
                    <a:lnTo>
                      <a:pt x="509" y="147"/>
                    </a:lnTo>
                    <a:lnTo>
                      <a:pt x="514" y="146"/>
                    </a:lnTo>
                    <a:lnTo>
                      <a:pt x="516" y="145"/>
                    </a:lnTo>
                    <a:lnTo>
                      <a:pt x="518" y="145"/>
                    </a:lnTo>
                    <a:lnTo>
                      <a:pt x="520" y="145"/>
                    </a:lnTo>
                    <a:lnTo>
                      <a:pt x="521" y="145"/>
                    </a:lnTo>
                    <a:lnTo>
                      <a:pt x="522" y="145"/>
                    </a:lnTo>
                    <a:lnTo>
                      <a:pt x="523" y="143"/>
                    </a:lnTo>
                    <a:lnTo>
                      <a:pt x="527" y="143"/>
                    </a:lnTo>
                    <a:lnTo>
                      <a:pt x="528" y="143"/>
                    </a:lnTo>
                    <a:lnTo>
                      <a:pt x="529" y="143"/>
                    </a:lnTo>
                    <a:lnTo>
                      <a:pt x="533" y="142"/>
                    </a:lnTo>
                    <a:lnTo>
                      <a:pt x="549" y="139"/>
                    </a:lnTo>
                    <a:lnTo>
                      <a:pt x="552" y="139"/>
                    </a:lnTo>
                    <a:lnTo>
                      <a:pt x="549" y="130"/>
                    </a:lnTo>
                    <a:lnTo>
                      <a:pt x="558" y="127"/>
                    </a:lnTo>
                    <a:lnTo>
                      <a:pt x="558" y="128"/>
                    </a:lnTo>
                    <a:lnTo>
                      <a:pt x="560" y="137"/>
                    </a:lnTo>
                    <a:lnTo>
                      <a:pt x="561" y="138"/>
                    </a:lnTo>
                    <a:lnTo>
                      <a:pt x="562" y="138"/>
                    </a:lnTo>
                    <a:lnTo>
                      <a:pt x="562" y="139"/>
                    </a:lnTo>
                    <a:lnTo>
                      <a:pt x="568" y="156"/>
                    </a:lnTo>
                    <a:lnTo>
                      <a:pt x="578" y="191"/>
                    </a:lnTo>
                    <a:lnTo>
                      <a:pt x="580" y="191"/>
                    </a:lnTo>
                    <a:lnTo>
                      <a:pt x="581" y="191"/>
                    </a:lnTo>
                    <a:lnTo>
                      <a:pt x="581" y="192"/>
                    </a:lnTo>
                    <a:lnTo>
                      <a:pt x="583" y="193"/>
                    </a:lnTo>
                    <a:lnTo>
                      <a:pt x="583" y="194"/>
                    </a:lnTo>
                    <a:lnTo>
                      <a:pt x="584" y="197"/>
                    </a:lnTo>
                    <a:lnTo>
                      <a:pt x="586" y="206"/>
                    </a:lnTo>
                    <a:lnTo>
                      <a:pt x="587" y="211"/>
                    </a:lnTo>
                    <a:lnTo>
                      <a:pt x="588" y="212"/>
                    </a:lnTo>
                    <a:lnTo>
                      <a:pt x="588" y="213"/>
                    </a:lnTo>
                    <a:lnTo>
                      <a:pt x="576" y="217"/>
                    </a:lnTo>
                    <a:lnTo>
                      <a:pt x="570" y="202"/>
                    </a:lnTo>
                    <a:lnTo>
                      <a:pt x="566" y="191"/>
                    </a:lnTo>
                    <a:lnTo>
                      <a:pt x="567" y="183"/>
                    </a:lnTo>
                    <a:lnTo>
                      <a:pt x="568" y="183"/>
                    </a:lnTo>
                    <a:lnTo>
                      <a:pt x="567" y="179"/>
                    </a:lnTo>
                    <a:lnTo>
                      <a:pt x="553" y="139"/>
                    </a:lnTo>
                    <a:lnTo>
                      <a:pt x="547" y="140"/>
                    </a:lnTo>
                    <a:lnTo>
                      <a:pt x="538" y="142"/>
                    </a:lnTo>
                    <a:lnTo>
                      <a:pt x="529" y="143"/>
                    </a:lnTo>
                    <a:lnTo>
                      <a:pt x="528" y="145"/>
                    </a:lnTo>
                    <a:lnTo>
                      <a:pt x="527" y="145"/>
                    </a:lnTo>
                    <a:lnTo>
                      <a:pt x="521" y="146"/>
                    </a:lnTo>
                    <a:lnTo>
                      <a:pt x="522" y="148"/>
                    </a:lnTo>
                    <a:lnTo>
                      <a:pt x="522" y="149"/>
                    </a:lnTo>
                    <a:lnTo>
                      <a:pt x="523" y="152"/>
                    </a:lnTo>
                    <a:lnTo>
                      <a:pt x="524" y="156"/>
                    </a:lnTo>
                    <a:lnTo>
                      <a:pt x="524" y="159"/>
                    </a:lnTo>
                    <a:lnTo>
                      <a:pt x="524" y="160"/>
                    </a:lnTo>
                    <a:lnTo>
                      <a:pt x="524" y="161"/>
                    </a:lnTo>
                    <a:lnTo>
                      <a:pt x="524" y="163"/>
                    </a:lnTo>
                    <a:lnTo>
                      <a:pt x="514" y="163"/>
                    </a:lnTo>
                    <a:lnTo>
                      <a:pt x="514" y="168"/>
                    </a:lnTo>
                    <a:lnTo>
                      <a:pt x="515" y="176"/>
                    </a:lnTo>
                    <a:lnTo>
                      <a:pt x="513" y="176"/>
                    </a:lnTo>
                    <a:lnTo>
                      <a:pt x="512" y="178"/>
                    </a:lnTo>
                    <a:lnTo>
                      <a:pt x="512" y="179"/>
                    </a:lnTo>
                    <a:lnTo>
                      <a:pt x="512" y="181"/>
                    </a:lnTo>
                    <a:lnTo>
                      <a:pt x="511" y="182"/>
                    </a:lnTo>
                    <a:lnTo>
                      <a:pt x="510" y="184"/>
                    </a:lnTo>
                    <a:lnTo>
                      <a:pt x="510" y="185"/>
                    </a:lnTo>
                    <a:lnTo>
                      <a:pt x="510" y="186"/>
                    </a:lnTo>
                    <a:lnTo>
                      <a:pt x="509" y="187"/>
                    </a:lnTo>
                    <a:lnTo>
                      <a:pt x="509" y="188"/>
                    </a:lnTo>
                    <a:lnTo>
                      <a:pt x="509" y="190"/>
                    </a:lnTo>
                    <a:lnTo>
                      <a:pt x="510" y="191"/>
                    </a:lnTo>
                    <a:lnTo>
                      <a:pt x="510" y="193"/>
                    </a:lnTo>
                    <a:lnTo>
                      <a:pt x="511" y="197"/>
                    </a:lnTo>
                    <a:lnTo>
                      <a:pt x="512" y="200"/>
                    </a:lnTo>
                    <a:lnTo>
                      <a:pt x="512" y="202"/>
                    </a:lnTo>
                    <a:lnTo>
                      <a:pt x="474" y="202"/>
                    </a:lnTo>
                    <a:lnTo>
                      <a:pt x="474" y="193"/>
                    </a:lnTo>
                    <a:lnTo>
                      <a:pt x="473" y="193"/>
                    </a:lnTo>
                    <a:lnTo>
                      <a:pt x="445" y="193"/>
                    </a:lnTo>
                    <a:lnTo>
                      <a:pt x="444" y="193"/>
                    </a:lnTo>
                    <a:lnTo>
                      <a:pt x="445" y="194"/>
                    </a:lnTo>
                    <a:lnTo>
                      <a:pt x="446" y="194"/>
                    </a:lnTo>
                    <a:lnTo>
                      <a:pt x="446" y="195"/>
                    </a:lnTo>
                    <a:lnTo>
                      <a:pt x="447" y="196"/>
                    </a:lnTo>
                    <a:lnTo>
                      <a:pt x="447" y="197"/>
                    </a:lnTo>
                    <a:lnTo>
                      <a:pt x="448" y="196"/>
                    </a:lnTo>
                    <a:lnTo>
                      <a:pt x="449" y="196"/>
                    </a:lnTo>
                    <a:lnTo>
                      <a:pt x="449" y="197"/>
                    </a:lnTo>
                    <a:lnTo>
                      <a:pt x="450" y="197"/>
                    </a:lnTo>
                    <a:lnTo>
                      <a:pt x="450" y="199"/>
                    </a:lnTo>
                    <a:lnTo>
                      <a:pt x="450" y="200"/>
                    </a:lnTo>
                    <a:lnTo>
                      <a:pt x="450" y="201"/>
                    </a:lnTo>
                    <a:lnTo>
                      <a:pt x="452" y="201"/>
                    </a:lnTo>
                    <a:lnTo>
                      <a:pt x="453" y="201"/>
                    </a:lnTo>
                    <a:lnTo>
                      <a:pt x="453" y="200"/>
                    </a:lnTo>
                    <a:lnTo>
                      <a:pt x="454" y="200"/>
                    </a:lnTo>
                    <a:lnTo>
                      <a:pt x="454" y="201"/>
                    </a:lnTo>
                    <a:lnTo>
                      <a:pt x="454" y="202"/>
                    </a:lnTo>
                    <a:lnTo>
                      <a:pt x="455" y="202"/>
                    </a:lnTo>
                    <a:lnTo>
                      <a:pt x="455" y="201"/>
                    </a:lnTo>
                    <a:lnTo>
                      <a:pt x="456" y="201"/>
                    </a:lnTo>
                    <a:lnTo>
                      <a:pt x="456" y="202"/>
                    </a:lnTo>
                    <a:lnTo>
                      <a:pt x="456" y="203"/>
                    </a:lnTo>
                    <a:lnTo>
                      <a:pt x="457" y="203"/>
                    </a:lnTo>
                    <a:lnTo>
                      <a:pt x="457" y="204"/>
                    </a:lnTo>
                    <a:lnTo>
                      <a:pt x="457" y="203"/>
                    </a:lnTo>
                    <a:lnTo>
                      <a:pt x="456" y="203"/>
                    </a:lnTo>
                    <a:lnTo>
                      <a:pt x="456" y="204"/>
                    </a:lnTo>
                    <a:lnTo>
                      <a:pt x="456" y="205"/>
                    </a:lnTo>
                    <a:lnTo>
                      <a:pt x="456" y="206"/>
                    </a:lnTo>
                    <a:lnTo>
                      <a:pt x="456" y="208"/>
                    </a:lnTo>
                    <a:lnTo>
                      <a:pt x="457" y="208"/>
                    </a:lnTo>
                    <a:lnTo>
                      <a:pt x="458" y="208"/>
                    </a:lnTo>
                    <a:lnTo>
                      <a:pt x="459" y="208"/>
                    </a:lnTo>
                    <a:lnTo>
                      <a:pt x="460" y="208"/>
                    </a:lnTo>
                    <a:lnTo>
                      <a:pt x="460" y="206"/>
                    </a:lnTo>
                    <a:lnTo>
                      <a:pt x="462" y="206"/>
                    </a:lnTo>
                    <a:lnTo>
                      <a:pt x="462" y="208"/>
                    </a:lnTo>
                    <a:lnTo>
                      <a:pt x="463" y="208"/>
                    </a:lnTo>
                    <a:lnTo>
                      <a:pt x="464" y="208"/>
                    </a:lnTo>
                    <a:lnTo>
                      <a:pt x="465" y="208"/>
                    </a:lnTo>
                    <a:lnTo>
                      <a:pt x="465" y="209"/>
                    </a:lnTo>
                    <a:lnTo>
                      <a:pt x="466" y="210"/>
                    </a:lnTo>
                    <a:lnTo>
                      <a:pt x="465" y="210"/>
                    </a:lnTo>
                    <a:lnTo>
                      <a:pt x="465" y="211"/>
                    </a:lnTo>
                    <a:lnTo>
                      <a:pt x="465" y="212"/>
                    </a:lnTo>
                    <a:lnTo>
                      <a:pt x="466" y="213"/>
                    </a:lnTo>
                    <a:lnTo>
                      <a:pt x="465" y="213"/>
                    </a:lnTo>
                    <a:lnTo>
                      <a:pt x="464" y="213"/>
                    </a:lnTo>
                    <a:lnTo>
                      <a:pt x="464" y="214"/>
                    </a:lnTo>
                    <a:lnTo>
                      <a:pt x="465" y="214"/>
                    </a:lnTo>
                    <a:lnTo>
                      <a:pt x="466" y="214"/>
                    </a:lnTo>
                    <a:lnTo>
                      <a:pt x="465" y="214"/>
                    </a:lnTo>
                    <a:lnTo>
                      <a:pt x="465" y="215"/>
                    </a:lnTo>
                    <a:lnTo>
                      <a:pt x="463" y="214"/>
                    </a:lnTo>
                    <a:lnTo>
                      <a:pt x="463" y="215"/>
                    </a:lnTo>
                    <a:lnTo>
                      <a:pt x="462" y="215"/>
                    </a:lnTo>
                    <a:lnTo>
                      <a:pt x="462" y="217"/>
                    </a:lnTo>
                    <a:lnTo>
                      <a:pt x="462" y="215"/>
                    </a:lnTo>
                    <a:lnTo>
                      <a:pt x="460" y="214"/>
                    </a:lnTo>
                    <a:lnTo>
                      <a:pt x="460" y="217"/>
                    </a:lnTo>
                    <a:lnTo>
                      <a:pt x="459" y="217"/>
                    </a:lnTo>
                    <a:lnTo>
                      <a:pt x="458" y="218"/>
                    </a:lnTo>
                    <a:lnTo>
                      <a:pt x="458" y="219"/>
                    </a:lnTo>
                    <a:lnTo>
                      <a:pt x="458" y="220"/>
                    </a:lnTo>
                    <a:lnTo>
                      <a:pt x="458" y="221"/>
                    </a:lnTo>
                    <a:lnTo>
                      <a:pt x="457" y="220"/>
                    </a:lnTo>
                    <a:lnTo>
                      <a:pt x="457" y="221"/>
                    </a:lnTo>
                    <a:lnTo>
                      <a:pt x="456" y="220"/>
                    </a:lnTo>
                    <a:lnTo>
                      <a:pt x="456" y="221"/>
                    </a:lnTo>
                    <a:lnTo>
                      <a:pt x="457" y="222"/>
                    </a:lnTo>
                    <a:lnTo>
                      <a:pt x="456" y="222"/>
                    </a:lnTo>
                    <a:lnTo>
                      <a:pt x="456" y="221"/>
                    </a:lnTo>
                    <a:lnTo>
                      <a:pt x="455" y="221"/>
                    </a:lnTo>
                    <a:lnTo>
                      <a:pt x="455" y="222"/>
                    </a:lnTo>
                    <a:lnTo>
                      <a:pt x="454" y="223"/>
                    </a:lnTo>
                    <a:lnTo>
                      <a:pt x="455" y="223"/>
                    </a:lnTo>
                    <a:lnTo>
                      <a:pt x="456" y="224"/>
                    </a:lnTo>
                    <a:lnTo>
                      <a:pt x="454" y="226"/>
                    </a:lnTo>
                    <a:lnTo>
                      <a:pt x="455" y="226"/>
                    </a:lnTo>
                    <a:lnTo>
                      <a:pt x="455" y="227"/>
                    </a:lnTo>
                    <a:lnTo>
                      <a:pt x="456" y="227"/>
                    </a:lnTo>
                    <a:lnTo>
                      <a:pt x="457" y="227"/>
                    </a:lnTo>
                    <a:lnTo>
                      <a:pt x="456" y="228"/>
                    </a:lnTo>
                    <a:lnTo>
                      <a:pt x="456" y="229"/>
                    </a:lnTo>
                    <a:lnTo>
                      <a:pt x="456" y="230"/>
                    </a:lnTo>
                    <a:lnTo>
                      <a:pt x="455" y="230"/>
                    </a:lnTo>
                    <a:lnTo>
                      <a:pt x="455" y="229"/>
                    </a:lnTo>
                    <a:lnTo>
                      <a:pt x="455" y="228"/>
                    </a:lnTo>
                    <a:lnTo>
                      <a:pt x="454" y="228"/>
                    </a:lnTo>
                    <a:lnTo>
                      <a:pt x="454" y="229"/>
                    </a:lnTo>
                    <a:lnTo>
                      <a:pt x="454" y="230"/>
                    </a:lnTo>
                    <a:lnTo>
                      <a:pt x="455" y="231"/>
                    </a:lnTo>
                    <a:lnTo>
                      <a:pt x="454" y="232"/>
                    </a:lnTo>
                    <a:lnTo>
                      <a:pt x="453" y="232"/>
                    </a:lnTo>
                    <a:lnTo>
                      <a:pt x="452" y="232"/>
                    </a:lnTo>
                    <a:lnTo>
                      <a:pt x="450" y="232"/>
                    </a:lnTo>
                    <a:lnTo>
                      <a:pt x="450" y="231"/>
                    </a:lnTo>
                    <a:lnTo>
                      <a:pt x="449" y="230"/>
                    </a:lnTo>
                    <a:lnTo>
                      <a:pt x="448" y="231"/>
                    </a:lnTo>
                    <a:lnTo>
                      <a:pt x="447" y="232"/>
                    </a:lnTo>
                    <a:lnTo>
                      <a:pt x="447" y="233"/>
                    </a:lnTo>
                    <a:lnTo>
                      <a:pt x="447" y="235"/>
                    </a:lnTo>
                    <a:lnTo>
                      <a:pt x="447" y="236"/>
                    </a:lnTo>
                    <a:lnTo>
                      <a:pt x="447" y="237"/>
                    </a:lnTo>
                    <a:lnTo>
                      <a:pt x="449" y="237"/>
                    </a:lnTo>
                    <a:lnTo>
                      <a:pt x="448" y="238"/>
                    </a:lnTo>
                    <a:lnTo>
                      <a:pt x="449" y="239"/>
                    </a:lnTo>
                    <a:lnTo>
                      <a:pt x="448" y="240"/>
                    </a:lnTo>
                    <a:lnTo>
                      <a:pt x="449" y="241"/>
                    </a:lnTo>
                    <a:lnTo>
                      <a:pt x="448" y="241"/>
                    </a:lnTo>
                    <a:lnTo>
                      <a:pt x="450" y="242"/>
                    </a:lnTo>
                    <a:lnTo>
                      <a:pt x="450" y="244"/>
                    </a:lnTo>
                    <a:lnTo>
                      <a:pt x="449" y="244"/>
                    </a:lnTo>
                    <a:lnTo>
                      <a:pt x="449" y="245"/>
                    </a:lnTo>
                    <a:lnTo>
                      <a:pt x="448" y="245"/>
                    </a:lnTo>
                    <a:lnTo>
                      <a:pt x="448" y="246"/>
                    </a:lnTo>
                    <a:lnTo>
                      <a:pt x="449" y="247"/>
                    </a:lnTo>
                    <a:lnTo>
                      <a:pt x="450" y="248"/>
                    </a:lnTo>
                    <a:lnTo>
                      <a:pt x="450" y="249"/>
                    </a:lnTo>
                    <a:lnTo>
                      <a:pt x="449" y="249"/>
                    </a:lnTo>
                    <a:lnTo>
                      <a:pt x="449" y="250"/>
                    </a:lnTo>
                    <a:lnTo>
                      <a:pt x="452" y="250"/>
                    </a:lnTo>
                    <a:lnTo>
                      <a:pt x="453" y="251"/>
                    </a:lnTo>
                    <a:lnTo>
                      <a:pt x="454" y="251"/>
                    </a:lnTo>
                    <a:lnTo>
                      <a:pt x="454" y="253"/>
                    </a:lnTo>
                    <a:lnTo>
                      <a:pt x="453" y="254"/>
                    </a:lnTo>
                    <a:lnTo>
                      <a:pt x="454" y="255"/>
                    </a:lnTo>
                    <a:lnTo>
                      <a:pt x="454" y="256"/>
                    </a:lnTo>
                    <a:lnTo>
                      <a:pt x="455" y="258"/>
                    </a:lnTo>
                    <a:lnTo>
                      <a:pt x="455" y="259"/>
                    </a:lnTo>
                    <a:lnTo>
                      <a:pt x="456" y="260"/>
                    </a:lnTo>
                    <a:lnTo>
                      <a:pt x="456" y="262"/>
                    </a:lnTo>
                    <a:lnTo>
                      <a:pt x="456" y="263"/>
                    </a:lnTo>
                    <a:lnTo>
                      <a:pt x="456" y="264"/>
                    </a:lnTo>
                    <a:lnTo>
                      <a:pt x="457" y="265"/>
                    </a:lnTo>
                    <a:lnTo>
                      <a:pt x="456" y="266"/>
                    </a:lnTo>
                    <a:lnTo>
                      <a:pt x="456" y="267"/>
                    </a:lnTo>
                    <a:lnTo>
                      <a:pt x="455" y="268"/>
                    </a:lnTo>
                    <a:lnTo>
                      <a:pt x="455" y="269"/>
                    </a:lnTo>
                    <a:lnTo>
                      <a:pt x="455" y="271"/>
                    </a:lnTo>
                    <a:lnTo>
                      <a:pt x="456" y="272"/>
                    </a:lnTo>
                    <a:lnTo>
                      <a:pt x="457" y="272"/>
                    </a:lnTo>
                    <a:lnTo>
                      <a:pt x="457" y="273"/>
                    </a:lnTo>
                    <a:lnTo>
                      <a:pt x="458" y="275"/>
                    </a:lnTo>
                    <a:lnTo>
                      <a:pt x="459" y="276"/>
                    </a:lnTo>
                    <a:lnTo>
                      <a:pt x="460" y="276"/>
                    </a:lnTo>
                    <a:lnTo>
                      <a:pt x="460" y="278"/>
                    </a:lnTo>
                    <a:lnTo>
                      <a:pt x="460" y="280"/>
                    </a:lnTo>
                    <a:lnTo>
                      <a:pt x="462" y="282"/>
                    </a:lnTo>
                    <a:lnTo>
                      <a:pt x="463" y="282"/>
                    </a:lnTo>
                    <a:lnTo>
                      <a:pt x="463" y="283"/>
                    </a:lnTo>
                    <a:lnTo>
                      <a:pt x="464" y="283"/>
                    </a:lnTo>
                    <a:lnTo>
                      <a:pt x="464" y="284"/>
                    </a:lnTo>
                    <a:lnTo>
                      <a:pt x="463" y="286"/>
                    </a:lnTo>
                    <a:lnTo>
                      <a:pt x="463" y="287"/>
                    </a:lnTo>
                    <a:lnTo>
                      <a:pt x="462" y="287"/>
                    </a:lnTo>
                    <a:lnTo>
                      <a:pt x="462" y="289"/>
                    </a:lnTo>
                    <a:lnTo>
                      <a:pt x="460" y="289"/>
                    </a:lnTo>
                    <a:lnTo>
                      <a:pt x="460" y="290"/>
                    </a:lnTo>
                    <a:lnTo>
                      <a:pt x="460" y="291"/>
                    </a:lnTo>
                    <a:lnTo>
                      <a:pt x="460" y="292"/>
                    </a:lnTo>
                    <a:lnTo>
                      <a:pt x="462" y="293"/>
                    </a:lnTo>
                    <a:lnTo>
                      <a:pt x="462" y="294"/>
                    </a:lnTo>
                    <a:lnTo>
                      <a:pt x="462" y="296"/>
                    </a:lnTo>
                    <a:lnTo>
                      <a:pt x="462" y="298"/>
                    </a:lnTo>
                    <a:lnTo>
                      <a:pt x="463" y="300"/>
                    </a:lnTo>
                    <a:lnTo>
                      <a:pt x="464" y="301"/>
                    </a:lnTo>
                    <a:lnTo>
                      <a:pt x="465" y="303"/>
                    </a:lnTo>
                    <a:lnTo>
                      <a:pt x="466" y="304"/>
                    </a:lnTo>
                    <a:lnTo>
                      <a:pt x="466" y="305"/>
                    </a:lnTo>
                    <a:lnTo>
                      <a:pt x="467" y="307"/>
                    </a:lnTo>
                    <a:lnTo>
                      <a:pt x="467" y="308"/>
                    </a:lnTo>
                    <a:lnTo>
                      <a:pt x="467" y="309"/>
                    </a:lnTo>
                    <a:lnTo>
                      <a:pt x="468" y="309"/>
                    </a:lnTo>
                    <a:lnTo>
                      <a:pt x="468" y="311"/>
                    </a:lnTo>
                    <a:lnTo>
                      <a:pt x="468" y="312"/>
                    </a:lnTo>
                    <a:lnTo>
                      <a:pt x="469" y="313"/>
                    </a:lnTo>
                    <a:lnTo>
                      <a:pt x="469" y="314"/>
                    </a:lnTo>
                    <a:lnTo>
                      <a:pt x="469" y="316"/>
                    </a:lnTo>
                    <a:lnTo>
                      <a:pt x="469" y="318"/>
                    </a:lnTo>
                    <a:lnTo>
                      <a:pt x="471" y="319"/>
                    </a:lnTo>
                    <a:lnTo>
                      <a:pt x="471" y="320"/>
                    </a:lnTo>
                    <a:lnTo>
                      <a:pt x="472" y="321"/>
                    </a:lnTo>
                    <a:lnTo>
                      <a:pt x="473" y="321"/>
                    </a:lnTo>
                    <a:lnTo>
                      <a:pt x="472" y="322"/>
                    </a:lnTo>
                    <a:lnTo>
                      <a:pt x="471" y="322"/>
                    </a:lnTo>
                    <a:lnTo>
                      <a:pt x="469" y="322"/>
                    </a:lnTo>
                    <a:lnTo>
                      <a:pt x="468" y="322"/>
                    </a:lnTo>
                    <a:lnTo>
                      <a:pt x="467" y="322"/>
                    </a:lnTo>
                    <a:lnTo>
                      <a:pt x="467" y="323"/>
                    </a:lnTo>
                    <a:lnTo>
                      <a:pt x="466" y="323"/>
                    </a:lnTo>
                    <a:lnTo>
                      <a:pt x="465" y="323"/>
                    </a:lnTo>
                    <a:lnTo>
                      <a:pt x="464" y="323"/>
                    </a:lnTo>
                    <a:lnTo>
                      <a:pt x="463" y="323"/>
                    </a:lnTo>
                    <a:lnTo>
                      <a:pt x="462" y="323"/>
                    </a:lnTo>
                    <a:lnTo>
                      <a:pt x="460" y="323"/>
                    </a:lnTo>
                    <a:lnTo>
                      <a:pt x="456" y="323"/>
                    </a:lnTo>
                    <a:lnTo>
                      <a:pt x="456" y="322"/>
                    </a:lnTo>
                    <a:lnTo>
                      <a:pt x="456" y="304"/>
                    </a:lnTo>
                    <a:lnTo>
                      <a:pt x="454" y="304"/>
                    </a:lnTo>
                    <a:lnTo>
                      <a:pt x="448" y="304"/>
                    </a:lnTo>
                    <a:lnTo>
                      <a:pt x="447" y="304"/>
                    </a:lnTo>
                    <a:lnTo>
                      <a:pt x="447" y="301"/>
                    </a:lnTo>
                    <a:lnTo>
                      <a:pt x="447" y="292"/>
                    </a:lnTo>
                    <a:lnTo>
                      <a:pt x="446" y="292"/>
                    </a:lnTo>
                    <a:lnTo>
                      <a:pt x="446" y="278"/>
                    </a:lnTo>
                    <a:lnTo>
                      <a:pt x="446" y="274"/>
                    </a:lnTo>
                    <a:lnTo>
                      <a:pt x="445" y="274"/>
                    </a:lnTo>
                    <a:lnTo>
                      <a:pt x="443" y="273"/>
                    </a:lnTo>
                    <a:lnTo>
                      <a:pt x="441" y="272"/>
                    </a:lnTo>
                    <a:lnTo>
                      <a:pt x="440" y="271"/>
                    </a:lnTo>
                    <a:lnTo>
                      <a:pt x="444" y="265"/>
                    </a:lnTo>
                    <a:lnTo>
                      <a:pt x="443" y="264"/>
                    </a:lnTo>
                    <a:lnTo>
                      <a:pt x="439" y="268"/>
                    </a:lnTo>
                    <a:lnTo>
                      <a:pt x="440" y="245"/>
                    </a:lnTo>
                    <a:lnTo>
                      <a:pt x="439" y="245"/>
                    </a:lnTo>
                    <a:lnTo>
                      <a:pt x="435" y="244"/>
                    </a:lnTo>
                    <a:lnTo>
                      <a:pt x="435" y="245"/>
                    </a:lnTo>
                    <a:lnTo>
                      <a:pt x="435" y="248"/>
                    </a:lnTo>
                    <a:lnTo>
                      <a:pt x="435" y="250"/>
                    </a:lnTo>
                    <a:lnTo>
                      <a:pt x="435" y="260"/>
                    </a:lnTo>
                    <a:lnTo>
                      <a:pt x="434" y="263"/>
                    </a:lnTo>
                    <a:lnTo>
                      <a:pt x="434" y="264"/>
                    </a:lnTo>
                    <a:lnTo>
                      <a:pt x="434" y="265"/>
                    </a:lnTo>
                    <a:lnTo>
                      <a:pt x="435" y="265"/>
                    </a:lnTo>
                    <a:lnTo>
                      <a:pt x="436" y="266"/>
                    </a:lnTo>
                    <a:lnTo>
                      <a:pt x="436" y="268"/>
                    </a:lnTo>
                    <a:lnTo>
                      <a:pt x="436" y="269"/>
                    </a:lnTo>
                    <a:lnTo>
                      <a:pt x="436" y="273"/>
                    </a:lnTo>
                    <a:lnTo>
                      <a:pt x="436" y="274"/>
                    </a:lnTo>
                    <a:lnTo>
                      <a:pt x="429" y="274"/>
                    </a:lnTo>
                    <a:lnTo>
                      <a:pt x="428" y="274"/>
                    </a:lnTo>
                    <a:lnTo>
                      <a:pt x="427" y="274"/>
                    </a:lnTo>
                    <a:lnTo>
                      <a:pt x="426" y="274"/>
                    </a:lnTo>
                    <a:lnTo>
                      <a:pt x="424" y="274"/>
                    </a:lnTo>
                    <a:lnTo>
                      <a:pt x="421" y="274"/>
                    </a:lnTo>
                    <a:lnTo>
                      <a:pt x="420" y="274"/>
                    </a:lnTo>
                    <a:lnTo>
                      <a:pt x="418" y="274"/>
                    </a:lnTo>
                    <a:lnTo>
                      <a:pt x="417" y="274"/>
                    </a:lnTo>
                    <a:lnTo>
                      <a:pt x="416" y="274"/>
                    </a:lnTo>
                    <a:lnTo>
                      <a:pt x="411" y="274"/>
                    </a:lnTo>
                    <a:lnTo>
                      <a:pt x="410" y="274"/>
                    </a:lnTo>
                    <a:lnTo>
                      <a:pt x="407" y="274"/>
                    </a:lnTo>
                    <a:lnTo>
                      <a:pt x="406" y="274"/>
                    </a:lnTo>
                    <a:lnTo>
                      <a:pt x="401" y="274"/>
                    </a:lnTo>
                    <a:lnTo>
                      <a:pt x="399" y="274"/>
                    </a:lnTo>
                    <a:lnTo>
                      <a:pt x="398" y="274"/>
                    </a:lnTo>
                    <a:lnTo>
                      <a:pt x="397" y="274"/>
                    </a:lnTo>
                    <a:lnTo>
                      <a:pt x="393" y="274"/>
                    </a:lnTo>
                    <a:lnTo>
                      <a:pt x="391" y="274"/>
                    </a:lnTo>
                    <a:lnTo>
                      <a:pt x="388" y="274"/>
                    </a:lnTo>
                    <a:lnTo>
                      <a:pt x="385" y="274"/>
                    </a:lnTo>
                    <a:lnTo>
                      <a:pt x="385" y="275"/>
                    </a:lnTo>
                    <a:lnTo>
                      <a:pt x="385" y="276"/>
                    </a:lnTo>
                    <a:lnTo>
                      <a:pt x="385" y="277"/>
                    </a:lnTo>
                    <a:lnTo>
                      <a:pt x="385" y="281"/>
                    </a:lnTo>
                    <a:lnTo>
                      <a:pt x="385" y="282"/>
                    </a:lnTo>
                    <a:lnTo>
                      <a:pt x="385" y="283"/>
                    </a:lnTo>
                    <a:lnTo>
                      <a:pt x="382" y="283"/>
                    </a:lnTo>
                    <a:lnTo>
                      <a:pt x="380" y="283"/>
                    </a:lnTo>
                    <a:lnTo>
                      <a:pt x="380" y="287"/>
                    </a:lnTo>
                    <a:lnTo>
                      <a:pt x="375" y="287"/>
                    </a:lnTo>
                    <a:lnTo>
                      <a:pt x="375" y="289"/>
                    </a:lnTo>
                    <a:lnTo>
                      <a:pt x="375" y="293"/>
                    </a:lnTo>
                    <a:lnTo>
                      <a:pt x="374" y="293"/>
                    </a:lnTo>
                    <a:lnTo>
                      <a:pt x="373" y="293"/>
                    </a:lnTo>
                    <a:lnTo>
                      <a:pt x="370" y="293"/>
                    </a:lnTo>
                    <a:lnTo>
                      <a:pt x="369" y="293"/>
                    </a:lnTo>
                    <a:lnTo>
                      <a:pt x="368" y="293"/>
                    </a:lnTo>
                    <a:lnTo>
                      <a:pt x="366" y="293"/>
                    </a:lnTo>
                    <a:lnTo>
                      <a:pt x="365" y="293"/>
                    </a:lnTo>
                    <a:lnTo>
                      <a:pt x="365" y="312"/>
                    </a:lnTo>
                    <a:lnTo>
                      <a:pt x="375" y="312"/>
                    </a:lnTo>
                    <a:lnTo>
                      <a:pt x="375" y="313"/>
                    </a:lnTo>
                    <a:lnTo>
                      <a:pt x="388" y="313"/>
                    </a:lnTo>
                    <a:lnTo>
                      <a:pt x="398" y="309"/>
                    </a:lnTo>
                    <a:lnTo>
                      <a:pt x="400" y="312"/>
                    </a:lnTo>
                    <a:lnTo>
                      <a:pt x="401" y="312"/>
                    </a:lnTo>
                    <a:lnTo>
                      <a:pt x="408" y="312"/>
                    </a:lnTo>
                    <a:lnTo>
                      <a:pt x="412" y="316"/>
                    </a:lnTo>
                    <a:lnTo>
                      <a:pt x="422" y="326"/>
                    </a:lnTo>
                    <a:lnTo>
                      <a:pt x="453" y="354"/>
                    </a:lnTo>
                    <a:lnTo>
                      <a:pt x="454" y="355"/>
                    </a:lnTo>
                    <a:lnTo>
                      <a:pt x="449" y="355"/>
                    </a:lnTo>
                    <a:lnTo>
                      <a:pt x="443" y="355"/>
                    </a:lnTo>
                    <a:lnTo>
                      <a:pt x="441" y="355"/>
                    </a:lnTo>
                    <a:lnTo>
                      <a:pt x="428" y="341"/>
                    </a:lnTo>
                    <a:lnTo>
                      <a:pt x="419" y="334"/>
                    </a:lnTo>
                    <a:lnTo>
                      <a:pt x="412" y="328"/>
                    </a:lnTo>
                    <a:lnTo>
                      <a:pt x="409" y="325"/>
                    </a:lnTo>
                    <a:lnTo>
                      <a:pt x="402" y="318"/>
                    </a:lnTo>
                    <a:lnTo>
                      <a:pt x="401" y="317"/>
                    </a:lnTo>
                    <a:lnTo>
                      <a:pt x="399" y="318"/>
                    </a:lnTo>
                    <a:lnTo>
                      <a:pt x="385" y="323"/>
                    </a:lnTo>
                    <a:lnTo>
                      <a:pt x="336" y="322"/>
                    </a:lnTo>
                    <a:lnTo>
                      <a:pt x="334" y="322"/>
                    </a:lnTo>
                    <a:lnTo>
                      <a:pt x="293" y="322"/>
                    </a:lnTo>
                    <a:lnTo>
                      <a:pt x="284" y="321"/>
                    </a:lnTo>
                    <a:lnTo>
                      <a:pt x="281" y="321"/>
                    </a:lnTo>
                    <a:lnTo>
                      <a:pt x="279" y="328"/>
                    </a:lnTo>
                    <a:lnTo>
                      <a:pt x="270" y="345"/>
                    </a:lnTo>
                    <a:lnTo>
                      <a:pt x="269" y="347"/>
                    </a:lnTo>
                    <a:lnTo>
                      <a:pt x="268" y="349"/>
                    </a:lnTo>
                    <a:lnTo>
                      <a:pt x="265" y="356"/>
                    </a:lnTo>
                    <a:lnTo>
                      <a:pt x="260" y="364"/>
                    </a:lnTo>
                    <a:lnTo>
                      <a:pt x="262" y="364"/>
                    </a:lnTo>
                    <a:lnTo>
                      <a:pt x="266" y="364"/>
                    </a:lnTo>
                    <a:lnTo>
                      <a:pt x="267" y="364"/>
                    </a:lnTo>
                    <a:lnTo>
                      <a:pt x="277" y="364"/>
                    </a:lnTo>
                    <a:lnTo>
                      <a:pt x="280" y="364"/>
                    </a:lnTo>
                    <a:lnTo>
                      <a:pt x="298" y="364"/>
                    </a:lnTo>
                    <a:lnTo>
                      <a:pt x="298" y="365"/>
                    </a:lnTo>
                    <a:lnTo>
                      <a:pt x="298" y="376"/>
                    </a:lnTo>
                    <a:lnTo>
                      <a:pt x="282" y="376"/>
                    </a:lnTo>
                    <a:lnTo>
                      <a:pt x="273" y="376"/>
                    </a:lnTo>
                    <a:lnTo>
                      <a:pt x="272" y="376"/>
                    </a:lnTo>
                    <a:lnTo>
                      <a:pt x="270" y="376"/>
                    </a:lnTo>
                    <a:lnTo>
                      <a:pt x="252" y="376"/>
                    </a:lnTo>
                    <a:lnTo>
                      <a:pt x="251" y="376"/>
                    </a:lnTo>
                    <a:lnTo>
                      <a:pt x="251" y="377"/>
                    </a:lnTo>
                    <a:lnTo>
                      <a:pt x="250" y="379"/>
                    </a:lnTo>
                    <a:lnTo>
                      <a:pt x="252" y="380"/>
                    </a:lnTo>
                    <a:lnTo>
                      <a:pt x="267" y="390"/>
                    </a:lnTo>
                    <a:lnTo>
                      <a:pt x="249" y="390"/>
                    </a:lnTo>
                    <a:lnTo>
                      <a:pt x="249" y="391"/>
                    </a:lnTo>
                    <a:lnTo>
                      <a:pt x="250" y="392"/>
                    </a:lnTo>
                    <a:lnTo>
                      <a:pt x="251" y="393"/>
                    </a:lnTo>
                    <a:lnTo>
                      <a:pt x="252" y="394"/>
                    </a:lnTo>
                    <a:lnTo>
                      <a:pt x="252" y="395"/>
                    </a:lnTo>
                    <a:lnTo>
                      <a:pt x="253" y="395"/>
                    </a:lnTo>
                    <a:lnTo>
                      <a:pt x="253" y="397"/>
                    </a:lnTo>
                    <a:lnTo>
                      <a:pt x="253" y="398"/>
                    </a:lnTo>
                    <a:lnTo>
                      <a:pt x="254" y="397"/>
                    </a:lnTo>
                    <a:lnTo>
                      <a:pt x="254" y="398"/>
                    </a:lnTo>
                    <a:lnTo>
                      <a:pt x="254" y="399"/>
                    </a:lnTo>
                    <a:lnTo>
                      <a:pt x="256" y="400"/>
                    </a:lnTo>
                    <a:lnTo>
                      <a:pt x="256" y="401"/>
                    </a:lnTo>
                    <a:lnTo>
                      <a:pt x="257" y="401"/>
                    </a:lnTo>
                    <a:lnTo>
                      <a:pt x="257" y="400"/>
                    </a:lnTo>
                    <a:lnTo>
                      <a:pt x="257" y="399"/>
                    </a:lnTo>
                    <a:lnTo>
                      <a:pt x="257" y="398"/>
                    </a:lnTo>
                    <a:lnTo>
                      <a:pt x="258" y="397"/>
                    </a:lnTo>
                    <a:lnTo>
                      <a:pt x="259" y="398"/>
                    </a:lnTo>
                    <a:lnTo>
                      <a:pt x="260" y="398"/>
                    </a:lnTo>
                    <a:lnTo>
                      <a:pt x="260" y="399"/>
                    </a:lnTo>
                    <a:lnTo>
                      <a:pt x="261" y="400"/>
                    </a:lnTo>
                    <a:lnTo>
                      <a:pt x="261" y="401"/>
                    </a:lnTo>
                    <a:lnTo>
                      <a:pt x="261" y="402"/>
                    </a:lnTo>
                    <a:lnTo>
                      <a:pt x="262" y="403"/>
                    </a:lnTo>
                    <a:lnTo>
                      <a:pt x="262" y="404"/>
                    </a:lnTo>
                    <a:lnTo>
                      <a:pt x="263" y="404"/>
                    </a:lnTo>
                    <a:lnTo>
                      <a:pt x="265" y="404"/>
                    </a:lnTo>
                    <a:lnTo>
                      <a:pt x="265" y="406"/>
                    </a:lnTo>
                    <a:lnTo>
                      <a:pt x="266" y="406"/>
                    </a:lnTo>
                    <a:lnTo>
                      <a:pt x="267" y="406"/>
                    </a:lnTo>
                    <a:lnTo>
                      <a:pt x="268" y="406"/>
                    </a:lnTo>
                    <a:lnTo>
                      <a:pt x="269" y="406"/>
                    </a:lnTo>
                    <a:lnTo>
                      <a:pt x="269" y="407"/>
                    </a:lnTo>
                    <a:lnTo>
                      <a:pt x="270" y="407"/>
                    </a:lnTo>
                    <a:lnTo>
                      <a:pt x="270" y="408"/>
                    </a:lnTo>
                    <a:lnTo>
                      <a:pt x="271" y="408"/>
                    </a:lnTo>
                    <a:lnTo>
                      <a:pt x="271" y="409"/>
                    </a:lnTo>
                    <a:lnTo>
                      <a:pt x="272" y="410"/>
                    </a:lnTo>
                    <a:lnTo>
                      <a:pt x="273" y="410"/>
                    </a:lnTo>
                    <a:lnTo>
                      <a:pt x="273" y="411"/>
                    </a:lnTo>
                    <a:lnTo>
                      <a:pt x="273" y="412"/>
                    </a:lnTo>
                    <a:lnTo>
                      <a:pt x="275" y="412"/>
                    </a:lnTo>
                    <a:lnTo>
                      <a:pt x="275" y="413"/>
                    </a:lnTo>
                    <a:lnTo>
                      <a:pt x="276" y="413"/>
                    </a:lnTo>
                    <a:lnTo>
                      <a:pt x="277" y="413"/>
                    </a:lnTo>
                    <a:lnTo>
                      <a:pt x="278" y="413"/>
                    </a:lnTo>
                    <a:lnTo>
                      <a:pt x="278" y="415"/>
                    </a:lnTo>
                    <a:lnTo>
                      <a:pt x="278" y="416"/>
                    </a:lnTo>
                    <a:lnTo>
                      <a:pt x="279" y="416"/>
                    </a:lnTo>
                    <a:lnTo>
                      <a:pt x="280" y="415"/>
                    </a:lnTo>
                    <a:lnTo>
                      <a:pt x="281" y="416"/>
                    </a:lnTo>
                    <a:lnTo>
                      <a:pt x="281" y="417"/>
                    </a:lnTo>
                    <a:lnTo>
                      <a:pt x="281" y="418"/>
                    </a:lnTo>
                    <a:lnTo>
                      <a:pt x="281" y="419"/>
                    </a:lnTo>
                    <a:lnTo>
                      <a:pt x="281" y="420"/>
                    </a:lnTo>
                    <a:lnTo>
                      <a:pt x="282" y="420"/>
                    </a:lnTo>
                    <a:lnTo>
                      <a:pt x="282" y="421"/>
                    </a:lnTo>
                    <a:lnTo>
                      <a:pt x="271" y="421"/>
                    </a:lnTo>
                    <a:lnTo>
                      <a:pt x="272" y="428"/>
                    </a:lnTo>
                    <a:lnTo>
                      <a:pt x="271" y="428"/>
                    </a:lnTo>
                    <a:lnTo>
                      <a:pt x="270" y="428"/>
                    </a:lnTo>
                    <a:lnTo>
                      <a:pt x="269" y="429"/>
                    </a:lnTo>
                    <a:lnTo>
                      <a:pt x="268" y="429"/>
                    </a:lnTo>
                    <a:lnTo>
                      <a:pt x="267" y="429"/>
                    </a:lnTo>
                    <a:lnTo>
                      <a:pt x="266" y="430"/>
                    </a:lnTo>
                    <a:lnTo>
                      <a:pt x="265" y="430"/>
                    </a:lnTo>
                    <a:lnTo>
                      <a:pt x="263" y="430"/>
                    </a:lnTo>
                    <a:lnTo>
                      <a:pt x="261" y="430"/>
                    </a:lnTo>
                    <a:lnTo>
                      <a:pt x="258" y="429"/>
                    </a:lnTo>
                    <a:lnTo>
                      <a:pt x="257" y="429"/>
                    </a:lnTo>
                    <a:lnTo>
                      <a:pt x="257" y="426"/>
                    </a:lnTo>
                    <a:lnTo>
                      <a:pt x="257" y="421"/>
                    </a:lnTo>
                    <a:lnTo>
                      <a:pt x="256" y="421"/>
                    </a:lnTo>
                    <a:lnTo>
                      <a:pt x="256" y="420"/>
                    </a:lnTo>
                    <a:lnTo>
                      <a:pt x="257" y="418"/>
                    </a:lnTo>
                    <a:lnTo>
                      <a:pt x="257" y="417"/>
                    </a:lnTo>
                    <a:lnTo>
                      <a:pt x="257" y="413"/>
                    </a:lnTo>
                    <a:lnTo>
                      <a:pt x="256" y="413"/>
                    </a:lnTo>
                    <a:lnTo>
                      <a:pt x="254" y="410"/>
                    </a:lnTo>
                    <a:lnTo>
                      <a:pt x="254" y="409"/>
                    </a:lnTo>
                    <a:lnTo>
                      <a:pt x="254" y="408"/>
                    </a:lnTo>
                    <a:lnTo>
                      <a:pt x="253" y="411"/>
                    </a:lnTo>
                    <a:lnTo>
                      <a:pt x="247" y="420"/>
                    </a:lnTo>
                    <a:lnTo>
                      <a:pt x="239" y="413"/>
                    </a:lnTo>
                    <a:lnTo>
                      <a:pt x="243" y="407"/>
                    </a:lnTo>
                    <a:lnTo>
                      <a:pt x="245" y="403"/>
                    </a:lnTo>
                    <a:lnTo>
                      <a:pt x="250" y="398"/>
                    </a:lnTo>
                    <a:lnTo>
                      <a:pt x="249" y="397"/>
                    </a:lnTo>
                    <a:lnTo>
                      <a:pt x="241" y="391"/>
                    </a:lnTo>
                    <a:lnTo>
                      <a:pt x="237" y="388"/>
                    </a:lnTo>
                    <a:lnTo>
                      <a:pt x="235" y="388"/>
                    </a:lnTo>
                    <a:lnTo>
                      <a:pt x="234" y="386"/>
                    </a:lnTo>
                    <a:lnTo>
                      <a:pt x="235" y="385"/>
                    </a:lnTo>
                    <a:lnTo>
                      <a:pt x="240" y="377"/>
                    </a:lnTo>
                    <a:lnTo>
                      <a:pt x="241" y="377"/>
                    </a:lnTo>
                    <a:lnTo>
                      <a:pt x="241" y="376"/>
                    </a:lnTo>
                    <a:lnTo>
                      <a:pt x="242" y="375"/>
                    </a:lnTo>
                    <a:lnTo>
                      <a:pt x="245" y="371"/>
                    </a:lnTo>
                    <a:lnTo>
                      <a:pt x="247" y="368"/>
                    </a:lnTo>
                    <a:lnTo>
                      <a:pt x="249" y="366"/>
                    </a:lnTo>
                    <a:lnTo>
                      <a:pt x="251" y="363"/>
                    </a:lnTo>
                    <a:lnTo>
                      <a:pt x="252" y="361"/>
                    </a:lnTo>
                    <a:lnTo>
                      <a:pt x="254" y="358"/>
                    </a:lnTo>
                    <a:lnTo>
                      <a:pt x="256" y="356"/>
                    </a:lnTo>
                    <a:lnTo>
                      <a:pt x="258" y="353"/>
                    </a:lnTo>
                    <a:lnTo>
                      <a:pt x="258" y="350"/>
                    </a:lnTo>
                    <a:lnTo>
                      <a:pt x="259" y="348"/>
                    </a:lnTo>
                    <a:lnTo>
                      <a:pt x="262" y="343"/>
                    </a:lnTo>
                    <a:lnTo>
                      <a:pt x="265" y="338"/>
                    </a:lnTo>
                    <a:lnTo>
                      <a:pt x="268" y="331"/>
                    </a:lnTo>
                    <a:lnTo>
                      <a:pt x="270" y="327"/>
                    </a:lnTo>
                    <a:lnTo>
                      <a:pt x="271" y="326"/>
                    </a:lnTo>
                    <a:lnTo>
                      <a:pt x="272" y="323"/>
                    </a:lnTo>
                    <a:lnTo>
                      <a:pt x="273" y="320"/>
                    </a:lnTo>
                    <a:lnTo>
                      <a:pt x="272" y="320"/>
                    </a:lnTo>
                    <a:lnTo>
                      <a:pt x="265" y="320"/>
                    </a:lnTo>
                    <a:lnTo>
                      <a:pt x="262" y="320"/>
                    </a:lnTo>
                    <a:lnTo>
                      <a:pt x="257" y="320"/>
                    </a:lnTo>
                    <a:lnTo>
                      <a:pt x="257" y="322"/>
                    </a:lnTo>
                    <a:lnTo>
                      <a:pt x="243" y="322"/>
                    </a:lnTo>
                    <a:lnTo>
                      <a:pt x="235" y="305"/>
                    </a:lnTo>
                    <a:lnTo>
                      <a:pt x="223" y="305"/>
                    </a:lnTo>
                    <a:lnTo>
                      <a:pt x="223" y="302"/>
                    </a:lnTo>
                    <a:lnTo>
                      <a:pt x="223" y="300"/>
                    </a:lnTo>
                    <a:lnTo>
                      <a:pt x="223" y="296"/>
                    </a:lnTo>
                    <a:lnTo>
                      <a:pt x="223" y="293"/>
                    </a:lnTo>
                    <a:lnTo>
                      <a:pt x="223" y="290"/>
                    </a:lnTo>
                    <a:lnTo>
                      <a:pt x="223" y="287"/>
                    </a:lnTo>
                    <a:lnTo>
                      <a:pt x="223" y="284"/>
                    </a:lnTo>
                    <a:lnTo>
                      <a:pt x="223" y="281"/>
                    </a:lnTo>
                    <a:lnTo>
                      <a:pt x="223" y="271"/>
                    </a:lnTo>
                    <a:lnTo>
                      <a:pt x="223" y="268"/>
                    </a:lnTo>
                    <a:lnTo>
                      <a:pt x="196" y="273"/>
                    </a:lnTo>
                    <a:lnTo>
                      <a:pt x="196" y="275"/>
                    </a:lnTo>
                    <a:lnTo>
                      <a:pt x="196" y="283"/>
                    </a:lnTo>
                    <a:lnTo>
                      <a:pt x="196" y="286"/>
                    </a:lnTo>
                    <a:lnTo>
                      <a:pt x="198" y="286"/>
                    </a:lnTo>
                    <a:lnTo>
                      <a:pt x="198" y="294"/>
                    </a:lnTo>
                    <a:lnTo>
                      <a:pt x="198" y="305"/>
                    </a:lnTo>
                    <a:lnTo>
                      <a:pt x="193" y="307"/>
                    </a:lnTo>
                    <a:lnTo>
                      <a:pt x="193" y="312"/>
                    </a:lnTo>
                    <a:lnTo>
                      <a:pt x="192" y="312"/>
                    </a:lnTo>
                    <a:lnTo>
                      <a:pt x="192" y="313"/>
                    </a:lnTo>
                    <a:lnTo>
                      <a:pt x="186" y="313"/>
                    </a:lnTo>
                    <a:lnTo>
                      <a:pt x="186" y="310"/>
                    </a:lnTo>
                    <a:lnTo>
                      <a:pt x="186" y="307"/>
                    </a:lnTo>
                    <a:lnTo>
                      <a:pt x="185" y="307"/>
                    </a:lnTo>
                    <a:lnTo>
                      <a:pt x="182" y="307"/>
                    </a:lnTo>
                    <a:lnTo>
                      <a:pt x="181" y="277"/>
                    </a:lnTo>
                    <a:lnTo>
                      <a:pt x="181" y="276"/>
                    </a:lnTo>
                    <a:lnTo>
                      <a:pt x="158" y="280"/>
                    </a:lnTo>
                    <a:lnTo>
                      <a:pt x="146" y="284"/>
                    </a:lnTo>
                    <a:lnTo>
                      <a:pt x="142" y="285"/>
                    </a:lnTo>
                    <a:lnTo>
                      <a:pt x="144" y="286"/>
                    </a:lnTo>
                    <a:lnTo>
                      <a:pt x="142" y="286"/>
                    </a:lnTo>
                    <a:lnTo>
                      <a:pt x="142" y="287"/>
                    </a:lnTo>
                    <a:lnTo>
                      <a:pt x="142" y="289"/>
                    </a:lnTo>
                    <a:lnTo>
                      <a:pt x="142" y="290"/>
                    </a:lnTo>
                    <a:lnTo>
                      <a:pt x="142" y="291"/>
                    </a:lnTo>
                    <a:lnTo>
                      <a:pt x="142" y="292"/>
                    </a:lnTo>
                    <a:lnTo>
                      <a:pt x="142" y="293"/>
                    </a:lnTo>
                    <a:lnTo>
                      <a:pt x="142" y="294"/>
                    </a:lnTo>
                    <a:lnTo>
                      <a:pt x="141" y="294"/>
                    </a:lnTo>
                    <a:lnTo>
                      <a:pt x="141" y="295"/>
                    </a:lnTo>
                    <a:lnTo>
                      <a:pt x="141" y="296"/>
                    </a:lnTo>
                    <a:lnTo>
                      <a:pt x="140" y="296"/>
                    </a:lnTo>
                    <a:lnTo>
                      <a:pt x="139" y="296"/>
                    </a:lnTo>
                    <a:lnTo>
                      <a:pt x="139" y="298"/>
                    </a:lnTo>
                    <a:lnTo>
                      <a:pt x="138" y="298"/>
                    </a:lnTo>
                    <a:lnTo>
                      <a:pt x="138" y="299"/>
                    </a:lnTo>
                    <a:lnTo>
                      <a:pt x="137" y="299"/>
                    </a:lnTo>
                    <a:lnTo>
                      <a:pt x="137" y="300"/>
                    </a:lnTo>
                    <a:lnTo>
                      <a:pt x="136" y="300"/>
                    </a:lnTo>
                    <a:lnTo>
                      <a:pt x="136" y="301"/>
                    </a:lnTo>
                    <a:lnTo>
                      <a:pt x="135" y="301"/>
                    </a:lnTo>
                    <a:lnTo>
                      <a:pt x="135" y="302"/>
                    </a:lnTo>
                    <a:lnTo>
                      <a:pt x="134" y="302"/>
                    </a:lnTo>
                    <a:lnTo>
                      <a:pt x="134" y="303"/>
                    </a:lnTo>
                    <a:lnTo>
                      <a:pt x="135" y="307"/>
                    </a:lnTo>
                    <a:lnTo>
                      <a:pt x="132" y="309"/>
                    </a:lnTo>
                    <a:lnTo>
                      <a:pt x="128" y="313"/>
                    </a:lnTo>
                    <a:lnTo>
                      <a:pt x="127" y="312"/>
                    </a:lnTo>
                    <a:lnTo>
                      <a:pt x="120" y="307"/>
                    </a:lnTo>
                    <a:lnTo>
                      <a:pt x="119" y="307"/>
                    </a:lnTo>
                    <a:lnTo>
                      <a:pt x="104" y="318"/>
                    </a:lnTo>
                    <a:lnTo>
                      <a:pt x="103" y="319"/>
                    </a:lnTo>
                    <a:lnTo>
                      <a:pt x="103" y="328"/>
                    </a:lnTo>
                    <a:lnTo>
                      <a:pt x="103" y="336"/>
                    </a:lnTo>
                    <a:lnTo>
                      <a:pt x="98" y="329"/>
                    </a:lnTo>
                    <a:lnTo>
                      <a:pt x="88" y="319"/>
                    </a:lnTo>
                    <a:lnTo>
                      <a:pt x="79" y="319"/>
                    </a:lnTo>
                    <a:lnTo>
                      <a:pt x="79" y="310"/>
                    </a:lnTo>
                    <a:lnTo>
                      <a:pt x="76" y="310"/>
                    </a:lnTo>
                    <a:lnTo>
                      <a:pt x="65" y="314"/>
                    </a:lnTo>
                    <a:lnTo>
                      <a:pt x="65" y="313"/>
                    </a:lnTo>
                    <a:lnTo>
                      <a:pt x="65" y="312"/>
                    </a:lnTo>
                    <a:lnTo>
                      <a:pt x="65" y="310"/>
                    </a:lnTo>
                    <a:lnTo>
                      <a:pt x="65" y="307"/>
                    </a:lnTo>
                    <a:lnTo>
                      <a:pt x="64" y="304"/>
                    </a:lnTo>
                    <a:lnTo>
                      <a:pt x="64" y="298"/>
                    </a:lnTo>
                    <a:lnTo>
                      <a:pt x="62" y="289"/>
                    </a:lnTo>
                    <a:lnTo>
                      <a:pt x="61" y="283"/>
                    </a:lnTo>
                    <a:lnTo>
                      <a:pt x="61" y="281"/>
                    </a:lnTo>
                    <a:lnTo>
                      <a:pt x="58" y="281"/>
                    </a:lnTo>
                    <a:lnTo>
                      <a:pt x="52" y="283"/>
                    </a:lnTo>
                    <a:lnTo>
                      <a:pt x="48" y="285"/>
                    </a:lnTo>
                    <a:lnTo>
                      <a:pt x="47" y="285"/>
                    </a:lnTo>
                    <a:lnTo>
                      <a:pt x="46" y="271"/>
                    </a:lnTo>
                    <a:lnTo>
                      <a:pt x="23" y="269"/>
                    </a:lnTo>
                    <a:lnTo>
                      <a:pt x="22" y="271"/>
                    </a:lnTo>
                    <a:lnTo>
                      <a:pt x="10" y="273"/>
                    </a:lnTo>
                    <a:lnTo>
                      <a:pt x="7" y="273"/>
                    </a:lnTo>
                    <a:lnTo>
                      <a:pt x="7" y="269"/>
                    </a:lnTo>
                    <a:lnTo>
                      <a:pt x="0" y="269"/>
                    </a:lnTo>
                    <a:close/>
                    <a:moveTo>
                      <a:pt x="76" y="276"/>
                    </a:moveTo>
                    <a:lnTo>
                      <a:pt x="78" y="278"/>
                    </a:lnTo>
                    <a:lnTo>
                      <a:pt x="81" y="285"/>
                    </a:lnTo>
                    <a:lnTo>
                      <a:pt x="84" y="292"/>
                    </a:lnTo>
                    <a:lnTo>
                      <a:pt x="89" y="291"/>
                    </a:lnTo>
                    <a:lnTo>
                      <a:pt x="91" y="291"/>
                    </a:lnTo>
                    <a:lnTo>
                      <a:pt x="92" y="290"/>
                    </a:lnTo>
                    <a:lnTo>
                      <a:pt x="95" y="289"/>
                    </a:lnTo>
                    <a:lnTo>
                      <a:pt x="98" y="289"/>
                    </a:lnTo>
                    <a:lnTo>
                      <a:pt x="103" y="287"/>
                    </a:lnTo>
                    <a:lnTo>
                      <a:pt x="103" y="286"/>
                    </a:lnTo>
                    <a:lnTo>
                      <a:pt x="104" y="286"/>
                    </a:lnTo>
                    <a:lnTo>
                      <a:pt x="110" y="291"/>
                    </a:lnTo>
                    <a:lnTo>
                      <a:pt x="111" y="292"/>
                    </a:lnTo>
                    <a:lnTo>
                      <a:pt x="112" y="292"/>
                    </a:lnTo>
                    <a:lnTo>
                      <a:pt x="117" y="295"/>
                    </a:lnTo>
                    <a:lnTo>
                      <a:pt x="121" y="299"/>
                    </a:lnTo>
                    <a:lnTo>
                      <a:pt x="126" y="301"/>
                    </a:lnTo>
                    <a:lnTo>
                      <a:pt x="128" y="299"/>
                    </a:lnTo>
                    <a:lnTo>
                      <a:pt x="130" y="296"/>
                    </a:lnTo>
                    <a:lnTo>
                      <a:pt x="130" y="295"/>
                    </a:lnTo>
                    <a:lnTo>
                      <a:pt x="131" y="295"/>
                    </a:lnTo>
                    <a:lnTo>
                      <a:pt x="131" y="294"/>
                    </a:lnTo>
                    <a:lnTo>
                      <a:pt x="132" y="294"/>
                    </a:lnTo>
                    <a:lnTo>
                      <a:pt x="132" y="293"/>
                    </a:lnTo>
                    <a:lnTo>
                      <a:pt x="134" y="293"/>
                    </a:lnTo>
                    <a:lnTo>
                      <a:pt x="135" y="293"/>
                    </a:lnTo>
                    <a:lnTo>
                      <a:pt x="135" y="292"/>
                    </a:lnTo>
                    <a:lnTo>
                      <a:pt x="135" y="291"/>
                    </a:lnTo>
                    <a:lnTo>
                      <a:pt x="136" y="291"/>
                    </a:lnTo>
                    <a:lnTo>
                      <a:pt x="136" y="290"/>
                    </a:lnTo>
                    <a:lnTo>
                      <a:pt x="136" y="289"/>
                    </a:lnTo>
                    <a:lnTo>
                      <a:pt x="135" y="286"/>
                    </a:lnTo>
                    <a:lnTo>
                      <a:pt x="132" y="278"/>
                    </a:lnTo>
                    <a:lnTo>
                      <a:pt x="127" y="281"/>
                    </a:lnTo>
                    <a:lnTo>
                      <a:pt x="126" y="281"/>
                    </a:lnTo>
                    <a:lnTo>
                      <a:pt x="123" y="281"/>
                    </a:lnTo>
                    <a:lnTo>
                      <a:pt x="119" y="283"/>
                    </a:lnTo>
                    <a:lnTo>
                      <a:pt x="116" y="283"/>
                    </a:lnTo>
                    <a:lnTo>
                      <a:pt x="114" y="284"/>
                    </a:lnTo>
                    <a:lnTo>
                      <a:pt x="112" y="284"/>
                    </a:lnTo>
                    <a:lnTo>
                      <a:pt x="110" y="285"/>
                    </a:lnTo>
                    <a:lnTo>
                      <a:pt x="109" y="280"/>
                    </a:lnTo>
                    <a:lnTo>
                      <a:pt x="108" y="278"/>
                    </a:lnTo>
                    <a:lnTo>
                      <a:pt x="102" y="278"/>
                    </a:lnTo>
                    <a:lnTo>
                      <a:pt x="99" y="280"/>
                    </a:lnTo>
                    <a:lnTo>
                      <a:pt x="98" y="273"/>
                    </a:lnTo>
                    <a:lnTo>
                      <a:pt x="97" y="273"/>
                    </a:lnTo>
                    <a:lnTo>
                      <a:pt x="97" y="272"/>
                    </a:lnTo>
                    <a:lnTo>
                      <a:pt x="95" y="272"/>
                    </a:lnTo>
                    <a:lnTo>
                      <a:pt x="90" y="273"/>
                    </a:lnTo>
                    <a:lnTo>
                      <a:pt x="76" y="276"/>
                    </a:lnTo>
                    <a:close/>
                    <a:moveTo>
                      <a:pt x="135" y="262"/>
                    </a:moveTo>
                    <a:lnTo>
                      <a:pt x="139" y="274"/>
                    </a:lnTo>
                    <a:lnTo>
                      <a:pt x="139" y="275"/>
                    </a:lnTo>
                    <a:lnTo>
                      <a:pt x="140" y="276"/>
                    </a:lnTo>
                    <a:lnTo>
                      <a:pt x="142" y="275"/>
                    </a:lnTo>
                    <a:lnTo>
                      <a:pt x="150" y="272"/>
                    </a:lnTo>
                    <a:lnTo>
                      <a:pt x="154" y="271"/>
                    </a:lnTo>
                    <a:lnTo>
                      <a:pt x="156" y="271"/>
                    </a:lnTo>
                    <a:lnTo>
                      <a:pt x="157" y="269"/>
                    </a:lnTo>
                    <a:lnTo>
                      <a:pt x="162" y="268"/>
                    </a:lnTo>
                    <a:lnTo>
                      <a:pt x="162" y="267"/>
                    </a:lnTo>
                    <a:lnTo>
                      <a:pt x="159" y="267"/>
                    </a:lnTo>
                    <a:lnTo>
                      <a:pt x="153" y="267"/>
                    </a:lnTo>
                    <a:lnTo>
                      <a:pt x="150" y="258"/>
                    </a:lnTo>
                    <a:lnTo>
                      <a:pt x="148" y="258"/>
                    </a:lnTo>
                    <a:lnTo>
                      <a:pt x="145" y="259"/>
                    </a:lnTo>
                    <a:lnTo>
                      <a:pt x="142" y="259"/>
                    </a:lnTo>
                    <a:lnTo>
                      <a:pt x="136" y="262"/>
                    </a:lnTo>
                    <a:lnTo>
                      <a:pt x="135" y="262"/>
                    </a:lnTo>
                    <a:close/>
                    <a:moveTo>
                      <a:pt x="226" y="269"/>
                    </a:moveTo>
                    <a:lnTo>
                      <a:pt x="228" y="271"/>
                    </a:lnTo>
                    <a:lnTo>
                      <a:pt x="229" y="272"/>
                    </a:lnTo>
                    <a:lnTo>
                      <a:pt x="230" y="273"/>
                    </a:lnTo>
                    <a:lnTo>
                      <a:pt x="231" y="275"/>
                    </a:lnTo>
                    <a:lnTo>
                      <a:pt x="231" y="276"/>
                    </a:lnTo>
                    <a:lnTo>
                      <a:pt x="232" y="277"/>
                    </a:lnTo>
                    <a:lnTo>
                      <a:pt x="233" y="280"/>
                    </a:lnTo>
                    <a:lnTo>
                      <a:pt x="234" y="282"/>
                    </a:lnTo>
                    <a:lnTo>
                      <a:pt x="235" y="283"/>
                    </a:lnTo>
                    <a:lnTo>
                      <a:pt x="235" y="286"/>
                    </a:lnTo>
                    <a:lnTo>
                      <a:pt x="238" y="291"/>
                    </a:lnTo>
                    <a:lnTo>
                      <a:pt x="240" y="298"/>
                    </a:lnTo>
                    <a:lnTo>
                      <a:pt x="240" y="299"/>
                    </a:lnTo>
                    <a:lnTo>
                      <a:pt x="241" y="300"/>
                    </a:lnTo>
                    <a:lnTo>
                      <a:pt x="241" y="301"/>
                    </a:lnTo>
                    <a:lnTo>
                      <a:pt x="242" y="302"/>
                    </a:lnTo>
                    <a:lnTo>
                      <a:pt x="243" y="304"/>
                    </a:lnTo>
                    <a:lnTo>
                      <a:pt x="243" y="305"/>
                    </a:lnTo>
                    <a:lnTo>
                      <a:pt x="244" y="307"/>
                    </a:lnTo>
                    <a:lnTo>
                      <a:pt x="245" y="308"/>
                    </a:lnTo>
                    <a:lnTo>
                      <a:pt x="247" y="309"/>
                    </a:lnTo>
                    <a:lnTo>
                      <a:pt x="249" y="310"/>
                    </a:lnTo>
                    <a:lnTo>
                      <a:pt x="251" y="311"/>
                    </a:lnTo>
                    <a:lnTo>
                      <a:pt x="252" y="311"/>
                    </a:lnTo>
                    <a:lnTo>
                      <a:pt x="253" y="312"/>
                    </a:lnTo>
                    <a:lnTo>
                      <a:pt x="256" y="312"/>
                    </a:lnTo>
                    <a:lnTo>
                      <a:pt x="257" y="312"/>
                    </a:lnTo>
                    <a:lnTo>
                      <a:pt x="259" y="312"/>
                    </a:lnTo>
                    <a:lnTo>
                      <a:pt x="260" y="312"/>
                    </a:lnTo>
                    <a:lnTo>
                      <a:pt x="261" y="313"/>
                    </a:lnTo>
                    <a:lnTo>
                      <a:pt x="262" y="313"/>
                    </a:lnTo>
                    <a:lnTo>
                      <a:pt x="263" y="313"/>
                    </a:lnTo>
                    <a:lnTo>
                      <a:pt x="266" y="313"/>
                    </a:lnTo>
                    <a:lnTo>
                      <a:pt x="270" y="313"/>
                    </a:lnTo>
                    <a:lnTo>
                      <a:pt x="271" y="313"/>
                    </a:lnTo>
                    <a:lnTo>
                      <a:pt x="273" y="314"/>
                    </a:lnTo>
                    <a:lnTo>
                      <a:pt x="276" y="314"/>
                    </a:lnTo>
                    <a:lnTo>
                      <a:pt x="277" y="313"/>
                    </a:lnTo>
                    <a:lnTo>
                      <a:pt x="278" y="312"/>
                    </a:lnTo>
                    <a:lnTo>
                      <a:pt x="278" y="311"/>
                    </a:lnTo>
                    <a:lnTo>
                      <a:pt x="279" y="310"/>
                    </a:lnTo>
                    <a:lnTo>
                      <a:pt x="280" y="308"/>
                    </a:lnTo>
                    <a:lnTo>
                      <a:pt x="282" y="303"/>
                    </a:lnTo>
                    <a:lnTo>
                      <a:pt x="280" y="303"/>
                    </a:lnTo>
                    <a:lnTo>
                      <a:pt x="280" y="302"/>
                    </a:lnTo>
                    <a:lnTo>
                      <a:pt x="271" y="298"/>
                    </a:lnTo>
                    <a:lnTo>
                      <a:pt x="269" y="296"/>
                    </a:lnTo>
                    <a:lnTo>
                      <a:pt x="268" y="296"/>
                    </a:lnTo>
                    <a:lnTo>
                      <a:pt x="269" y="295"/>
                    </a:lnTo>
                    <a:lnTo>
                      <a:pt x="271" y="296"/>
                    </a:lnTo>
                    <a:lnTo>
                      <a:pt x="273" y="296"/>
                    </a:lnTo>
                    <a:lnTo>
                      <a:pt x="275" y="296"/>
                    </a:lnTo>
                    <a:lnTo>
                      <a:pt x="275" y="295"/>
                    </a:lnTo>
                    <a:lnTo>
                      <a:pt x="273" y="295"/>
                    </a:lnTo>
                    <a:lnTo>
                      <a:pt x="272" y="294"/>
                    </a:lnTo>
                    <a:lnTo>
                      <a:pt x="270" y="293"/>
                    </a:lnTo>
                    <a:lnTo>
                      <a:pt x="270" y="292"/>
                    </a:lnTo>
                    <a:lnTo>
                      <a:pt x="270" y="291"/>
                    </a:lnTo>
                    <a:lnTo>
                      <a:pt x="271" y="291"/>
                    </a:lnTo>
                    <a:lnTo>
                      <a:pt x="271" y="290"/>
                    </a:lnTo>
                    <a:lnTo>
                      <a:pt x="272" y="289"/>
                    </a:lnTo>
                    <a:lnTo>
                      <a:pt x="272" y="287"/>
                    </a:lnTo>
                    <a:lnTo>
                      <a:pt x="275" y="285"/>
                    </a:lnTo>
                    <a:lnTo>
                      <a:pt x="276" y="283"/>
                    </a:lnTo>
                    <a:lnTo>
                      <a:pt x="276" y="282"/>
                    </a:lnTo>
                    <a:lnTo>
                      <a:pt x="275" y="282"/>
                    </a:lnTo>
                    <a:lnTo>
                      <a:pt x="273" y="282"/>
                    </a:lnTo>
                    <a:lnTo>
                      <a:pt x="272" y="281"/>
                    </a:lnTo>
                    <a:lnTo>
                      <a:pt x="272" y="280"/>
                    </a:lnTo>
                    <a:lnTo>
                      <a:pt x="272" y="278"/>
                    </a:lnTo>
                    <a:lnTo>
                      <a:pt x="275" y="275"/>
                    </a:lnTo>
                    <a:lnTo>
                      <a:pt x="275" y="274"/>
                    </a:lnTo>
                    <a:lnTo>
                      <a:pt x="276" y="274"/>
                    </a:lnTo>
                    <a:lnTo>
                      <a:pt x="276" y="273"/>
                    </a:lnTo>
                    <a:lnTo>
                      <a:pt x="276" y="272"/>
                    </a:lnTo>
                    <a:lnTo>
                      <a:pt x="275" y="272"/>
                    </a:lnTo>
                    <a:lnTo>
                      <a:pt x="275" y="271"/>
                    </a:lnTo>
                    <a:lnTo>
                      <a:pt x="275" y="269"/>
                    </a:lnTo>
                    <a:lnTo>
                      <a:pt x="275" y="268"/>
                    </a:lnTo>
                    <a:lnTo>
                      <a:pt x="275" y="267"/>
                    </a:lnTo>
                    <a:lnTo>
                      <a:pt x="276" y="267"/>
                    </a:lnTo>
                    <a:lnTo>
                      <a:pt x="276" y="266"/>
                    </a:lnTo>
                    <a:lnTo>
                      <a:pt x="277" y="266"/>
                    </a:lnTo>
                    <a:lnTo>
                      <a:pt x="277" y="265"/>
                    </a:lnTo>
                    <a:lnTo>
                      <a:pt x="277" y="264"/>
                    </a:lnTo>
                    <a:lnTo>
                      <a:pt x="278" y="264"/>
                    </a:lnTo>
                    <a:lnTo>
                      <a:pt x="279" y="263"/>
                    </a:lnTo>
                    <a:lnTo>
                      <a:pt x="280" y="263"/>
                    </a:lnTo>
                    <a:lnTo>
                      <a:pt x="280" y="262"/>
                    </a:lnTo>
                    <a:lnTo>
                      <a:pt x="281" y="262"/>
                    </a:lnTo>
                    <a:lnTo>
                      <a:pt x="281" y="260"/>
                    </a:lnTo>
                    <a:lnTo>
                      <a:pt x="284" y="260"/>
                    </a:lnTo>
                    <a:lnTo>
                      <a:pt x="291" y="260"/>
                    </a:lnTo>
                    <a:lnTo>
                      <a:pt x="296" y="260"/>
                    </a:lnTo>
                    <a:lnTo>
                      <a:pt x="297" y="260"/>
                    </a:lnTo>
                    <a:lnTo>
                      <a:pt x="298" y="260"/>
                    </a:lnTo>
                    <a:lnTo>
                      <a:pt x="298" y="259"/>
                    </a:lnTo>
                    <a:lnTo>
                      <a:pt x="298" y="258"/>
                    </a:lnTo>
                    <a:lnTo>
                      <a:pt x="298" y="257"/>
                    </a:lnTo>
                    <a:lnTo>
                      <a:pt x="298" y="256"/>
                    </a:lnTo>
                    <a:lnTo>
                      <a:pt x="298" y="255"/>
                    </a:lnTo>
                    <a:lnTo>
                      <a:pt x="297" y="254"/>
                    </a:lnTo>
                    <a:lnTo>
                      <a:pt x="297" y="253"/>
                    </a:lnTo>
                    <a:lnTo>
                      <a:pt x="297" y="251"/>
                    </a:lnTo>
                    <a:lnTo>
                      <a:pt x="297" y="250"/>
                    </a:lnTo>
                    <a:lnTo>
                      <a:pt x="297" y="249"/>
                    </a:lnTo>
                    <a:lnTo>
                      <a:pt x="297" y="248"/>
                    </a:lnTo>
                    <a:lnTo>
                      <a:pt x="297" y="247"/>
                    </a:lnTo>
                    <a:lnTo>
                      <a:pt x="297" y="246"/>
                    </a:lnTo>
                    <a:lnTo>
                      <a:pt x="298" y="245"/>
                    </a:lnTo>
                    <a:lnTo>
                      <a:pt x="297" y="245"/>
                    </a:lnTo>
                    <a:lnTo>
                      <a:pt x="296" y="245"/>
                    </a:lnTo>
                    <a:lnTo>
                      <a:pt x="295" y="245"/>
                    </a:lnTo>
                    <a:lnTo>
                      <a:pt x="295" y="246"/>
                    </a:lnTo>
                    <a:lnTo>
                      <a:pt x="295" y="247"/>
                    </a:lnTo>
                    <a:lnTo>
                      <a:pt x="295" y="248"/>
                    </a:lnTo>
                    <a:lnTo>
                      <a:pt x="295" y="250"/>
                    </a:lnTo>
                    <a:lnTo>
                      <a:pt x="296" y="250"/>
                    </a:lnTo>
                    <a:lnTo>
                      <a:pt x="296" y="251"/>
                    </a:lnTo>
                    <a:lnTo>
                      <a:pt x="295" y="251"/>
                    </a:lnTo>
                    <a:lnTo>
                      <a:pt x="288" y="250"/>
                    </a:lnTo>
                    <a:lnTo>
                      <a:pt x="288" y="245"/>
                    </a:lnTo>
                    <a:lnTo>
                      <a:pt x="287" y="245"/>
                    </a:lnTo>
                    <a:lnTo>
                      <a:pt x="284" y="245"/>
                    </a:lnTo>
                    <a:lnTo>
                      <a:pt x="282" y="245"/>
                    </a:lnTo>
                    <a:lnTo>
                      <a:pt x="282" y="246"/>
                    </a:lnTo>
                    <a:lnTo>
                      <a:pt x="282" y="247"/>
                    </a:lnTo>
                    <a:lnTo>
                      <a:pt x="282" y="248"/>
                    </a:lnTo>
                    <a:lnTo>
                      <a:pt x="282" y="249"/>
                    </a:lnTo>
                    <a:lnTo>
                      <a:pt x="281" y="250"/>
                    </a:lnTo>
                    <a:lnTo>
                      <a:pt x="278" y="250"/>
                    </a:lnTo>
                    <a:lnTo>
                      <a:pt x="276" y="250"/>
                    </a:lnTo>
                    <a:lnTo>
                      <a:pt x="273" y="251"/>
                    </a:lnTo>
                    <a:lnTo>
                      <a:pt x="270" y="251"/>
                    </a:lnTo>
                    <a:lnTo>
                      <a:pt x="269" y="251"/>
                    </a:lnTo>
                    <a:lnTo>
                      <a:pt x="267" y="251"/>
                    </a:lnTo>
                    <a:lnTo>
                      <a:pt x="263" y="253"/>
                    </a:lnTo>
                    <a:lnTo>
                      <a:pt x="259" y="253"/>
                    </a:lnTo>
                    <a:lnTo>
                      <a:pt x="258" y="253"/>
                    </a:lnTo>
                    <a:lnTo>
                      <a:pt x="254" y="254"/>
                    </a:lnTo>
                    <a:lnTo>
                      <a:pt x="253" y="254"/>
                    </a:lnTo>
                    <a:lnTo>
                      <a:pt x="253" y="255"/>
                    </a:lnTo>
                    <a:lnTo>
                      <a:pt x="253" y="256"/>
                    </a:lnTo>
                    <a:lnTo>
                      <a:pt x="254" y="262"/>
                    </a:lnTo>
                    <a:lnTo>
                      <a:pt x="254" y="264"/>
                    </a:lnTo>
                    <a:lnTo>
                      <a:pt x="230" y="267"/>
                    </a:lnTo>
                    <a:lnTo>
                      <a:pt x="229" y="267"/>
                    </a:lnTo>
                    <a:lnTo>
                      <a:pt x="228" y="268"/>
                    </a:lnTo>
                    <a:lnTo>
                      <a:pt x="225" y="268"/>
                    </a:lnTo>
                    <a:lnTo>
                      <a:pt x="226" y="269"/>
                    </a:lnTo>
                    <a:close/>
                    <a:moveTo>
                      <a:pt x="285" y="304"/>
                    </a:moveTo>
                    <a:lnTo>
                      <a:pt x="289" y="307"/>
                    </a:lnTo>
                    <a:lnTo>
                      <a:pt x="287" y="311"/>
                    </a:lnTo>
                    <a:lnTo>
                      <a:pt x="286" y="314"/>
                    </a:lnTo>
                    <a:lnTo>
                      <a:pt x="288" y="314"/>
                    </a:lnTo>
                    <a:lnTo>
                      <a:pt x="294" y="314"/>
                    </a:lnTo>
                    <a:lnTo>
                      <a:pt x="297" y="314"/>
                    </a:lnTo>
                    <a:lnTo>
                      <a:pt x="307" y="314"/>
                    </a:lnTo>
                    <a:lnTo>
                      <a:pt x="309" y="314"/>
                    </a:lnTo>
                    <a:lnTo>
                      <a:pt x="316" y="313"/>
                    </a:lnTo>
                    <a:lnTo>
                      <a:pt x="326" y="313"/>
                    </a:lnTo>
                    <a:lnTo>
                      <a:pt x="336" y="313"/>
                    </a:lnTo>
                    <a:lnTo>
                      <a:pt x="340" y="313"/>
                    </a:lnTo>
                    <a:lnTo>
                      <a:pt x="342" y="313"/>
                    </a:lnTo>
                    <a:lnTo>
                      <a:pt x="343" y="313"/>
                    </a:lnTo>
                    <a:lnTo>
                      <a:pt x="344" y="313"/>
                    </a:lnTo>
                    <a:lnTo>
                      <a:pt x="346" y="312"/>
                    </a:lnTo>
                    <a:lnTo>
                      <a:pt x="349" y="311"/>
                    </a:lnTo>
                    <a:lnTo>
                      <a:pt x="350" y="311"/>
                    </a:lnTo>
                    <a:lnTo>
                      <a:pt x="351" y="310"/>
                    </a:lnTo>
                    <a:lnTo>
                      <a:pt x="353" y="308"/>
                    </a:lnTo>
                    <a:lnTo>
                      <a:pt x="355" y="307"/>
                    </a:lnTo>
                    <a:lnTo>
                      <a:pt x="355" y="305"/>
                    </a:lnTo>
                    <a:lnTo>
                      <a:pt x="355" y="293"/>
                    </a:lnTo>
                    <a:lnTo>
                      <a:pt x="361" y="293"/>
                    </a:lnTo>
                    <a:lnTo>
                      <a:pt x="362" y="293"/>
                    </a:lnTo>
                    <a:lnTo>
                      <a:pt x="363" y="293"/>
                    </a:lnTo>
                    <a:lnTo>
                      <a:pt x="364" y="291"/>
                    </a:lnTo>
                    <a:lnTo>
                      <a:pt x="366" y="289"/>
                    </a:lnTo>
                    <a:lnTo>
                      <a:pt x="369" y="286"/>
                    </a:lnTo>
                    <a:lnTo>
                      <a:pt x="371" y="284"/>
                    </a:lnTo>
                    <a:lnTo>
                      <a:pt x="372" y="283"/>
                    </a:lnTo>
                    <a:lnTo>
                      <a:pt x="373" y="282"/>
                    </a:lnTo>
                    <a:lnTo>
                      <a:pt x="375" y="281"/>
                    </a:lnTo>
                    <a:lnTo>
                      <a:pt x="375" y="280"/>
                    </a:lnTo>
                    <a:lnTo>
                      <a:pt x="375" y="278"/>
                    </a:lnTo>
                    <a:lnTo>
                      <a:pt x="375" y="276"/>
                    </a:lnTo>
                    <a:lnTo>
                      <a:pt x="375" y="274"/>
                    </a:lnTo>
                    <a:lnTo>
                      <a:pt x="359" y="273"/>
                    </a:lnTo>
                    <a:lnTo>
                      <a:pt x="353" y="273"/>
                    </a:lnTo>
                    <a:lnTo>
                      <a:pt x="345" y="273"/>
                    </a:lnTo>
                    <a:lnTo>
                      <a:pt x="342" y="273"/>
                    </a:lnTo>
                    <a:lnTo>
                      <a:pt x="337" y="273"/>
                    </a:lnTo>
                    <a:lnTo>
                      <a:pt x="337" y="271"/>
                    </a:lnTo>
                    <a:lnTo>
                      <a:pt x="337" y="269"/>
                    </a:lnTo>
                    <a:lnTo>
                      <a:pt x="337" y="268"/>
                    </a:lnTo>
                    <a:lnTo>
                      <a:pt x="337" y="266"/>
                    </a:lnTo>
                    <a:lnTo>
                      <a:pt x="337" y="265"/>
                    </a:lnTo>
                    <a:lnTo>
                      <a:pt x="337" y="264"/>
                    </a:lnTo>
                    <a:lnTo>
                      <a:pt x="337" y="262"/>
                    </a:lnTo>
                    <a:lnTo>
                      <a:pt x="337" y="260"/>
                    </a:lnTo>
                    <a:lnTo>
                      <a:pt x="334" y="260"/>
                    </a:lnTo>
                    <a:lnTo>
                      <a:pt x="333" y="260"/>
                    </a:lnTo>
                    <a:lnTo>
                      <a:pt x="332" y="260"/>
                    </a:lnTo>
                    <a:lnTo>
                      <a:pt x="327" y="260"/>
                    </a:lnTo>
                    <a:lnTo>
                      <a:pt x="325" y="260"/>
                    </a:lnTo>
                    <a:lnTo>
                      <a:pt x="323" y="260"/>
                    </a:lnTo>
                    <a:lnTo>
                      <a:pt x="322" y="260"/>
                    </a:lnTo>
                    <a:lnTo>
                      <a:pt x="322" y="262"/>
                    </a:lnTo>
                    <a:lnTo>
                      <a:pt x="318" y="267"/>
                    </a:lnTo>
                    <a:lnTo>
                      <a:pt x="304" y="265"/>
                    </a:lnTo>
                    <a:lnTo>
                      <a:pt x="304" y="266"/>
                    </a:lnTo>
                    <a:lnTo>
                      <a:pt x="303" y="268"/>
                    </a:lnTo>
                    <a:lnTo>
                      <a:pt x="303" y="269"/>
                    </a:lnTo>
                    <a:lnTo>
                      <a:pt x="300" y="273"/>
                    </a:lnTo>
                    <a:lnTo>
                      <a:pt x="300" y="274"/>
                    </a:lnTo>
                    <a:lnTo>
                      <a:pt x="299" y="275"/>
                    </a:lnTo>
                    <a:lnTo>
                      <a:pt x="299" y="276"/>
                    </a:lnTo>
                    <a:lnTo>
                      <a:pt x="298" y="277"/>
                    </a:lnTo>
                    <a:lnTo>
                      <a:pt x="298" y="278"/>
                    </a:lnTo>
                    <a:lnTo>
                      <a:pt x="297" y="278"/>
                    </a:lnTo>
                    <a:lnTo>
                      <a:pt x="297" y="280"/>
                    </a:lnTo>
                    <a:lnTo>
                      <a:pt x="297" y="281"/>
                    </a:lnTo>
                    <a:lnTo>
                      <a:pt x="296" y="281"/>
                    </a:lnTo>
                    <a:lnTo>
                      <a:pt x="294" y="285"/>
                    </a:lnTo>
                    <a:lnTo>
                      <a:pt x="290" y="292"/>
                    </a:lnTo>
                    <a:lnTo>
                      <a:pt x="288" y="296"/>
                    </a:lnTo>
                    <a:lnTo>
                      <a:pt x="287" y="299"/>
                    </a:lnTo>
                    <a:lnTo>
                      <a:pt x="286" y="301"/>
                    </a:lnTo>
                    <a:lnTo>
                      <a:pt x="285" y="302"/>
                    </a:lnTo>
                    <a:lnTo>
                      <a:pt x="284" y="304"/>
                    </a:lnTo>
                    <a:lnTo>
                      <a:pt x="285" y="304"/>
                    </a:lnTo>
                    <a:close/>
                    <a:moveTo>
                      <a:pt x="378" y="151"/>
                    </a:moveTo>
                    <a:lnTo>
                      <a:pt x="378" y="157"/>
                    </a:lnTo>
                    <a:lnTo>
                      <a:pt x="382" y="157"/>
                    </a:lnTo>
                    <a:lnTo>
                      <a:pt x="384" y="157"/>
                    </a:lnTo>
                    <a:lnTo>
                      <a:pt x="384" y="147"/>
                    </a:lnTo>
                    <a:lnTo>
                      <a:pt x="378" y="148"/>
                    </a:lnTo>
                    <a:lnTo>
                      <a:pt x="378" y="151"/>
                    </a:lnTo>
                    <a:close/>
                    <a:moveTo>
                      <a:pt x="379" y="166"/>
                    </a:moveTo>
                    <a:lnTo>
                      <a:pt x="379" y="170"/>
                    </a:lnTo>
                    <a:lnTo>
                      <a:pt x="379" y="172"/>
                    </a:lnTo>
                    <a:lnTo>
                      <a:pt x="380" y="172"/>
                    </a:lnTo>
                    <a:lnTo>
                      <a:pt x="380" y="174"/>
                    </a:lnTo>
                    <a:lnTo>
                      <a:pt x="380" y="175"/>
                    </a:lnTo>
                    <a:lnTo>
                      <a:pt x="380" y="176"/>
                    </a:lnTo>
                    <a:lnTo>
                      <a:pt x="381" y="177"/>
                    </a:lnTo>
                    <a:lnTo>
                      <a:pt x="381" y="178"/>
                    </a:lnTo>
                    <a:lnTo>
                      <a:pt x="381" y="179"/>
                    </a:lnTo>
                    <a:lnTo>
                      <a:pt x="382" y="178"/>
                    </a:lnTo>
                    <a:lnTo>
                      <a:pt x="388" y="177"/>
                    </a:lnTo>
                    <a:lnTo>
                      <a:pt x="392" y="176"/>
                    </a:lnTo>
                    <a:lnTo>
                      <a:pt x="390" y="176"/>
                    </a:lnTo>
                    <a:lnTo>
                      <a:pt x="384" y="176"/>
                    </a:lnTo>
                    <a:lnTo>
                      <a:pt x="394" y="172"/>
                    </a:lnTo>
                    <a:lnTo>
                      <a:pt x="393" y="172"/>
                    </a:lnTo>
                    <a:lnTo>
                      <a:pt x="385" y="172"/>
                    </a:lnTo>
                    <a:lnTo>
                      <a:pt x="385" y="166"/>
                    </a:lnTo>
                    <a:lnTo>
                      <a:pt x="379" y="166"/>
                    </a:lnTo>
                    <a:close/>
                    <a:moveTo>
                      <a:pt x="389" y="117"/>
                    </a:moveTo>
                    <a:lnTo>
                      <a:pt x="398" y="117"/>
                    </a:lnTo>
                    <a:lnTo>
                      <a:pt x="398" y="118"/>
                    </a:lnTo>
                    <a:lnTo>
                      <a:pt x="398" y="119"/>
                    </a:lnTo>
                    <a:lnTo>
                      <a:pt x="398" y="120"/>
                    </a:lnTo>
                    <a:lnTo>
                      <a:pt x="399" y="126"/>
                    </a:lnTo>
                    <a:lnTo>
                      <a:pt x="406" y="126"/>
                    </a:lnTo>
                    <a:lnTo>
                      <a:pt x="406" y="118"/>
                    </a:lnTo>
                    <a:lnTo>
                      <a:pt x="407" y="118"/>
                    </a:lnTo>
                    <a:lnTo>
                      <a:pt x="421" y="118"/>
                    </a:lnTo>
                    <a:lnTo>
                      <a:pt x="435" y="118"/>
                    </a:lnTo>
                    <a:lnTo>
                      <a:pt x="440" y="118"/>
                    </a:lnTo>
                    <a:lnTo>
                      <a:pt x="439" y="118"/>
                    </a:lnTo>
                    <a:lnTo>
                      <a:pt x="436" y="117"/>
                    </a:lnTo>
                    <a:lnTo>
                      <a:pt x="397" y="101"/>
                    </a:lnTo>
                    <a:lnTo>
                      <a:pt x="394" y="105"/>
                    </a:lnTo>
                    <a:lnTo>
                      <a:pt x="389" y="117"/>
                    </a:lnTo>
                    <a:close/>
                    <a:moveTo>
                      <a:pt x="398" y="174"/>
                    </a:moveTo>
                    <a:lnTo>
                      <a:pt x="400" y="174"/>
                    </a:lnTo>
                    <a:lnTo>
                      <a:pt x="426" y="166"/>
                    </a:lnTo>
                    <a:lnTo>
                      <a:pt x="429" y="165"/>
                    </a:lnTo>
                    <a:lnTo>
                      <a:pt x="432" y="164"/>
                    </a:lnTo>
                    <a:lnTo>
                      <a:pt x="438" y="161"/>
                    </a:lnTo>
                    <a:lnTo>
                      <a:pt x="444" y="154"/>
                    </a:lnTo>
                    <a:lnTo>
                      <a:pt x="444" y="150"/>
                    </a:lnTo>
                    <a:lnTo>
                      <a:pt x="441" y="151"/>
                    </a:lnTo>
                    <a:lnTo>
                      <a:pt x="439" y="152"/>
                    </a:lnTo>
                    <a:lnTo>
                      <a:pt x="431" y="156"/>
                    </a:lnTo>
                    <a:lnTo>
                      <a:pt x="426" y="158"/>
                    </a:lnTo>
                    <a:lnTo>
                      <a:pt x="422" y="159"/>
                    </a:lnTo>
                    <a:lnTo>
                      <a:pt x="415" y="163"/>
                    </a:lnTo>
                    <a:lnTo>
                      <a:pt x="406" y="166"/>
                    </a:lnTo>
                    <a:lnTo>
                      <a:pt x="400" y="169"/>
                    </a:lnTo>
                    <a:lnTo>
                      <a:pt x="399" y="169"/>
                    </a:lnTo>
                    <a:lnTo>
                      <a:pt x="399" y="173"/>
                    </a:lnTo>
                    <a:lnTo>
                      <a:pt x="398" y="174"/>
                    </a:lnTo>
                    <a:close/>
                    <a:moveTo>
                      <a:pt x="487" y="151"/>
                    </a:moveTo>
                    <a:lnTo>
                      <a:pt x="490" y="159"/>
                    </a:lnTo>
                    <a:lnTo>
                      <a:pt x="503" y="159"/>
                    </a:lnTo>
                    <a:lnTo>
                      <a:pt x="505" y="159"/>
                    </a:lnTo>
                    <a:lnTo>
                      <a:pt x="503" y="149"/>
                    </a:lnTo>
                    <a:lnTo>
                      <a:pt x="503" y="148"/>
                    </a:lnTo>
                    <a:lnTo>
                      <a:pt x="487" y="151"/>
                    </a:lnTo>
                    <a:close/>
                    <a:moveTo>
                      <a:pt x="84" y="292"/>
                    </a:moveTo>
                    <a:lnTo>
                      <a:pt x="81" y="293"/>
                    </a:lnTo>
                    <a:lnTo>
                      <a:pt x="81" y="305"/>
                    </a:lnTo>
                    <a:lnTo>
                      <a:pt x="90" y="305"/>
                    </a:lnTo>
                    <a:lnTo>
                      <a:pt x="84" y="292"/>
                    </a:lnTo>
                    <a:close/>
                  </a:path>
                </a:pathLst>
              </a:custGeom>
              <a:solidFill>
                <a:srgbClr val="4BACC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sp>
          <p:nvSpPr>
            <p:cNvPr id="465" name="Oval 25">
              <a:extLst>
                <a:ext uri="{FF2B5EF4-FFF2-40B4-BE49-F238E27FC236}">
                  <a16:creationId xmlns:a16="http://schemas.microsoft.com/office/drawing/2014/main" id="{3B0E9579-8DCD-AC64-2461-3B3547EBB9C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0548" y="3507641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466" name="肘形连接符 164">
              <a:extLst>
                <a:ext uri="{FF2B5EF4-FFF2-40B4-BE49-F238E27FC236}">
                  <a16:creationId xmlns:a16="http://schemas.microsoft.com/office/drawing/2014/main" id="{3AB48C0D-D68F-DA03-7BB0-443E91821ED4}"/>
                </a:ext>
              </a:extLst>
            </p:cNvPr>
            <p:cNvCxnSpPr>
              <a:cxnSpLocks/>
              <a:stCxn id="467" idx="3"/>
              <a:endCxn id="465" idx="4"/>
            </p:cNvCxnSpPr>
            <p:nvPr/>
          </p:nvCxnSpPr>
          <p:spPr>
            <a:xfrm flipV="1">
              <a:off x="1983025" y="3592056"/>
              <a:ext cx="899731" cy="89445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467" name="圆角矩形 45">
              <a:extLst>
                <a:ext uri="{FF2B5EF4-FFF2-40B4-BE49-F238E27FC236}">
                  <a16:creationId xmlns:a16="http://schemas.microsoft.com/office/drawing/2014/main" id="{F2BD5EB8-CB96-F347-0D83-222ACBE78B18}"/>
                </a:ext>
              </a:extLst>
            </p:cNvPr>
            <p:cNvSpPr/>
            <p:nvPr/>
          </p:nvSpPr>
          <p:spPr>
            <a:xfrm>
              <a:off x="651735" y="3517520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4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Dayton</a:t>
              </a:r>
            </a:p>
          </p:txBody>
        </p:sp>
        <p:sp>
          <p:nvSpPr>
            <p:cNvPr id="468" name="Oval 25">
              <a:extLst>
                <a:ext uri="{FF2B5EF4-FFF2-40B4-BE49-F238E27FC236}">
                  <a16:creationId xmlns:a16="http://schemas.microsoft.com/office/drawing/2014/main" id="{E3DDE36E-D3FB-99AE-7E22-7DB7AEFDF26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91115" y="1950570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469" name="肘形连接符 164">
              <a:extLst>
                <a:ext uri="{FF2B5EF4-FFF2-40B4-BE49-F238E27FC236}">
                  <a16:creationId xmlns:a16="http://schemas.microsoft.com/office/drawing/2014/main" id="{5FE4E788-E025-9AFD-FA8D-0B7BDCC05BF3}"/>
                </a:ext>
              </a:extLst>
            </p:cNvPr>
            <p:cNvCxnSpPr>
              <a:cxnSpLocks/>
              <a:stCxn id="470" idx="3"/>
              <a:endCxn id="468" idx="4"/>
            </p:cNvCxnSpPr>
            <p:nvPr/>
          </p:nvCxnSpPr>
          <p:spPr>
            <a:xfrm flipV="1">
              <a:off x="1654818" y="2034985"/>
              <a:ext cx="378505" cy="467889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470" name="圆角矩形 45">
              <a:extLst>
                <a:ext uri="{FF2B5EF4-FFF2-40B4-BE49-F238E27FC236}">
                  <a16:creationId xmlns:a16="http://schemas.microsoft.com/office/drawing/2014/main" id="{EE2C858D-C5E4-0338-17F6-51ECFFCA2CBF}"/>
                </a:ext>
              </a:extLst>
            </p:cNvPr>
            <p:cNvSpPr/>
            <p:nvPr/>
          </p:nvSpPr>
          <p:spPr>
            <a:xfrm>
              <a:off x="323528" y="2338893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4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Cleveland</a:t>
              </a:r>
            </a:p>
          </p:txBody>
        </p:sp>
        <p:sp>
          <p:nvSpPr>
            <p:cNvPr id="471" name="Oval 25">
              <a:extLst>
                <a:ext uri="{FF2B5EF4-FFF2-40B4-BE49-F238E27FC236}">
                  <a16:creationId xmlns:a16="http://schemas.microsoft.com/office/drawing/2014/main" id="{C6A27551-8E03-0996-707D-DB4EFF154A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27946" y="3548212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472" name="肘形连接符 164">
              <a:extLst>
                <a:ext uri="{FF2B5EF4-FFF2-40B4-BE49-F238E27FC236}">
                  <a16:creationId xmlns:a16="http://schemas.microsoft.com/office/drawing/2014/main" id="{35004FA1-B451-0F65-C563-9F989143E866}"/>
                </a:ext>
              </a:extLst>
            </p:cNvPr>
            <p:cNvCxnSpPr>
              <a:cxnSpLocks/>
              <a:stCxn id="473" idx="3"/>
              <a:endCxn id="471" idx="4"/>
            </p:cNvCxnSpPr>
            <p:nvPr/>
          </p:nvCxnSpPr>
          <p:spPr>
            <a:xfrm flipV="1">
              <a:off x="2536018" y="3632627"/>
              <a:ext cx="1034136" cy="1030309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473" name="圆角矩形 45">
              <a:extLst>
                <a:ext uri="{FF2B5EF4-FFF2-40B4-BE49-F238E27FC236}">
                  <a16:creationId xmlns:a16="http://schemas.microsoft.com/office/drawing/2014/main" id="{CBE8F1D5-81AC-9F9B-A5F4-B740CBF8DEE4}"/>
                </a:ext>
              </a:extLst>
            </p:cNvPr>
            <p:cNvSpPr/>
            <p:nvPr/>
          </p:nvSpPr>
          <p:spPr>
            <a:xfrm>
              <a:off x="1204728" y="4498955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4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Ames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Jackson County GA Development: </a:t>
            </a:r>
            <a:br>
              <a:rPr lang="en-US" altLang="zh-CN" dirty="0"/>
            </a:br>
            <a:r>
              <a:rPr lang="en-US" altLang="zh-CN" dirty="0"/>
              <a:t>Where Logistics Meet Lifestyle</a:t>
            </a:r>
          </a:p>
        </p:txBody>
      </p:sp>
      <p:sp>
        <p:nvSpPr>
          <p:cNvPr id="982" name="Freeform 802">
            <a:extLst>
              <a:ext uri="{FF2B5EF4-FFF2-40B4-BE49-F238E27FC236}">
                <a16:creationId xmlns:a16="http://schemas.microsoft.com/office/drawing/2014/main" id="{FA207035-9FEE-FCA4-4665-45D791BB633C}"/>
              </a:ext>
            </a:extLst>
          </p:cNvPr>
          <p:cNvSpPr>
            <a:spLocks/>
          </p:cNvSpPr>
          <p:nvPr/>
        </p:nvSpPr>
        <p:spPr bwMode="auto">
          <a:xfrm>
            <a:off x="1535306" y="1419622"/>
            <a:ext cx="3982036" cy="3456384"/>
          </a:xfrm>
          <a:custGeom>
            <a:avLst/>
            <a:gdLst>
              <a:gd name="T0" fmla="*/ 2489 w 2712"/>
              <a:gd name="T1" fmla="*/ 766 h 2354"/>
              <a:gd name="T2" fmla="*/ 2688 w 2712"/>
              <a:gd name="T3" fmla="*/ 1043 h 2354"/>
              <a:gd name="T4" fmla="*/ 2674 w 2712"/>
              <a:gd name="T5" fmla="*/ 1326 h 2354"/>
              <a:gd name="T6" fmla="*/ 2649 w 2712"/>
              <a:gd name="T7" fmla="*/ 1405 h 2354"/>
              <a:gd name="T8" fmla="*/ 2614 w 2712"/>
              <a:gd name="T9" fmla="*/ 1465 h 2354"/>
              <a:gd name="T10" fmla="*/ 2572 w 2712"/>
              <a:gd name="T11" fmla="*/ 1555 h 2354"/>
              <a:gd name="T12" fmla="*/ 2595 w 2712"/>
              <a:gd name="T13" fmla="*/ 1628 h 2354"/>
              <a:gd name="T14" fmla="*/ 2563 w 2712"/>
              <a:gd name="T15" fmla="*/ 1688 h 2354"/>
              <a:gd name="T16" fmla="*/ 2676 w 2712"/>
              <a:gd name="T17" fmla="*/ 1834 h 2354"/>
              <a:gd name="T18" fmla="*/ 2367 w 2712"/>
              <a:gd name="T19" fmla="*/ 1975 h 2354"/>
              <a:gd name="T20" fmla="*/ 2092 w 2712"/>
              <a:gd name="T21" fmla="*/ 2103 h 2354"/>
              <a:gd name="T22" fmla="*/ 1949 w 2712"/>
              <a:gd name="T23" fmla="*/ 2153 h 2354"/>
              <a:gd name="T24" fmla="*/ 1852 w 2712"/>
              <a:gd name="T25" fmla="*/ 2115 h 2354"/>
              <a:gd name="T26" fmla="*/ 1867 w 2712"/>
              <a:gd name="T27" fmla="*/ 2186 h 2354"/>
              <a:gd name="T28" fmla="*/ 1623 w 2712"/>
              <a:gd name="T29" fmla="*/ 2269 h 2354"/>
              <a:gd name="T30" fmla="*/ 1482 w 2712"/>
              <a:gd name="T31" fmla="*/ 1881 h 2354"/>
              <a:gd name="T32" fmla="*/ 1435 w 2712"/>
              <a:gd name="T33" fmla="*/ 1830 h 2354"/>
              <a:gd name="T34" fmla="*/ 1379 w 2712"/>
              <a:gd name="T35" fmla="*/ 1830 h 2354"/>
              <a:gd name="T36" fmla="*/ 1325 w 2712"/>
              <a:gd name="T37" fmla="*/ 1847 h 2354"/>
              <a:gd name="T38" fmla="*/ 1271 w 2712"/>
              <a:gd name="T39" fmla="*/ 1854 h 2354"/>
              <a:gd name="T40" fmla="*/ 1222 w 2712"/>
              <a:gd name="T41" fmla="*/ 1836 h 2354"/>
              <a:gd name="T42" fmla="*/ 1214 w 2712"/>
              <a:gd name="T43" fmla="*/ 1794 h 2354"/>
              <a:gd name="T44" fmla="*/ 1185 w 2712"/>
              <a:gd name="T45" fmla="*/ 1774 h 2354"/>
              <a:gd name="T46" fmla="*/ 1141 w 2712"/>
              <a:gd name="T47" fmla="*/ 1785 h 2354"/>
              <a:gd name="T48" fmla="*/ 1102 w 2712"/>
              <a:gd name="T49" fmla="*/ 1785 h 2354"/>
              <a:gd name="T50" fmla="*/ 1058 w 2712"/>
              <a:gd name="T51" fmla="*/ 1769 h 2354"/>
              <a:gd name="T52" fmla="*/ 1009 w 2712"/>
              <a:gd name="T53" fmla="*/ 1752 h 2354"/>
              <a:gd name="T54" fmla="*/ 955 w 2712"/>
              <a:gd name="T55" fmla="*/ 1770 h 2354"/>
              <a:gd name="T56" fmla="*/ 906 w 2712"/>
              <a:gd name="T57" fmla="*/ 1753 h 2354"/>
              <a:gd name="T58" fmla="*/ 869 w 2712"/>
              <a:gd name="T59" fmla="*/ 1755 h 2354"/>
              <a:gd name="T60" fmla="*/ 839 w 2712"/>
              <a:gd name="T61" fmla="*/ 1729 h 2354"/>
              <a:gd name="T62" fmla="*/ 811 w 2712"/>
              <a:gd name="T63" fmla="*/ 1773 h 2354"/>
              <a:gd name="T64" fmla="*/ 757 w 2712"/>
              <a:gd name="T65" fmla="*/ 1731 h 2354"/>
              <a:gd name="T66" fmla="*/ 713 w 2712"/>
              <a:gd name="T67" fmla="*/ 1728 h 2354"/>
              <a:gd name="T68" fmla="*/ 678 w 2712"/>
              <a:gd name="T69" fmla="*/ 1753 h 2354"/>
              <a:gd name="T70" fmla="*/ 616 w 2712"/>
              <a:gd name="T71" fmla="*/ 1761 h 2354"/>
              <a:gd name="T72" fmla="*/ 596 w 2712"/>
              <a:gd name="T73" fmla="*/ 1715 h 2354"/>
              <a:gd name="T74" fmla="*/ 569 w 2712"/>
              <a:gd name="T75" fmla="*/ 1698 h 2354"/>
              <a:gd name="T76" fmla="*/ 530 w 2712"/>
              <a:gd name="T77" fmla="*/ 1676 h 2354"/>
              <a:gd name="T78" fmla="*/ 474 w 2712"/>
              <a:gd name="T79" fmla="*/ 1637 h 2354"/>
              <a:gd name="T80" fmla="*/ 445 w 2712"/>
              <a:gd name="T81" fmla="*/ 1645 h 2354"/>
              <a:gd name="T82" fmla="*/ 320 w 2712"/>
              <a:gd name="T83" fmla="*/ 1645 h 2354"/>
              <a:gd name="T84" fmla="*/ 248 w 2712"/>
              <a:gd name="T85" fmla="*/ 1562 h 2354"/>
              <a:gd name="T86" fmla="*/ 155 w 2712"/>
              <a:gd name="T87" fmla="*/ 1474 h 2354"/>
              <a:gd name="T88" fmla="*/ 118 w 2712"/>
              <a:gd name="T89" fmla="*/ 1380 h 2354"/>
              <a:gd name="T90" fmla="*/ 70 w 2712"/>
              <a:gd name="T91" fmla="*/ 1327 h 2354"/>
              <a:gd name="T92" fmla="*/ 16 w 2712"/>
              <a:gd name="T93" fmla="*/ 1295 h 2354"/>
              <a:gd name="T94" fmla="*/ 18 w 2712"/>
              <a:gd name="T95" fmla="*/ 1243 h 2354"/>
              <a:gd name="T96" fmla="*/ 76 w 2712"/>
              <a:gd name="T97" fmla="*/ 1121 h 2354"/>
              <a:gd name="T98" fmla="*/ 460 w 2712"/>
              <a:gd name="T99" fmla="*/ 726 h 2354"/>
              <a:gd name="T100" fmla="*/ 790 w 2712"/>
              <a:gd name="T101" fmla="*/ 387 h 2354"/>
              <a:gd name="T102" fmla="*/ 1188 w 2712"/>
              <a:gd name="T103" fmla="*/ 31 h 2354"/>
              <a:gd name="T104" fmla="*/ 1287 w 2712"/>
              <a:gd name="T105" fmla="*/ 92 h 2354"/>
              <a:gd name="T106" fmla="*/ 1316 w 2712"/>
              <a:gd name="T107" fmla="*/ 153 h 2354"/>
              <a:gd name="T108" fmla="*/ 1366 w 2712"/>
              <a:gd name="T109" fmla="*/ 194 h 2354"/>
              <a:gd name="T110" fmla="*/ 1450 w 2712"/>
              <a:gd name="T111" fmla="*/ 268 h 2354"/>
              <a:gd name="T112" fmla="*/ 1523 w 2712"/>
              <a:gd name="T113" fmla="*/ 303 h 2354"/>
              <a:gd name="T114" fmla="*/ 1686 w 2712"/>
              <a:gd name="T115" fmla="*/ 279 h 2354"/>
              <a:gd name="T116" fmla="*/ 2016 w 2712"/>
              <a:gd name="T117" fmla="*/ 271 h 2354"/>
              <a:gd name="T118" fmla="*/ 2230 w 2712"/>
              <a:gd name="T119" fmla="*/ 484 h 2354"/>
              <a:gd name="T120" fmla="*/ 2335 w 2712"/>
              <a:gd name="T121" fmla="*/ 599 h 2354"/>
              <a:gd name="T122" fmla="*/ 2426 w 2712"/>
              <a:gd name="T123" fmla="*/ 679 h 2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2" h="2354">
                <a:moveTo>
                  <a:pt x="2446" y="700"/>
                </a:moveTo>
                <a:lnTo>
                  <a:pt x="2447" y="701"/>
                </a:lnTo>
                <a:lnTo>
                  <a:pt x="2447" y="703"/>
                </a:lnTo>
                <a:lnTo>
                  <a:pt x="2448" y="703"/>
                </a:lnTo>
                <a:lnTo>
                  <a:pt x="2448" y="704"/>
                </a:lnTo>
                <a:lnTo>
                  <a:pt x="2449" y="704"/>
                </a:lnTo>
                <a:lnTo>
                  <a:pt x="2449" y="705"/>
                </a:lnTo>
                <a:lnTo>
                  <a:pt x="2450" y="705"/>
                </a:lnTo>
                <a:lnTo>
                  <a:pt x="2451" y="706"/>
                </a:lnTo>
                <a:lnTo>
                  <a:pt x="2451" y="707"/>
                </a:lnTo>
                <a:lnTo>
                  <a:pt x="2452" y="708"/>
                </a:lnTo>
                <a:lnTo>
                  <a:pt x="2452" y="709"/>
                </a:lnTo>
                <a:lnTo>
                  <a:pt x="2455" y="712"/>
                </a:lnTo>
                <a:lnTo>
                  <a:pt x="2455" y="713"/>
                </a:lnTo>
                <a:lnTo>
                  <a:pt x="2456" y="713"/>
                </a:lnTo>
                <a:lnTo>
                  <a:pt x="2457" y="715"/>
                </a:lnTo>
                <a:lnTo>
                  <a:pt x="2462" y="718"/>
                </a:lnTo>
                <a:lnTo>
                  <a:pt x="2462" y="719"/>
                </a:lnTo>
                <a:lnTo>
                  <a:pt x="2464" y="719"/>
                </a:lnTo>
                <a:lnTo>
                  <a:pt x="2464" y="721"/>
                </a:lnTo>
                <a:lnTo>
                  <a:pt x="2464" y="722"/>
                </a:lnTo>
                <a:lnTo>
                  <a:pt x="2465" y="722"/>
                </a:lnTo>
                <a:lnTo>
                  <a:pt x="2466" y="725"/>
                </a:lnTo>
                <a:lnTo>
                  <a:pt x="2467" y="727"/>
                </a:lnTo>
                <a:lnTo>
                  <a:pt x="2468" y="730"/>
                </a:lnTo>
                <a:lnTo>
                  <a:pt x="2468" y="731"/>
                </a:lnTo>
                <a:lnTo>
                  <a:pt x="2469" y="733"/>
                </a:lnTo>
                <a:lnTo>
                  <a:pt x="2470" y="734"/>
                </a:lnTo>
                <a:lnTo>
                  <a:pt x="2473" y="736"/>
                </a:lnTo>
                <a:lnTo>
                  <a:pt x="2473" y="739"/>
                </a:lnTo>
                <a:lnTo>
                  <a:pt x="2475" y="742"/>
                </a:lnTo>
                <a:lnTo>
                  <a:pt x="2478" y="748"/>
                </a:lnTo>
                <a:lnTo>
                  <a:pt x="2481" y="753"/>
                </a:lnTo>
                <a:lnTo>
                  <a:pt x="2487" y="762"/>
                </a:lnTo>
                <a:lnTo>
                  <a:pt x="2488" y="764"/>
                </a:lnTo>
                <a:lnTo>
                  <a:pt x="2489" y="766"/>
                </a:lnTo>
                <a:lnTo>
                  <a:pt x="2490" y="768"/>
                </a:lnTo>
                <a:lnTo>
                  <a:pt x="2490" y="769"/>
                </a:lnTo>
                <a:lnTo>
                  <a:pt x="2490" y="770"/>
                </a:lnTo>
                <a:lnTo>
                  <a:pt x="2492" y="771"/>
                </a:lnTo>
                <a:lnTo>
                  <a:pt x="2492" y="773"/>
                </a:lnTo>
                <a:lnTo>
                  <a:pt x="2492" y="775"/>
                </a:lnTo>
                <a:lnTo>
                  <a:pt x="2493" y="776"/>
                </a:lnTo>
                <a:lnTo>
                  <a:pt x="2493" y="777"/>
                </a:lnTo>
                <a:lnTo>
                  <a:pt x="2494" y="778"/>
                </a:lnTo>
                <a:lnTo>
                  <a:pt x="2495" y="779"/>
                </a:lnTo>
                <a:lnTo>
                  <a:pt x="2496" y="781"/>
                </a:lnTo>
                <a:lnTo>
                  <a:pt x="2496" y="782"/>
                </a:lnTo>
                <a:lnTo>
                  <a:pt x="2496" y="784"/>
                </a:lnTo>
                <a:lnTo>
                  <a:pt x="2496" y="785"/>
                </a:lnTo>
                <a:lnTo>
                  <a:pt x="2496" y="787"/>
                </a:lnTo>
                <a:lnTo>
                  <a:pt x="2496" y="788"/>
                </a:lnTo>
                <a:lnTo>
                  <a:pt x="2544" y="809"/>
                </a:lnTo>
                <a:lnTo>
                  <a:pt x="2544" y="810"/>
                </a:lnTo>
                <a:lnTo>
                  <a:pt x="2545" y="812"/>
                </a:lnTo>
                <a:lnTo>
                  <a:pt x="2552" y="827"/>
                </a:lnTo>
                <a:lnTo>
                  <a:pt x="2565" y="857"/>
                </a:lnTo>
                <a:lnTo>
                  <a:pt x="2567" y="858"/>
                </a:lnTo>
                <a:lnTo>
                  <a:pt x="2580" y="888"/>
                </a:lnTo>
                <a:lnTo>
                  <a:pt x="2582" y="889"/>
                </a:lnTo>
                <a:lnTo>
                  <a:pt x="2605" y="900"/>
                </a:lnTo>
                <a:lnTo>
                  <a:pt x="2607" y="902"/>
                </a:lnTo>
                <a:lnTo>
                  <a:pt x="2613" y="906"/>
                </a:lnTo>
                <a:lnTo>
                  <a:pt x="2654" y="929"/>
                </a:lnTo>
                <a:lnTo>
                  <a:pt x="2673" y="940"/>
                </a:lnTo>
                <a:lnTo>
                  <a:pt x="2680" y="960"/>
                </a:lnTo>
                <a:lnTo>
                  <a:pt x="2685" y="979"/>
                </a:lnTo>
                <a:lnTo>
                  <a:pt x="2685" y="980"/>
                </a:lnTo>
                <a:lnTo>
                  <a:pt x="2686" y="980"/>
                </a:lnTo>
                <a:lnTo>
                  <a:pt x="2686" y="987"/>
                </a:lnTo>
                <a:lnTo>
                  <a:pt x="2686" y="996"/>
                </a:lnTo>
                <a:lnTo>
                  <a:pt x="2688" y="1043"/>
                </a:lnTo>
                <a:lnTo>
                  <a:pt x="2689" y="1052"/>
                </a:lnTo>
                <a:lnTo>
                  <a:pt x="2699" y="1096"/>
                </a:lnTo>
                <a:lnTo>
                  <a:pt x="2700" y="1102"/>
                </a:lnTo>
                <a:lnTo>
                  <a:pt x="2704" y="1120"/>
                </a:lnTo>
                <a:lnTo>
                  <a:pt x="2709" y="1142"/>
                </a:lnTo>
                <a:lnTo>
                  <a:pt x="2709" y="1155"/>
                </a:lnTo>
                <a:lnTo>
                  <a:pt x="2709" y="1158"/>
                </a:lnTo>
                <a:lnTo>
                  <a:pt x="2709" y="1162"/>
                </a:lnTo>
                <a:lnTo>
                  <a:pt x="2710" y="1186"/>
                </a:lnTo>
                <a:lnTo>
                  <a:pt x="2710" y="1197"/>
                </a:lnTo>
                <a:lnTo>
                  <a:pt x="2711" y="1218"/>
                </a:lnTo>
                <a:lnTo>
                  <a:pt x="2711" y="1225"/>
                </a:lnTo>
                <a:lnTo>
                  <a:pt x="2711" y="1237"/>
                </a:lnTo>
                <a:lnTo>
                  <a:pt x="2712" y="1257"/>
                </a:lnTo>
                <a:lnTo>
                  <a:pt x="2712" y="1260"/>
                </a:lnTo>
                <a:lnTo>
                  <a:pt x="2712" y="1282"/>
                </a:lnTo>
                <a:lnTo>
                  <a:pt x="2708" y="1286"/>
                </a:lnTo>
                <a:lnTo>
                  <a:pt x="2707" y="1287"/>
                </a:lnTo>
                <a:lnTo>
                  <a:pt x="2705" y="1287"/>
                </a:lnTo>
                <a:lnTo>
                  <a:pt x="2704" y="1288"/>
                </a:lnTo>
                <a:lnTo>
                  <a:pt x="2704" y="1290"/>
                </a:lnTo>
                <a:lnTo>
                  <a:pt x="2703" y="1292"/>
                </a:lnTo>
                <a:lnTo>
                  <a:pt x="2702" y="1295"/>
                </a:lnTo>
                <a:lnTo>
                  <a:pt x="2701" y="1297"/>
                </a:lnTo>
                <a:lnTo>
                  <a:pt x="2699" y="1299"/>
                </a:lnTo>
                <a:lnTo>
                  <a:pt x="2696" y="1300"/>
                </a:lnTo>
                <a:lnTo>
                  <a:pt x="2693" y="1302"/>
                </a:lnTo>
                <a:lnTo>
                  <a:pt x="2692" y="1303"/>
                </a:lnTo>
                <a:lnTo>
                  <a:pt x="2689" y="1310"/>
                </a:lnTo>
                <a:lnTo>
                  <a:pt x="2686" y="1311"/>
                </a:lnTo>
                <a:lnTo>
                  <a:pt x="2684" y="1313"/>
                </a:lnTo>
                <a:lnTo>
                  <a:pt x="2682" y="1315"/>
                </a:lnTo>
                <a:lnTo>
                  <a:pt x="2679" y="1321"/>
                </a:lnTo>
                <a:lnTo>
                  <a:pt x="2677" y="1322"/>
                </a:lnTo>
                <a:lnTo>
                  <a:pt x="2675" y="1323"/>
                </a:lnTo>
                <a:lnTo>
                  <a:pt x="2674" y="1326"/>
                </a:lnTo>
                <a:lnTo>
                  <a:pt x="2673" y="1326"/>
                </a:lnTo>
                <a:lnTo>
                  <a:pt x="2673" y="1327"/>
                </a:lnTo>
                <a:lnTo>
                  <a:pt x="2673" y="1328"/>
                </a:lnTo>
                <a:lnTo>
                  <a:pt x="2675" y="1331"/>
                </a:lnTo>
                <a:lnTo>
                  <a:pt x="2675" y="1333"/>
                </a:lnTo>
                <a:lnTo>
                  <a:pt x="2675" y="1335"/>
                </a:lnTo>
                <a:lnTo>
                  <a:pt x="2674" y="1341"/>
                </a:lnTo>
                <a:lnTo>
                  <a:pt x="2673" y="1345"/>
                </a:lnTo>
                <a:lnTo>
                  <a:pt x="2673" y="1346"/>
                </a:lnTo>
                <a:lnTo>
                  <a:pt x="2671" y="1347"/>
                </a:lnTo>
                <a:lnTo>
                  <a:pt x="2666" y="1348"/>
                </a:lnTo>
                <a:lnTo>
                  <a:pt x="2663" y="1351"/>
                </a:lnTo>
                <a:lnTo>
                  <a:pt x="2662" y="1354"/>
                </a:lnTo>
                <a:lnTo>
                  <a:pt x="2662" y="1356"/>
                </a:lnTo>
                <a:lnTo>
                  <a:pt x="2662" y="1358"/>
                </a:lnTo>
                <a:lnTo>
                  <a:pt x="2662" y="1362"/>
                </a:lnTo>
                <a:lnTo>
                  <a:pt x="2661" y="1363"/>
                </a:lnTo>
                <a:lnTo>
                  <a:pt x="2661" y="1365"/>
                </a:lnTo>
                <a:lnTo>
                  <a:pt x="2658" y="1367"/>
                </a:lnTo>
                <a:lnTo>
                  <a:pt x="2655" y="1371"/>
                </a:lnTo>
                <a:lnTo>
                  <a:pt x="2655" y="1372"/>
                </a:lnTo>
                <a:lnTo>
                  <a:pt x="2655" y="1373"/>
                </a:lnTo>
                <a:lnTo>
                  <a:pt x="2655" y="1375"/>
                </a:lnTo>
                <a:lnTo>
                  <a:pt x="2654" y="1376"/>
                </a:lnTo>
                <a:lnTo>
                  <a:pt x="2651" y="1382"/>
                </a:lnTo>
                <a:lnTo>
                  <a:pt x="2648" y="1385"/>
                </a:lnTo>
                <a:lnTo>
                  <a:pt x="2647" y="1387"/>
                </a:lnTo>
                <a:lnTo>
                  <a:pt x="2647" y="1391"/>
                </a:lnTo>
                <a:lnTo>
                  <a:pt x="2647" y="1393"/>
                </a:lnTo>
                <a:lnTo>
                  <a:pt x="2647" y="1395"/>
                </a:lnTo>
                <a:lnTo>
                  <a:pt x="2648" y="1396"/>
                </a:lnTo>
                <a:lnTo>
                  <a:pt x="2648" y="1397"/>
                </a:lnTo>
                <a:lnTo>
                  <a:pt x="2648" y="1400"/>
                </a:lnTo>
                <a:lnTo>
                  <a:pt x="2649" y="1400"/>
                </a:lnTo>
                <a:lnTo>
                  <a:pt x="2649" y="1403"/>
                </a:lnTo>
                <a:lnTo>
                  <a:pt x="2649" y="1405"/>
                </a:lnTo>
                <a:lnTo>
                  <a:pt x="2649" y="1406"/>
                </a:lnTo>
                <a:lnTo>
                  <a:pt x="2648" y="1406"/>
                </a:lnTo>
                <a:lnTo>
                  <a:pt x="2645" y="1406"/>
                </a:lnTo>
                <a:lnTo>
                  <a:pt x="2644" y="1406"/>
                </a:lnTo>
                <a:lnTo>
                  <a:pt x="2644" y="1408"/>
                </a:lnTo>
                <a:lnTo>
                  <a:pt x="2644" y="1409"/>
                </a:lnTo>
                <a:lnTo>
                  <a:pt x="2644" y="1411"/>
                </a:lnTo>
                <a:lnTo>
                  <a:pt x="2644" y="1412"/>
                </a:lnTo>
                <a:lnTo>
                  <a:pt x="2643" y="1415"/>
                </a:lnTo>
                <a:lnTo>
                  <a:pt x="2642" y="1417"/>
                </a:lnTo>
                <a:lnTo>
                  <a:pt x="2642" y="1418"/>
                </a:lnTo>
                <a:lnTo>
                  <a:pt x="2639" y="1418"/>
                </a:lnTo>
                <a:lnTo>
                  <a:pt x="2637" y="1419"/>
                </a:lnTo>
                <a:lnTo>
                  <a:pt x="2636" y="1419"/>
                </a:lnTo>
                <a:lnTo>
                  <a:pt x="2636" y="1420"/>
                </a:lnTo>
                <a:lnTo>
                  <a:pt x="2635" y="1421"/>
                </a:lnTo>
                <a:lnTo>
                  <a:pt x="2634" y="1423"/>
                </a:lnTo>
                <a:lnTo>
                  <a:pt x="2634" y="1426"/>
                </a:lnTo>
                <a:lnTo>
                  <a:pt x="2635" y="1427"/>
                </a:lnTo>
                <a:lnTo>
                  <a:pt x="2636" y="1429"/>
                </a:lnTo>
                <a:lnTo>
                  <a:pt x="2636" y="1431"/>
                </a:lnTo>
                <a:lnTo>
                  <a:pt x="2633" y="1444"/>
                </a:lnTo>
                <a:lnTo>
                  <a:pt x="2632" y="1445"/>
                </a:lnTo>
                <a:lnTo>
                  <a:pt x="2630" y="1447"/>
                </a:lnTo>
                <a:lnTo>
                  <a:pt x="2629" y="1449"/>
                </a:lnTo>
                <a:lnTo>
                  <a:pt x="2629" y="1450"/>
                </a:lnTo>
                <a:lnTo>
                  <a:pt x="2628" y="1450"/>
                </a:lnTo>
                <a:lnTo>
                  <a:pt x="2628" y="1451"/>
                </a:lnTo>
                <a:lnTo>
                  <a:pt x="2627" y="1453"/>
                </a:lnTo>
                <a:lnTo>
                  <a:pt x="2626" y="1454"/>
                </a:lnTo>
                <a:lnTo>
                  <a:pt x="2619" y="1459"/>
                </a:lnTo>
                <a:lnTo>
                  <a:pt x="2618" y="1460"/>
                </a:lnTo>
                <a:lnTo>
                  <a:pt x="2617" y="1460"/>
                </a:lnTo>
                <a:lnTo>
                  <a:pt x="2615" y="1463"/>
                </a:lnTo>
                <a:lnTo>
                  <a:pt x="2615" y="1464"/>
                </a:lnTo>
                <a:lnTo>
                  <a:pt x="2614" y="1465"/>
                </a:lnTo>
                <a:lnTo>
                  <a:pt x="2613" y="1467"/>
                </a:lnTo>
                <a:lnTo>
                  <a:pt x="2613" y="1471"/>
                </a:lnTo>
                <a:lnTo>
                  <a:pt x="2613" y="1475"/>
                </a:lnTo>
                <a:lnTo>
                  <a:pt x="2611" y="1481"/>
                </a:lnTo>
                <a:lnTo>
                  <a:pt x="2611" y="1490"/>
                </a:lnTo>
                <a:lnTo>
                  <a:pt x="2611" y="1493"/>
                </a:lnTo>
                <a:lnTo>
                  <a:pt x="2614" y="1498"/>
                </a:lnTo>
                <a:lnTo>
                  <a:pt x="2613" y="1503"/>
                </a:lnTo>
                <a:lnTo>
                  <a:pt x="2614" y="1509"/>
                </a:lnTo>
                <a:lnTo>
                  <a:pt x="2613" y="1512"/>
                </a:lnTo>
                <a:lnTo>
                  <a:pt x="2613" y="1518"/>
                </a:lnTo>
                <a:lnTo>
                  <a:pt x="2611" y="1519"/>
                </a:lnTo>
                <a:lnTo>
                  <a:pt x="2611" y="1523"/>
                </a:lnTo>
                <a:lnTo>
                  <a:pt x="2611" y="1525"/>
                </a:lnTo>
                <a:lnTo>
                  <a:pt x="2610" y="1525"/>
                </a:lnTo>
                <a:lnTo>
                  <a:pt x="2609" y="1526"/>
                </a:lnTo>
                <a:lnTo>
                  <a:pt x="2608" y="1527"/>
                </a:lnTo>
                <a:lnTo>
                  <a:pt x="2605" y="1529"/>
                </a:lnTo>
                <a:lnTo>
                  <a:pt x="2604" y="1529"/>
                </a:lnTo>
                <a:lnTo>
                  <a:pt x="2601" y="1534"/>
                </a:lnTo>
                <a:lnTo>
                  <a:pt x="2600" y="1535"/>
                </a:lnTo>
                <a:lnTo>
                  <a:pt x="2599" y="1535"/>
                </a:lnTo>
                <a:lnTo>
                  <a:pt x="2599" y="1536"/>
                </a:lnTo>
                <a:lnTo>
                  <a:pt x="2599" y="1537"/>
                </a:lnTo>
                <a:lnTo>
                  <a:pt x="2597" y="1537"/>
                </a:lnTo>
                <a:lnTo>
                  <a:pt x="2588" y="1536"/>
                </a:lnTo>
                <a:lnTo>
                  <a:pt x="2582" y="1541"/>
                </a:lnTo>
                <a:lnTo>
                  <a:pt x="2579" y="1544"/>
                </a:lnTo>
                <a:lnTo>
                  <a:pt x="2577" y="1545"/>
                </a:lnTo>
                <a:lnTo>
                  <a:pt x="2576" y="1545"/>
                </a:lnTo>
                <a:lnTo>
                  <a:pt x="2574" y="1546"/>
                </a:lnTo>
                <a:lnTo>
                  <a:pt x="2570" y="1550"/>
                </a:lnTo>
                <a:lnTo>
                  <a:pt x="2569" y="1550"/>
                </a:lnTo>
                <a:lnTo>
                  <a:pt x="2570" y="1552"/>
                </a:lnTo>
                <a:lnTo>
                  <a:pt x="2571" y="1554"/>
                </a:lnTo>
                <a:lnTo>
                  <a:pt x="2572" y="1555"/>
                </a:lnTo>
                <a:lnTo>
                  <a:pt x="2577" y="1556"/>
                </a:lnTo>
                <a:lnTo>
                  <a:pt x="2579" y="1557"/>
                </a:lnTo>
                <a:lnTo>
                  <a:pt x="2580" y="1558"/>
                </a:lnTo>
                <a:lnTo>
                  <a:pt x="2581" y="1559"/>
                </a:lnTo>
                <a:lnTo>
                  <a:pt x="2582" y="1563"/>
                </a:lnTo>
                <a:lnTo>
                  <a:pt x="2583" y="1566"/>
                </a:lnTo>
                <a:lnTo>
                  <a:pt x="2585" y="1566"/>
                </a:lnTo>
                <a:lnTo>
                  <a:pt x="2588" y="1567"/>
                </a:lnTo>
                <a:lnTo>
                  <a:pt x="2590" y="1568"/>
                </a:lnTo>
                <a:lnTo>
                  <a:pt x="2591" y="1570"/>
                </a:lnTo>
                <a:lnTo>
                  <a:pt x="2592" y="1572"/>
                </a:lnTo>
                <a:lnTo>
                  <a:pt x="2595" y="1575"/>
                </a:lnTo>
                <a:lnTo>
                  <a:pt x="2600" y="1577"/>
                </a:lnTo>
                <a:lnTo>
                  <a:pt x="2602" y="1581"/>
                </a:lnTo>
                <a:lnTo>
                  <a:pt x="2605" y="1583"/>
                </a:lnTo>
                <a:lnTo>
                  <a:pt x="2606" y="1588"/>
                </a:lnTo>
                <a:lnTo>
                  <a:pt x="2607" y="1591"/>
                </a:lnTo>
                <a:lnTo>
                  <a:pt x="2607" y="1598"/>
                </a:lnTo>
                <a:lnTo>
                  <a:pt x="2607" y="1602"/>
                </a:lnTo>
                <a:lnTo>
                  <a:pt x="2601" y="1606"/>
                </a:lnTo>
                <a:lnTo>
                  <a:pt x="2600" y="1607"/>
                </a:lnTo>
                <a:lnTo>
                  <a:pt x="2598" y="1609"/>
                </a:lnTo>
                <a:lnTo>
                  <a:pt x="2597" y="1610"/>
                </a:lnTo>
                <a:lnTo>
                  <a:pt x="2598" y="1612"/>
                </a:lnTo>
                <a:lnTo>
                  <a:pt x="2598" y="1613"/>
                </a:lnTo>
                <a:lnTo>
                  <a:pt x="2597" y="1615"/>
                </a:lnTo>
                <a:lnTo>
                  <a:pt x="2596" y="1616"/>
                </a:lnTo>
                <a:lnTo>
                  <a:pt x="2596" y="1617"/>
                </a:lnTo>
                <a:lnTo>
                  <a:pt x="2596" y="1618"/>
                </a:lnTo>
                <a:lnTo>
                  <a:pt x="2596" y="1619"/>
                </a:lnTo>
                <a:lnTo>
                  <a:pt x="2596" y="1620"/>
                </a:lnTo>
                <a:lnTo>
                  <a:pt x="2596" y="1621"/>
                </a:lnTo>
                <a:lnTo>
                  <a:pt x="2596" y="1622"/>
                </a:lnTo>
                <a:lnTo>
                  <a:pt x="2596" y="1624"/>
                </a:lnTo>
                <a:lnTo>
                  <a:pt x="2595" y="1626"/>
                </a:lnTo>
                <a:lnTo>
                  <a:pt x="2595" y="1628"/>
                </a:lnTo>
                <a:lnTo>
                  <a:pt x="2592" y="1628"/>
                </a:lnTo>
                <a:lnTo>
                  <a:pt x="2590" y="1628"/>
                </a:lnTo>
                <a:lnTo>
                  <a:pt x="2589" y="1629"/>
                </a:lnTo>
                <a:lnTo>
                  <a:pt x="2588" y="1630"/>
                </a:lnTo>
                <a:lnTo>
                  <a:pt x="2585" y="1633"/>
                </a:lnTo>
                <a:lnTo>
                  <a:pt x="2583" y="1634"/>
                </a:lnTo>
                <a:lnTo>
                  <a:pt x="2582" y="1634"/>
                </a:lnTo>
                <a:lnTo>
                  <a:pt x="2576" y="1631"/>
                </a:lnTo>
                <a:lnTo>
                  <a:pt x="2572" y="1630"/>
                </a:lnTo>
                <a:lnTo>
                  <a:pt x="2570" y="1630"/>
                </a:lnTo>
                <a:lnTo>
                  <a:pt x="2569" y="1630"/>
                </a:lnTo>
                <a:lnTo>
                  <a:pt x="2568" y="1630"/>
                </a:lnTo>
                <a:lnTo>
                  <a:pt x="2567" y="1630"/>
                </a:lnTo>
                <a:lnTo>
                  <a:pt x="2565" y="1631"/>
                </a:lnTo>
                <a:lnTo>
                  <a:pt x="2565" y="1633"/>
                </a:lnTo>
                <a:lnTo>
                  <a:pt x="2563" y="1634"/>
                </a:lnTo>
                <a:lnTo>
                  <a:pt x="2564" y="1635"/>
                </a:lnTo>
                <a:lnTo>
                  <a:pt x="2564" y="1638"/>
                </a:lnTo>
                <a:lnTo>
                  <a:pt x="2569" y="1655"/>
                </a:lnTo>
                <a:lnTo>
                  <a:pt x="2569" y="1658"/>
                </a:lnTo>
                <a:lnTo>
                  <a:pt x="2570" y="1663"/>
                </a:lnTo>
                <a:lnTo>
                  <a:pt x="2570" y="1664"/>
                </a:lnTo>
                <a:lnTo>
                  <a:pt x="2570" y="1665"/>
                </a:lnTo>
                <a:lnTo>
                  <a:pt x="2569" y="1670"/>
                </a:lnTo>
                <a:lnTo>
                  <a:pt x="2567" y="1672"/>
                </a:lnTo>
                <a:lnTo>
                  <a:pt x="2565" y="1673"/>
                </a:lnTo>
                <a:lnTo>
                  <a:pt x="2563" y="1673"/>
                </a:lnTo>
                <a:lnTo>
                  <a:pt x="2561" y="1673"/>
                </a:lnTo>
                <a:lnTo>
                  <a:pt x="2559" y="1675"/>
                </a:lnTo>
                <a:lnTo>
                  <a:pt x="2560" y="1681"/>
                </a:lnTo>
                <a:lnTo>
                  <a:pt x="2561" y="1684"/>
                </a:lnTo>
                <a:lnTo>
                  <a:pt x="2562" y="1684"/>
                </a:lnTo>
                <a:lnTo>
                  <a:pt x="2562" y="1685"/>
                </a:lnTo>
                <a:lnTo>
                  <a:pt x="2562" y="1686"/>
                </a:lnTo>
                <a:lnTo>
                  <a:pt x="2563" y="1686"/>
                </a:lnTo>
                <a:lnTo>
                  <a:pt x="2563" y="1688"/>
                </a:lnTo>
                <a:lnTo>
                  <a:pt x="2560" y="1691"/>
                </a:lnTo>
                <a:lnTo>
                  <a:pt x="2559" y="1694"/>
                </a:lnTo>
                <a:lnTo>
                  <a:pt x="2559" y="1698"/>
                </a:lnTo>
                <a:lnTo>
                  <a:pt x="2559" y="1699"/>
                </a:lnTo>
                <a:lnTo>
                  <a:pt x="2558" y="1702"/>
                </a:lnTo>
                <a:lnTo>
                  <a:pt x="2558" y="1715"/>
                </a:lnTo>
                <a:lnTo>
                  <a:pt x="2558" y="1716"/>
                </a:lnTo>
                <a:lnTo>
                  <a:pt x="2552" y="1719"/>
                </a:lnTo>
                <a:lnTo>
                  <a:pt x="2546" y="1721"/>
                </a:lnTo>
                <a:lnTo>
                  <a:pt x="2545" y="1721"/>
                </a:lnTo>
                <a:lnTo>
                  <a:pt x="2544" y="1729"/>
                </a:lnTo>
                <a:lnTo>
                  <a:pt x="2545" y="1729"/>
                </a:lnTo>
                <a:lnTo>
                  <a:pt x="2544" y="1734"/>
                </a:lnTo>
                <a:lnTo>
                  <a:pt x="2543" y="1738"/>
                </a:lnTo>
                <a:lnTo>
                  <a:pt x="2544" y="1739"/>
                </a:lnTo>
                <a:lnTo>
                  <a:pt x="2544" y="1742"/>
                </a:lnTo>
                <a:lnTo>
                  <a:pt x="2544" y="1745"/>
                </a:lnTo>
                <a:lnTo>
                  <a:pt x="2544" y="1747"/>
                </a:lnTo>
                <a:lnTo>
                  <a:pt x="2543" y="1748"/>
                </a:lnTo>
                <a:lnTo>
                  <a:pt x="2543" y="1749"/>
                </a:lnTo>
                <a:lnTo>
                  <a:pt x="2541" y="1751"/>
                </a:lnTo>
                <a:lnTo>
                  <a:pt x="2540" y="1751"/>
                </a:lnTo>
                <a:lnTo>
                  <a:pt x="2537" y="1753"/>
                </a:lnTo>
                <a:lnTo>
                  <a:pt x="2536" y="1753"/>
                </a:lnTo>
                <a:lnTo>
                  <a:pt x="2540" y="1755"/>
                </a:lnTo>
                <a:lnTo>
                  <a:pt x="2542" y="1756"/>
                </a:lnTo>
                <a:lnTo>
                  <a:pt x="2567" y="1766"/>
                </a:lnTo>
                <a:lnTo>
                  <a:pt x="2585" y="1774"/>
                </a:lnTo>
                <a:lnTo>
                  <a:pt x="2587" y="1775"/>
                </a:lnTo>
                <a:lnTo>
                  <a:pt x="2588" y="1776"/>
                </a:lnTo>
                <a:lnTo>
                  <a:pt x="2607" y="1784"/>
                </a:lnTo>
                <a:lnTo>
                  <a:pt x="2651" y="1802"/>
                </a:lnTo>
                <a:lnTo>
                  <a:pt x="2695" y="1821"/>
                </a:lnTo>
                <a:lnTo>
                  <a:pt x="2698" y="1824"/>
                </a:lnTo>
                <a:lnTo>
                  <a:pt x="2685" y="1829"/>
                </a:lnTo>
                <a:lnTo>
                  <a:pt x="2676" y="1834"/>
                </a:lnTo>
                <a:lnTo>
                  <a:pt x="2674" y="1835"/>
                </a:lnTo>
                <a:lnTo>
                  <a:pt x="2670" y="1837"/>
                </a:lnTo>
                <a:lnTo>
                  <a:pt x="2651" y="1846"/>
                </a:lnTo>
                <a:lnTo>
                  <a:pt x="2646" y="1847"/>
                </a:lnTo>
                <a:lnTo>
                  <a:pt x="2645" y="1848"/>
                </a:lnTo>
                <a:lnTo>
                  <a:pt x="2620" y="1860"/>
                </a:lnTo>
                <a:lnTo>
                  <a:pt x="2591" y="1873"/>
                </a:lnTo>
                <a:lnTo>
                  <a:pt x="2579" y="1847"/>
                </a:lnTo>
                <a:lnTo>
                  <a:pt x="2578" y="1844"/>
                </a:lnTo>
                <a:lnTo>
                  <a:pt x="2576" y="1846"/>
                </a:lnTo>
                <a:lnTo>
                  <a:pt x="2567" y="1853"/>
                </a:lnTo>
                <a:lnTo>
                  <a:pt x="2560" y="1857"/>
                </a:lnTo>
                <a:lnTo>
                  <a:pt x="2551" y="1836"/>
                </a:lnTo>
                <a:lnTo>
                  <a:pt x="2542" y="1841"/>
                </a:lnTo>
                <a:lnTo>
                  <a:pt x="2518" y="1852"/>
                </a:lnTo>
                <a:lnTo>
                  <a:pt x="2516" y="1853"/>
                </a:lnTo>
                <a:lnTo>
                  <a:pt x="2518" y="1859"/>
                </a:lnTo>
                <a:lnTo>
                  <a:pt x="2520" y="1861"/>
                </a:lnTo>
                <a:lnTo>
                  <a:pt x="2503" y="1870"/>
                </a:lnTo>
                <a:lnTo>
                  <a:pt x="2501" y="1871"/>
                </a:lnTo>
                <a:lnTo>
                  <a:pt x="2522" y="1878"/>
                </a:lnTo>
                <a:lnTo>
                  <a:pt x="2527" y="1880"/>
                </a:lnTo>
                <a:lnTo>
                  <a:pt x="2553" y="1889"/>
                </a:lnTo>
                <a:lnTo>
                  <a:pt x="2554" y="1890"/>
                </a:lnTo>
                <a:lnTo>
                  <a:pt x="2542" y="1895"/>
                </a:lnTo>
                <a:lnTo>
                  <a:pt x="2533" y="1899"/>
                </a:lnTo>
                <a:lnTo>
                  <a:pt x="2529" y="1901"/>
                </a:lnTo>
                <a:lnTo>
                  <a:pt x="2499" y="1915"/>
                </a:lnTo>
                <a:lnTo>
                  <a:pt x="2481" y="1923"/>
                </a:lnTo>
                <a:lnTo>
                  <a:pt x="2466" y="1931"/>
                </a:lnTo>
                <a:lnTo>
                  <a:pt x="2465" y="1931"/>
                </a:lnTo>
                <a:lnTo>
                  <a:pt x="2459" y="1933"/>
                </a:lnTo>
                <a:lnTo>
                  <a:pt x="2456" y="1934"/>
                </a:lnTo>
                <a:lnTo>
                  <a:pt x="2440" y="1942"/>
                </a:lnTo>
                <a:lnTo>
                  <a:pt x="2384" y="1968"/>
                </a:lnTo>
                <a:lnTo>
                  <a:pt x="2367" y="1975"/>
                </a:lnTo>
                <a:lnTo>
                  <a:pt x="2339" y="1987"/>
                </a:lnTo>
                <a:lnTo>
                  <a:pt x="2338" y="1987"/>
                </a:lnTo>
                <a:lnTo>
                  <a:pt x="2337" y="1988"/>
                </a:lnTo>
                <a:lnTo>
                  <a:pt x="2336" y="1988"/>
                </a:lnTo>
                <a:lnTo>
                  <a:pt x="2334" y="1989"/>
                </a:lnTo>
                <a:lnTo>
                  <a:pt x="2333" y="1989"/>
                </a:lnTo>
                <a:lnTo>
                  <a:pt x="2331" y="1990"/>
                </a:lnTo>
                <a:lnTo>
                  <a:pt x="2330" y="1990"/>
                </a:lnTo>
                <a:lnTo>
                  <a:pt x="2329" y="1990"/>
                </a:lnTo>
                <a:lnTo>
                  <a:pt x="2329" y="1991"/>
                </a:lnTo>
                <a:lnTo>
                  <a:pt x="2328" y="1991"/>
                </a:lnTo>
                <a:lnTo>
                  <a:pt x="2327" y="1991"/>
                </a:lnTo>
                <a:lnTo>
                  <a:pt x="2301" y="2004"/>
                </a:lnTo>
                <a:lnTo>
                  <a:pt x="2297" y="2006"/>
                </a:lnTo>
                <a:lnTo>
                  <a:pt x="2286" y="2011"/>
                </a:lnTo>
                <a:lnTo>
                  <a:pt x="2284" y="2013"/>
                </a:lnTo>
                <a:lnTo>
                  <a:pt x="2281" y="2014"/>
                </a:lnTo>
                <a:lnTo>
                  <a:pt x="2278" y="2015"/>
                </a:lnTo>
                <a:lnTo>
                  <a:pt x="2277" y="2016"/>
                </a:lnTo>
                <a:lnTo>
                  <a:pt x="2275" y="2016"/>
                </a:lnTo>
                <a:lnTo>
                  <a:pt x="2274" y="2017"/>
                </a:lnTo>
                <a:lnTo>
                  <a:pt x="2264" y="2022"/>
                </a:lnTo>
                <a:lnTo>
                  <a:pt x="2259" y="2024"/>
                </a:lnTo>
                <a:lnTo>
                  <a:pt x="2251" y="2027"/>
                </a:lnTo>
                <a:lnTo>
                  <a:pt x="2222" y="2041"/>
                </a:lnTo>
                <a:lnTo>
                  <a:pt x="2203" y="2050"/>
                </a:lnTo>
                <a:lnTo>
                  <a:pt x="2194" y="2054"/>
                </a:lnTo>
                <a:lnTo>
                  <a:pt x="2188" y="2056"/>
                </a:lnTo>
                <a:lnTo>
                  <a:pt x="2150" y="2074"/>
                </a:lnTo>
                <a:lnTo>
                  <a:pt x="2146" y="2077"/>
                </a:lnTo>
                <a:lnTo>
                  <a:pt x="2144" y="2078"/>
                </a:lnTo>
                <a:lnTo>
                  <a:pt x="2142" y="2078"/>
                </a:lnTo>
                <a:lnTo>
                  <a:pt x="2134" y="2082"/>
                </a:lnTo>
                <a:lnTo>
                  <a:pt x="2123" y="2088"/>
                </a:lnTo>
                <a:lnTo>
                  <a:pt x="2112" y="2092"/>
                </a:lnTo>
                <a:lnTo>
                  <a:pt x="2092" y="2103"/>
                </a:lnTo>
                <a:lnTo>
                  <a:pt x="2090" y="2104"/>
                </a:lnTo>
                <a:lnTo>
                  <a:pt x="2073" y="2110"/>
                </a:lnTo>
                <a:lnTo>
                  <a:pt x="2069" y="2112"/>
                </a:lnTo>
                <a:lnTo>
                  <a:pt x="2064" y="2114"/>
                </a:lnTo>
                <a:lnTo>
                  <a:pt x="2052" y="2119"/>
                </a:lnTo>
                <a:lnTo>
                  <a:pt x="2046" y="2123"/>
                </a:lnTo>
                <a:lnTo>
                  <a:pt x="2044" y="2124"/>
                </a:lnTo>
                <a:lnTo>
                  <a:pt x="2043" y="2124"/>
                </a:lnTo>
                <a:lnTo>
                  <a:pt x="2043" y="2125"/>
                </a:lnTo>
                <a:lnTo>
                  <a:pt x="2041" y="2125"/>
                </a:lnTo>
                <a:lnTo>
                  <a:pt x="2039" y="2126"/>
                </a:lnTo>
                <a:lnTo>
                  <a:pt x="2038" y="2127"/>
                </a:lnTo>
                <a:lnTo>
                  <a:pt x="2036" y="2127"/>
                </a:lnTo>
                <a:lnTo>
                  <a:pt x="2034" y="2128"/>
                </a:lnTo>
                <a:lnTo>
                  <a:pt x="2032" y="2128"/>
                </a:lnTo>
                <a:lnTo>
                  <a:pt x="2032" y="2130"/>
                </a:lnTo>
                <a:lnTo>
                  <a:pt x="2029" y="2131"/>
                </a:lnTo>
                <a:lnTo>
                  <a:pt x="2028" y="2132"/>
                </a:lnTo>
                <a:lnTo>
                  <a:pt x="2025" y="2133"/>
                </a:lnTo>
                <a:lnTo>
                  <a:pt x="2022" y="2135"/>
                </a:lnTo>
                <a:lnTo>
                  <a:pt x="2019" y="2137"/>
                </a:lnTo>
                <a:lnTo>
                  <a:pt x="2018" y="2136"/>
                </a:lnTo>
                <a:lnTo>
                  <a:pt x="2016" y="2137"/>
                </a:lnTo>
                <a:lnTo>
                  <a:pt x="2015" y="2139"/>
                </a:lnTo>
                <a:lnTo>
                  <a:pt x="2011" y="2140"/>
                </a:lnTo>
                <a:lnTo>
                  <a:pt x="1993" y="2148"/>
                </a:lnTo>
                <a:lnTo>
                  <a:pt x="1974" y="2157"/>
                </a:lnTo>
                <a:lnTo>
                  <a:pt x="1962" y="2162"/>
                </a:lnTo>
                <a:lnTo>
                  <a:pt x="1960" y="2162"/>
                </a:lnTo>
                <a:lnTo>
                  <a:pt x="1959" y="2161"/>
                </a:lnTo>
                <a:lnTo>
                  <a:pt x="1956" y="2161"/>
                </a:lnTo>
                <a:lnTo>
                  <a:pt x="1954" y="2160"/>
                </a:lnTo>
                <a:lnTo>
                  <a:pt x="1952" y="2158"/>
                </a:lnTo>
                <a:lnTo>
                  <a:pt x="1951" y="2157"/>
                </a:lnTo>
                <a:lnTo>
                  <a:pt x="1950" y="2154"/>
                </a:lnTo>
                <a:lnTo>
                  <a:pt x="1949" y="2153"/>
                </a:lnTo>
                <a:lnTo>
                  <a:pt x="1947" y="2152"/>
                </a:lnTo>
                <a:lnTo>
                  <a:pt x="1944" y="2150"/>
                </a:lnTo>
                <a:lnTo>
                  <a:pt x="1943" y="2149"/>
                </a:lnTo>
                <a:lnTo>
                  <a:pt x="1942" y="2148"/>
                </a:lnTo>
                <a:lnTo>
                  <a:pt x="1936" y="2145"/>
                </a:lnTo>
                <a:lnTo>
                  <a:pt x="1935" y="2144"/>
                </a:lnTo>
                <a:lnTo>
                  <a:pt x="1932" y="2143"/>
                </a:lnTo>
                <a:lnTo>
                  <a:pt x="1929" y="2141"/>
                </a:lnTo>
                <a:lnTo>
                  <a:pt x="1926" y="2139"/>
                </a:lnTo>
                <a:lnTo>
                  <a:pt x="1922" y="2136"/>
                </a:lnTo>
                <a:lnTo>
                  <a:pt x="1916" y="2134"/>
                </a:lnTo>
                <a:lnTo>
                  <a:pt x="1912" y="2133"/>
                </a:lnTo>
                <a:lnTo>
                  <a:pt x="1907" y="2131"/>
                </a:lnTo>
                <a:lnTo>
                  <a:pt x="1901" y="2130"/>
                </a:lnTo>
                <a:lnTo>
                  <a:pt x="1897" y="2128"/>
                </a:lnTo>
                <a:lnTo>
                  <a:pt x="1896" y="2128"/>
                </a:lnTo>
                <a:lnTo>
                  <a:pt x="1894" y="2128"/>
                </a:lnTo>
                <a:lnTo>
                  <a:pt x="1891" y="2128"/>
                </a:lnTo>
                <a:lnTo>
                  <a:pt x="1889" y="2128"/>
                </a:lnTo>
                <a:lnTo>
                  <a:pt x="1888" y="2128"/>
                </a:lnTo>
                <a:lnTo>
                  <a:pt x="1884" y="2127"/>
                </a:lnTo>
                <a:lnTo>
                  <a:pt x="1880" y="2128"/>
                </a:lnTo>
                <a:lnTo>
                  <a:pt x="1877" y="2132"/>
                </a:lnTo>
                <a:lnTo>
                  <a:pt x="1867" y="2137"/>
                </a:lnTo>
                <a:lnTo>
                  <a:pt x="1866" y="2139"/>
                </a:lnTo>
                <a:lnTo>
                  <a:pt x="1863" y="2139"/>
                </a:lnTo>
                <a:lnTo>
                  <a:pt x="1859" y="2137"/>
                </a:lnTo>
                <a:lnTo>
                  <a:pt x="1858" y="2136"/>
                </a:lnTo>
                <a:lnTo>
                  <a:pt x="1857" y="2135"/>
                </a:lnTo>
                <a:lnTo>
                  <a:pt x="1856" y="2133"/>
                </a:lnTo>
                <a:lnTo>
                  <a:pt x="1852" y="2128"/>
                </a:lnTo>
                <a:lnTo>
                  <a:pt x="1852" y="2126"/>
                </a:lnTo>
                <a:lnTo>
                  <a:pt x="1852" y="2122"/>
                </a:lnTo>
                <a:lnTo>
                  <a:pt x="1852" y="2118"/>
                </a:lnTo>
                <a:lnTo>
                  <a:pt x="1852" y="2114"/>
                </a:lnTo>
                <a:lnTo>
                  <a:pt x="1852" y="2115"/>
                </a:lnTo>
                <a:lnTo>
                  <a:pt x="1851" y="2116"/>
                </a:lnTo>
                <a:lnTo>
                  <a:pt x="1851" y="2117"/>
                </a:lnTo>
                <a:lnTo>
                  <a:pt x="1850" y="2118"/>
                </a:lnTo>
                <a:lnTo>
                  <a:pt x="1850" y="2119"/>
                </a:lnTo>
                <a:lnTo>
                  <a:pt x="1850" y="2121"/>
                </a:lnTo>
                <a:lnTo>
                  <a:pt x="1850" y="2122"/>
                </a:lnTo>
                <a:lnTo>
                  <a:pt x="1850" y="2123"/>
                </a:lnTo>
                <a:lnTo>
                  <a:pt x="1849" y="2123"/>
                </a:lnTo>
                <a:lnTo>
                  <a:pt x="1849" y="2124"/>
                </a:lnTo>
                <a:lnTo>
                  <a:pt x="1849" y="2125"/>
                </a:lnTo>
                <a:lnTo>
                  <a:pt x="1849" y="2126"/>
                </a:lnTo>
                <a:lnTo>
                  <a:pt x="1849" y="2127"/>
                </a:lnTo>
                <a:lnTo>
                  <a:pt x="1850" y="2128"/>
                </a:lnTo>
                <a:lnTo>
                  <a:pt x="1851" y="2135"/>
                </a:lnTo>
                <a:lnTo>
                  <a:pt x="1851" y="2137"/>
                </a:lnTo>
                <a:lnTo>
                  <a:pt x="1852" y="2139"/>
                </a:lnTo>
                <a:lnTo>
                  <a:pt x="1852" y="2142"/>
                </a:lnTo>
                <a:lnTo>
                  <a:pt x="1853" y="2145"/>
                </a:lnTo>
                <a:lnTo>
                  <a:pt x="1853" y="2146"/>
                </a:lnTo>
                <a:lnTo>
                  <a:pt x="1853" y="2151"/>
                </a:lnTo>
                <a:lnTo>
                  <a:pt x="1853" y="2152"/>
                </a:lnTo>
                <a:lnTo>
                  <a:pt x="1854" y="2155"/>
                </a:lnTo>
                <a:lnTo>
                  <a:pt x="1856" y="2160"/>
                </a:lnTo>
                <a:lnTo>
                  <a:pt x="1857" y="2162"/>
                </a:lnTo>
                <a:lnTo>
                  <a:pt x="1857" y="2163"/>
                </a:lnTo>
                <a:lnTo>
                  <a:pt x="1857" y="2164"/>
                </a:lnTo>
                <a:lnTo>
                  <a:pt x="1857" y="2170"/>
                </a:lnTo>
                <a:lnTo>
                  <a:pt x="1857" y="2171"/>
                </a:lnTo>
                <a:lnTo>
                  <a:pt x="1858" y="2176"/>
                </a:lnTo>
                <a:lnTo>
                  <a:pt x="1859" y="2177"/>
                </a:lnTo>
                <a:lnTo>
                  <a:pt x="1859" y="2178"/>
                </a:lnTo>
                <a:lnTo>
                  <a:pt x="1860" y="2179"/>
                </a:lnTo>
                <a:lnTo>
                  <a:pt x="1860" y="2180"/>
                </a:lnTo>
                <a:lnTo>
                  <a:pt x="1861" y="2181"/>
                </a:lnTo>
                <a:lnTo>
                  <a:pt x="1865" y="2184"/>
                </a:lnTo>
                <a:lnTo>
                  <a:pt x="1867" y="2186"/>
                </a:lnTo>
                <a:lnTo>
                  <a:pt x="1870" y="2188"/>
                </a:lnTo>
                <a:lnTo>
                  <a:pt x="1871" y="2189"/>
                </a:lnTo>
                <a:lnTo>
                  <a:pt x="1875" y="2190"/>
                </a:lnTo>
                <a:lnTo>
                  <a:pt x="1878" y="2194"/>
                </a:lnTo>
                <a:lnTo>
                  <a:pt x="1879" y="2195"/>
                </a:lnTo>
                <a:lnTo>
                  <a:pt x="1880" y="2198"/>
                </a:lnTo>
                <a:lnTo>
                  <a:pt x="1881" y="2200"/>
                </a:lnTo>
                <a:lnTo>
                  <a:pt x="1880" y="2200"/>
                </a:lnTo>
                <a:lnTo>
                  <a:pt x="1871" y="2207"/>
                </a:lnTo>
                <a:lnTo>
                  <a:pt x="1857" y="2216"/>
                </a:lnTo>
                <a:lnTo>
                  <a:pt x="1821" y="2241"/>
                </a:lnTo>
                <a:lnTo>
                  <a:pt x="1818" y="2243"/>
                </a:lnTo>
                <a:lnTo>
                  <a:pt x="1815" y="2244"/>
                </a:lnTo>
                <a:lnTo>
                  <a:pt x="1815" y="2245"/>
                </a:lnTo>
                <a:lnTo>
                  <a:pt x="1813" y="2245"/>
                </a:lnTo>
                <a:lnTo>
                  <a:pt x="1812" y="2247"/>
                </a:lnTo>
                <a:lnTo>
                  <a:pt x="1809" y="2249"/>
                </a:lnTo>
                <a:lnTo>
                  <a:pt x="1804" y="2252"/>
                </a:lnTo>
                <a:lnTo>
                  <a:pt x="1797" y="2257"/>
                </a:lnTo>
                <a:lnTo>
                  <a:pt x="1790" y="2261"/>
                </a:lnTo>
                <a:lnTo>
                  <a:pt x="1781" y="2268"/>
                </a:lnTo>
                <a:lnTo>
                  <a:pt x="1717" y="2309"/>
                </a:lnTo>
                <a:lnTo>
                  <a:pt x="1711" y="2314"/>
                </a:lnTo>
                <a:lnTo>
                  <a:pt x="1710" y="2314"/>
                </a:lnTo>
                <a:lnTo>
                  <a:pt x="1683" y="2332"/>
                </a:lnTo>
                <a:lnTo>
                  <a:pt x="1651" y="2354"/>
                </a:lnTo>
                <a:lnTo>
                  <a:pt x="1650" y="2351"/>
                </a:lnTo>
                <a:lnTo>
                  <a:pt x="1648" y="2349"/>
                </a:lnTo>
                <a:lnTo>
                  <a:pt x="1632" y="2295"/>
                </a:lnTo>
                <a:lnTo>
                  <a:pt x="1631" y="2294"/>
                </a:lnTo>
                <a:lnTo>
                  <a:pt x="1628" y="2286"/>
                </a:lnTo>
                <a:lnTo>
                  <a:pt x="1628" y="2285"/>
                </a:lnTo>
                <a:lnTo>
                  <a:pt x="1628" y="2284"/>
                </a:lnTo>
                <a:lnTo>
                  <a:pt x="1627" y="2282"/>
                </a:lnTo>
                <a:lnTo>
                  <a:pt x="1627" y="2280"/>
                </a:lnTo>
                <a:lnTo>
                  <a:pt x="1623" y="2269"/>
                </a:lnTo>
                <a:lnTo>
                  <a:pt x="1604" y="2211"/>
                </a:lnTo>
                <a:lnTo>
                  <a:pt x="1604" y="2209"/>
                </a:lnTo>
                <a:lnTo>
                  <a:pt x="1599" y="2194"/>
                </a:lnTo>
                <a:lnTo>
                  <a:pt x="1589" y="2166"/>
                </a:lnTo>
                <a:lnTo>
                  <a:pt x="1581" y="2139"/>
                </a:lnTo>
                <a:lnTo>
                  <a:pt x="1580" y="2139"/>
                </a:lnTo>
                <a:lnTo>
                  <a:pt x="1580" y="2137"/>
                </a:lnTo>
                <a:lnTo>
                  <a:pt x="1578" y="2131"/>
                </a:lnTo>
                <a:lnTo>
                  <a:pt x="1578" y="2130"/>
                </a:lnTo>
                <a:lnTo>
                  <a:pt x="1577" y="2127"/>
                </a:lnTo>
                <a:lnTo>
                  <a:pt x="1575" y="2110"/>
                </a:lnTo>
                <a:lnTo>
                  <a:pt x="1573" y="2107"/>
                </a:lnTo>
                <a:lnTo>
                  <a:pt x="1570" y="2091"/>
                </a:lnTo>
                <a:lnTo>
                  <a:pt x="1570" y="2089"/>
                </a:lnTo>
                <a:lnTo>
                  <a:pt x="1570" y="2088"/>
                </a:lnTo>
                <a:lnTo>
                  <a:pt x="1549" y="2029"/>
                </a:lnTo>
                <a:lnTo>
                  <a:pt x="1549" y="2028"/>
                </a:lnTo>
                <a:lnTo>
                  <a:pt x="1535" y="1992"/>
                </a:lnTo>
                <a:lnTo>
                  <a:pt x="1522" y="1951"/>
                </a:lnTo>
                <a:lnTo>
                  <a:pt x="1521" y="1951"/>
                </a:lnTo>
                <a:lnTo>
                  <a:pt x="1521" y="1950"/>
                </a:lnTo>
                <a:lnTo>
                  <a:pt x="1521" y="1949"/>
                </a:lnTo>
                <a:lnTo>
                  <a:pt x="1520" y="1946"/>
                </a:lnTo>
                <a:lnTo>
                  <a:pt x="1520" y="1944"/>
                </a:lnTo>
                <a:lnTo>
                  <a:pt x="1519" y="1944"/>
                </a:lnTo>
                <a:lnTo>
                  <a:pt x="1519" y="1943"/>
                </a:lnTo>
                <a:lnTo>
                  <a:pt x="1498" y="1886"/>
                </a:lnTo>
                <a:lnTo>
                  <a:pt x="1498" y="1884"/>
                </a:lnTo>
                <a:lnTo>
                  <a:pt x="1498" y="1883"/>
                </a:lnTo>
                <a:lnTo>
                  <a:pt x="1497" y="1883"/>
                </a:lnTo>
                <a:lnTo>
                  <a:pt x="1496" y="1883"/>
                </a:lnTo>
                <a:lnTo>
                  <a:pt x="1495" y="1882"/>
                </a:lnTo>
                <a:lnTo>
                  <a:pt x="1491" y="1880"/>
                </a:lnTo>
                <a:lnTo>
                  <a:pt x="1488" y="1880"/>
                </a:lnTo>
                <a:lnTo>
                  <a:pt x="1487" y="1880"/>
                </a:lnTo>
                <a:lnTo>
                  <a:pt x="1482" y="1881"/>
                </a:lnTo>
                <a:lnTo>
                  <a:pt x="1478" y="1882"/>
                </a:lnTo>
                <a:lnTo>
                  <a:pt x="1476" y="1882"/>
                </a:lnTo>
                <a:lnTo>
                  <a:pt x="1475" y="1883"/>
                </a:lnTo>
                <a:lnTo>
                  <a:pt x="1473" y="1884"/>
                </a:lnTo>
                <a:lnTo>
                  <a:pt x="1469" y="1888"/>
                </a:lnTo>
                <a:lnTo>
                  <a:pt x="1467" y="1889"/>
                </a:lnTo>
                <a:lnTo>
                  <a:pt x="1466" y="1890"/>
                </a:lnTo>
                <a:lnTo>
                  <a:pt x="1464" y="1890"/>
                </a:lnTo>
                <a:lnTo>
                  <a:pt x="1461" y="1890"/>
                </a:lnTo>
                <a:lnTo>
                  <a:pt x="1456" y="1889"/>
                </a:lnTo>
                <a:lnTo>
                  <a:pt x="1454" y="1888"/>
                </a:lnTo>
                <a:lnTo>
                  <a:pt x="1451" y="1887"/>
                </a:lnTo>
                <a:lnTo>
                  <a:pt x="1450" y="1886"/>
                </a:lnTo>
                <a:lnTo>
                  <a:pt x="1450" y="1884"/>
                </a:lnTo>
                <a:lnTo>
                  <a:pt x="1450" y="1883"/>
                </a:lnTo>
                <a:lnTo>
                  <a:pt x="1450" y="1881"/>
                </a:lnTo>
                <a:lnTo>
                  <a:pt x="1450" y="1879"/>
                </a:lnTo>
                <a:lnTo>
                  <a:pt x="1449" y="1878"/>
                </a:lnTo>
                <a:lnTo>
                  <a:pt x="1448" y="1872"/>
                </a:lnTo>
                <a:lnTo>
                  <a:pt x="1445" y="1865"/>
                </a:lnTo>
                <a:lnTo>
                  <a:pt x="1442" y="1860"/>
                </a:lnTo>
                <a:lnTo>
                  <a:pt x="1440" y="1855"/>
                </a:lnTo>
                <a:lnTo>
                  <a:pt x="1437" y="1851"/>
                </a:lnTo>
                <a:lnTo>
                  <a:pt x="1437" y="1850"/>
                </a:lnTo>
                <a:lnTo>
                  <a:pt x="1436" y="1848"/>
                </a:lnTo>
                <a:lnTo>
                  <a:pt x="1436" y="1846"/>
                </a:lnTo>
                <a:lnTo>
                  <a:pt x="1436" y="1844"/>
                </a:lnTo>
                <a:lnTo>
                  <a:pt x="1437" y="1842"/>
                </a:lnTo>
                <a:lnTo>
                  <a:pt x="1439" y="1836"/>
                </a:lnTo>
                <a:lnTo>
                  <a:pt x="1439" y="1835"/>
                </a:lnTo>
                <a:lnTo>
                  <a:pt x="1439" y="1834"/>
                </a:lnTo>
                <a:lnTo>
                  <a:pt x="1438" y="1833"/>
                </a:lnTo>
                <a:lnTo>
                  <a:pt x="1437" y="1832"/>
                </a:lnTo>
                <a:lnTo>
                  <a:pt x="1437" y="1830"/>
                </a:lnTo>
                <a:lnTo>
                  <a:pt x="1436" y="1830"/>
                </a:lnTo>
                <a:lnTo>
                  <a:pt x="1435" y="1830"/>
                </a:lnTo>
                <a:lnTo>
                  <a:pt x="1433" y="1829"/>
                </a:lnTo>
                <a:lnTo>
                  <a:pt x="1431" y="1828"/>
                </a:lnTo>
                <a:lnTo>
                  <a:pt x="1428" y="1828"/>
                </a:lnTo>
                <a:lnTo>
                  <a:pt x="1427" y="1828"/>
                </a:lnTo>
                <a:lnTo>
                  <a:pt x="1426" y="1827"/>
                </a:lnTo>
                <a:lnTo>
                  <a:pt x="1424" y="1827"/>
                </a:lnTo>
                <a:lnTo>
                  <a:pt x="1423" y="1827"/>
                </a:lnTo>
                <a:lnTo>
                  <a:pt x="1422" y="1827"/>
                </a:lnTo>
                <a:lnTo>
                  <a:pt x="1418" y="1828"/>
                </a:lnTo>
                <a:lnTo>
                  <a:pt x="1414" y="1829"/>
                </a:lnTo>
                <a:lnTo>
                  <a:pt x="1411" y="1829"/>
                </a:lnTo>
                <a:lnTo>
                  <a:pt x="1402" y="1828"/>
                </a:lnTo>
                <a:lnTo>
                  <a:pt x="1396" y="1826"/>
                </a:lnTo>
                <a:lnTo>
                  <a:pt x="1395" y="1825"/>
                </a:lnTo>
                <a:lnTo>
                  <a:pt x="1394" y="1825"/>
                </a:lnTo>
                <a:lnTo>
                  <a:pt x="1392" y="1824"/>
                </a:lnTo>
                <a:lnTo>
                  <a:pt x="1391" y="1824"/>
                </a:lnTo>
                <a:lnTo>
                  <a:pt x="1390" y="1824"/>
                </a:lnTo>
                <a:lnTo>
                  <a:pt x="1389" y="1824"/>
                </a:lnTo>
                <a:lnTo>
                  <a:pt x="1388" y="1823"/>
                </a:lnTo>
                <a:lnTo>
                  <a:pt x="1385" y="1823"/>
                </a:lnTo>
                <a:lnTo>
                  <a:pt x="1384" y="1823"/>
                </a:lnTo>
                <a:lnTo>
                  <a:pt x="1381" y="1821"/>
                </a:lnTo>
                <a:lnTo>
                  <a:pt x="1379" y="1820"/>
                </a:lnTo>
                <a:lnTo>
                  <a:pt x="1376" y="1818"/>
                </a:lnTo>
                <a:lnTo>
                  <a:pt x="1375" y="1818"/>
                </a:lnTo>
                <a:lnTo>
                  <a:pt x="1374" y="1818"/>
                </a:lnTo>
                <a:lnTo>
                  <a:pt x="1374" y="1819"/>
                </a:lnTo>
                <a:lnTo>
                  <a:pt x="1373" y="1819"/>
                </a:lnTo>
                <a:lnTo>
                  <a:pt x="1373" y="1820"/>
                </a:lnTo>
                <a:lnTo>
                  <a:pt x="1373" y="1821"/>
                </a:lnTo>
                <a:lnTo>
                  <a:pt x="1374" y="1821"/>
                </a:lnTo>
                <a:lnTo>
                  <a:pt x="1375" y="1824"/>
                </a:lnTo>
                <a:lnTo>
                  <a:pt x="1376" y="1826"/>
                </a:lnTo>
                <a:lnTo>
                  <a:pt x="1377" y="1828"/>
                </a:lnTo>
                <a:lnTo>
                  <a:pt x="1379" y="1830"/>
                </a:lnTo>
                <a:lnTo>
                  <a:pt x="1377" y="1830"/>
                </a:lnTo>
                <a:lnTo>
                  <a:pt x="1376" y="1835"/>
                </a:lnTo>
                <a:lnTo>
                  <a:pt x="1375" y="1836"/>
                </a:lnTo>
                <a:lnTo>
                  <a:pt x="1374" y="1836"/>
                </a:lnTo>
                <a:lnTo>
                  <a:pt x="1373" y="1836"/>
                </a:lnTo>
                <a:lnTo>
                  <a:pt x="1373" y="1835"/>
                </a:lnTo>
                <a:lnTo>
                  <a:pt x="1373" y="1834"/>
                </a:lnTo>
                <a:lnTo>
                  <a:pt x="1372" y="1833"/>
                </a:lnTo>
                <a:lnTo>
                  <a:pt x="1371" y="1833"/>
                </a:lnTo>
                <a:lnTo>
                  <a:pt x="1370" y="1834"/>
                </a:lnTo>
                <a:lnTo>
                  <a:pt x="1368" y="1834"/>
                </a:lnTo>
                <a:lnTo>
                  <a:pt x="1367" y="1834"/>
                </a:lnTo>
                <a:lnTo>
                  <a:pt x="1367" y="1833"/>
                </a:lnTo>
                <a:lnTo>
                  <a:pt x="1366" y="1833"/>
                </a:lnTo>
                <a:lnTo>
                  <a:pt x="1362" y="1832"/>
                </a:lnTo>
                <a:lnTo>
                  <a:pt x="1361" y="1833"/>
                </a:lnTo>
                <a:lnTo>
                  <a:pt x="1360" y="1835"/>
                </a:lnTo>
                <a:lnTo>
                  <a:pt x="1358" y="1837"/>
                </a:lnTo>
                <a:lnTo>
                  <a:pt x="1357" y="1838"/>
                </a:lnTo>
                <a:lnTo>
                  <a:pt x="1356" y="1839"/>
                </a:lnTo>
                <a:lnTo>
                  <a:pt x="1355" y="1839"/>
                </a:lnTo>
                <a:lnTo>
                  <a:pt x="1354" y="1839"/>
                </a:lnTo>
                <a:lnTo>
                  <a:pt x="1353" y="1839"/>
                </a:lnTo>
                <a:lnTo>
                  <a:pt x="1352" y="1839"/>
                </a:lnTo>
                <a:lnTo>
                  <a:pt x="1349" y="1838"/>
                </a:lnTo>
                <a:lnTo>
                  <a:pt x="1346" y="1838"/>
                </a:lnTo>
                <a:lnTo>
                  <a:pt x="1344" y="1841"/>
                </a:lnTo>
                <a:lnTo>
                  <a:pt x="1342" y="1843"/>
                </a:lnTo>
                <a:lnTo>
                  <a:pt x="1339" y="1845"/>
                </a:lnTo>
                <a:lnTo>
                  <a:pt x="1337" y="1846"/>
                </a:lnTo>
                <a:lnTo>
                  <a:pt x="1334" y="1845"/>
                </a:lnTo>
                <a:lnTo>
                  <a:pt x="1333" y="1846"/>
                </a:lnTo>
                <a:lnTo>
                  <a:pt x="1329" y="1845"/>
                </a:lnTo>
                <a:lnTo>
                  <a:pt x="1328" y="1845"/>
                </a:lnTo>
                <a:lnTo>
                  <a:pt x="1327" y="1846"/>
                </a:lnTo>
                <a:lnTo>
                  <a:pt x="1325" y="1847"/>
                </a:lnTo>
                <a:lnTo>
                  <a:pt x="1323" y="1847"/>
                </a:lnTo>
                <a:lnTo>
                  <a:pt x="1320" y="1847"/>
                </a:lnTo>
                <a:lnTo>
                  <a:pt x="1318" y="1846"/>
                </a:lnTo>
                <a:lnTo>
                  <a:pt x="1316" y="1846"/>
                </a:lnTo>
                <a:lnTo>
                  <a:pt x="1315" y="1848"/>
                </a:lnTo>
                <a:lnTo>
                  <a:pt x="1313" y="1850"/>
                </a:lnTo>
                <a:lnTo>
                  <a:pt x="1309" y="1851"/>
                </a:lnTo>
                <a:lnTo>
                  <a:pt x="1307" y="1851"/>
                </a:lnTo>
                <a:lnTo>
                  <a:pt x="1305" y="1851"/>
                </a:lnTo>
                <a:lnTo>
                  <a:pt x="1304" y="1850"/>
                </a:lnTo>
                <a:lnTo>
                  <a:pt x="1302" y="1848"/>
                </a:lnTo>
                <a:lnTo>
                  <a:pt x="1301" y="1848"/>
                </a:lnTo>
                <a:lnTo>
                  <a:pt x="1299" y="1851"/>
                </a:lnTo>
                <a:lnTo>
                  <a:pt x="1297" y="1851"/>
                </a:lnTo>
                <a:lnTo>
                  <a:pt x="1295" y="1850"/>
                </a:lnTo>
                <a:lnTo>
                  <a:pt x="1291" y="1847"/>
                </a:lnTo>
                <a:lnTo>
                  <a:pt x="1290" y="1845"/>
                </a:lnTo>
                <a:lnTo>
                  <a:pt x="1289" y="1844"/>
                </a:lnTo>
                <a:lnTo>
                  <a:pt x="1287" y="1848"/>
                </a:lnTo>
                <a:lnTo>
                  <a:pt x="1285" y="1850"/>
                </a:lnTo>
                <a:lnTo>
                  <a:pt x="1286" y="1853"/>
                </a:lnTo>
                <a:lnTo>
                  <a:pt x="1283" y="1856"/>
                </a:lnTo>
                <a:lnTo>
                  <a:pt x="1281" y="1857"/>
                </a:lnTo>
                <a:lnTo>
                  <a:pt x="1280" y="1859"/>
                </a:lnTo>
                <a:lnTo>
                  <a:pt x="1280" y="1860"/>
                </a:lnTo>
                <a:lnTo>
                  <a:pt x="1279" y="1860"/>
                </a:lnTo>
                <a:lnTo>
                  <a:pt x="1278" y="1859"/>
                </a:lnTo>
                <a:lnTo>
                  <a:pt x="1277" y="1857"/>
                </a:lnTo>
                <a:lnTo>
                  <a:pt x="1277" y="1856"/>
                </a:lnTo>
                <a:lnTo>
                  <a:pt x="1277" y="1855"/>
                </a:lnTo>
                <a:lnTo>
                  <a:pt x="1277" y="1854"/>
                </a:lnTo>
                <a:lnTo>
                  <a:pt x="1276" y="1854"/>
                </a:lnTo>
                <a:lnTo>
                  <a:pt x="1274" y="1855"/>
                </a:lnTo>
                <a:lnTo>
                  <a:pt x="1273" y="1855"/>
                </a:lnTo>
                <a:lnTo>
                  <a:pt x="1272" y="1855"/>
                </a:lnTo>
                <a:lnTo>
                  <a:pt x="1271" y="1854"/>
                </a:lnTo>
                <a:lnTo>
                  <a:pt x="1269" y="1852"/>
                </a:lnTo>
                <a:lnTo>
                  <a:pt x="1268" y="1852"/>
                </a:lnTo>
                <a:lnTo>
                  <a:pt x="1265" y="1851"/>
                </a:lnTo>
                <a:lnTo>
                  <a:pt x="1264" y="1851"/>
                </a:lnTo>
                <a:lnTo>
                  <a:pt x="1263" y="1848"/>
                </a:lnTo>
                <a:lnTo>
                  <a:pt x="1263" y="1846"/>
                </a:lnTo>
                <a:lnTo>
                  <a:pt x="1263" y="1843"/>
                </a:lnTo>
                <a:lnTo>
                  <a:pt x="1263" y="1842"/>
                </a:lnTo>
                <a:lnTo>
                  <a:pt x="1262" y="1842"/>
                </a:lnTo>
                <a:lnTo>
                  <a:pt x="1260" y="1841"/>
                </a:lnTo>
                <a:lnTo>
                  <a:pt x="1257" y="1841"/>
                </a:lnTo>
                <a:lnTo>
                  <a:pt x="1254" y="1838"/>
                </a:lnTo>
                <a:lnTo>
                  <a:pt x="1254" y="1836"/>
                </a:lnTo>
                <a:lnTo>
                  <a:pt x="1253" y="1835"/>
                </a:lnTo>
                <a:lnTo>
                  <a:pt x="1252" y="1834"/>
                </a:lnTo>
                <a:lnTo>
                  <a:pt x="1251" y="1834"/>
                </a:lnTo>
                <a:lnTo>
                  <a:pt x="1249" y="1835"/>
                </a:lnTo>
                <a:lnTo>
                  <a:pt x="1248" y="1836"/>
                </a:lnTo>
                <a:lnTo>
                  <a:pt x="1245" y="1835"/>
                </a:lnTo>
                <a:lnTo>
                  <a:pt x="1243" y="1834"/>
                </a:lnTo>
                <a:lnTo>
                  <a:pt x="1241" y="1833"/>
                </a:lnTo>
                <a:lnTo>
                  <a:pt x="1240" y="1832"/>
                </a:lnTo>
                <a:lnTo>
                  <a:pt x="1239" y="1833"/>
                </a:lnTo>
                <a:lnTo>
                  <a:pt x="1239" y="1835"/>
                </a:lnTo>
                <a:lnTo>
                  <a:pt x="1237" y="1836"/>
                </a:lnTo>
                <a:lnTo>
                  <a:pt x="1236" y="1837"/>
                </a:lnTo>
                <a:lnTo>
                  <a:pt x="1234" y="1837"/>
                </a:lnTo>
                <a:lnTo>
                  <a:pt x="1233" y="1838"/>
                </a:lnTo>
                <a:lnTo>
                  <a:pt x="1232" y="1838"/>
                </a:lnTo>
                <a:lnTo>
                  <a:pt x="1231" y="1838"/>
                </a:lnTo>
                <a:lnTo>
                  <a:pt x="1230" y="1838"/>
                </a:lnTo>
                <a:lnTo>
                  <a:pt x="1229" y="1838"/>
                </a:lnTo>
                <a:lnTo>
                  <a:pt x="1225" y="1838"/>
                </a:lnTo>
                <a:lnTo>
                  <a:pt x="1224" y="1838"/>
                </a:lnTo>
                <a:lnTo>
                  <a:pt x="1223" y="1837"/>
                </a:lnTo>
                <a:lnTo>
                  <a:pt x="1222" y="1836"/>
                </a:lnTo>
                <a:lnTo>
                  <a:pt x="1221" y="1835"/>
                </a:lnTo>
                <a:lnTo>
                  <a:pt x="1221" y="1834"/>
                </a:lnTo>
                <a:lnTo>
                  <a:pt x="1221" y="1833"/>
                </a:lnTo>
                <a:lnTo>
                  <a:pt x="1222" y="1832"/>
                </a:lnTo>
                <a:lnTo>
                  <a:pt x="1224" y="1832"/>
                </a:lnTo>
                <a:lnTo>
                  <a:pt x="1225" y="1832"/>
                </a:lnTo>
                <a:lnTo>
                  <a:pt x="1226" y="1830"/>
                </a:lnTo>
                <a:lnTo>
                  <a:pt x="1226" y="1829"/>
                </a:lnTo>
                <a:lnTo>
                  <a:pt x="1225" y="1828"/>
                </a:lnTo>
                <a:lnTo>
                  <a:pt x="1224" y="1828"/>
                </a:lnTo>
                <a:lnTo>
                  <a:pt x="1222" y="1828"/>
                </a:lnTo>
                <a:lnTo>
                  <a:pt x="1221" y="1828"/>
                </a:lnTo>
                <a:lnTo>
                  <a:pt x="1220" y="1827"/>
                </a:lnTo>
                <a:lnTo>
                  <a:pt x="1218" y="1826"/>
                </a:lnTo>
                <a:lnTo>
                  <a:pt x="1217" y="1825"/>
                </a:lnTo>
                <a:lnTo>
                  <a:pt x="1217" y="1823"/>
                </a:lnTo>
                <a:lnTo>
                  <a:pt x="1216" y="1820"/>
                </a:lnTo>
                <a:lnTo>
                  <a:pt x="1215" y="1820"/>
                </a:lnTo>
                <a:lnTo>
                  <a:pt x="1214" y="1819"/>
                </a:lnTo>
                <a:lnTo>
                  <a:pt x="1213" y="1817"/>
                </a:lnTo>
                <a:lnTo>
                  <a:pt x="1213" y="1816"/>
                </a:lnTo>
                <a:lnTo>
                  <a:pt x="1213" y="1815"/>
                </a:lnTo>
                <a:lnTo>
                  <a:pt x="1213" y="1814"/>
                </a:lnTo>
                <a:lnTo>
                  <a:pt x="1213" y="1812"/>
                </a:lnTo>
                <a:lnTo>
                  <a:pt x="1213" y="1811"/>
                </a:lnTo>
                <a:lnTo>
                  <a:pt x="1213" y="1810"/>
                </a:lnTo>
                <a:lnTo>
                  <a:pt x="1216" y="1810"/>
                </a:lnTo>
                <a:lnTo>
                  <a:pt x="1216" y="1809"/>
                </a:lnTo>
                <a:lnTo>
                  <a:pt x="1216" y="1808"/>
                </a:lnTo>
                <a:lnTo>
                  <a:pt x="1216" y="1807"/>
                </a:lnTo>
                <a:lnTo>
                  <a:pt x="1215" y="1805"/>
                </a:lnTo>
                <a:lnTo>
                  <a:pt x="1214" y="1802"/>
                </a:lnTo>
                <a:lnTo>
                  <a:pt x="1214" y="1800"/>
                </a:lnTo>
                <a:lnTo>
                  <a:pt x="1214" y="1799"/>
                </a:lnTo>
                <a:lnTo>
                  <a:pt x="1214" y="1796"/>
                </a:lnTo>
                <a:lnTo>
                  <a:pt x="1214" y="1794"/>
                </a:lnTo>
                <a:lnTo>
                  <a:pt x="1213" y="1794"/>
                </a:lnTo>
                <a:lnTo>
                  <a:pt x="1212" y="1793"/>
                </a:lnTo>
                <a:lnTo>
                  <a:pt x="1211" y="1793"/>
                </a:lnTo>
                <a:lnTo>
                  <a:pt x="1207" y="1794"/>
                </a:lnTo>
                <a:lnTo>
                  <a:pt x="1206" y="1794"/>
                </a:lnTo>
                <a:lnTo>
                  <a:pt x="1204" y="1794"/>
                </a:lnTo>
                <a:lnTo>
                  <a:pt x="1202" y="1794"/>
                </a:lnTo>
                <a:lnTo>
                  <a:pt x="1201" y="1794"/>
                </a:lnTo>
                <a:lnTo>
                  <a:pt x="1198" y="1793"/>
                </a:lnTo>
                <a:lnTo>
                  <a:pt x="1195" y="1792"/>
                </a:lnTo>
                <a:lnTo>
                  <a:pt x="1194" y="1791"/>
                </a:lnTo>
                <a:lnTo>
                  <a:pt x="1193" y="1790"/>
                </a:lnTo>
                <a:lnTo>
                  <a:pt x="1190" y="1788"/>
                </a:lnTo>
                <a:lnTo>
                  <a:pt x="1190" y="1787"/>
                </a:lnTo>
                <a:lnTo>
                  <a:pt x="1189" y="1785"/>
                </a:lnTo>
                <a:lnTo>
                  <a:pt x="1190" y="1785"/>
                </a:lnTo>
                <a:lnTo>
                  <a:pt x="1190" y="1784"/>
                </a:lnTo>
                <a:lnTo>
                  <a:pt x="1190" y="1782"/>
                </a:lnTo>
                <a:lnTo>
                  <a:pt x="1192" y="1781"/>
                </a:lnTo>
                <a:lnTo>
                  <a:pt x="1193" y="1781"/>
                </a:lnTo>
                <a:lnTo>
                  <a:pt x="1193" y="1782"/>
                </a:lnTo>
                <a:lnTo>
                  <a:pt x="1194" y="1783"/>
                </a:lnTo>
                <a:lnTo>
                  <a:pt x="1194" y="1782"/>
                </a:lnTo>
                <a:lnTo>
                  <a:pt x="1195" y="1782"/>
                </a:lnTo>
                <a:lnTo>
                  <a:pt x="1196" y="1780"/>
                </a:lnTo>
                <a:lnTo>
                  <a:pt x="1196" y="1779"/>
                </a:lnTo>
                <a:lnTo>
                  <a:pt x="1197" y="1776"/>
                </a:lnTo>
                <a:lnTo>
                  <a:pt x="1196" y="1775"/>
                </a:lnTo>
                <a:lnTo>
                  <a:pt x="1195" y="1774"/>
                </a:lnTo>
                <a:lnTo>
                  <a:pt x="1194" y="1774"/>
                </a:lnTo>
                <a:lnTo>
                  <a:pt x="1193" y="1774"/>
                </a:lnTo>
                <a:lnTo>
                  <a:pt x="1192" y="1774"/>
                </a:lnTo>
                <a:lnTo>
                  <a:pt x="1189" y="1774"/>
                </a:lnTo>
                <a:lnTo>
                  <a:pt x="1187" y="1775"/>
                </a:lnTo>
                <a:lnTo>
                  <a:pt x="1186" y="1774"/>
                </a:lnTo>
                <a:lnTo>
                  <a:pt x="1185" y="1774"/>
                </a:lnTo>
                <a:lnTo>
                  <a:pt x="1185" y="1773"/>
                </a:lnTo>
                <a:lnTo>
                  <a:pt x="1184" y="1772"/>
                </a:lnTo>
                <a:lnTo>
                  <a:pt x="1183" y="1772"/>
                </a:lnTo>
                <a:lnTo>
                  <a:pt x="1182" y="1772"/>
                </a:lnTo>
                <a:lnTo>
                  <a:pt x="1180" y="1773"/>
                </a:lnTo>
                <a:lnTo>
                  <a:pt x="1179" y="1773"/>
                </a:lnTo>
                <a:lnTo>
                  <a:pt x="1176" y="1779"/>
                </a:lnTo>
                <a:lnTo>
                  <a:pt x="1175" y="1779"/>
                </a:lnTo>
                <a:lnTo>
                  <a:pt x="1174" y="1776"/>
                </a:lnTo>
                <a:lnTo>
                  <a:pt x="1173" y="1775"/>
                </a:lnTo>
                <a:lnTo>
                  <a:pt x="1171" y="1774"/>
                </a:lnTo>
                <a:lnTo>
                  <a:pt x="1170" y="1775"/>
                </a:lnTo>
                <a:lnTo>
                  <a:pt x="1168" y="1776"/>
                </a:lnTo>
                <a:lnTo>
                  <a:pt x="1167" y="1776"/>
                </a:lnTo>
                <a:lnTo>
                  <a:pt x="1166" y="1776"/>
                </a:lnTo>
                <a:lnTo>
                  <a:pt x="1165" y="1778"/>
                </a:lnTo>
                <a:lnTo>
                  <a:pt x="1164" y="1779"/>
                </a:lnTo>
                <a:lnTo>
                  <a:pt x="1161" y="1780"/>
                </a:lnTo>
                <a:lnTo>
                  <a:pt x="1160" y="1781"/>
                </a:lnTo>
                <a:lnTo>
                  <a:pt x="1158" y="1781"/>
                </a:lnTo>
                <a:lnTo>
                  <a:pt x="1157" y="1781"/>
                </a:lnTo>
                <a:lnTo>
                  <a:pt x="1156" y="1779"/>
                </a:lnTo>
                <a:lnTo>
                  <a:pt x="1156" y="1778"/>
                </a:lnTo>
                <a:lnTo>
                  <a:pt x="1154" y="1776"/>
                </a:lnTo>
                <a:lnTo>
                  <a:pt x="1151" y="1778"/>
                </a:lnTo>
                <a:lnTo>
                  <a:pt x="1150" y="1778"/>
                </a:lnTo>
                <a:lnTo>
                  <a:pt x="1149" y="1779"/>
                </a:lnTo>
                <a:lnTo>
                  <a:pt x="1148" y="1778"/>
                </a:lnTo>
                <a:lnTo>
                  <a:pt x="1147" y="1779"/>
                </a:lnTo>
                <a:lnTo>
                  <a:pt x="1145" y="1779"/>
                </a:lnTo>
                <a:lnTo>
                  <a:pt x="1145" y="1780"/>
                </a:lnTo>
                <a:lnTo>
                  <a:pt x="1145" y="1782"/>
                </a:lnTo>
                <a:lnTo>
                  <a:pt x="1146" y="1783"/>
                </a:lnTo>
                <a:lnTo>
                  <a:pt x="1145" y="1784"/>
                </a:lnTo>
                <a:lnTo>
                  <a:pt x="1143" y="1785"/>
                </a:lnTo>
                <a:lnTo>
                  <a:pt x="1141" y="1785"/>
                </a:lnTo>
                <a:lnTo>
                  <a:pt x="1139" y="1785"/>
                </a:lnTo>
                <a:lnTo>
                  <a:pt x="1137" y="1787"/>
                </a:lnTo>
                <a:lnTo>
                  <a:pt x="1134" y="1789"/>
                </a:lnTo>
                <a:lnTo>
                  <a:pt x="1133" y="1789"/>
                </a:lnTo>
                <a:lnTo>
                  <a:pt x="1132" y="1789"/>
                </a:lnTo>
                <a:lnTo>
                  <a:pt x="1129" y="1789"/>
                </a:lnTo>
                <a:lnTo>
                  <a:pt x="1127" y="1789"/>
                </a:lnTo>
                <a:lnTo>
                  <a:pt x="1124" y="1788"/>
                </a:lnTo>
                <a:lnTo>
                  <a:pt x="1123" y="1787"/>
                </a:lnTo>
                <a:lnTo>
                  <a:pt x="1123" y="1785"/>
                </a:lnTo>
                <a:lnTo>
                  <a:pt x="1122" y="1785"/>
                </a:lnTo>
                <a:lnTo>
                  <a:pt x="1123" y="1784"/>
                </a:lnTo>
                <a:lnTo>
                  <a:pt x="1122" y="1784"/>
                </a:lnTo>
                <a:lnTo>
                  <a:pt x="1122" y="1783"/>
                </a:lnTo>
                <a:lnTo>
                  <a:pt x="1121" y="1783"/>
                </a:lnTo>
                <a:lnTo>
                  <a:pt x="1120" y="1784"/>
                </a:lnTo>
                <a:lnTo>
                  <a:pt x="1119" y="1784"/>
                </a:lnTo>
                <a:lnTo>
                  <a:pt x="1119" y="1785"/>
                </a:lnTo>
                <a:lnTo>
                  <a:pt x="1118" y="1787"/>
                </a:lnTo>
                <a:lnTo>
                  <a:pt x="1117" y="1787"/>
                </a:lnTo>
                <a:lnTo>
                  <a:pt x="1115" y="1787"/>
                </a:lnTo>
                <a:lnTo>
                  <a:pt x="1112" y="1787"/>
                </a:lnTo>
                <a:lnTo>
                  <a:pt x="1111" y="1788"/>
                </a:lnTo>
                <a:lnTo>
                  <a:pt x="1110" y="1788"/>
                </a:lnTo>
                <a:lnTo>
                  <a:pt x="1109" y="1788"/>
                </a:lnTo>
                <a:lnTo>
                  <a:pt x="1108" y="1789"/>
                </a:lnTo>
                <a:lnTo>
                  <a:pt x="1108" y="1790"/>
                </a:lnTo>
                <a:lnTo>
                  <a:pt x="1106" y="1791"/>
                </a:lnTo>
                <a:lnTo>
                  <a:pt x="1105" y="1792"/>
                </a:lnTo>
                <a:lnTo>
                  <a:pt x="1104" y="1792"/>
                </a:lnTo>
                <a:lnTo>
                  <a:pt x="1104" y="1793"/>
                </a:lnTo>
                <a:lnTo>
                  <a:pt x="1103" y="1792"/>
                </a:lnTo>
                <a:lnTo>
                  <a:pt x="1103" y="1791"/>
                </a:lnTo>
                <a:lnTo>
                  <a:pt x="1102" y="1789"/>
                </a:lnTo>
                <a:lnTo>
                  <a:pt x="1102" y="1787"/>
                </a:lnTo>
                <a:lnTo>
                  <a:pt x="1102" y="1785"/>
                </a:lnTo>
                <a:lnTo>
                  <a:pt x="1101" y="1785"/>
                </a:lnTo>
                <a:lnTo>
                  <a:pt x="1101" y="1784"/>
                </a:lnTo>
                <a:lnTo>
                  <a:pt x="1101" y="1783"/>
                </a:lnTo>
                <a:lnTo>
                  <a:pt x="1100" y="1782"/>
                </a:lnTo>
                <a:lnTo>
                  <a:pt x="1100" y="1781"/>
                </a:lnTo>
                <a:lnTo>
                  <a:pt x="1096" y="1781"/>
                </a:lnTo>
                <a:lnTo>
                  <a:pt x="1093" y="1781"/>
                </a:lnTo>
                <a:lnTo>
                  <a:pt x="1090" y="1782"/>
                </a:lnTo>
                <a:lnTo>
                  <a:pt x="1089" y="1782"/>
                </a:lnTo>
                <a:lnTo>
                  <a:pt x="1087" y="1782"/>
                </a:lnTo>
                <a:lnTo>
                  <a:pt x="1086" y="1784"/>
                </a:lnTo>
                <a:lnTo>
                  <a:pt x="1085" y="1784"/>
                </a:lnTo>
                <a:lnTo>
                  <a:pt x="1083" y="1783"/>
                </a:lnTo>
                <a:lnTo>
                  <a:pt x="1080" y="1781"/>
                </a:lnTo>
                <a:lnTo>
                  <a:pt x="1078" y="1781"/>
                </a:lnTo>
                <a:lnTo>
                  <a:pt x="1076" y="1781"/>
                </a:lnTo>
                <a:lnTo>
                  <a:pt x="1075" y="1781"/>
                </a:lnTo>
                <a:lnTo>
                  <a:pt x="1074" y="1781"/>
                </a:lnTo>
                <a:lnTo>
                  <a:pt x="1074" y="1782"/>
                </a:lnTo>
                <a:lnTo>
                  <a:pt x="1073" y="1782"/>
                </a:lnTo>
                <a:lnTo>
                  <a:pt x="1072" y="1784"/>
                </a:lnTo>
                <a:lnTo>
                  <a:pt x="1070" y="1783"/>
                </a:lnTo>
                <a:lnTo>
                  <a:pt x="1068" y="1783"/>
                </a:lnTo>
                <a:lnTo>
                  <a:pt x="1067" y="1782"/>
                </a:lnTo>
                <a:lnTo>
                  <a:pt x="1066" y="1780"/>
                </a:lnTo>
                <a:lnTo>
                  <a:pt x="1065" y="1779"/>
                </a:lnTo>
                <a:lnTo>
                  <a:pt x="1065" y="1778"/>
                </a:lnTo>
                <a:lnTo>
                  <a:pt x="1064" y="1776"/>
                </a:lnTo>
                <a:lnTo>
                  <a:pt x="1063" y="1775"/>
                </a:lnTo>
                <a:lnTo>
                  <a:pt x="1062" y="1775"/>
                </a:lnTo>
                <a:lnTo>
                  <a:pt x="1062" y="1772"/>
                </a:lnTo>
                <a:lnTo>
                  <a:pt x="1062" y="1771"/>
                </a:lnTo>
                <a:lnTo>
                  <a:pt x="1062" y="1770"/>
                </a:lnTo>
                <a:lnTo>
                  <a:pt x="1061" y="1770"/>
                </a:lnTo>
                <a:lnTo>
                  <a:pt x="1059" y="1770"/>
                </a:lnTo>
                <a:lnTo>
                  <a:pt x="1058" y="1769"/>
                </a:lnTo>
                <a:lnTo>
                  <a:pt x="1057" y="1769"/>
                </a:lnTo>
                <a:lnTo>
                  <a:pt x="1056" y="1769"/>
                </a:lnTo>
                <a:lnTo>
                  <a:pt x="1054" y="1766"/>
                </a:lnTo>
                <a:lnTo>
                  <a:pt x="1053" y="1766"/>
                </a:lnTo>
                <a:lnTo>
                  <a:pt x="1050" y="1766"/>
                </a:lnTo>
                <a:lnTo>
                  <a:pt x="1049" y="1766"/>
                </a:lnTo>
                <a:lnTo>
                  <a:pt x="1047" y="1766"/>
                </a:lnTo>
                <a:lnTo>
                  <a:pt x="1042" y="1764"/>
                </a:lnTo>
                <a:lnTo>
                  <a:pt x="1040" y="1764"/>
                </a:lnTo>
                <a:lnTo>
                  <a:pt x="1034" y="1764"/>
                </a:lnTo>
                <a:lnTo>
                  <a:pt x="1033" y="1763"/>
                </a:lnTo>
                <a:lnTo>
                  <a:pt x="1031" y="1763"/>
                </a:lnTo>
                <a:lnTo>
                  <a:pt x="1029" y="1762"/>
                </a:lnTo>
                <a:lnTo>
                  <a:pt x="1028" y="1761"/>
                </a:lnTo>
                <a:lnTo>
                  <a:pt x="1026" y="1760"/>
                </a:lnTo>
                <a:lnTo>
                  <a:pt x="1024" y="1760"/>
                </a:lnTo>
                <a:lnTo>
                  <a:pt x="1023" y="1757"/>
                </a:lnTo>
                <a:lnTo>
                  <a:pt x="1023" y="1756"/>
                </a:lnTo>
                <a:lnTo>
                  <a:pt x="1021" y="1755"/>
                </a:lnTo>
                <a:lnTo>
                  <a:pt x="1021" y="1754"/>
                </a:lnTo>
                <a:lnTo>
                  <a:pt x="1023" y="1753"/>
                </a:lnTo>
                <a:lnTo>
                  <a:pt x="1024" y="1752"/>
                </a:lnTo>
                <a:lnTo>
                  <a:pt x="1025" y="1752"/>
                </a:lnTo>
                <a:lnTo>
                  <a:pt x="1025" y="1751"/>
                </a:lnTo>
                <a:lnTo>
                  <a:pt x="1025" y="1749"/>
                </a:lnTo>
                <a:lnTo>
                  <a:pt x="1025" y="1748"/>
                </a:lnTo>
                <a:lnTo>
                  <a:pt x="1024" y="1748"/>
                </a:lnTo>
                <a:lnTo>
                  <a:pt x="1023" y="1748"/>
                </a:lnTo>
                <a:lnTo>
                  <a:pt x="1020" y="1748"/>
                </a:lnTo>
                <a:lnTo>
                  <a:pt x="1018" y="1748"/>
                </a:lnTo>
                <a:lnTo>
                  <a:pt x="1017" y="1748"/>
                </a:lnTo>
                <a:lnTo>
                  <a:pt x="1014" y="1748"/>
                </a:lnTo>
                <a:lnTo>
                  <a:pt x="1011" y="1749"/>
                </a:lnTo>
                <a:lnTo>
                  <a:pt x="1010" y="1749"/>
                </a:lnTo>
                <a:lnTo>
                  <a:pt x="1009" y="1751"/>
                </a:lnTo>
                <a:lnTo>
                  <a:pt x="1009" y="1752"/>
                </a:lnTo>
                <a:lnTo>
                  <a:pt x="1008" y="1753"/>
                </a:lnTo>
                <a:lnTo>
                  <a:pt x="1007" y="1754"/>
                </a:lnTo>
                <a:lnTo>
                  <a:pt x="1007" y="1755"/>
                </a:lnTo>
                <a:lnTo>
                  <a:pt x="1007" y="1757"/>
                </a:lnTo>
                <a:lnTo>
                  <a:pt x="1006" y="1757"/>
                </a:lnTo>
                <a:lnTo>
                  <a:pt x="1007" y="1758"/>
                </a:lnTo>
                <a:lnTo>
                  <a:pt x="1007" y="1761"/>
                </a:lnTo>
                <a:lnTo>
                  <a:pt x="1007" y="1763"/>
                </a:lnTo>
                <a:lnTo>
                  <a:pt x="1006" y="1770"/>
                </a:lnTo>
                <a:lnTo>
                  <a:pt x="1006" y="1773"/>
                </a:lnTo>
                <a:lnTo>
                  <a:pt x="1006" y="1774"/>
                </a:lnTo>
                <a:lnTo>
                  <a:pt x="1005" y="1776"/>
                </a:lnTo>
                <a:lnTo>
                  <a:pt x="1005" y="1778"/>
                </a:lnTo>
                <a:lnTo>
                  <a:pt x="1003" y="1779"/>
                </a:lnTo>
                <a:lnTo>
                  <a:pt x="1000" y="1783"/>
                </a:lnTo>
                <a:lnTo>
                  <a:pt x="999" y="1783"/>
                </a:lnTo>
                <a:lnTo>
                  <a:pt x="998" y="1784"/>
                </a:lnTo>
                <a:lnTo>
                  <a:pt x="995" y="1783"/>
                </a:lnTo>
                <a:lnTo>
                  <a:pt x="993" y="1783"/>
                </a:lnTo>
                <a:lnTo>
                  <a:pt x="993" y="1782"/>
                </a:lnTo>
                <a:lnTo>
                  <a:pt x="991" y="1781"/>
                </a:lnTo>
                <a:lnTo>
                  <a:pt x="990" y="1780"/>
                </a:lnTo>
                <a:lnTo>
                  <a:pt x="989" y="1780"/>
                </a:lnTo>
                <a:lnTo>
                  <a:pt x="988" y="1780"/>
                </a:lnTo>
                <a:lnTo>
                  <a:pt x="983" y="1781"/>
                </a:lnTo>
                <a:lnTo>
                  <a:pt x="980" y="1781"/>
                </a:lnTo>
                <a:lnTo>
                  <a:pt x="975" y="1780"/>
                </a:lnTo>
                <a:lnTo>
                  <a:pt x="974" y="1780"/>
                </a:lnTo>
                <a:lnTo>
                  <a:pt x="972" y="1779"/>
                </a:lnTo>
                <a:lnTo>
                  <a:pt x="969" y="1776"/>
                </a:lnTo>
                <a:lnTo>
                  <a:pt x="965" y="1775"/>
                </a:lnTo>
                <a:lnTo>
                  <a:pt x="963" y="1774"/>
                </a:lnTo>
                <a:lnTo>
                  <a:pt x="962" y="1774"/>
                </a:lnTo>
                <a:lnTo>
                  <a:pt x="959" y="1773"/>
                </a:lnTo>
                <a:lnTo>
                  <a:pt x="958" y="1772"/>
                </a:lnTo>
                <a:lnTo>
                  <a:pt x="955" y="1770"/>
                </a:lnTo>
                <a:lnTo>
                  <a:pt x="953" y="1767"/>
                </a:lnTo>
                <a:lnTo>
                  <a:pt x="952" y="1763"/>
                </a:lnTo>
                <a:lnTo>
                  <a:pt x="950" y="1758"/>
                </a:lnTo>
                <a:lnTo>
                  <a:pt x="950" y="1757"/>
                </a:lnTo>
                <a:lnTo>
                  <a:pt x="949" y="1754"/>
                </a:lnTo>
                <a:lnTo>
                  <a:pt x="949" y="1752"/>
                </a:lnTo>
                <a:lnTo>
                  <a:pt x="949" y="1747"/>
                </a:lnTo>
                <a:lnTo>
                  <a:pt x="949" y="1738"/>
                </a:lnTo>
                <a:lnTo>
                  <a:pt x="949" y="1736"/>
                </a:lnTo>
                <a:lnTo>
                  <a:pt x="949" y="1735"/>
                </a:lnTo>
                <a:lnTo>
                  <a:pt x="947" y="1733"/>
                </a:lnTo>
                <a:lnTo>
                  <a:pt x="946" y="1731"/>
                </a:lnTo>
                <a:lnTo>
                  <a:pt x="946" y="1730"/>
                </a:lnTo>
                <a:lnTo>
                  <a:pt x="944" y="1730"/>
                </a:lnTo>
                <a:lnTo>
                  <a:pt x="943" y="1730"/>
                </a:lnTo>
                <a:lnTo>
                  <a:pt x="942" y="1730"/>
                </a:lnTo>
                <a:lnTo>
                  <a:pt x="940" y="1730"/>
                </a:lnTo>
                <a:lnTo>
                  <a:pt x="936" y="1734"/>
                </a:lnTo>
                <a:lnTo>
                  <a:pt x="933" y="1735"/>
                </a:lnTo>
                <a:lnTo>
                  <a:pt x="927" y="1737"/>
                </a:lnTo>
                <a:lnTo>
                  <a:pt x="925" y="1737"/>
                </a:lnTo>
                <a:lnTo>
                  <a:pt x="919" y="1737"/>
                </a:lnTo>
                <a:lnTo>
                  <a:pt x="916" y="1737"/>
                </a:lnTo>
                <a:lnTo>
                  <a:pt x="914" y="1737"/>
                </a:lnTo>
                <a:lnTo>
                  <a:pt x="913" y="1737"/>
                </a:lnTo>
                <a:lnTo>
                  <a:pt x="911" y="1737"/>
                </a:lnTo>
                <a:lnTo>
                  <a:pt x="909" y="1738"/>
                </a:lnTo>
                <a:lnTo>
                  <a:pt x="906" y="1740"/>
                </a:lnTo>
                <a:lnTo>
                  <a:pt x="905" y="1742"/>
                </a:lnTo>
                <a:lnTo>
                  <a:pt x="905" y="1743"/>
                </a:lnTo>
                <a:lnTo>
                  <a:pt x="905" y="1745"/>
                </a:lnTo>
                <a:lnTo>
                  <a:pt x="905" y="1746"/>
                </a:lnTo>
                <a:lnTo>
                  <a:pt x="906" y="1748"/>
                </a:lnTo>
                <a:lnTo>
                  <a:pt x="907" y="1749"/>
                </a:lnTo>
                <a:lnTo>
                  <a:pt x="907" y="1752"/>
                </a:lnTo>
                <a:lnTo>
                  <a:pt x="906" y="1753"/>
                </a:lnTo>
                <a:lnTo>
                  <a:pt x="906" y="1755"/>
                </a:lnTo>
                <a:lnTo>
                  <a:pt x="906" y="1756"/>
                </a:lnTo>
                <a:lnTo>
                  <a:pt x="907" y="1757"/>
                </a:lnTo>
                <a:lnTo>
                  <a:pt x="908" y="1758"/>
                </a:lnTo>
                <a:lnTo>
                  <a:pt x="909" y="1758"/>
                </a:lnTo>
                <a:lnTo>
                  <a:pt x="909" y="1760"/>
                </a:lnTo>
                <a:lnTo>
                  <a:pt x="909" y="1761"/>
                </a:lnTo>
                <a:lnTo>
                  <a:pt x="909" y="1762"/>
                </a:lnTo>
                <a:lnTo>
                  <a:pt x="909" y="1763"/>
                </a:lnTo>
                <a:lnTo>
                  <a:pt x="907" y="1763"/>
                </a:lnTo>
                <a:lnTo>
                  <a:pt x="906" y="1764"/>
                </a:lnTo>
                <a:lnTo>
                  <a:pt x="905" y="1763"/>
                </a:lnTo>
                <a:lnTo>
                  <a:pt x="899" y="1763"/>
                </a:lnTo>
                <a:lnTo>
                  <a:pt x="898" y="1763"/>
                </a:lnTo>
                <a:lnTo>
                  <a:pt x="897" y="1764"/>
                </a:lnTo>
                <a:lnTo>
                  <a:pt x="895" y="1767"/>
                </a:lnTo>
                <a:lnTo>
                  <a:pt x="894" y="1767"/>
                </a:lnTo>
                <a:lnTo>
                  <a:pt x="889" y="1769"/>
                </a:lnTo>
                <a:lnTo>
                  <a:pt x="887" y="1769"/>
                </a:lnTo>
                <a:lnTo>
                  <a:pt x="886" y="1769"/>
                </a:lnTo>
                <a:lnTo>
                  <a:pt x="884" y="1769"/>
                </a:lnTo>
                <a:lnTo>
                  <a:pt x="883" y="1769"/>
                </a:lnTo>
                <a:lnTo>
                  <a:pt x="881" y="1769"/>
                </a:lnTo>
                <a:lnTo>
                  <a:pt x="880" y="1767"/>
                </a:lnTo>
                <a:lnTo>
                  <a:pt x="879" y="1767"/>
                </a:lnTo>
                <a:lnTo>
                  <a:pt x="878" y="1766"/>
                </a:lnTo>
                <a:lnTo>
                  <a:pt x="877" y="1766"/>
                </a:lnTo>
                <a:lnTo>
                  <a:pt x="875" y="1766"/>
                </a:lnTo>
                <a:lnTo>
                  <a:pt x="874" y="1765"/>
                </a:lnTo>
                <a:lnTo>
                  <a:pt x="872" y="1764"/>
                </a:lnTo>
                <a:lnTo>
                  <a:pt x="871" y="1763"/>
                </a:lnTo>
                <a:lnTo>
                  <a:pt x="871" y="1762"/>
                </a:lnTo>
                <a:lnTo>
                  <a:pt x="870" y="1760"/>
                </a:lnTo>
                <a:lnTo>
                  <a:pt x="870" y="1758"/>
                </a:lnTo>
                <a:lnTo>
                  <a:pt x="869" y="1757"/>
                </a:lnTo>
                <a:lnTo>
                  <a:pt x="869" y="1755"/>
                </a:lnTo>
                <a:lnTo>
                  <a:pt x="869" y="1754"/>
                </a:lnTo>
                <a:lnTo>
                  <a:pt x="868" y="1754"/>
                </a:lnTo>
                <a:lnTo>
                  <a:pt x="866" y="1754"/>
                </a:lnTo>
                <a:lnTo>
                  <a:pt x="865" y="1753"/>
                </a:lnTo>
                <a:lnTo>
                  <a:pt x="864" y="1752"/>
                </a:lnTo>
                <a:lnTo>
                  <a:pt x="862" y="1751"/>
                </a:lnTo>
                <a:lnTo>
                  <a:pt x="861" y="1751"/>
                </a:lnTo>
                <a:lnTo>
                  <a:pt x="859" y="1749"/>
                </a:lnTo>
                <a:lnTo>
                  <a:pt x="860" y="1749"/>
                </a:lnTo>
                <a:lnTo>
                  <a:pt x="860" y="1748"/>
                </a:lnTo>
                <a:lnTo>
                  <a:pt x="860" y="1747"/>
                </a:lnTo>
                <a:lnTo>
                  <a:pt x="859" y="1747"/>
                </a:lnTo>
                <a:lnTo>
                  <a:pt x="859" y="1746"/>
                </a:lnTo>
                <a:lnTo>
                  <a:pt x="857" y="1745"/>
                </a:lnTo>
                <a:lnTo>
                  <a:pt x="856" y="1744"/>
                </a:lnTo>
                <a:lnTo>
                  <a:pt x="856" y="1742"/>
                </a:lnTo>
                <a:lnTo>
                  <a:pt x="857" y="1739"/>
                </a:lnTo>
                <a:lnTo>
                  <a:pt x="857" y="1738"/>
                </a:lnTo>
                <a:lnTo>
                  <a:pt x="856" y="1737"/>
                </a:lnTo>
                <a:lnTo>
                  <a:pt x="855" y="1736"/>
                </a:lnTo>
                <a:lnTo>
                  <a:pt x="855" y="1735"/>
                </a:lnTo>
                <a:lnTo>
                  <a:pt x="852" y="1734"/>
                </a:lnTo>
                <a:lnTo>
                  <a:pt x="851" y="1734"/>
                </a:lnTo>
                <a:lnTo>
                  <a:pt x="849" y="1733"/>
                </a:lnTo>
                <a:lnTo>
                  <a:pt x="849" y="1734"/>
                </a:lnTo>
                <a:lnTo>
                  <a:pt x="848" y="1734"/>
                </a:lnTo>
                <a:lnTo>
                  <a:pt x="848" y="1735"/>
                </a:lnTo>
                <a:lnTo>
                  <a:pt x="848" y="1736"/>
                </a:lnTo>
                <a:lnTo>
                  <a:pt x="847" y="1737"/>
                </a:lnTo>
                <a:lnTo>
                  <a:pt x="844" y="1736"/>
                </a:lnTo>
                <a:lnTo>
                  <a:pt x="843" y="1736"/>
                </a:lnTo>
                <a:lnTo>
                  <a:pt x="843" y="1735"/>
                </a:lnTo>
                <a:lnTo>
                  <a:pt x="843" y="1734"/>
                </a:lnTo>
                <a:lnTo>
                  <a:pt x="843" y="1733"/>
                </a:lnTo>
                <a:lnTo>
                  <a:pt x="841" y="1730"/>
                </a:lnTo>
                <a:lnTo>
                  <a:pt x="839" y="1729"/>
                </a:lnTo>
                <a:lnTo>
                  <a:pt x="837" y="1727"/>
                </a:lnTo>
                <a:lnTo>
                  <a:pt x="836" y="1727"/>
                </a:lnTo>
                <a:lnTo>
                  <a:pt x="834" y="1727"/>
                </a:lnTo>
                <a:lnTo>
                  <a:pt x="833" y="1728"/>
                </a:lnTo>
                <a:lnTo>
                  <a:pt x="832" y="1729"/>
                </a:lnTo>
                <a:lnTo>
                  <a:pt x="831" y="1731"/>
                </a:lnTo>
                <a:lnTo>
                  <a:pt x="831" y="1733"/>
                </a:lnTo>
                <a:lnTo>
                  <a:pt x="830" y="1734"/>
                </a:lnTo>
                <a:lnTo>
                  <a:pt x="829" y="1736"/>
                </a:lnTo>
                <a:lnTo>
                  <a:pt x="828" y="1737"/>
                </a:lnTo>
                <a:lnTo>
                  <a:pt x="824" y="1737"/>
                </a:lnTo>
                <a:lnTo>
                  <a:pt x="820" y="1736"/>
                </a:lnTo>
                <a:lnTo>
                  <a:pt x="819" y="1736"/>
                </a:lnTo>
                <a:lnTo>
                  <a:pt x="818" y="1737"/>
                </a:lnTo>
                <a:lnTo>
                  <a:pt x="816" y="1738"/>
                </a:lnTo>
                <a:lnTo>
                  <a:pt x="815" y="1739"/>
                </a:lnTo>
                <a:lnTo>
                  <a:pt x="814" y="1740"/>
                </a:lnTo>
                <a:lnTo>
                  <a:pt x="814" y="1742"/>
                </a:lnTo>
                <a:lnTo>
                  <a:pt x="813" y="1742"/>
                </a:lnTo>
                <a:lnTo>
                  <a:pt x="813" y="1743"/>
                </a:lnTo>
                <a:lnTo>
                  <a:pt x="813" y="1744"/>
                </a:lnTo>
                <a:lnTo>
                  <a:pt x="813" y="1745"/>
                </a:lnTo>
                <a:lnTo>
                  <a:pt x="814" y="1747"/>
                </a:lnTo>
                <a:lnTo>
                  <a:pt x="815" y="1748"/>
                </a:lnTo>
                <a:lnTo>
                  <a:pt x="816" y="1751"/>
                </a:lnTo>
                <a:lnTo>
                  <a:pt x="818" y="1753"/>
                </a:lnTo>
                <a:lnTo>
                  <a:pt x="819" y="1756"/>
                </a:lnTo>
                <a:lnTo>
                  <a:pt x="819" y="1760"/>
                </a:lnTo>
                <a:lnTo>
                  <a:pt x="818" y="1762"/>
                </a:lnTo>
                <a:lnTo>
                  <a:pt x="815" y="1769"/>
                </a:lnTo>
                <a:lnTo>
                  <a:pt x="815" y="1771"/>
                </a:lnTo>
                <a:lnTo>
                  <a:pt x="814" y="1772"/>
                </a:lnTo>
                <a:lnTo>
                  <a:pt x="814" y="1773"/>
                </a:lnTo>
                <a:lnTo>
                  <a:pt x="813" y="1773"/>
                </a:lnTo>
                <a:lnTo>
                  <a:pt x="812" y="1773"/>
                </a:lnTo>
                <a:lnTo>
                  <a:pt x="811" y="1773"/>
                </a:lnTo>
                <a:lnTo>
                  <a:pt x="810" y="1773"/>
                </a:lnTo>
                <a:lnTo>
                  <a:pt x="804" y="1772"/>
                </a:lnTo>
                <a:lnTo>
                  <a:pt x="801" y="1772"/>
                </a:lnTo>
                <a:lnTo>
                  <a:pt x="796" y="1773"/>
                </a:lnTo>
                <a:lnTo>
                  <a:pt x="788" y="1773"/>
                </a:lnTo>
                <a:lnTo>
                  <a:pt x="786" y="1774"/>
                </a:lnTo>
                <a:lnTo>
                  <a:pt x="782" y="1776"/>
                </a:lnTo>
                <a:lnTo>
                  <a:pt x="781" y="1776"/>
                </a:lnTo>
                <a:lnTo>
                  <a:pt x="780" y="1776"/>
                </a:lnTo>
                <a:lnTo>
                  <a:pt x="777" y="1775"/>
                </a:lnTo>
                <a:lnTo>
                  <a:pt x="776" y="1774"/>
                </a:lnTo>
                <a:lnTo>
                  <a:pt x="774" y="1770"/>
                </a:lnTo>
                <a:lnTo>
                  <a:pt x="773" y="1770"/>
                </a:lnTo>
                <a:lnTo>
                  <a:pt x="772" y="1769"/>
                </a:lnTo>
                <a:lnTo>
                  <a:pt x="772" y="1767"/>
                </a:lnTo>
                <a:lnTo>
                  <a:pt x="772" y="1765"/>
                </a:lnTo>
                <a:lnTo>
                  <a:pt x="771" y="1763"/>
                </a:lnTo>
                <a:lnTo>
                  <a:pt x="772" y="1761"/>
                </a:lnTo>
                <a:lnTo>
                  <a:pt x="772" y="1758"/>
                </a:lnTo>
                <a:lnTo>
                  <a:pt x="774" y="1754"/>
                </a:lnTo>
                <a:lnTo>
                  <a:pt x="775" y="1753"/>
                </a:lnTo>
                <a:lnTo>
                  <a:pt x="775" y="1752"/>
                </a:lnTo>
                <a:lnTo>
                  <a:pt x="776" y="1751"/>
                </a:lnTo>
                <a:lnTo>
                  <a:pt x="776" y="1747"/>
                </a:lnTo>
                <a:lnTo>
                  <a:pt x="777" y="1737"/>
                </a:lnTo>
                <a:lnTo>
                  <a:pt x="778" y="1734"/>
                </a:lnTo>
                <a:lnTo>
                  <a:pt x="778" y="1733"/>
                </a:lnTo>
                <a:lnTo>
                  <a:pt x="778" y="1730"/>
                </a:lnTo>
                <a:lnTo>
                  <a:pt x="778" y="1729"/>
                </a:lnTo>
                <a:lnTo>
                  <a:pt x="776" y="1728"/>
                </a:lnTo>
                <a:lnTo>
                  <a:pt x="775" y="1728"/>
                </a:lnTo>
                <a:lnTo>
                  <a:pt x="772" y="1727"/>
                </a:lnTo>
                <a:lnTo>
                  <a:pt x="768" y="1727"/>
                </a:lnTo>
                <a:lnTo>
                  <a:pt x="765" y="1727"/>
                </a:lnTo>
                <a:lnTo>
                  <a:pt x="763" y="1728"/>
                </a:lnTo>
                <a:lnTo>
                  <a:pt x="757" y="1731"/>
                </a:lnTo>
                <a:lnTo>
                  <a:pt x="753" y="1734"/>
                </a:lnTo>
                <a:lnTo>
                  <a:pt x="753" y="1735"/>
                </a:lnTo>
                <a:lnTo>
                  <a:pt x="753" y="1736"/>
                </a:lnTo>
                <a:lnTo>
                  <a:pt x="752" y="1738"/>
                </a:lnTo>
                <a:lnTo>
                  <a:pt x="752" y="1739"/>
                </a:lnTo>
                <a:lnTo>
                  <a:pt x="750" y="1739"/>
                </a:lnTo>
                <a:lnTo>
                  <a:pt x="748" y="1742"/>
                </a:lnTo>
                <a:lnTo>
                  <a:pt x="747" y="1742"/>
                </a:lnTo>
                <a:lnTo>
                  <a:pt x="744" y="1743"/>
                </a:lnTo>
                <a:lnTo>
                  <a:pt x="741" y="1743"/>
                </a:lnTo>
                <a:lnTo>
                  <a:pt x="739" y="1743"/>
                </a:lnTo>
                <a:lnTo>
                  <a:pt x="738" y="1742"/>
                </a:lnTo>
                <a:lnTo>
                  <a:pt x="737" y="1742"/>
                </a:lnTo>
                <a:lnTo>
                  <a:pt x="736" y="1740"/>
                </a:lnTo>
                <a:lnTo>
                  <a:pt x="734" y="1738"/>
                </a:lnTo>
                <a:lnTo>
                  <a:pt x="731" y="1736"/>
                </a:lnTo>
                <a:lnTo>
                  <a:pt x="728" y="1734"/>
                </a:lnTo>
                <a:lnTo>
                  <a:pt x="728" y="1733"/>
                </a:lnTo>
                <a:lnTo>
                  <a:pt x="728" y="1731"/>
                </a:lnTo>
                <a:lnTo>
                  <a:pt x="728" y="1730"/>
                </a:lnTo>
                <a:lnTo>
                  <a:pt x="728" y="1726"/>
                </a:lnTo>
                <a:lnTo>
                  <a:pt x="730" y="1722"/>
                </a:lnTo>
                <a:lnTo>
                  <a:pt x="730" y="1720"/>
                </a:lnTo>
                <a:lnTo>
                  <a:pt x="729" y="1719"/>
                </a:lnTo>
                <a:lnTo>
                  <a:pt x="729" y="1717"/>
                </a:lnTo>
                <a:lnTo>
                  <a:pt x="727" y="1712"/>
                </a:lnTo>
                <a:lnTo>
                  <a:pt x="726" y="1710"/>
                </a:lnTo>
                <a:lnTo>
                  <a:pt x="725" y="1710"/>
                </a:lnTo>
                <a:lnTo>
                  <a:pt x="724" y="1710"/>
                </a:lnTo>
                <a:lnTo>
                  <a:pt x="719" y="1709"/>
                </a:lnTo>
                <a:lnTo>
                  <a:pt x="718" y="1710"/>
                </a:lnTo>
                <a:lnTo>
                  <a:pt x="717" y="1711"/>
                </a:lnTo>
                <a:lnTo>
                  <a:pt x="717" y="1713"/>
                </a:lnTo>
                <a:lnTo>
                  <a:pt x="716" y="1716"/>
                </a:lnTo>
                <a:lnTo>
                  <a:pt x="715" y="1724"/>
                </a:lnTo>
                <a:lnTo>
                  <a:pt x="713" y="1728"/>
                </a:lnTo>
                <a:lnTo>
                  <a:pt x="712" y="1728"/>
                </a:lnTo>
                <a:lnTo>
                  <a:pt x="712" y="1729"/>
                </a:lnTo>
                <a:lnTo>
                  <a:pt x="710" y="1730"/>
                </a:lnTo>
                <a:lnTo>
                  <a:pt x="708" y="1730"/>
                </a:lnTo>
                <a:lnTo>
                  <a:pt x="708" y="1731"/>
                </a:lnTo>
                <a:lnTo>
                  <a:pt x="706" y="1735"/>
                </a:lnTo>
                <a:lnTo>
                  <a:pt x="705" y="1735"/>
                </a:lnTo>
                <a:lnTo>
                  <a:pt x="703" y="1736"/>
                </a:lnTo>
                <a:lnTo>
                  <a:pt x="702" y="1736"/>
                </a:lnTo>
                <a:lnTo>
                  <a:pt x="701" y="1735"/>
                </a:lnTo>
                <a:lnTo>
                  <a:pt x="699" y="1733"/>
                </a:lnTo>
                <a:lnTo>
                  <a:pt x="698" y="1731"/>
                </a:lnTo>
                <a:lnTo>
                  <a:pt x="698" y="1729"/>
                </a:lnTo>
                <a:lnTo>
                  <a:pt x="694" y="1725"/>
                </a:lnTo>
                <a:lnTo>
                  <a:pt x="694" y="1726"/>
                </a:lnTo>
                <a:lnTo>
                  <a:pt x="693" y="1726"/>
                </a:lnTo>
                <a:lnTo>
                  <a:pt x="692" y="1726"/>
                </a:lnTo>
                <a:lnTo>
                  <a:pt x="691" y="1725"/>
                </a:lnTo>
                <a:lnTo>
                  <a:pt x="690" y="1724"/>
                </a:lnTo>
                <a:lnTo>
                  <a:pt x="689" y="1722"/>
                </a:lnTo>
                <a:lnTo>
                  <a:pt x="688" y="1724"/>
                </a:lnTo>
                <a:lnTo>
                  <a:pt x="687" y="1726"/>
                </a:lnTo>
                <a:lnTo>
                  <a:pt x="685" y="1728"/>
                </a:lnTo>
                <a:lnTo>
                  <a:pt x="683" y="1730"/>
                </a:lnTo>
                <a:lnTo>
                  <a:pt x="682" y="1731"/>
                </a:lnTo>
                <a:lnTo>
                  <a:pt x="681" y="1734"/>
                </a:lnTo>
                <a:lnTo>
                  <a:pt x="681" y="1735"/>
                </a:lnTo>
                <a:lnTo>
                  <a:pt x="681" y="1736"/>
                </a:lnTo>
                <a:lnTo>
                  <a:pt x="681" y="1737"/>
                </a:lnTo>
                <a:lnTo>
                  <a:pt x="681" y="1739"/>
                </a:lnTo>
                <a:lnTo>
                  <a:pt x="681" y="1742"/>
                </a:lnTo>
                <a:lnTo>
                  <a:pt x="680" y="1744"/>
                </a:lnTo>
                <a:lnTo>
                  <a:pt x="680" y="1745"/>
                </a:lnTo>
                <a:lnTo>
                  <a:pt x="678" y="1749"/>
                </a:lnTo>
                <a:lnTo>
                  <a:pt x="678" y="1752"/>
                </a:lnTo>
                <a:lnTo>
                  <a:pt x="678" y="1753"/>
                </a:lnTo>
                <a:lnTo>
                  <a:pt x="679" y="1757"/>
                </a:lnTo>
                <a:lnTo>
                  <a:pt x="679" y="1762"/>
                </a:lnTo>
                <a:lnTo>
                  <a:pt x="678" y="1763"/>
                </a:lnTo>
                <a:lnTo>
                  <a:pt x="678" y="1764"/>
                </a:lnTo>
                <a:lnTo>
                  <a:pt x="678" y="1765"/>
                </a:lnTo>
                <a:lnTo>
                  <a:pt x="677" y="1765"/>
                </a:lnTo>
                <a:lnTo>
                  <a:pt x="671" y="1770"/>
                </a:lnTo>
                <a:lnTo>
                  <a:pt x="670" y="1773"/>
                </a:lnTo>
                <a:lnTo>
                  <a:pt x="669" y="1774"/>
                </a:lnTo>
                <a:lnTo>
                  <a:pt x="669" y="1778"/>
                </a:lnTo>
                <a:lnTo>
                  <a:pt x="669" y="1779"/>
                </a:lnTo>
                <a:lnTo>
                  <a:pt x="668" y="1780"/>
                </a:lnTo>
                <a:lnTo>
                  <a:pt x="666" y="1781"/>
                </a:lnTo>
                <a:lnTo>
                  <a:pt x="664" y="1781"/>
                </a:lnTo>
                <a:lnTo>
                  <a:pt x="659" y="1782"/>
                </a:lnTo>
                <a:lnTo>
                  <a:pt x="652" y="1782"/>
                </a:lnTo>
                <a:lnTo>
                  <a:pt x="647" y="1782"/>
                </a:lnTo>
                <a:lnTo>
                  <a:pt x="646" y="1782"/>
                </a:lnTo>
                <a:lnTo>
                  <a:pt x="645" y="1782"/>
                </a:lnTo>
                <a:lnTo>
                  <a:pt x="644" y="1783"/>
                </a:lnTo>
                <a:lnTo>
                  <a:pt x="641" y="1787"/>
                </a:lnTo>
                <a:lnTo>
                  <a:pt x="640" y="1789"/>
                </a:lnTo>
                <a:lnTo>
                  <a:pt x="638" y="1789"/>
                </a:lnTo>
                <a:lnTo>
                  <a:pt x="637" y="1789"/>
                </a:lnTo>
                <a:lnTo>
                  <a:pt x="636" y="1789"/>
                </a:lnTo>
                <a:lnTo>
                  <a:pt x="631" y="1785"/>
                </a:lnTo>
                <a:lnTo>
                  <a:pt x="626" y="1783"/>
                </a:lnTo>
                <a:lnTo>
                  <a:pt x="624" y="1782"/>
                </a:lnTo>
                <a:lnTo>
                  <a:pt x="623" y="1781"/>
                </a:lnTo>
                <a:lnTo>
                  <a:pt x="623" y="1780"/>
                </a:lnTo>
                <a:lnTo>
                  <a:pt x="622" y="1773"/>
                </a:lnTo>
                <a:lnTo>
                  <a:pt x="621" y="1773"/>
                </a:lnTo>
                <a:lnTo>
                  <a:pt x="621" y="1772"/>
                </a:lnTo>
                <a:lnTo>
                  <a:pt x="619" y="1769"/>
                </a:lnTo>
                <a:lnTo>
                  <a:pt x="618" y="1765"/>
                </a:lnTo>
                <a:lnTo>
                  <a:pt x="616" y="1761"/>
                </a:lnTo>
                <a:lnTo>
                  <a:pt x="615" y="1760"/>
                </a:lnTo>
                <a:lnTo>
                  <a:pt x="613" y="1758"/>
                </a:lnTo>
                <a:lnTo>
                  <a:pt x="609" y="1757"/>
                </a:lnTo>
                <a:lnTo>
                  <a:pt x="608" y="1756"/>
                </a:lnTo>
                <a:lnTo>
                  <a:pt x="608" y="1755"/>
                </a:lnTo>
                <a:lnTo>
                  <a:pt x="608" y="1754"/>
                </a:lnTo>
                <a:lnTo>
                  <a:pt x="608" y="1753"/>
                </a:lnTo>
                <a:lnTo>
                  <a:pt x="608" y="1749"/>
                </a:lnTo>
                <a:lnTo>
                  <a:pt x="609" y="1746"/>
                </a:lnTo>
                <a:lnTo>
                  <a:pt x="610" y="1744"/>
                </a:lnTo>
                <a:lnTo>
                  <a:pt x="612" y="1742"/>
                </a:lnTo>
                <a:lnTo>
                  <a:pt x="613" y="1742"/>
                </a:lnTo>
                <a:lnTo>
                  <a:pt x="614" y="1740"/>
                </a:lnTo>
                <a:lnTo>
                  <a:pt x="615" y="1739"/>
                </a:lnTo>
                <a:lnTo>
                  <a:pt x="616" y="1739"/>
                </a:lnTo>
                <a:lnTo>
                  <a:pt x="617" y="1737"/>
                </a:lnTo>
                <a:lnTo>
                  <a:pt x="618" y="1735"/>
                </a:lnTo>
                <a:lnTo>
                  <a:pt x="618" y="1734"/>
                </a:lnTo>
                <a:lnTo>
                  <a:pt x="621" y="1726"/>
                </a:lnTo>
                <a:lnTo>
                  <a:pt x="621" y="1724"/>
                </a:lnTo>
                <a:lnTo>
                  <a:pt x="621" y="1722"/>
                </a:lnTo>
                <a:lnTo>
                  <a:pt x="621" y="1721"/>
                </a:lnTo>
                <a:lnTo>
                  <a:pt x="619" y="1720"/>
                </a:lnTo>
                <a:lnTo>
                  <a:pt x="618" y="1718"/>
                </a:lnTo>
                <a:lnTo>
                  <a:pt x="617" y="1713"/>
                </a:lnTo>
                <a:lnTo>
                  <a:pt x="616" y="1712"/>
                </a:lnTo>
                <a:lnTo>
                  <a:pt x="616" y="1711"/>
                </a:lnTo>
                <a:lnTo>
                  <a:pt x="615" y="1710"/>
                </a:lnTo>
                <a:lnTo>
                  <a:pt x="615" y="1709"/>
                </a:lnTo>
                <a:lnTo>
                  <a:pt x="614" y="1709"/>
                </a:lnTo>
                <a:lnTo>
                  <a:pt x="610" y="1709"/>
                </a:lnTo>
                <a:lnTo>
                  <a:pt x="607" y="1709"/>
                </a:lnTo>
                <a:lnTo>
                  <a:pt x="604" y="1710"/>
                </a:lnTo>
                <a:lnTo>
                  <a:pt x="601" y="1711"/>
                </a:lnTo>
                <a:lnTo>
                  <a:pt x="600" y="1711"/>
                </a:lnTo>
                <a:lnTo>
                  <a:pt x="596" y="1715"/>
                </a:lnTo>
                <a:lnTo>
                  <a:pt x="593" y="1717"/>
                </a:lnTo>
                <a:lnTo>
                  <a:pt x="593" y="1718"/>
                </a:lnTo>
                <a:lnTo>
                  <a:pt x="590" y="1720"/>
                </a:lnTo>
                <a:lnTo>
                  <a:pt x="589" y="1721"/>
                </a:lnTo>
                <a:lnTo>
                  <a:pt x="589" y="1722"/>
                </a:lnTo>
                <a:lnTo>
                  <a:pt x="588" y="1725"/>
                </a:lnTo>
                <a:lnTo>
                  <a:pt x="588" y="1727"/>
                </a:lnTo>
                <a:lnTo>
                  <a:pt x="587" y="1728"/>
                </a:lnTo>
                <a:lnTo>
                  <a:pt x="585" y="1729"/>
                </a:lnTo>
                <a:lnTo>
                  <a:pt x="584" y="1729"/>
                </a:lnTo>
                <a:lnTo>
                  <a:pt x="582" y="1729"/>
                </a:lnTo>
                <a:lnTo>
                  <a:pt x="581" y="1728"/>
                </a:lnTo>
                <a:lnTo>
                  <a:pt x="580" y="1726"/>
                </a:lnTo>
                <a:lnTo>
                  <a:pt x="579" y="1725"/>
                </a:lnTo>
                <a:lnTo>
                  <a:pt x="578" y="1724"/>
                </a:lnTo>
                <a:lnTo>
                  <a:pt x="577" y="1722"/>
                </a:lnTo>
                <a:lnTo>
                  <a:pt x="576" y="1721"/>
                </a:lnTo>
                <a:lnTo>
                  <a:pt x="576" y="1719"/>
                </a:lnTo>
                <a:lnTo>
                  <a:pt x="575" y="1719"/>
                </a:lnTo>
                <a:lnTo>
                  <a:pt x="573" y="1719"/>
                </a:lnTo>
                <a:lnTo>
                  <a:pt x="572" y="1718"/>
                </a:lnTo>
                <a:lnTo>
                  <a:pt x="571" y="1718"/>
                </a:lnTo>
                <a:lnTo>
                  <a:pt x="570" y="1717"/>
                </a:lnTo>
                <a:lnTo>
                  <a:pt x="570" y="1716"/>
                </a:lnTo>
                <a:lnTo>
                  <a:pt x="570" y="1715"/>
                </a:lnTo>
                <a:lnTo>
                  <a:pt x="571" y="1713"/>
                </a:lnTo>
                <a:lnTo>
                  <a:pt x="571" y="1712"/>
                </a:lnTo>
                <a:lnTo>
                  <a:pt x="572" y="1710"/>
                </a:lnTo>
                <a:lnTo>
                  <a:pt x="572" y="1708"/>
                </a:lnTo>
                <a:lnTo>
                  <a:pt x="572" y="1707"/>
                </a:lnTo>
                <a:lnTo>
                  <a:pt x="572" y="1706"/>
                </a:lnTo>
                <a:lnTo>
                  <a:pt x="570" y="1704"/>
                </a:lnTo>
                <a:lnTo>
                  <a:pt x="569" y="1704"/>
                </a:lnTo>
                <a:lnTo>
                  <a:pt x="569" y="1703"/>
                </a:lnTo>
                <a:lnTo>
                  <a:pt x="569" y="1699"/>
                </a:lnTo>
                <a:lnTo>
                  <a:pt x="569" y="1698"/>
                </a:lnTo>
                <a:lnTo>
                  <a:pt x="569" y="1697"/>
                </a:lnTo>
                <a:lnTo>
                  <a:pt x="570" y="1695"/>
                </a:lnTo>
                <a:lnTo>
                  <a:pt x="572" y="1693"/>
                </a:lnTo>
                <a:lnTo>
                  <a:pt x="573" y="1691"/>
                </a:lnTo>
                <a:lnTo>
                  <a:pt x="573" y="1690"/>
                </a:lnTo>
                <a:lnTo>
                  <a:pt x="573" y="1689"/>
                </a:lnTo>
                <a:lnTo>
                  <a:pt x="572" y="1686"/>
                </a:lnTo>
                <a:lnTo>
                  <a:pt x="572" y="1683"/>
                </a:lnTo>
                <a:lnTo>
                  <a:pt x="571" y="1682"/>
                </a:lnTo>
                <a:lnTo>
                  <a:pt x="570" y="1682"/>
                </a:lnTo>
                <a:lnTo>
                  <a:pt x="569" y="1682"/>
                </a:lnTo>
                <a:lnTo>
                  <a:pt x="568" y="1681"/>
                </a:lnTo>
                <a:lnTo>
                  <a:pt x="567" y="1680"/>
                </a:lnTo>
                <a:lnTo>
                  <a:pt x="567" y="1677"/>
                </a:lnTo>
                <a:lnTo>
                  <a:pt x="567" y="1674"/>
                </a:lnTo>
                <a:lnTo>
                  <a:pt x="567" y="1671"/>
                </a:lnTo>
                <a:lnTo>
                  <a:pt x="567" y="1666"/>
                </a:lnTo>
                <a:lnTo>
                  <a:pt x="566" y="1666"/>
                </a:lnTo>
                <a:lnTo>
                  <a:pt x="566" y="1664"/>
                </a:lnTo>
                <a:lnTo>
                  <a:pt x="565" y="1663"/>
                </a:lnTo>
                <a:lnTo>
                  <a:pt x="562" y="1662"/>
                </a:lnTo>
                <a:lnTo>
                  <a:pt x="561" y="1661"/>
                </a:lnTo>
                <a:lnTo>
                  <a:pt x="558" y="1658"/>
                </a:lnTo>
                <a:lnTo>
                  <a:pt x="557" y="1658"/>
                </a:lnTo>
                <a:lnTo>
                  <a:pt x="553" y="1658"/>
                </a:lnTo>
                <a:lnTo>
                  <a:pt x="552" y="1658"/>
                </a:lnTo>
                <a:lnTo>
                  <a:pt x="550" y="1660"/>
                </a:lnTo>
                <a:lnTo>
                  <a:pt x="549" y="1662"/>
                </a:lnTo>
                <a:lnTo>
                  <a:pt x="547" y="1663"/>
                </a:lnTo>
                <a:lnTo>
                  <a:pt x="546" y="1664"/>
                </a:lnTo>
                <a:lnTo>
                  <a:pt x="544" y="1665"/>
                </a:lnTo>
                <a:lnTo>
                  <a:pt x="543" y="1666"/>
                </a:lnTo>
                <a:lnTo>
                  <a:pt x="542" y="1667"/>
                </a:lnTo>
                <a:lnTo>
                  <a:pt x="533" y="1673"/>
                </a:lnTo>
                <a:lnTo>
                  <a:pt x="531" y="1675"/>
                </a:lnTo>
                <a:lnTo>
                  <a:pt x="530" y="1676"/>
                </a:lnTo>
                <a:lnTo>
                  <a:pt x="529" y="1677"/>
                </a:lnTo>
                <a:lnTo>
                  <a:pt x="525" y="1679"/>
                </a:lnTo>
                <a:lnTo>
                  <a:pt x="523" y="1680"/>
                </a:lnTo>
                <a:lnTo>
                  <a:pt x="519" y="1681"/>
                </a:lnTo>
                <a:lnTo>
                  <a:pt x="514" y="1682"/>
                </a:lnTo>
                <a:lnTo>
                  <a:pt x="510" y="1682"/>
                </a:lnTo>
                <a:lnTo>
                  <a:pt x="505" y="1682"/>
                </a:lnTo>
                <a:lnTo>
                  <a:pt x="504" y="1682"/>
                </a:lnTo>
                <a:lnTo>
                  <a:pt x="502" y="1681"/>
                </a:lnTo>
                <a:lnTo>
                  <a:pt x="501" y="1680"/>
                </a:lnTo>
                <a:lnTo>
                  <a:pt x="500" y="1679"/>
                </a:lnTo>
                <a:lnTo>
                  <a:pt x="500" y="1676"/>
                </a:lnTo>
                <a:lnTo>
                  <a:pt x="497" y="1670"/>
                </a:lnTo>
                <a:lnTo>
                  <a:pt x="496" y="1667"/>
                </a:lnTo>
                <a:lnTo>
                  <a:pt x="495" y="1665"/>
                </a:lnTo>
                <a:lnTo>
                  <a:pt x="493" y="1662"/>
                </a:lnTo>
                <a:lnTo>
                  <a:pt x="491" y="1658"/>
                </a:lnTo>
                <a:lnTo>
                  <a:pt x="491" y="1657"/>
                </a:lnTo>
                <a:lnTo>
                  <a:pt x="491" y="1655"/>
                </a:lnTo>
                <a:lnTo>
                  <a:pt x="491" y="1654"/>
                </a:lnTo>
                <a:lnTo>
                  <a:pt x="492" y="1647"/>
                </a:lnTo>
                <a:lnTo>
                  <a:pt x="493" y="1643"/>
                </a:lnTo>
                <a:lnTo>
                  <a:pt x="495" y="1639"/>
                </a:lnTo>
                <a:lnTo>
                  <a:pt x="496" y="1635"/>
                </a:lnTo>
                <a:lnTo>
                  <a:pt x="496" y="1634"/>
                </a:lnTo>
                <a:lnTo>
                  <a:pt x="496" y="1631"/>
                </a:lnTo>
                <a:lnTo>
                  <a:pt x="495" y="1630"/>
                </a:lnTo>
                <a:lnTo>
                  <a:pt x="494" y="1630"/>
                </a:lnTo>
                <a:lnTo>
                  <a:pt x="492" y="1630"/>
                </a:lnTo>
                <a:lnTo>
                  <a:pt x="490" y="1630"/>
                </a:lnTo>
                <a:lnTo>
                  <a:pt x="486" y="1631"/>
                </a:lnTo>
                <a:lnTo>
                  <a:pt x="482" y="1633"/>
                </a:lnTo>
                <a:lnTo>
                  <a:pt x="479" y="1633"/>
                </a:lnTo>
                <a:lnTo>
                  <a:pt x="478" y="1634"/>
                </a:lnTo>
                <a:lnTo>
                  <a:pt x="475" y="1637"/>
                </a:lnTo>
                <a:lnTo>
                  <a:pt x="474" y="1637"/>
                </a:lnTo>
                <a:lnTo>
                  <a:pt x="473" y="1637"/>
                </a:lnTo>
                <a:lnTo>
                  <a:pt x="472" y="1637"/>
                </a:lnTo>
                <a:lnTo>
                  <a:pt x="470" y="1637"/>
                </a:lnTo>
                <a:lnTo>
                  <a:pt x="466" y="1635"/>
                </a:lnTo>
                <a:lnTo>
                  <a:pt x="465" y="1635"/>
                </a:lnTo>
                <a:lnTo>
                  <a:pt x="464" y="1634"/>
                </a:lnTo>
                <a:lnTo>
                  <a:pt x="463" y="1633"/>
                </a:lnTo>
                <a:lnTo>
                  <a:pt x="463" y="1631"/>
                </a:lnTo>
                <a:lnTo>
                  <a:pt x="458" y="1624"/>
                </a:lnTo>
                <a:lnTo>
                  <a:pt x="457" y="1618"/>
                </a:lnTo>
                <a:lnTo>
                  <a:pt x="456" y="1617"/>
                </a:lnTo>
                <a:lnTo>
                  <a:pt x="455" y="1616"/>
                </a:lnTo>
                <a:lnTo>
                  <a:pt x="454" y="1615"/>
                </a:lnTo>
                <a:lnTo>
                  <a:pt x="451" y="1615"/>
                </a:lnTo>
                <a:lnTo>
                  <a:pt x="448" y="1615"/>
                </a:lnTo>
                <a:lnTo>
                  <a:pt x="445" y="1616"/>
                </a:lnTo>
                <a:lnTo>
                  <a:pt x="442" y="1617"/>
                </a:lnTo>
                <a:lnTo>
                  <a:pt x="441" y="1617"/>
                </a:lnTo>
                <a:lnTo>
                  <a:pt x="440" y="1617"/>
                </a:lnTo>
                <a:lnTo>
                  <a:pt x="440" y="1618"/>
                </a:lnTo>
                <a:lnTo>
                  <a:pt x="439" y="1619"/>
                </a:lnTo>
                <a:lnTo>
                  <a:pt x="438" y="1621"/>
                </a:lnTo>
                <a:lnTo>
                  <a:pt x="437" y="1624"/>
                </a:lnTo>
                <a:lnTo>
                  <a:pt x="437" y="1626"/>
                </a:lnTo>
                <a:lnTo>
                  <a:pt x="437" y="1628"/>
                </a:lnTo>
                <a:lnTo>
                  <a:pt x="438" y="1630"/>
                </a:lnTo>
                <a:lnTo>
                  <a:pt x="438" y="1631"/>
                </a:lnTo>
                <a:lnTo>
                  <a:pt x="438" y="1633"/>
                </a:lnTo>
                <a:lnTo>
                  <a:pt x="440" y="1636"/>
                </a:lnTo>
                <a:lnTo>
                  <a:pt x="442" y="1637"/>
                </a:lnTo>
                <a:lnTo>
                  <a:pt x="445" y="1639"/>
                </a:lnTo>
                <a:lnTo>
                  <a:pt x="445" y="1640"/>
                </a:lnTo>
                <a:lnTo>
                  <a:pt x="445" y="1642"/>
                </a:lnTo>
                <a:lnTo>
                  <a:pt x="445" y="1643"/>
                </a:lnTo>
                <a:lnTo>
                  <a:pt x="445" y="1644"/>
                </a:lnTo>
                <a:lnTo>
                  <a:pt x="445" y="1645"/>
                </a:lnTo>
                <a:lnTo>
                  <a:pt x="444" y="1645"/>
                </a:lnTo>
                <a:lnTo>
                  <a:pt x="442" y="1646"/>
                </a:lnTo>
                <a:lnTo>
                  <a:pt x="438" y="1647"/>
                </a:lnTo>
                <a:lnTo>
                  <a:pt x="436" y="1646"/>
                </a:lnTo>
                <a:lnTo>
                  <a:pt x="435" y="1646"/>
                </a:lnTo>
                <a:lnTo>
                  <a:pt x="432" y="1645"/>
                </a:lnTo>
                <a:lnTo>
                  <a:pt x="430" y="1645"/>
                </a:lnTo>
                <a:lnTo>
                  <a:pt x="429" y="1645"/>
                </a:lnTo>
                <a:lnTo>
                  <a:pt x="427" y="1645"/>
                </a:lnTo>
                <a:lnTo>
                  <a:pt x="426" y="1645"/>
                </a:lnTo>
                <a:lnTo>
                  <a:pt x="423" y="1646"/>
                </a:lnTo>
                <a:lnTo>
                  <a:pt x="420" y="1646"/>
                </a:lnTo>
                <a:lnTo>
                  <a:pt x="417" y="1647"/>
                </a:lnTo>
                <a:lnTo>
                  <a:pt x="416" y="1647"/>
                </a:lnTo>
                <a:lnTo>
                  <a:pt x="410" y="1647"/>
                </a:lnTo>
                <a:lnTo>
                  <a:pt x="408" y="1648"/>
                </a:lnTo>
                <a:lnTo>
                  <a:pt x="399" y="1651"/>
                </a:lnTo>
                <a:lnTo>
                  <a:pt x="398" y="1651"/>
                </a:lnTo>
                <a:lnTo>
                  <a:pt x="390" y="1653"/>
                </a:lnTo>
                <a:lnTo>
                  <a:pt x="389" y="1653"/>
                </a:lnTo>
                <a:lnTo>
                  <a:pt x="388" y="1653"/>
                </a:lnTo>
                <a:lnTo>
                  <a:pt x="386" y="1653"/>
                </a:lnTo>
                <a:lnTo>
                  <a:pt x="382" y="1651"/>
                </a:lnTo>
                <a:lnTo>
                  <a:pt x="375" y="1648"/>
                </a:lnTo>
                <a:lnTo>
                  <a:pt x="371" y="1646"/>
                </a:lnTo>
                <a:lnTo>
                  <a:pt x="370" y="1646"/>
                </a:lnTo>
                <a:lnTo>
                  <a:pt x="364" y="1646"/>
                </a:lnTo>
                <a:lnTo>
                  <a:pt x="360" y="1643"/>
                </a:lnTo>
                <a:lnTo>
                  <a:pt x="357" y="1640"/>
                </a:lnTo>
                <a:lnTo>
                  <a:pt x="352" y="1638"/>
                </a:lnTo>
                <a:lnTo>
                  <a:pt x="344" y="1636"/>
                </a:lnTo>
                <a:lnTo>
                  <a:pt x="334" y="1635"/>
                </a:lnTo>
                <a:lnTo>
                  <a:pt x="329" y="1636"/>
                </a:lnTo>
                <a:lnTo>
                  <a:pt x="323" y="1639"/>
                </a:lnTo>
                <a:lnTo>
                  <a:pt x="320" y="1644"/>
                </a:lnTo>
                <a:lnTo>
                  <a:pt x="320" y="1645"/>
                </a:lnTo>
                <a:lnTo>
                  <a:pt x="320" y="1648"/>
                </a:lnTo>
                <a:lnTo>
                  <a:pt x="317" y="1649"/>
                </a:lnTo>
                <a:lnTo>
                  <a:pt x="313" y="1647"/>
                </a:lnTo>
                <a:lnTo>
                  <a:pt x="310" y="1646"/>
                </a:lnTo>
                <a:lnTo>
                  <a:pt x="309" y="1645"/>
                </a:lnTo>
                <a:lnTo>
                  <a:pt x="308" y="1645"/>
                </a:lnTo>
                <a:lnTo>
                  <a:pt x="307" y="1644"/>
                </a:lnTo>
                <a:lnTo>
                  <a:pt x="295" y="1637"/>
                </a:lnTo>
                <a:lnTo>
                  <a:pt x="295" y="1636"/>
                </a:lnTo>
                <a:lnTo>
                  <a:pt x="294" y="1635"/>
                </a:lnTo>
                <a:lnTo>
                  <a:pt x="289" y="1625"/>
                </a:lnTo>
                <a:lnTo>
                  <a:pt x="287" y="1619"/>
                </a:lnTo>
                <a:lnTo>
                  <a:pt x="286" y="1617"/>
                </a:lnTo>
                <a:lnTo>
                  <a:pt x="286" y="1616"/>
                </a:lnTo>
                <a:lnTo>
                  <a:pt x="286" y="1615"/>
                </a:lnTo>
                <a:lnTo>
                  <a:pt x="286" y="1612"/>
                </a:lnTo>
                <a:lnTo>
                  <a:pt x="285" y="1609"/>
                </a:lnTo>
                <a:lnTo>
                  <a:pt x="285" y="1604"/>
                </a:lnTo>
                <a:lnTo>
                  <a:pt x="283" y="1593"/>
                </a:lnTo>
                <a:lnTo>
                  <a:pt x="283" y="1591"/>
                </a:lnTo>
                <a:lnTo>
                  <a:pt x="282" y="1590"/>
                </a:lnTo>
                <a:lnTo>
                  <a:pt x="281" y="1589"/>
                </a:lnTo>
                <a:lnTo>
                  <a:pt x="280" y="1588"/>
                </a:lnTo>
                <a:lnTo>
                  <a:pt x="278" y="1586"/>
                </a:lnTo>
                <a:lnTo>
                  <a:pt x="277" y="1585"/>
                </a:lnTo>
                <a:lnTo>
                  <a:pt x="275" y="1585"/>
                </a:lnTo>
                <a:lnTo>
                  <a:pt x="271" y="1585"/>
                </a:lnTo>
                <a:lnTo>
                  <a:pt x="269" y="1585"/>
                </a:lnTo>
                <a:lnTo>
                  <a:pt x="268" y="1585"/>
                </a:lnTo>
                <a:lnTo>
                  <a:pt x="266" y="1585"/>
                </a:lnTo>
                <a:lnTo>
                  <a:pt x="263" y="1585"/>
                </a:lnTo>
                <a:lnTo>
                  <a:pt x="261" y="1585"/>
                </a:lnTo>
                <a:lnTo>
                  <a:pt x="260" y="1584"/>
                </a:lnTo>
                <a:lnTo>
                  <a:pt x="258" y="1581"/>
                </a:lnTo>
                <a:lnTo>
                  <a:pt x="250" y="1566"/>
                </a:lnTo>
                <a:lnTo>
                  <a:pt x="248" y="1562"/>
                </a:lnTo>
                <a:lnTo>
                  <a:pt x="245" y="1557"/>
                </a:lnTo>
                <a:lnTo>
                  <a:pt x="243" y="1553"/>
                </a:lnTo>
                <a:lnTo>
                  <a:pt x="242" y="1552"/>
                </a:lnTo>
                <a:lnTo>
                  <a:pt x="239" y="1546"/>
                </a:lnTo>
                <a:lnTo>
                  <a:pt x="236" y="1544"/>
                </a:lnTo>
                <a:lnTo>
                  <a:pt x="235" y="1544"/>
                </a:lnTo>
                <a:lnTo>
                  <a:pt x="235" y="1543"/>
                </a:lnTo>
                <a:lnTo>
                  <a:pt x="233" y="1541"/>
                </a:lnTo>
                <a:lnTo>
                  <a:pt x="231" y="1539"/>
                </a:lnTo>
                <a:lnTo>
                  <a:pt x="221" y="1532"/>
                </a:lnTo>
                <a:lnTo>
                  <a:pt x="214" y="1528"/>
                </a:lnTo>
                <a:lnTo>
                  <a:pt x="204" y="1523"/>
                </a:lnTo>
                <a:lnTo>
                  <a:pt x="202" y="1522"/>
                </a:lnTo>
                <a:lnTo>
                  <a:pt x="198" y="1520"/>
                </a:lnTo>
                <a:lnTo>
                  <a:pt x="197" y="1519"/>
                </a:lnTo>
                <a:lnTo>
                  <a:pt x="195" y="1518"/>
                </a:lnTo>
                <a:lnTo>
                  <a:pt x="194" y="1517"/>
                </a:lnTo>
                <a:lnTo>
                  <a:pt x="193" y="1517"/>
                </a:lnTo>
                <a:lnTo>
                  <a:pt x="192" y="1516"/>
                </a:lnTo>
                <a:lnTo>
                  <a:pt x="186" y="1512"/>
                </a:lnTo>
                <a:lnTo>
                  <a:pt x="185" y="1512"/>
                </a:lnTo>
                <a:lnTo>
                  <a:pt x="184" y="1511"/>
                </a:lnTo>
                <a:lnTo>
                  <a:pt x="182" y="1509"/>
                </a:lnTo>
                <a:lnTo>
                  <a:pt x="179" y="1508"/>
                </a:lnTo>
                <a:lnTo>
                  <a:pt x="176" y="1504"/>
                </a:lnTo>
                <a:lnTo>
                  <a:pt x="167" y="1498"/>
                </a:lnTo>
                <a:lnTo>
                  <a:pt x="166" y="1496"/>
                </a:lnTo>
                <a:lnTo>
                  <a:pt x="159" y="1493"/>
                </a:lnTo>
                <a:lnTo>
                  <a:pt x="158" y="1491"/>
                </a:lnTo>
                <a:lnTo>
                  <a:pt x="157" y="1489"/>
                </a:lnTo>
                <a:lnTo>
                  <a:pt x="156" y="1486"/>
                </a:lnTo>
                <a:lnTo>
                  <a:pt x="155" y="1484"/>
                </a:lnTo>
                <a:lnTo>
                  <a:pt x="155" y="1481"/>
                </a:lnTo>
                <a:lnTo>
                  <a:pt x="155" y="1480"/>
                </a:lnTo>
                <a:lnTo>
                  <a:pt x="155" y="1477"/>
                </a:lnTo>
                <a:lnTo>
                  <a:pt x="155" y="1474"/>
                </a:lnTo>
                <a:lnTo>
                  <a:pt x="160" y="1459"/>
                </a:lnTo>
                <a:lnTo>
                  <a:pt x="160" y="1454"/>
                </a:lnTo>
                <a:lnTo>
                  <a:pt x="163" y="1450"/>
                </a:lnTo>
                <a:lnTo>
                  <a:pt x="163" y="1449"/>
                </a:lnTo>
                <a:lnTo>
                  <a:pt x="163" y="1447"/>
                </a:lnTo>
                <a:lnTo>
                  <a:pt x="164" y="1446"/>
                </a:lnTo>
                <a:lnTo>
                  <a:pt x="163" y="1444"/>
                </a:lnTo>
                <a:lnTo>
                  <a:pt x="163" y="1442"/>
                </a:lnTo>
                <a:lnTo>
                  <a:pt x="163" y="1440"/>
                </a:lnTo>
                <a:lnTo>
                  <a:pt x="161" y="1437"/>
                </a:lnTo>
                <a:lnTo>
                  <a:pt x="161" y="1436"/>
                </a:lnTo>
                <a:lnTo>
                  <a:pt x="160" y="1431"/>
                </a:lnTo>
                <a:lnTo>
                  <a:pt x="158" y="1424"/>
                </a:lnTo>
                <a:lnTo>
                  <a:pt x="157" y="1420"/>
                </a:lnTo>
                <a:lnTo>
                  <a:pt x="156" y="1411"/>
                </a:lnTo>
                <a:lnTo>
                  <a:pt x="154" y="1405"/>
                </a:lnTo>
                <a:lnTo>
                  <a:pt x="154" y="1403"/>
                </a:lnTo>
                <a:lnTo>
                  <a:pt x="150" y="1397"/>
                </a:lnTo>
                <a:lnTo>
                  <a:pt x="149" y="1395"/>
                </a:lnTo>
                <a:lnTo>
                  <a:pt x="148" y="1393"/>
                </a:lnTo>
                <a:lnTo>
                  <a:pt x="147" y="1392"/>
                </a:lnTo>
                <a:lnTo>
                  <a:pt x="146" y="1392"/>
                </a:lnTo>
                <a:lnTo>
                  <a:pt x="146" y="1391"/>
                </a:lnTo>
                <a:lnTo>
                  <a:pt x="145" y="1391"/>
                </a:lnTo>
                <a:lnTo>
                  <a:pt x="144" y="1391"/>
                </a:lnTo>
                <a:lnTo>
                  <a:pt x="142" y="1390"/>
                </a:lnTo>
                <a:lnTo>
                  <a:pt x="141" y="1388"/>
                </a:lnTo>
                <a:lnTo>
                  <a:pt x="140" y="1387"/>
                </a:lnTo>
                <a:lnTo>
                  <a:pt x="136" y="1386"/>
                </a:lnTo>
                <a:lnTo>
                  <a:pt x="132" y="1385"/>
                </a:lnTo>
                <a:lnTo>
                  <a:pt x="129" y="1383"/>
                </a:lnTo>
                <a:lnTo>
                  <a:pt x="128" y="1383"/>
                </a:lnTo>
                <a:lnTo>
                  <a:pt x="123" y="1381"/>
                </a:lnTo>
                <a:lnTo>
                  <a:pt x="121" y="1381"/>
                </a:lnTo>
                <a:lnTo>
                  <a:pt x="120" y="1381"/>
                </a:lnTo>
                <a:lnTo>
                  <a:pt x="118" y="1380"/>
                </a:lnTo>
                <a:lnTo>
                  <a:pt x="117" y="1380"/>
                </a:lnTo>
                <a:lnTo>
                  <a:pt x="116" y="1380"/>
                </a:lnTo>
                <a:lnTo>
                  <a:pt x="113" y="1380"/>
                </a:lnTo>
                <a:lnTo>
                  <a:pt x="111" y="1380"/>
                </a:lnTo>
                <a:lnTo>
                  <a:pt x="109" y="1378"/>
                </a:lnTo>
                <a:lnTo>
                  <a:pt x="108" y="1378"/>
                </a:lnTo>
                <a:lnTo>
                  <a:pt x="107" y="1378"/>
                </a:lnTo>
                <a:lnTo>
                  <a:pt x="107" y="1377"/>
                </a:lnTo>
                <a:lnTo>
                  <a:pt x="105" y="1377"/>
                </a:lnTo>
                <a:lnTo>
                  <a:pt x="104" y="1377"/>
                </a:lnTo>
                <a:lnTo>
                  <a:pt x="103" y="1375"/>
                </a:lnTo>
                <a:lnTo>
                  <a:pt x="101" y="1374"/>
                </a:lnTo>
                <a:lnTo>
                  <a:pt x="99" y="1371"/>
                </a:lnTo>
                <a:lnTo>
                  <a:pt x="95" y="1367"/>
                </a:lnTo>
                <a:lnTo>
                  <a:pt x="94" y="1366"/>
                </a:lnTo>
                <a:lnTo>
                  <a:pt x="92" y="1364"/>
                </a:lnTo>
                <a:lnTo>
                  <a:pt x="91" y="1363"/>
                </a:lnTo>
                <a:lnTo>
                  <a:pt x="91" y="1362"/>
                </a:lnTo>
                <a:lnTo>
                  <a:pt x="90" y="1362"/>
                </a:lnTo>
                <a:lnTo>
                  <a:pt x="85" y="1357"/>
                </a:lnTo>
                <a:lnTo>
                  <a:pt x="82" y="1353"/>
                </a:lnTo>
                <a:lnTo>
                  <a:pt x="81" y="1351"/>
                </a:lnTo>
                <a:lnTo>
                  <a:pt x="80" y="1350"/>
                </a:lnTo>
                <a:lnTo>
                  <a:pt x="80" y="1349"/>
                </a:lnTo>
                <a:lnTo>
                  <a:pt x="79" y="1348"/>
                </a:lnTo>
                <a:lnTo>
                  <a:pt x="77" y="1348"/>
                </a:lnTo>
                <a:lnTo>
                  <a:pt x="75" y="1347"/>
                </a:lnTo>
                <a:lnTo>
                  <a:pt x="72" y="1345"/>
                </a:lnTo>
                <a:lnTo>
                  <a:pt x="70" y="1342"/>
                </a:lnTo>
                <a:lnTo>
                  <a:pt x="70" y="1340"/>
                </a:lnTo>
                <a:lnTo>
                  <a:pt x="68" y="1339"/>
                </a:lnTo>
                <a:lnTo>
                  <a:pt x="70" y="1332"/>
                </a:lnTo>
                <a:lnTo>
                  <a:pt x="71" y="1332"/>
                </a:lnTo>
                <a:lnTo>
                  <a:pt x="71" y="1330"/>
                </a:lnTo>
                <a:lnTo>
                  <a:pt x="71" y="1329"/>
                </a:lnTo>
                <a:lnTo>
                  <a:pt x="70" y="1327"/>
                </a:lnTo>
                <a:lnTo>
                  <a:pt x="68" y="1327"/>
                </a:lnTo>
                <a:lnTo>
                  <a:pt x="67" y="1326"/>
                </a:lnTo>
                <a:lnTo>
                  <a:pt x="66" y="1326"/>
                </a:lnTo>
                <a:lnTo>
                  <a:pt x="65" y="1326"/>
                </a:lnTo>
                <a:lnTo>
                  <a:pt x="65" y="1327"/>
                </a:lnTo>
                <a:lnTo>
                  <a:pt x="64" y="1327"/>
                </a:lnTo>
                <a:lnTo>
                  <a:pt x="63" y="1328"/>
                </a:lnTo>
                <a:lnTo>
                  <a:pt x="61" y="1330"/>
                </a:lnTo>
                <a:lnTo>
                  <a:pt x="60" y="1330"/>
                </a:lnTo>
                <a:lnTo>
                  <a:pt x="58" y="1330"/>
                </a:lnTo>
                <a:lnTo>
                  <a:pt x="55" y="1328"/>
                </a:lnTo>
                <a:lnTo>
                  <a:pt x="49" y="1323"/>
                </a:lnTo>
                <a:lnTo>
                  <a:pt x="48" y="1323"/>
                </a:lnTo>
                <a:lnTo>
                  <a:pt x="48" y="1322"/>
                </a:lnTo>
                <a:lnTo>
                  <a:pt x="47" y="1322"/>
                </a:lnTo>
                <a:lnTo>
                  <a:pt x="46" y="1320"/>
                </a:lnTo>
                <a:lnTo>
                  <a:pt x="46" y="1317"/>
                </a:lnTo>
                <a:lnTo>
                  <a:pt x="45" y="1315"/>
                </a:lnTo>
                <a:lnTo>
                  <a:pt x="44" y="1313"/>
                </a:lnTo>
                <a:lnTo>
                  <a:pt x="43" y="1311"/>
                </a:lnTo>
                <a:lnTo>
                  <a:pt x="41" y="1309"/>
                </a:lnTo>
                <a:lnTo>
                  <a:pt x="37" y="1306"/>
                </a:lnTo>
                <a:lnTo>
                  <a:pt x="35" y="1305"/>
                </a:lnTo>
                <a:lnTo>
                  <a:pt x="34" y="1305"/>
                </a:lnTo>
                <a:lnTo>
                  <a:pt x="27" y="1304"/>
                </a:lnTo>
                <a:lnTo>
                  <a:pt x="24" y="1303"/>
                </a:lnTo>
                <a:lnTo>
                  <a:pt x="17" y="1302"/>
                </a:lnTo>
                <a:lnTo>
                  <a:pt x="16" y="1301"/>
                </a:lnTo>
                <a:lnTo>
                  <a:pt x="15" y="1301"/>
                </a:lnTo>
                <a:lnTo>
                  <a:pt x="15" y="1300"/>
                </a:lnTo>
                <a:lnTo>
                  <a:pt x="15" y="1299"/>
                </a:lnTo>
                <a:lnTo>
                  <a:pt x="14" y="1299"/>
                </a:lnTo>
                <a:lnTo>
                  <a:pt x="14" y="1297"/>
                </a:lnTo>
                <a:lnTo>
                  <a:pt x="14" y="1296"/>
                </a:lnTo>
                <a:lnTo>
                  <a:pt x="15" y="1295"/>
                </a:lnTo>
                <a:lnTo>
                  <a:pt x="16" y="1295"/>
                </a:lnTo>
                <a:lnTo>
                  <a:pt x="19" y="1293"/>
                </a:lnTo>
                <a:lnTo>
                  <a:pt x="23" y="1293"/>
                </a:lnTo>
                <a:lnTo>
                  <a:pt x="25" y="1292"/>
                </a:lnTo>
                <a:lnTo>
                  <a:pt x="30" y="1291"/>
                </a:lnTo>
                <a:lnTo>
                  <a:pt x="38" y="1286"/>
                </a:lnTo>
                <a:lnTo>
                  <a:pt x="39" y="1285"/>
                </a:lnTo>
                <a:lnTo>
                  <a:pt x="41" y="1283"/>
                </a:lnTo>
                <a:lnTo>
                  <a:pt x="41" y="1282"/>
                </a:lnTo>
                <a:lnTo>
                  <a:pt x="39" y="1281"/>
                </a:lnTo>
                <a:lnTo>
                  <a:pt x="38" y="1279"/>
                </a:lnTo>
                <a:lnTo>
                  <a:pt x="36" y="1278"/>
                </a:lnTo>
                <a:lnTo>
                  <a:pt x="35" y="1277"/>
                </a:lnTo>
                <a:lnTo>
                  <a:pt x="33" y="1277"/>
                </a:lnTo>
                <a:lnTo>
                  <a:pt x="29" y="1276"/>
                </a:lnTo>
                <a:lnTo>
                  <a:pt x="29" y="1275"/>
                </a:lnTo>
                <a:lnTo>
                  <a:pt x="28" y="1275"/>
                </a:lnTo>
                <a:lnTo>
                  <a:pt x="27" y="1274"/>
                </a:lnTo>
                <a:lnTo>
                  <a:pt x="27" y="1273"/>
                </a:lnTo>
                <a:lnTo>
                  <a:pt x="26" y="1269"/>
                </a:lnTo>
                <a:lnTo>
                  <a:pt x="26" y="1267"/>
                </a:lnTo>
                <a:lnTo>
                  <a:pt x="27" y="1266"/>
                </a:lnTo>
                <a:lnTo>
                  <a:pt x="28" y="1263"/>
                </a:lnTo>
                <a:lnTo>
                  <a:pt x="32" y="1257"/>
                </a:lnTo>
                <a:lnTo>
                  <a:pt x="33" y="1255"/>
                </a:lnTo>
                <a:lnTo>
                  <a:pt x="33" y="1252"/>
                </a:lnTo>
                <a:lnTo>
                  <a:pt x="33" y="1251"/>
                </a:lnTo>
                <a:lnTo>
                  <a:pt x="32" y="1250"/>
                </a:lnTo>
                <a:lnTo>
                  <a:pt x="32" y="1249"/>
                </a:lnTo>
                <a:lnTo>
                  <a:pt x="30" y="1248"/>
                </a:lnTo>
                <a:lnTo>
                  <a:pt x="29" y="1247"/>
                </a:lnTo>
                <a:lnTo>
                  <a:pt x="28" y="1247"/>
                </a:lnTo>
                <a:lnTo>
                  <a:pt x="27" y="1246"/>
                </a:lnTo>
                <a:lnTo>
                  <a:pt x="25" y="1245"/>
                </a:lnTo>
                <a:lnTo>
                  <a:pt x="23" y="1245"/>
                </a:lnTo>
                <a:lnTo>
                  <a:pt x="20" y="1243"/>
                </a:lnTo>
                <a:lnTo>
                  <a:pt x="18" y="1243"/>
                </a:lnTo>
                <a:lnTo>
                  <a:pt x="15" y="1243"/>
                </a:lnTo>
                <a:lnTo>
                  <a:pt x="14" y="1245"/>
                </a:lnTo>
                <a:lnTo>
                  <a:pt x="13" y="1245"/>
                </a:lnTo>
                <a:lnTo>
                  <a:pt x="10" y="1242"/>
                </a:lnTo>
                <a:lnTo>
                  <a:pt x="7" y="1237"/>
                </a:lnTo>
                <a:lnTo>
                  <a:pt x="7" y="1236"/>
                </a:lnTo>
                <a:lnTo>
                  <a:pt x="7" y="1234"/>
                </a:lnTo>
                <a:lnTo>
                  <a:pt x="6" y="1231"/>
                </a:lnTo>
                <a:lnTo>
                  <a:pt x="6" y="1225"/>
                </a:lnTo>
                <a:lnTo>
                  <a:pt x="7" y="1224"/>
                </a:lnTo>
                <a:lnTo>
                  <a:pt x="8" y="1222"/>
                </a:lnTo>
                <a:lnTo>
                  <a:pt x="8" y="1221"/>
                </a:lnTo>
                <a:lnTo>
                  <a:pt x="10" y="1214"/>
                </a:lnTo>
                <a:lnTo>
                  <a:pt x="11" y="1213"/>
                </a:lnTo>
                <a:lnTo>
                  <a:pt x="11" y="1212"/>
                </a:lnTo>
                <a:lnTo>
                  <a:pt x="11" y="1211"/>
                </a:lnTo>
                <a:lnTo>
                  <a:pt x="11" y="1210"/>
                </a:lnTo>
                <a:lnTo>
                  <a:pt x="10" y="1207"/>
                </a:lnTo>
                <a:lnTo>
                  <a:pt x="10" y="1206"/>
                </a:lnTo>
                <a:lnTo>
                  <a:pt x="9" y="1205"/>
                </a:lnTo>
                <a:lnTo>
                  <a:pt x="9" y="1204"/>
                </a:lnTo>
                <a:lnTo>
                  <a:pt x="8" y="1203"/>
                </a:lnTo>
                <a:lnTo>
                  <a:pt x="7" y="1203"/>
                </a:lnTo>
                <a:lnTo>
                  <a:pt x="6" y="1202"/>
                </a:lnTo>
                <a:lnTo>
                  <a:pt x="5" y="1202"/>
                </a:lnTo>
                <a:lnTo>
                  <a:pt x="4" y="1202"/>
                </a:lnTo>
                <a:lnTo>
                  <a:pt x="2" y="1201"/>
                </a:lnTo>
                <a:lnTo>
                  <a:pt x="1" y="1201"/>
                </a:lnTo>
                <a:lnTo>
                  <a:pt x="0" y="1201"/>
                </a:lnTo>
                <a:lnTo>
                  <a:pt x="1" y="1198"/>
                </a:lnTo>
                <a:lnTo>
                  <a:pt x="14" y="1186"/>
                </a:lnTo>
                <a:lnTo>
                  <a:pt x="45" y="1153"/>
                </a:lnTo>
                <a:lnTo>
                  <a:pt x="55" y="1143"/>
                </a:lnTo>
                <a:lnTo>
                  <a:pt x="58" y="1140"/>
                </a:lnTo>
                <a:lnTo>
                  <a:pt x="68" y="1130"/>
                </a:lnTo>
                <a:lnTo>
                  <a:pt x="76" y="1121"/>
                </a:lnTo>
                <a:lnTo>
                  <a:pt x="82" y="1115"/>
                </a:lnTo>
                <a:lnTo>
                  <a:pt x="88" y="1110"/>
                </a:lnTo>
                <a:lnTo>
                  <a:pt x="92" y="1105"/>
                </a:lnTo>
                <a:lnTo>
                  <a:pt x="98" y="1099"/>
                </a:lnTo>
                <a:lnTo>
                  <a:pt x="103" y="1094"/>
                </a:lnTo>
                <a:lnTo>
                  <a:pt x="110" y="1087"/>
                </a:lnTo>
                <a:lnTo>
                  <a:pt x="116" y="1082"/>
                </a:lnTo>
                <a:lnTo>
                  <a:pt x="121" y="1075"/>
                </a:lnTo>
                <a:lnTo>
                  <a:pt x="164" y="1031"/>
                </a:lnTo>
                <a:lnTo>
                  <a:pt x="188" y="1006"/>
                </a:lnTo>
                <a:lnTo>
                  <a:pt x="201" y="994"/>
                </a:lnTo>
                <a:lnTo>
                  <a:pt x="224" y="969"/>
                </a:lnTo>
                <a:lnTo>
                  <a:pt x="225" y="969"/>
                </a:lnTo>
                <a:lnTo>
                  <a:pt x="239" y="954"/>
                </a:lnTo>
                <a:lnTo>
                  <a:pt x="251" y="941"/>
                </a:lnTo>
                <a:lnTo>
                  <a:pt x="260" y="932"/>
                </a:lnTo>
                <a:lnTo>
                  <a:pt x="262" y="930"/>
                </a:lnTo>
                <a:lnTo>
                  <a:pt x="266" y="926"/>
                </a:lnTo>
                <a:lnTo>
                  <a:pt x="267" y="925"/>
                </a:lnTo>
                <a:lnTo>
                  <a:pt x="285" y="907"/>
                </a:lnTo>
                <a:lnTo>
                  <a:pt x="334" y="855"/>
                </a:lnTo>
                <a:lnTo>
                  <a:pt x="365" y="824"/>
                </a:lnTo>
                <a:lnTo>
                  <a:pt x="381" y="807"/>
                </a:lnTo>
                <a:lnTo>
                  <a:pt x="385" y="803"/>
                </a:lnTo>
                <a:lnTo>
                  <a:pt x="388" y="802"/>
                </a:lnTo>
                <a:lnTo>
                  <a:pt x="389" y="799"/>
                </a:lnTo>
                <a:lnTo>
                  <a:pt x="393" y="796"/>
                </a:lnTo>
                <a:lnTo>
                  <a:pt x="397" y="791"/>
                </a:lnTo>
                <a:lnTo>
                  <a:pt x="398" y="790"/>
                </a:lnTo>
                <a:lnTo>
                  <a:pt x="399" y="790"/>
                </a:lnTo>
                <a:lnTo>
                  <a:pt x="399" y="789"/>
                </a:lnTo>
                <a:lnTo>
                  <a:pt x="408" y="780"/>
                </a:lnTo>
                <a:lnTo>
                  <a:pt x="411" y="777"/>
                </a:lnTo>
                <a:lnTo>
                  <a:pt x="422" y="766"/>
                </a:lnTo>
                <a:lnTo>
                  <a:pt x="441" y="746"/>
                </a:lnTo>
                <a:lnTo>
                  <a:pt x="460" y="726"/>
                </a:lnTo>
                <a:lnTo>
                  <a:pt x="464" y="723"/>
                </a:lnTo>
                <a:lnTo>
                  <a:pt x="466" y="719"/>
                </a:lnTo>
                <a:lnTo>
                  <a:pt x="469" y="716"/>
                </a:lnTo>
                <a:lnTo>
                  <a:pt x="472" y="715"/>
                </a:lnTo>
                <a:lnTo>
                  <a:pt x="475" y="712"/>
                </a:lnTo>
                <a:lnTo>
                  <a:pt x="510" y="676"/>
                </a:lnTo>
                <a:lnTo>
                  <a:pt x="516" y="668"/>
                </a:lnTo>
                <a:lnTo>
                  <a:pt x="570" y="613"/>
                </a:lnTo>
                <a:lnTo>
                  <a:pt x="591" y="591"/>
                </a:lnTo>
                <a:lnTo>
                  <a:pt x="610" y="571"/>
                </a:lnTo>
                <a:lnTo>
                  <a:pt x="638" y="542"/>
                </a:lnTo>
                <a:lnTo>
                  <a:pt x="651" y="529"/>
                </a:lnTo>
                <a:lnTo>
                  <a:pt x="663" y="517"/>
                </a:lnTo>
                <a:lnTo>
                  <a:pt x="703" y="475"/>
                </a:lnTo>
                <a:lnTo>
                  <a:pt x="710" y="468"/>
                </a:lnTo>
                <a:lnTo>
                  <a:pt x="715" y="463"/>
                </a:lnTo>
                <a:lnTo>
                  <a:pt x="724" y="454"/>
                </a:lnTo>
                <a:lnTo>
                  <a:pt x="726" y="452"/>
                </a:lnTo>
                <a:lnTo>
                  <a:pt x="731" y="445"/>
                </a:lnTo>
                <a:lnTo>
                  <a:pt x="732" y="445"/>
                </a:lnTo>
                <a:lnTo>
                  <a:pt x="734" y="444"/>
                </a:lnTo>
                <a:lnTo>
                  <a:pt x="734" y="443"/>
                </a:lnTo>
                <a:lnTo>
                  <a:pt x="735" y="443"/>
                </a:lnTo>
                <a:lnTo>
                  <a:pt x="738" y="439"/>
                </a:lnTo>
                <a:lnTo>
                  <a:pt x="740" y="437"/>
                </a:lnTo>
                <a:lnTo>
                  <a:pt x="744" y="434"/>
                </a:lnTo>
                <a:lnTo>
                  <a:pt x="746" y="430"/>
                </a:lnTo>
                <a:lnTo>
                  <a:pt x="753" y="425"/>
                </a:lnTo>
                <a:lnTo>
                  <a:pt x="756" y="420"/>
                </a:lnTo>
                <a:lnTo>
                  <a:pt x="758" y="418"/>
                </a:lnTo>
                <a:lnTo>
                  <a:pt x="760" y="416"/>
                </a:lnTo>
                <a:lnTo>
                  <a:pt x="765" y="411"/>
                </a:lnTo>
                <a:lnTo>
                  <a:pt x="773" y="403"/>
                </a:lnTo>
                <a:lnTo>
                  <a:pt x="781" y="396"/>
                </a:lnTo>
                <a:lnTo>
                  <a:pt x="788" y="387"/>
                </a:lnTo>
                <a:lnTo>
                  <a:pt x="790" y="387"/>
                </a:lnTo>
                <a:lnTo>
                  <a:pt x="790" y="385"/>
                </a:lnTo>
                <a:lnTo>
                  <a:pt x="825" y="349"/>
                </a:lnTo>
                <a:lnTo>
                  <a:pt x="828" y="346"/>
                </a:lnTo>
                <a:lnTo>
                  <a:pt x="829" y="345"/>
                </a:lnTo>
                <a:lnTo>
                  <a:pt x="831" y="343"/>
                </a:lnTo>
                <a:lnTo>
                  <a:pt x="832" y="343"/>
                </a:lnTo>
                <a:lnTo>
                  <a:pt x="832" y="342"/>
                </a:lnTo>
                <a:lnTo>
                  <a:pt x="833" y="340"/>
                </a:lnTo>
                <a:lnTo>
                  <a:pt x="850" y="324"/>
                </a:lnTo>
                <a:lnTo>
                  <a:pt x="857" y="317"/>
                </a:lnTo>
                <a:lnTo>
                  <a:pt x="874" y="300"/>
                </a:lnTo>
                <a:lnTo>
                  <a:pt x="932" y="240"/>
                </a:lnTo>
                <a:lnTo>
                  <a:pt x="965" y="206"/>
                </a:lnTo>
                <a:lnTo>
                  <a:pt x="1037" y="130"/>
                </a:lnTo>
                <a:lnTo>
                  <a:pt x="1087" y="78"/>
                </a:lnTo>
                <a:lnTo>
                  <a:pt x="1090" y="76"/>
                </a:lnTo>
                <a:lnTo>
                  <a:pt x="1096" y="69"/>
                </a:lnTo>
                <a:lnTo>
                  <a:pt x="1098" y="67"/>
                </a:lnTo>
                <a:lnTo>
                  <a:pt x="1099" y="67"/>
                </a:lnTo>
                <a:lnTo>
                  <a:pt x="1102" y="63"/>
                </a:lnTo>
                <a:lnTo>
                  <a:pt x="1136" y="29"/>
                </a:lnTo>
                <a:lnTo>
                  <a:pt x="1142" y="22"/>
                </a:lnTo>
                <a:lnTo>
                  <a:pt x="1143" y="21"/>
                </a:lnTo>
                <a:lnTo>
                  <a:pt x="1165" y="0"/>
                </a:lnTo>
                <a:lnTo>
                  <a:pt x="1166" y="3"/>
                </a:lnTo>
                <a:lnTo>
                  <a:pt x="1171" y="11"/>
                </a:lnTo>
                <a:lnTo>
                  <a:pt x="1175" y="15"/>
                </a:lnTo>
                <a:lnTo>
                  <a:pt x="1177" y="19"/>
                </a:lnTo>
                <a:lnTo>
                  <a:pt x="1178" y="21"/>
                </a:lnTo>
                <a:lnTo>
                  <a:pt x="1179" y="23"/>
                </a:lnTo>
                <a:lnTo>
                  <a:pt x="1182" y="24"/>
                </a:lnTo>
                <a:lnTo>
                  <a:pt x="1183" y="26"/>
                </a:lnTo>
                <a:lnTo>
                  <a:pt x="1184" y="28"/>
                </a:lnTo>
                <a:lnTo>
                  <a:pt x="1185" y="29"/>
                </a:lnTo>
                <a:lnTo>
                  <a:pt x="1186" y="30"/>
                </a:lnTo>
                <a:lnTo>
                  <a:pt x="1188" y="31"/>
                </a:lnTo>
                <a:lnTo>
                  <a:pt x="1190" y="32"/>
                </a:lnTo>
                <a:lnTo>
                  <a:pt x="1193" y="35"/>
                </a:lnTo>
                <a:lnTo>
                  <a:pt x="1195" y="36"/>
                </a:lnTo>
                <a:lnTo>
                  <a:pt x="1197" y="37"/>
                </a:lnTo>
                <a:lnTo>
                  <a:pt x="1202" y="39"/>
                </a:lnTo>
                <a:lnTo>
                  <a:pt x="1203" y="39"/>
                </a:lnTo>
                <a:lnTo>
                  <a:pt x="1206" y="41"/>
                </a:lnTo>
                <a:lnTo>
                  <a:pt x="1209" y="44"/>
                </a:lnTo>
                <a:lnTo>
                  <a:pt x="1217" y="48"/>
                </a:lnTo>
                <a:lnTo>
                  <a:pt x="1223" y="51"/>
                </a:lnTo>
                <a:lnTo>
                  <a:pt x="1227" y="54"/>
                </a:lnTo>
                <a:lnTo>
                  <a:pt x="1230" y="55"/>
                </a:lnTo>
                <a:lnTo>
                  <a:pt x="1232" y="56"/>
                </a:lnTo>
                <a:lnTo>
                  <a:pt x="1234" y="57"/>
                </a:lnTo>
                <a:lnTo>
                  <a:pt x="1239" y="59"/>
                </a:lnTo>
                <a:lnTo>
                  <a:pt x="1242" y="63"/>
                </a:lnTo>
                <a:lnTo>
                  <a:pt x="1245" y="65"/>
                </a:lnTo>
                <a:lnTo>
                  <a:pt x="1248" y="66"/>
                </a:lnTo>
                <a:lnTo>
                  <a:pt x="1252" y="68"/>
                </a:lnTo>
                <a:lnTo>
                  <a:pt x="1258" y="73"/>
                </a:lnTo>
                <a:lnTo>
                  <a:pt x="1259" y="73"/>
                </a:lnTo>
                <a:lnTo>
                  <a:pt x="1260" y="74"/>
                </a:lnTo>
                <a:lnTo>
                  <a:pt x="1262" y="76"/>
                </a:lnTo>
                <a:lnTo>
                  <a:pt x="1264" y="78"/>
                </a:lnTo>
                <a:lnTo>
                  <a:pt x="1265" y="80"/>
                </a:lnTo>
                <a:lnTo>
                  <a:pt x="1268" y="82"/>
                </a:lnTo>
                <a:lnTo>
                  <a:pt x="1270" y="84"/>
                </a:lnTo>
                <a:lnTo>
                  <a:pt x="1272" y="85"/>
                </a:lnTo>
                <a:lnTo>
                  <a:pt x="1273" y="86"/>
                </a:lnTo>
                <a:lnTo>
                  <a:pt x="1274" y="87"/>
                </a:lnTo>
                <a:lnTo>
                  <a:pt x="1276" y="87"/>
                </a:lnTo>
                <a:lnTo>
                  <a:pt x="1277" y="89"/>
                </a:lnTo>
                <a:lnTo>
                  <a:pt x="1279" y="90"/>
                </a:lnTo>
                <a:lnTo>
                  <a:pt x="1281" y="91"/>
                </a:lnTo>
                <a:lnTo>
                  <a:pt x="1285" y="92"/>
                </a:lnTo>
                <a:lnTo>
                  <a:pt x="1287" y="92"/>
                </a:lnTo>
                <a:lnTo>
                  <a:pt x="1288" y="93"/>
                </a:lnTo>
                <a:lnTo>
                  <a:pt x="1290" y="94"/>
                </a:lnTo>
                <a:lnTo>
                  <a:pt x="1292" y="95"/>
                </a:lnTo>
                <a:lnTo>
                  <a:pt x="1293" y="96"/>
                </a:lnTo>
                <a:lnTo>
                  <a:pt x="1296" y="98"/>
                </a:lnTo>
                <a:lnTo>
                  <a:pt x="1298" y="100"/>
                </a:lnTo>
                <a:lnTo>
                  <a:pt x="1299" y="101"/>
                </a:lnTo>
                <a:lnTo>
                  <a:pt x="1300" y="103"/>
                </a:lnTo>
                <a:lnTo>
                  <a:pt x="1301" y="104"/>
                </a:lnTo>
                <a:lnTo>
                  <a:pt x="1302" y="105"/>
                </a:lnTo>
                <a:lnTo>
                  <a:pt x="1302" y="107"/>
                </a:lnTo>
                <a:lnTo>
                  <a:pt x="1304" y="108"/>
                </a:lnTo>
                <a:lnTo>
                  <a:pt x="1304" y="110"/>
                </a:lnTo>
                <a:lnTo>
                  <a:pt x="1304" y="111"/>
                </a:lnTo>
                <a:lnTo>
                  <a:pt x="1305" y="113"/>
                </a:lnTo>
                <a:lnTo>
                  <a:pt x="1305" y="116"/>
                </a:lnTo>
                <a:lnTo>
                  <a:pt x="1305" y="117"/>
                </a:lnTo>
                <a:lnTo>
                  <a:pt x="1305" y="119"/>
                </a:lnTo>
                <a:lnTo>
                  <a:pt x="1305" y="121"/>
                </a:lnTo>
                <a:lnTo>
                  <a:pt x="1305" y="122"/>
                </a:lnTo>
                <a:lnTo>
                  <a:pt x="1305" y="125"/>
                </a:lnTo>
                <a:lnTo>
                  <a:pt x="1305" y="127"/>
                </a:lnTo>
                <a:lnTo>
                  <a:pt x="1305" y="128"/>
                </a:lnTo>
                <a:lnTo>
                  <a:pt x="1306" y="130"/>
                </a:lnTo>
                <a:lnTo>
                  <a:pt x="1306" y="131"/>
                </a:lnTo>
                <a:lnTo>
                  <a:pt x="1306" y="134"/>
                </a:lnTo>
                <a:lnTo>
                  <a:pt x="1307" y="135"/>
                </a:lnTo>
                <a:lnTo>
                  <a:pt x="1307" y="136"/>
                </a:lnTo>
                <a:lnTo>
                  <a:pt x="1308" y="137"/>
                </a:lnTo>
                <a:lnTo>
                  <a:pt x="1308" y="138"/>
                </a:lnTo>
                <a:lnTo>
                  <a:pt x="1310" y="141"/>
                </a:lnTo>
                <a:lnTo>
                  <a:pt x="1311" y="144"/>
                </a:lnTo>
                <a:lnTo>
                  <a:pt x="1313" y="147"/>
                </a:lnTo>
                <a:lnTo>
                  <a:pt x="1314" y="149"/>
                </a:lnTo>
                <a:lnTo>
                  <a:pt x="1315" y="152"/>
                </a:lnTo>
                <a:lnTo>
                  <a:pt x="1316" y="153"/>
                </a:lnTo>
                <a:lnTo>
                  <a:pt x="1317" y="154"/>
                </a:lnTo>
                <a:lnTo>
                  <a:pt x="1317" y="155"/>
                </a:lnTo>
                <a:lnTo>
                  <a:pt x="1318" y="157"/>
                </a:lnTo>
                <a:lnTo>
                  <a:pt x="1319" y="159"/>
                </a:lnTo>
                <a:lnTo>
                  <a:pt x="1320" y="161"/>
                </a:lnTo>
                <a:lnTo>
                  <a:pt x="1321" y="162"/>
                </a:lnTo>
                <a:lnTo>
                  <a:pt x="1323" y="163"/>
                </a:lnTo>
                <a:lnTo>
                  <a:pt x="1324" y="164"/>
                </a:lnTo>
                <a:lnTo>
                  <a:pt x="1325" y="165"/>
                </a:lnTo>
                <a:lnTo>
                  <a:pt x="1326" y="167"/>
                </a:lnTo>
                <a:lnTo>
                  <a:pt x="1328" y="168"/>
                </a:lnTo>
                <a:lnTo>
                  <a:pt x="1329" y="168"/>
                </a:lnTo>
                <a:lnTo>
                  <a:pt x="1329" y="170"/>
                </a:lnTo>
                <a:lnTo>
                  <a:pt x="1332" y="171"/>
                </a:lnTo>
                <a:lnTo>
                  <a:pt x="1333" y="172"/>
                </a:lnTo>
                <a:lnTo>
                  <a:pt x="1334" y="172"/>
                </a:lnTo>
                <a:lnTo>
                  <a:pt x="1335" y="173"/>
                </a:lnTo>
                <a:lnTo>
                  <a:pt x="1336" y="173"/>
                </a:lnTo>
                <a:lnTo>
                  <a:pt x="1338" y="174"/>
                </a:lnTo>
                <a:lnTo>
                  <a:pt x="1339" y="175"/>
                </a:lnTo>
                <a:lnTo>
                  <a:pt x="1341" y="175"/>
                </a:lnTo>
                <a:lnTo>
                  <a:pt x="1343" y="176"/>
                </a:lnTo>
                <a:lnTo>
                  <a:pt x="1346" y="177"/>
                </a:lnTo>
                <a:lnTo>
                  <a:pt x="1349" y="179"/>
                </a:lnTo>
                <a:lnTo>
                  <a:pt x="1351" y="180"/>
                </a:lnTo>
                <a:lnTo>
                  <a:pt x="1353" y="181"/>
                </a:lnTo>
                <a:lnTo>
                  <a:pt x="1355" y="182"/>
                </a:lnTo>
                <a:lnTo>
                  <a:pt x="1356" y="183"/>
                </a:lnTo>
                <a:lnTo>
                  <a:pt x="1357" y="184"/>
                </a:lnTo>
                <a:lnTo>
                  <a:pt x="1358" y="185"/>
                </a:lnTo>
                <a:lnTo>
                  <a:pt x="1360" y="186"/>
                </a:lnTo>
                <a:lnTo>
                  <a:pt x="1361" y="188"/>
                </a:lnTo>
                <a:lnTo>
                  <a:pt x="1362" y="189"/>
                </a:lnTo>
                <a:lnTo>
                  <a:pt x="1364" y="191"/>
                </a:lnTo>
                <a:lnTo>
                  <a:pt x="1365" y="193"/>
                </a:lnTo>
                <a:lnTo>
                  <a:pt x="1366" y="194"/>
                </a:lnTo>
                <a:lnTo>
                  <a:pt x="1367" y="195"/>
                </a:lnTo>
                <a:lnTo>
                  <a:pt x="1367" y="197"/>
                </a:lnTo>
                <a:lnTo>
                  <a:pt x="1368" y="197"/>
                </a:lnTo>
                <a:lnTo>
                  <a:pt x="1368" y="198"/>
                </a:lnTo>
                <a:lnTo>
                  <a:pt x="1370" y="199"/>
                </a:lnTo>
                <a:lnTo>
                  <a:pt x="1371" y="200"/>
                </a:lnTo>
                <a:lnTo>
                  <a:pt x="1372" y="202"/>
                </a:lnTo>
                <a:lnTo>
                  <a:pt x="1374" y="203"/>
                </a:lnTo>
                <a:lnTo>
                  <a:pt x="1375" y="204"/>
                </a:lnTo>
                <a:lnTo>
                  <a:pt x="1375" y="206"/>
                </a:lnTo>
                <a:lnTo>
                  <a:pt x="1376" y="207"/>
                </a:lnTo>
                <a:lnTo>
                  <a:pt x="1377" y="208"/>
                </a:lnTo>
                <a:lnTo>
                  <a:pt x="1379" y="209"/>
                </a:lnTo>
                <a:lnTo>
                  <a:pt x="1381" y="210"/>
                </a:lnTo>
                <a:lnTo>
                  <a:pt x="1383" y="212"/>
                </a:lnTo>
                <a:lnTo>
                  <a:pt x="1385" y="216"/>
                </a:lnTo>
                <a:lnTo>
                  <a:pt x="1390" y="219"/>
                </a:lnTo>
                <a:lnTo>
                  <a:pt x="1400" y="228"/>
                </a:lnTo>
                <a:lnTo>
                  <a:pt x="1401" y="229"/>
                </a:lnTo>
                <a:lnTo>
                  <a:pt x="1410" y="237"/>
                </a:lnTo>
                <a:lnTo>
                  <a:pt x="1418" y="244"/>
                </a:lnTo>
                <a:lnTo>
                  <a:pt x="1427" y="253"/>
                </a:lnTo>
                <a:lnTo>
                  <a:pt x="1429" y="254"/>
                </a:lnTo>
                <a:lnTo>
                  <a:pt x="1433" y="258"/>
                </a:lnTo>
                <a:lnTo>
                  <a:pt x="1435" y="259"/>
                </a:lnTo>
                <a:lnTo>
                  <a:pt x="1438" y="262"/>
                </a:lnTo>
                <a:lnTo>
                  <a:pt x="1438" y="263"/>
                </a:lnTo>
                <a:lnTo>
                  <a:pt x="1439" y="263"/>
                </a:lnTo>
                <a:lnTo>
                  <a:pt x="1440" y="264"/>
                </a:lnTo>
                <a:lnTo>
                  <a:pt x="1441" y="264"/>
                </a:lnTo>
                <a:lnTo>
                  <a:pt x="1442" y="265"/>
                </a:lnTo>
                <a:lnTo>
                  <a:pt x="1444" y="265"/>
                </a:lnTo>
                <a:lnTo>
                  <a:pt x="1445" y="266"/>
                </a:lnTo>
                <a:lnTo>
                  <a:pt x="1447" y="267"/>
                </a:lnTo>
                <a:lnTo>
                  <a:pt x="1449" y="267"/>
                </a:lnTo>
                <a:lnTo>
                  <a:pt x="1450" y="268"/>
                </a:lnTo>
                <a:lnTo>
                  <a:pt x="1452" y="268"/>
                </a:lnTo>
                <a:lnTo>
                  <a:pt x="1454" y="268"/>
                </a:lnTo>
                <a:lnTo>
                  <a:pt x="1455" y="270"/>
                </a:lnTo>
                <a:lnTo>
                  <a:pt x="1456" y="270"/>
                </a:lnTo>
                <a:lnTo>
                  <a:pt x="1457" y="270"/>
                </a:lnTo>
                <a:lnTo>
                  <a:pt x="1457" y="271"/>
                </a:lnTo>
                <a:lnTo>
                  <a:pt x="1458" y="271"/>
                </a:lnTo>
                <a:lnTo>
                  <a:pt x="1466" y="273"/>
                </a:lnTo>
                <a:lnTo>
                  <a:pt x="1467" y="273"/>
                </a:lnTo>
                <a:lnTo>
                  <a:pt x="1469" y="274"/>
                </a:lnTo>
                <a:lnTo>
                  <a:pt x="1474" y="276"/>
                </a:lnTo>
                <a:lnTo>
                  <a:pt x="1477" y="276"/>
                </a:lnTo>
                <a:lnTo>
                  <a:pt x="1479" y="277"/>
                </a:lnTo>
                <a:lnTo>
                  <a:pt x="1480" y="277"/>
                </a:lnTo>
                <a:lnTo>
                  <a:pt x="1483" y="279"/>
                </a:lnTo>
                <a:lnTo>
                  <a:pt x="1485" y="280"/>
                </a:lnTo>
                <a:lnTo>
                  <a:pt x="1486" y="281"/>
                </a:lnTo>
                <a:lnTo>
                  <a:pt x="1487" y="281"/>
                </a:lnTo>
                <a:lnTo>
                  <a:pt x="1488" y="282"/>
                </a:lnTo>
                <a:lnTo>
                  <a:pt x="1489" y="282"/>
                </a:lnTo>
                <a:lnTo>
                  <a:pt x="1491" y="283"/>
                </a:lnTo>
                <a:lnTo>
                  <a:pt x="1493" y="285"/>
                </a:lnTo>
                <a:lnTo>
                  <a:pt x="1494" y="285"/>
                </a:lnTo>
                <a:lnTo>
                  <a:pt x="1496" y="288"/>
                </a:lnTo>
                <a:lnTo>
                  <a:pt x="1498" y="290"/>
                </a:lnTo>
                <a:lnTo>
                  <a:pt x="1498" y="291"/>
                </a:lnTo>
                <a:lnTo>
                  <a:pt x="1501" y="293"/>
                </a:lnTo>
                <a:lnTo>
                  <a:pt x="1501" y="294"/>
                </a:lnTo>
                <a:lnTo>
                  <a:pt x="1504" y="299"/>
                </a:lnTo>
                <a:lnTo>
                  <a:pt x="1507" y="303"/>
                </a:lnTo>
                <a:lnTo>
                  <a:pt x="1507" y="304"/>
                </a:lnTo>
                <a:lnTo>
                  <a:pt x="1508" y="306"/>
                </a:lnTo>
                <a:lnTo>
                  <a:pt x="1511" y="306"/>
                </a:lnTo>
                <a:lnTo>
                  <a:pt x="1512" y="304"/>
                </a:lnTo>
                <a:lnTo>
                  <a:pt x="1514" y="304"/>
                </a:lnTo>
                <a:lnTo>
                  <a:pt x="1523" y="303"/>
                </a:lnTo>
                <a:lnTo>
                  <a:pt x="1526" y="302"/>
                </a:lnTo>
                <a:lnTo>
                  <a:pt x="1532" y="301"/>
                </a:lnTo>
                <a:lnTo>
                  <a:pt x="1542" y="300"/>
                </a:lnTo>
                <a:lnTo>
                  <a:pt x="1544" y="300"/>
                </a:lnTo>
                <a:lnTo>
                  <a:pt x="1550" y="299"/>
                </a:lnTo>
                <a:lnTo>
                  <a:pt x="1566" y="297"/>
                </a:lnTo>
                <a:lnTo>
                  <a:pt x="1569" y="297"/>
                </a:lnTo>
                <a:lnTo>
                  <a:pt x="1571" y="295"/>
                </a:lnTo>
                <a:lnTo>
                  <a:pt x="1583" y="293"/>
                </a:lnTo>
                <a:lnTo>
                  <a:pt x="1585" y="293"/>
                </a:lnTo>
                <a:lnTo>
                  <a:pt x="1586" y="293"/>
                </a:lnTo>
                <a:lnTo>
                  <a:pt x="1587" y="293"/>
                </a:lnTo>
                <a:lnTo>
                  <a:pt x="1588" y="293"/>
                </a:lnTo>
                <a:lnTo>
                  <a:pt x="1589" y="293"/>
                </a:lnTo>
                <a:lnTo>
                  <a:pt x="1591" y="292"/>
                </a:lnTo>
                <a:lnTo>
                  <a:pt x="1595" y="292"/>
                </a:lnTo>
                <a:lnTo>
                  <a:pt x="1598" y="292"/>
                </a:lnTo>
                <a:lnTo>
                  <a:pt x="1600" y="291"/>
                </a:lnTo>
                <a:lnTo>
                  <a:pt x="1603" y="291"/>
                </a:lnTo>
                <a:lnTo>
                  <a:pt x="1604" y="291"/>
                </a:lnTo>
                <a:lnTo>
                  <a:pt x="1605" y="291"/>
                </a:lnTo>
                <a:lnTo>
                  <a:pt x="1606" y="291"/>
                </a:lnTo>
                <a:lnTo>
                  <a:pt x="1631" y="286"/>
                </a:lnTo>
                <a:lnTo>
                  <a:pt x="1632" y="286"/>
                </a:lnTo>
                <a:lnTo>
                  <a:pt x="1636" y="285"/>
                </a:lnTo>
                <a:lnTo>
                  <a:pt x="1643" y="285"/>
                </a:lnTo>
                <a:lnTo>
                  <a:pt x="1645" y="284"/>
                </a:lnTo>
                <a:lnTo>
                  <a:pt x="1646" y="284"/>
                </a:lnTo>
                <a:lnTo>
                  <a:pt x="1652" y="283"/>
                </a:lnTo>
                <a:lnTo>
                  <a:pt x="1653" y="283"/>
                </a:lnTo>
                <a:lnTo>
                  <a:pt x="1672" y="281"/>
                </a:lnTo>
                <a:lnTo>
                  <a:pt x="1676" y="280"/>
                </a:lnTo>
                <a:lnTo>
                  <a:pt x="1683" y="279"/>
                </a:lnTo>
                <a:lnTo>
                  <a:pt x="1684" y="279"/>
                </a:lnTo>
                <a:lnTo>
                  <a:pt x="1685" y="279"/>
                </a:lnTo>
                <a:lnTo>
                  <a:pt x="1686" y="279"/>
                </a:lnTo>
                <a:lnTo>
                  <a:pt x="1693" y="279"/>
                </a:lnTo>
                <a:lnTo>
                  <a:pt x="1695" y="279"/>
                </a:lnTo>
                <a:lnTo>
                  <a:pt x="1716" y="279"/>
                </a:lnTo>
                <a:lnTo>
                  <a:pt x="1731" y="279"/>
                </a:lnTo>
                <a:lnTo>
                  <a:pt x="1760" y="279"/>
                </a:lnTo>
                <a:lnTo>
                  <a:pt x="1763" y="279"/>
                </a:lnTo>
                <a:lnTo>
                  <a:pt x="1765" y="279"/>
                </a:lnTo>
                <a:lnTo>
                  <a:pt x="1769" y="279"/>
                </a:lnTo>
                <a:lnTo>
                  <a:pt x="1770" y="279"/>
                </a:lnTo>
                <a:lnTo>
                  <a:pt x="1821" y="279"/>
                </a:lnTo>
                <a:lnTo>
                  <a:pt x="1856" y="279"/>
                </a:lnTo>
                <a:lnTo>
                  <a:pt x="1858" y="277"/>
                </a:lnTo>
                <a:lnTo>
                  <a:pt x="1859" y="276"/>
                </a:lnTo>
                <a:lnTo>
                  <a:pt x="1865" y="272"/>
                </a:lnTo>
                <a:lnTo>
                  <a:pt x="1867" y="271"/>
                </a:lnTo>
                <a:lnTo>
                  <a:pt x="1871" y="267"/>
                </a:lnTo>
                <a:lnTo>
                  <a:pt x="1875" y="264"/>
                </a:lnTo>
                <a:lnTo>
                  <a:pt x="1885" y="256"/>
                </a:lnTo>
                <a:lnTo>
                  <a:pt x="1889" y="254"/>
                </a:lnTo>
                <a:lnTo>
                  <a:pt x="1901" y="245"/>
                </a:lnTo>
                <a:lnTo>
                  <a:pt x="1915" y="259"/>
                </a:lnTo>
                <a:lnTo>
                  <a:pt x="1924" y="268"/>
                </a:lnTo>
                <a:lnTo>
                  <a:pt x="1926" y="272"/>
                </a:lnTo>
                <a:lnTo>
                  <a:pt x="1927" y="272"/>
                </a:lnTo>
                <a:lnTo>
                  <a:pt x="1928" y="272"/>
                </a:lnTo>
                <a:lnTo>
                  <a:pt x="1932" y="275"/>
                </a:lnTo>
                <a:lnTo>
                  <a:pt x="1937" y="280"/>
                </a:lnTo>
                <a:lnTo>
                  <a:pt x="1953" y="273"/>
                </a:lnTo>
                <a:lnTo>
                  <a:pt x="1957" y="271"/>
                </a:lnTo>
                <a:lnTo>
                  <a:pt x="1975" y="258"/>
                </a:lnTo>
                <a:lnTo>
                  <a:pt x="1991" y="248"/>
                </a:lnTo>
                <a:lnTo>
                  <a:pt x="1993" y="248"/>
                </a:lnTo>
                <a:lnTo>
                  <a:pt x="2000" y="255"/>
                </a:lnTo>
                <a:lnTo>
                  <a:pt x="2006" y="262"/>
                </a:lnTo>
                <a:lnTo>
                  <a:pt x="2013" y="268"/>
                </a:lnTo>
                <a:lnTo>
                  <a:pt x="2016" y="271"/>
                </a:lnTo>
                <a:lnTo>
                  <a:pt x="2029" y="284"/>
                </a:lnTo>
                <a:lnTo>
                  <a:pt x="2034" y="289"/>
                </a:lnTo>
                <a:lnTo>
                  <a:pt x="2043" y="299"/>
                </a:lnTo>
                <a:lnTo>
                  <a:pt x="2044" y="300"/>
                </a:lnTo>
                <a:lnTo>
                  <a:pt x="2046" y="301"/>
                </a:lnTo>
                <a:lnTo>
                  <a:pt x="2046" y="302"/>
                </a:lnTo>
                <a:lnTo>
                  <a:pt x="2053" y="308"/>
                </a:lnTo>
                <a:lnTo>
                  <a:pt x="2055" y="310"/>
                </a:lnTo>
                <a:lnTo>
                  <a:pt x="2056" y="311"/>
                </a:lnTo>
                <a:lnTo>
                  <a:pt x="2057" y="312"/>
                </a:lnTo>
                <a:lnTo>
                  <a:pt x="2058" y="313"/>
                </a:lnTo>
                <a:lnTo>
                  <a:pt x="2060" y="317"/>
                </a:lnTo>
                <a:lnTo>
                  <a:pt x="2063" y="318"/>
                </a:lnTo>
                <a:lnTo>
                  <a:pt x="2073" y="328"/>
                </a:lnTo>
                <a:lnTo>
                  <a:pt x="2080" y="335"/>
                </a:lnTo>
                <a:lnTo>
                  <a:pt x="2084" y="339"/>
                </a:lnTo>
                <a:lnTo>
                  <a:pt x="2118" y="372"/>
                </a:lnTo>
                <a:lnTo>
                  <a:pt x="2119" y="374"/>
                </a:lnTo>
                <a:lnTo>
                  <a:pt x="2120" y="374"/>
                </a:lnTo>
                <a:lnTo>
                  <a:pt x="2120" y="375"/>
                </a:lnTo>
                <a:lnTo>
                  <a:pt x="2121" y="375"/>
                </a:lnTo>
                <a:lnTo>
                  <a:pt x="2122" y="378"/>
                </a:lnTo>
                <a:lnTo>
                  <a:pt x="2147" y="403"/>
                </a:lnTo>
                <a:lnTo>
                  <a:pt x="2152" y="409"/>
                </a:lnTo>
                <a:lnTo>
                  <a:pt x="2155" y="411"/>
                </a:lnTo>
                <a:lnTo>
                  <a:pt x="2156" y="412"/>
                </a:lnTo>
                <a:lnTo>
                  <a:pt x="2159" y="416"/>
                </a:lnTo>
                <a:lnTo>
                  <a:pt x="2160" y="417"/>
                </a:lnTo>
                <a:lnTo>
                  <a:pt x="2172" y="428"/>
                </a:lnTo>
                <a:lnTo>
                  <a:pt x="2174" y="430"/>
                </a:lnTo>
                <a:lnTo>
                  <a:pt x="2175" y="430"/>
                </a:lnTo>
                <a:lnTo>
                  <a:pt x="2197" y="453"/>
                </a:lnTo>
                <a:lnTo>
                  <a:pt x="2205" y="461"/>
                </a:lnTo>
                <a:lnTo>
                  <a:pt x="2209" y="464"/>
                </a:lnTo>
                <a:lnTo>
                  <a:pt x="2216" y="471"/>
                </a:lnTo>
                <a:lnTo>
                  <a:pt x="2230" y="484"/>
                </a:lnTo>
                <a:lnTo>
                  <a:pt x="2237" y="491"/>
                </a:lnTo>
                <a:lnTo>
                  <a:pt x="2255" y="507"/>
                </a:lnTo>
                <a:lnTo>
                  <a:pt x="2272" y="521"/>
                </a:lnTo>
                <a:lnTo>
                  <a:pt x="2296" y="542"/>
                </a:lnTo>
                <a:lnTo>
                  <a:pt x="2310" y="554"/>
                </a:lnTo>
                <a:lnTo>
                  <a:pt x="2310" y="555"/>
                </a:lnTo>
                <a:lnTo>
                  <a:pt x="2312" y="556"/>
                </a:lnTo>
                <a:lnTo>
                  <a:pt x="2318" y="561"/>
                </a:lnTo>
                <a:lnTo>
                  <a:pt x="2319" y="562"/>
                </a:lnTo>
                <a:lnTo>
                  <a:pt x="2320" y="563"/>
                </a:lnTo>
                <a:lnTo>
                  <a:pt x="2320" y="564"/>
                </a:lnTo>
                <a:lnTo>
                  <a:pt x="2321" y="564"/>
                </a:lnTo>
                <a:lnTo>
                  <a:pt x="2322" y="565"/>
                </a:lnTo>
                <a:lnTo>
                  <a:pt x="2322" y="566"/>
                </a:lnTo>
                <a:lnTo>
                  <a:pt x="2324" y="568"/>
                </a:lnTo>
                <a:lnTo>
                  <a:pt x="2324" y="569"/>
                </a:lnTo>
                <a:lnTo>
                  <a:pt x="2324" y="570"/>
                </a:lnTo>
                <a:lnTo>
                  <a:pt x="2324" y="572"/>
                </a:lnTo>
                <a:lnTo>
                  <a:pt x="2324" y="573"/>
                </a:lnTo>
                <a:lnTo>
                  <a:pt x="2324" y="577"/>
                </a:lnTo>
                <a:lnTo>
                  <a:pt x="2322" y="580"/>
                </a:lnTo>
                <a:lnTo>
                  <a:pt x="2321" y="583"/>
                </a:lnTo>
                <a:lnTo>
                  <a:pt x="2321" y="584"/>
                </a:lnTo>
                <a:lnTo>
                  <a:pt x="2321" y="586"/>
                </a:lnTo>
                <a:lnTo>
                  <a:pt x="2321" y="587"/>
                </a:lnTo>
                <a:lnTo>
                  <a:pt x="2322" y="589"/>
                </a:lnTo>
                <a:lnTo>
                  <a:pt x="2322" y="590"/>
                </a:lnTo>
                <a:lnTo>
                  <a:pt x="2322" y="591"/>
                </a:lnTo>
                <a:lnTo>
                  <a:pt x="2324" y="592"/>
                </a:lnTo>
                <a:lnTo>
                  <a:pt x="2325" y="592"/>
                </a:lnTo>
                <a:lnTo>
                  <a:pt x="2325" y="593"/>
                </a:lnTo>
                <a:lnTo>
                  <a:pt x="2327" y="595"/>
                </a:lnTo>
                <a:lnTo>
                  <a:pt x="2328" y="595"/>
                </a:lnTo>
                <a:lnTo>
                  <a:pt x="2333" y="597"/>
                </a:lnTo>
                <a:lnTo>
                  <a:pt x="2335" y="598"/>
                </a:lnTo>
                <a:lnTo>
                  <a:pt x="2335" y="599"/>
                </a:lnTo>
                <a:lnTo>
                  <a:pt x="2336" y="599"/>
                </a:lnTo>
                <a:lnTo>
                  <a:pt x="2338" y="600"/>
                </a:lnTo>
                <a:lnTo>
                  <a:pt x="2342" y="605"/>
                </a:lnTo>
                <a:lnTo>
                  <a:pt x="2345" y="607"/>
                </a:lnTo>
                <a:lnTo>
                  <a:pt x="2348" y="610"/>
                </a:lnTo>
                <a:lnTo>
                  <a:pt x="2349" y="611"/>
                </a:lnTo>
                <a:lnTo>
                  <a:pt x="2353" y="614"/>
                </a:lnTo>
                <a:lnTo>
                  <a:pt x="2361" y="618"/>
                </a:lnTo>
                <a:lnTo>
                  <a:pt x="2368" y="624"/>
                </a:lnTo>
                <a:lnTo>
                  <a:pt x="2370" y="625"/>
                </a:lnTo>
                <a:lnTo>
                  <a:pt x="2385" y="637"/>
                </a:lnTo>
                <a:lnTo>
                  <a:pt x="2387" y="638"/>
                </a:lnTo>
                <a:lnTo>
                  <a:pt x="2387" y="640"/>
                </a:lnTo>
                <a:lnTo>
                  <a:pt x="2390" y="642"/>
                </a:lnTo>
                <a:lnTo>
                  <a:pt x="2392" y="645"/>
                </a:lnTo>
                <a:lnTo>
                  <a:pt x="2393" y="646"/>
                </a:lnTo>
                <a:lnTo>
                  <a:pt x="2394" y="647"/>
                </a:lnTo>
                <a:lnTo>
                  <a:pt x="2396" y="653"/>
                </a:lnTo>
                <a:lnTo>
                  <a:pt x="2401" y="660"/>
                </a:lnTo>
                <a:lnTo>
                  <a:pt x="2402" y="660"/>
                </a:lnTo>
                <a:lnTo>
                  <a:pt x="2402" y="661"/>
                </a:lnTo>
                <a:lnTo>
                  <a:pt x="2403" y="662"/>
                </a:lnTo>
                <a:lnTo>
                  <a:pt x="2405" y="664"/>
                </a:lnTo>
                <a:lnTo>
                  <a:pt x="2405" y="665"/>
                </a:lnTo>
                <a:lnTo>
                  <a:pt x="2406" y="665"/>
                </a:lnTo>
                <a:lnTo>
                  <a:pt x="2408" y="665"/>
                </a:lnTo>
                <a:lnTo>
                  <a:pt x="2410" y="667"/>
                </a:lnTo>
                <a:lnTo>
                  <a:pt x="2411" y="667"/>
                </a:lnTo>
                <a:lnTo>
                  <a:pt x="2413" y="668"/>
                </a:lnTo>
                <a:lnTo>
                  <a:pt x="2418" y="669"/>
                </a:lnTo>
                <a:lnTo>
                  <a:pt x="2419" y="670"/>
                </a:lnTo>
                <a:lnTo>
                  <a:pt x="2419" y="671"/>
                </a:lnTo>
                <a:lnTo>
                  <a:pt x="2420" y="672"/>
                </a:lnTo>
                <a:lnTo>
                  <a:pt x="2423" y="676"/>
                </a:lnTo>
                <a:lnTo>
                  <a:pt x="2424" y="677"/>
                </a:lnTo>
                <a:lnTo>
                  <a:pt x="2426" y="679"/>
                </a:lnTo>
                <a:lnTo>
                  <a:pt x="2426" y="680"/>
                </a:lnTo>
                <a:lnTo>
                  <a:pt x="2426" y="682"/>
                </a:lnTo>
                <a:lnTo>
                  <a:pt x="2428" y="685"/>
                </a:lnTo>
                <a:lnTo>
                  <a:pt x="2429" y="686"/>
                </a:lnTo>
                <a:lnTo>
                  <a:pt x="2430" y="686"/>
                </a:lnTo>
                <a:lnTo>
                  <a:pt x="2431" y="688"/>
                </a:lnTo>
                <a:lnTo>
                  <a:pt x="2434" y="691"/>
                </a:lnTo>
                <a:lnTo>
                  <a:pt x="2438" y="694"/>
                </a:lnTo>
                <a:lnTo>
                  <a:pt x="2439" y="695"/>
                </a:lnTo>
                <a:lnTo>
                  <a:pt x="2440" y="696"/>
                </a:lnTo>
                <a:lnTo>
                  <a:pt x="2443" y="699"/>
                </a:lnTo>
                <a:lnTo>
                  <a:pt x="2446" y="70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919F89-BDDB-FF86-88ED-8709C2DA1978}"/>
              </a:ext>
            </a:extLst>
          </p:cNvPr>
          <p:cNvGrpSpPr/>
          <p:nvPr/>
        </p:nvGrpSpPr>
        <p:grpSpPr>
          <a:xfrm>
            <a:off x="827584" y="1794040"/>
            <a:ext cx="4046642" cy="1895579"/>
            <a:chOff x="1241425" y="1114425"/>
            <a:chExt cx="4375150" cy="2049463"/>
          </a:xfrm>
        </p:grpSpPr>
        <p:sp>
          <p:nvSpPr>
            <p:cNvPr id="1146" name="Freeform 966">
              <a:extLst>
                <a:ext uri="{FF2B5EF4-FFF2-40B4-BE49-F238E27FC236}">
                  <a16:creationId xmlns:a16="http://schemas.microsoft.com/office/drawing/2014/main" id="{27420F13-204D-21A4-40DC-12189D560C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3425" y="1114425"/>
              <a:ext cx="1073150" cy="1028700"/>
            </a:xfrm>
            <a:custGeom>
              <a:avLst/>
              <a:gdLst>
                <a:gd name="T0" fmla="*/ 66 w 676"/>
                <a:gd name="T1" fmla="*/ 253 h 648"/>
                <a:gd name="T2" fmla="*/ 175 w 676"/>
                <a:gd name="T3" fmla="*/ 182 h 648"/>
                <a:gd name="T4" fmla="*/ 220 w 676"/>
                <a:gd name="T5" fmla="*/ 165 h 648"/>
                <a:gd name="T6" fmla="*/ 241 w 676"/>
                <a:gd name="T7" fmla="*/ 211 h 648"/>
                <a:gd name="T8" fmla="*/ 288 w 676"/>
                <a:gd name="T9" fmla="*/ 111 h 648"/>
                <a:gd name="T10" fmla="*/ 334 w 676"/>
                <a:gd name="T11" fmla="*/ 20 h 648"/>
                <a:gd name="T12" fmla="*/ 392 w 676"/>
                <a:gd name="T13" fmla="*/ 31 h 648"/>
                <a:gd name="T14" fmla="*/ 414 w 676"/>
                <a:gd name="T15" fmla="*/ 13 h 648"/>
                <a:gd name="T16" fmla="*/ 424 w 676"/>
                <a:gd name="T17" fmla="*/ 148 h 648"/>
                <a:gd name="T18" fmla="*/ 497 w 676"/>
                <a:gd name="T19" fmla="*/ 147 h 648"/>
                <a:gd name="T20" fmla="*/ 557 w 676"/>
                <a:gd name="T21" fmla="*/ 159 h 648"/>
                <a:gd name="T22" fmla="*/ 595 w 676"/>
                <a:gd name="T23" fmla="*/ 254 h 648"/>
                <a:gd name="T24" fmla="*/ 618 w 676"/>
                <a:gd name="T25" fmla="*/ 296 h 648"/>
                <a:gd name="T26" fmla="*/ 660 w 676"/>
                <a:gd name="T27" fmla="*/ 333 h 648"/>
                <a:gd name="T28" fmla="*/ 676 w 676"/>
                <a:gd name="T29" fmla="*/ 490 h 648"/>
                <a:gd name="T30" fmla="*/ 632 w 676"/>
                <a:gd name="T31" fmla="*/ 582 h 648"/>
                <a:gd name="T32" fmla="*/ 623 w 676"/>
                <a:gd name="T33" fmla="*/ 603 h 648"/>
                <a:gd name="T34" fmla="*/ 563 w 676"/>
                <a:gd name="T35" fmla="*/ 632 h 648"/>
                <a:gd name="T36" fmla="*/ 574 w 676"/>
                <a:gd name="T37" fmla="*/ 520 h 648"/>
                <a:gd name="T38" fmla="*/ 518 w 676"/>
                <a:gd name="T39" fmla="*/ 495 h 648"/>
                <a:gd name="T40" fmla="*/ 504 w 676"/>
                <a:gd name="T41" fmla="*/ 495 h 648"/>
                <a:gd name="T42" fmla="*/ 517 w 676"/>
                <a:gd name="T43" fmla="*/ 569 h 648"/>
                <a:gd name="T44" fmla="*/ 488 w 676"/>
                <a:gd name="T45" fmla="*/ 545 h 648"/>
                <a:gd name="T46" fmla="*/ 471 w 676"/>
                <a:gd name="T47" fmla="*/ 547 h 648"/>
                <a:gd name="T48" fmla="*/ 372 w 676"/>
                <a:gd name="T49" fmla="*/ 558 h 648"/>
                <a:gd name="T50" fmla="*/ 333 w 676"/>
                <a:gd name="T51" fmla="*/ 560 h 648"/>
                <a:gd name="T52" fmla="*/ 287 w 676"/>
                <a:gd name="T53" fmla="*/ 563 h 648"/>
                <a:gd name="T54" fmla="*/ 319 w 676"/>
                <a:gd name="T55" fmla="*/ 505 h 648"/>
                <a:gd name="T56" fmla="*/ 346 w 676"/>
                <a:gd name="T57" fmla="*/ 466 h 648"/>
                <a:gd name="T58" fmla="*/ 344 w 676"/>
                <a:gd name="T59" fmla="*/ 502 h 648"/>
                <a:gd name="T60" fmla="*/ 400 w 676"/>
                <a:gd name="T61" fmla="*/ 532 h 648"/>
                <a:gd name="T62" fmla="*/ 431 w 676"/>
                <a:gd name="T63" fmla="*/ 476 h 648"/>
                <a:gd name="T64" fmla="*/ 409 w 676"/>
                <a:gd name="T65" fmla="*/ 454 h 648"/>
                <a:gd name="T66" fmla="*/ 404 w 676"/>
                <a:gd name="T67" fmla="*/ 424 h 648"/>
                <a:gd name="T68" fmla="*/ 406 w 676"/>
                <a:gd name="T69" fmla="*/ 376 h 648"/>
                <a:gd name="T70" fmla="*/ 418 w 676"/>
                <a:gd name="T71" fmla="*/ 372 h 648"/>
                <a:gd name="T72" fmla="*/ 396 w 676"/>
                <a:gd name="T73" fmla="*/ 381 h 648"/>
                <a:gd name="T74" fmla="*/ 386 w 676"/>
                <a:gd name="T75" fmla="*/ 363 h 648"/>
                <a:gd name="T76" fmla="*/ 389 w 676"/>
                <a:gd name="T77" fmla="*/ 352 h 648"/>
                <a:gd name="T78" fmla="*/ 320 w 676"/>
                <a:gd name="T79" fmla="*/ 313 h 648"/>
                <a:gd name="T80" fmla="*/ 307 w 676"/>
                <a:gd name="T81" fmla="*/ 328 h 648"/>
                <a:gd name="T82" fmla="*/ 286 w 676"/>
                <a:gd name="T83" fmla="*/ 323 h 648"/>
                <a:gd name="T84" fmla="*/ 243 w 676"/>
                <a:gd name="T85" fmla="*/ 327 h 648"/>
                <a:gd name="T86" fmla="*/ 171 w 676"/>
                <a:gd name="T87" fmla="*/ 297 h 648"/>
                <a:gd name="T88" fmla="*/ 103 w 676"/>
                <a:gd name="T89" fmla="*/ 304 h 648"/>
                <a:gd name="T90" fmla="*/ 36 w 676"/>
                <a:gd name="T91" fmla="*/ 308 h 648"/>
                <a:gd name="T92" fmla="*/ 226 w 676"/>
                <a:gd name="T93" fmla="*/ 186 h 648"/>
                <a:gd name="T94" fmla="*/ 267 w 676"/>
                <a:gd name="T95" fmla="*/ 306 h 648"/>
                <a:gd name="T96" fmla="*/ 325 w 676"/>
                <a:gd name="T97" fmla="*/ 302 h 648"/>
                <a:gd name="T98" fmla="*/ 291 w 676"/>
                <a:gd name="T99" fmla="*/ 245 h 648"/>
                <a:gd name="T100" fmla="*/ 298 w 676"/>
                <a:gd name="T101" fmla="*/ 242 h 648"/>
                <a:gd name="T102" fmla="*/ 338 w 676"/>
                <a:gd name="T103" fmla="*/ 534 h 648"/>
                <a:gd name="T104" fmla="*/ 400 w 676"/>
                <a:gd name="T105" fmla="*/ 287 h 648"/>
                <a:gd name="T106" fmla="*/ 414 w 676"/>
                <a:gd name="T107" fmla="*/ 225 h 648"/>
                <a:gd name="T108" fmla="*/ 393 w 676"/>
                <a:gd name="T109" fmla="*/ 217 h 648"/>
                <a:gd name="T110" fmla="*/ 426 w 676"/>
                <a:gd name="T111" fmla="*/ 238 h 648"/>
                <a:gd name="T112" fmla="*/ 417 w 676"/>
                <a:gd name="T113" fmla="*/ 174 h 648"/>
                <a:gd name="T114" fmla="*/ 420 w 676"/>
                <a:gd name="T115" fmla="*/ 451 h 648"/>
                <a:gd name="T116" fmla="*/ 421 w 676"/>
                <a:gd name="T117" fmla="*/ 448 h 648"/>
                <a:gd name="T118" fmla="*/ 524 w 676"/>
                <a:gd name="T119" fmla="*/ 190 h 648"/>
                <a:gd name="T120" fmla="*/ 508 w 676"/>
                <a:gd name="T121" fmla="*/ 183 h 648"/>
                <a:gd name="T122" fmla="*/ 601 w 676"/>
                <a:gd name="T123" fmla="*/ 51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6" h="648">
                  <a:moveTo>
                    <a:pt x="0" y="297"/>
                  </a:moveTo>
                  <a:lnTo>
                    <a:pt x="5" y="295"/>
                  </a:lnTo>
                  <a:lnTo>
                    <a:pt x="1" y="286"/>
                  </a:lnTo>
                  <a:lnTo>
                    <a:pt x="2" y="286"/>
                  </a:lnTo>
                  <a:lnTo>
                    <a:pt x="13" y="281"/>
                  </a:lnTo>
                  <a:lnTo>
                    <a:pt x="17" y="280"/>
                  </a:lnTo>
                  <a:lnTo>
                    <a:pt x="18" y="279"/>
                  </a:lnTo>
                  <a:lnTo>
                    <a:pt x="28" y="277"/>
                  </a:lnTo>
                  <a:lnTo>
                    <a:pt x="36" y="274"/>
                  </a:lnTo>
                  <a:lnTo>
                    <a:pt x="39" y="273"/>
                  </a:lnTo>
                  <a:lnTo>
                    <a:pt x="44" y="273"/>
                  </a:lnTo>
                  <a:lnTo>
                    <a:pt x="46" y="273"/>
                  </a:lnTo>
                  <a:lnTo>
                    <a:pt x="47" y="273"/>
                  </a:lnTo>
                  <a:lnTo>
                    <a:pt x="49" y="273"/>
                  </a:lnTo>
                  <a:lnTo>
                    <a:pt x="50" y="273"/>
                  </a:lnTo>
                  <a:lnTo>
                    <a:pt x="53" y="272"/>
                  </a:lnTo>
                  <a:lnTo>
                    <a:pt x="54" y="271"/>
                  </a:lnTo>
                  <a:lnTo>
                    <a:pt x="56" y="271"/>
                  </a:lnTo>
                  <a:lnTo>
                    <a:pt x="56" y="270"/>
                  </a:lnTo>
                  <a:lnTo>
                    <a:pt x="57" y="269"/>
                  </a:lnTo>
                  <a:lnTo>
                    <a:pt x="58" y="266"/>
                  </a:lnTo>
                  <a:lnTo>
                    <a:pt x="59" y="265"/>
                  </a:lnTo>
                  <a:lnTo>
                    <a:pt x="61" y="265"/>
                  </a:lnTo>
                  <a:lnTo>
                    <a:pt x="64" y="258"/>
                  </a:lnTo>
                  <a:lnTo>
                    <a:pt x="64" y="256"/>
                  </a:lnTo>
                  <a:lnTo>
                    <a:pt x="65" y="258"/>
                  </a:lnTo>
                  <a:lnTo>
                    <a:pt x="66" y="258"/>
                  </a:lnTo>
                  <a:lnTo>
                    <a:pt x="68" y="259"/>
                  </a:lnTo>
                  <a:lnTo>
                    <a:pt x="69" y="255"/>
                  </a:lnTo>
                  <a:lnTo>
                    <a:pt x="66" y="253"/>
                  </a:lnTo>
                  <a:lnTo>
                    <a:pt x="65" y="253"/>
                  </a:lnTo>
                  <a:lnTo>
                    <a:pt x="66" y="252"/>
                  </a:lnTo>
                  <a:lnTo>
                    <a:pt x="66" y="253"/>
                  </a:lnTo>
                  <a:lnTo>
                    <a:pt x="80" y="256"/>
                  </a:lnTo>
                  <a:lnTo>
                    <a:pt x="92" y="259"/>
                  </a:lnTo>
                  <a:lnTo>
                    <a:pt x="105" y="262"/>
                  </a:lnTo>
                  <a:lnTo>
                    <a:pt x="106" y="258"/>
                  </a:lnTo>
                  <a:lnTo>
                    <a:pt x="109" y="250"/>
                  </a:lnTo>
                  <a:lnTo>
                    <a:pt x="115" y="234"/>
                  </a:lnTo>
                  <a:lnTo>
                    <a:pt x="121" y="220"/>
                  </a:lnTo>
                  <a:lnTo>
                    <a:pt x="122" y="219"/>
                  </a:lnTo>
                  <a:lnTo>
                    <a:pt x="123" y="216"/>
                  </a:lnTo>
                  <a:lnTo>
                    <a:pt x="123" y="215"/>
                  </a:lnTo>
                  <a:lnTo>
                    <a:pt x="127" y="208"/>
                  </a:lnTo>
                  <a:lnTo>
                    <a:pt x="131" y="196"/>
                  </a:lnTo>
                  <a:lnTo>
                    <a:pt x="132" y="197"/>
                  </a:lnTo>
                  <a:lnTo>
                    <a:pt x="138" y="200"/>
                  </a:lnTo>
                  <a:lnTo>
                    <a:pt x="146" y="206"/>
                  </a:lnTo>
                  <a:lnTo>
                    <a:pt x="146" y="205"/>
                  </a:lnTo>
                  <a:lnTo>
                    <a:pt x="147" y="205"/>
                  </a:lnTo>
                  <a:lnTo>
                    <a:pt x="148" y="201"/>
                  </a:lnTo>
                  <a:lnTo>
                    <a:pt x="149" y="200"/>
                  </a:lnTo>
                  <a:lnTo>
                    <a:pt x="150" y="199"/>
                  </a:lnTo>
                  <a:lnTo>
                    <a:pt x="151" y="197"/>
                  </a:lnTo>
                  <a:lnTo>
                    <a:pt x="152" y="196"/>
                  </a:lnTo>
                  <a:lnTo>
                    <a:pt x="153" y="195"/>
                  </a:lnTo>
                  <a:lnTo>
                    <a:pt x="156" y="192"/>
                  </a:lnTo>
                  <a:lnTo>
                    <a:pt x="172" y="199"/>
                  </a:lnTo>
                  <a:lnTo>
                    <a:pt x="172" y="198"/>
                  </a:lnTo>
                  <a:lnTo>
                    <a:pt x="171" y="197"/>
                  </a:lnTo>
                  <a:lnTo>
                    <a:pt x="175" y="195"/>
                  </a:lnTo>
                  <a:lnTo>
                    <a:pt x="177" y="193"/>
                  </a:lnTo>
                  <a:lnTo>
                    <a:pt x="178" y="191"/>
                  </a:lnTo>
                  <a:lnTo>
                    <a:pt x="180" y="188"/>
                  </a:lnTo>
                  <a:lnTo>
                    <a:pt x="181" y="186"/>
                  </a:lnTo>
                  <a:lnTo>
                    <a:pt x="175" y="182"/>
                  </a:lnTo>
                  <a:lnTo>
                    <a:pt x="168" y="180"/>
                  </a:lnTo>
                  <a:lnTo>
                    <a:pt x="169" y="179"/>
                  </a:lnTo>
                  <a:lnTo>
                    <a:pt x="174" y="173"/>
                  </a:lnTo>
                  <a:lnTo>
                    <a:pt x="178" y="163"/>
                  </a:lnTo>
                  <a:lnTo>
                    <a:pt x="181" y="156"/>
                  </a:lnTo>
                  <a:lnTo>
                    <a:pt x="183" y="152"/>
                  </a:lnTo>
                  <a:lnTo>
                    <a:pt x="183" y="147"/>
                  </a:lnTo>
                  <a:lnTo>
                    <a:pt x="184" y="147"/>
                  </a:lnTo>
                  <a:lnTo>
                    <a:pt x="186" y="148"/>
                  </a:lnTo>
                  <a:lnTo>
                    <a:pt x="188" y="150"/>
                  </a:lnTo>
                  <a:lnTo>
                    <a:pt x="192" y="151"/>
                  </a:lnTo>
                  <a:lnTo>
                    <a:pt x="193" y="151"/>
                  </a:lnTo>
                  <a:lnTo>
                    <a:pt x="196" y="152"/>
                  </a:lnTo>
                  <a:lnTo>
                    <a:pt x="196" y="153"/>
                  </a:lnTo>
                  <a:lnTo>
                    <a:pt x="199" y="154"/>
                  </a:lnTo>
                  <a:lnTo>
                    <a:pt x="203" y="155"/>
                  </a:lnTo>
                  <a:lnTo>
                    <a:pt x="204" y="156"/>
                  </a:lnTo>
                  <a:lnTo>
                    <a:pt x="206" y="151"/>
                  </a:lnTo>
                  <a:lnTo>
                    <a:pt x="207" y="152"/>
                  </a:lnTo>
                  <a:lnTo>
                    <a:pt x="208" y="152"/>
                  </a:lnTo>
                  <a:lnTo>
                    <a:pt x="209" y="153"/>
                  </a:lnTo>
                  <a:lnTo>
                    <a:pt x="211" y="153"/>
                  </a:lnTo>
                  <a:lnTo>
                    <a:pt x="209" y="159"/>
                  </a:lnTo>
                  <a:lnTo>
                    <a:pt x="209" y="160"/>
                  </a:lnTo>
                  <a:lnTo>
                    <a:pt x="212" y="161"/>
                  </a:lnTo>
                  <a:lnTo>
                    <a:pt x="212" y="162"/>
                  </a:lnTo>
                  <a:lnTo>
                    <a:pt x="211" y="163"/>
                  </a:lnTo>
                  <a:lnTo>
                    <a:pt x="209" y="165"/>
                  </a:lnTo>
                  <a:lnTo>
                    <a:pt x="213" y="168"/>
                  </a:lnTo>
                  <a:lnTo>
                    <a:pt x="214" y="169"/>
                  </a:lnTo>
                  <a:lnTo>
                    <a:pt x="216" y="170"/>
                  </a:lnTo>
                  <a:lnTo>
                    <a:pt x="217" y="168"/>
                  </a:lnTo>
                  <a:lnTo>
                    <a:pt x="220" y="165"/>
                  </a:lnTo>
                  <a:lnTo>
                    <a:pt x="221" y="168"/>
                  </a:lnTo>
                  <a:lnTo>
                    <a:pt x="224" y="169"/>
                  </a:lnTo>
                  <a:lnTo>
                    <a:pt x="224" y="170"/>
                  </a:lnTo>
                  <a:lnTo>
                    <a:pt x="222" y="174"/>
                  </a:lnTo>
                  <a:lnTo>
                    <a:pt x="223" y="175"/>
                  </a:lnTo>
                  <a:lnTo>
                    <a:pt x="224" y="177"/>
                  </a:lnTo>
                  <a:lnTo>
                    <a:pt x="225" y="175"/>
                  </a:lnTo>
                  <a:lnTo>
                    <a:pt x="226" y="177"/>
                  </a:lnTo>
                  <a:lnTo>
                    <a:pt x="228" y="178"/>
                  </a:lnTo>
                  <a:lnTo>
                    <a:pt x="228" y="177"/>
                  </a:lnTo>
                  <a:lnTo>
                    <a:pt x="231" y="174"/>
                  </a:lnTo>
                  <a:lnTo>
                    <a:pt x="231" y="173"/>
                  </a:lnTo>
                  <a:lnTo>
                    <a:pt x="232" y="173"/>
                  </a:lnTo>
                  <a:lnTo>
                    <a:pt x="233" y="174"/>
                  </a:lnTo>
                  <a:lnTo>
                    <a:pt x="235" y="175"/>
                  </a:lnTo>
                  <a:lnTo>
                    <a:pt x="236" y="177"/>
                  </a:lnTo>
                  <a:lnTo>
                    <a:pt x="237" y="178"/>
                  </a:lnTo>
                  <a:lnTo>
                    <a:pt x="242" y="180"/>
                  </a:lnTo>
                  <a:lnTo>
                    <a:pt x="243" y="181"/>
                  </a:lnTo>
                  <a:lnTo>
                    <a:pt x="242" y="181"/>
                  </a:lnTo>
                  <a:lnTo>
                    <a:pt x="242" y="182"/>
                  </a:lnTo>
                  <a:lnTo>
                    <a:pt x="241" y="186"/>
                  </a:lnTo>
                  <a:lnTo>
                    <a:pt x="240" y="187"/>
                  </a:lnTo>
                  <a:lnTo>
                    <a:pt x="236" y="192"/>
                  </a:lnTo>
                  <a:lnTo>
                    <a:pt x="240" y="198"/>
                  </a:lnTo>
                  <a:lnTo>
                    <a:pt x="241" y="199"/>
                  </a:lnTo>
                  <a:lnTo>
                    <a:pt x="240" y="201"/>
                  </a:lnTo>
                  <a:lnTo>
                    <a:pt x="235" y="207"/>
                  </a:lnTo>
                  <a:lnTo>
                    <a:pt x="232" y="214"/>
                  </a:lnTo>
                  <a:lnTo>
                    <a:pt x="239" y="218"/>
                  </a:lnTo>
                  <a:lnTo>
                    <a:pt x="240" y="215"/>
                  </a:lnTo>
                  <a:lnTo>
                    <a:pt x="240" y="213"/>
                  </a:lnTo>
                  <a:lnTo>
                    <a:pt x="241" y="211"/>
                  </a:lnTo>
                  <a:lnTo>
                    <a:pt x="241" y="210"/>
                  </a:lnTo>
                  <a:lnTo>
                    <a:pt x="241" y="209"/>
                  </a:lnTo>
                  <a:lnTo>
                    <a:pt x="243" y="209"/>
                  </a:lnTo>
                  <a:lnTo>
                    <a:pt x="243" y="208"/>
                  </a:lnTo>
                  <a:lnTo>
                    <a:pt x="250" y="202"/>
                  </a:lnTo>
                  <a:lnTo>
                    <a:pt x="252" y="200"/>
                  </a:lnTo>
                  <a:lnTo>
                    <a:pt x="251" y="199"/>
                  </a:lnTo>
                  <a:lnTo>
                    <a:pt x="252" y="198"/>
                  </a:lnTo>
                  <a:lnTo>
                    <a:pt x="253" y="195"/>
                  </a:lnTo>
                  <a:lnTo>
                    <a:pt x="250" y="192"/>
                  </a:lnTo>
                  <a:lnTo>
                    <a:pt x="251" y="191"/>
                  </a:lnTo>
                  <a:lnTo>
                    <a:pt x="253" y="188"/>
                  </a:lnTo>
                  <a:lnTo>
                    <a:pt x="259" y="191"/>
                  </a:lnTo>
                  <a:lnTo>
                    <a:pt x="261" y="192"/>
                  </a:lnTo>
                  <a:lnTo>
                    <a:pt x="262" y="192"/>
                  </a:lnTo>
                  <a:lnTo>
                    <a:pt x="263" y="192"/>
                  </a:lnTo>
                  <a:lnTo>
                    <a:pt x="264" y="192"/>
                  </a:lnTo>
                  <a:lnTo>
                    <a:pt x="271" y="189"/>
                  </a:lnTo>
                  <a:lnTo>
                    <a:pt x="270" y="188"/>
                  </a:lnTo>
                  <a:lnTo>
                    <a:pt x="283" y="183"/>
                  </a:lnTo>
                  <a:lnTo>
                    <a:pt x="284" y="183"/>
                  </a:lnTo>
                  <a:lnTo>
                    <a:pt x="282" y="179"/>
                  </a:lnTo>
                  <a:lnTo>
                    <a:pt x="277" y="160"/>
                  </a:lnTo>
                  <a:lnTo>
                    <a:pt x="278" y="159"/>
                  </a:lnTo>
                  <a:lnTo>
                    <a:pt x="278" y="157"/>
                  </a:lnTo>
                  <a:lnTo>
                    <a:pt x="284" y="144"/>
                  </a:lnTo>
                  <a:lnTo>
                    <a:pt x="287" y="139"/>
                  </a:lnTo>
                  <a:lnTo>
                    <a:pt x="288" y="138"/>
                  </a:lnTo>
                  <a:lnTo>
                    <a:pt x="288" y="137"/>
                  </a:lnTo>
                  <a:lnTo>
                    <a:pt x="288" y="126"/>
                  </a:lnTo>
                  <a:lnTo>
                    <a:pt x="291" y="120"/>
                  </a:lnTo>
                  <a:lnTo>
                    <a:pt x="289" y="116"/>
                  </a:lnTo>
                  <a:lnTo>
                    <a:pt x="288" y="111"/>
                  </a:lnTo>
                  <a:lnTo>
                    <a:pt x="288" y="110"/>
                  </a:lnTo>
                  <a:lnTo>
                    <a:pt x="292" y="107"/>
                  </a:lnTo>
                  <a:lnTo>
                    <a:pt x="296" y="103"/>
                  </a:lnTo>
                  <a:lnTo>
                    <a:pt x="300" y="102"/>
                  </a:lnTo>
                  <a:lnTo>
                    <a:pt x="299" y="96"/>
                  </a:lnTo>
                  <a:lnTo>
                    <a:pt x="298" y="91"/>
                  </a:lnTo>
                  <a:lnTo>
                    <a:pt x="298" y="89"/>
                  </a:lnTo>
                  <a:lnTo>
                    <a:pt x="295" y="69"/>
                  </a:lnTo>
                  <a:lnTo>
                    <a:pt x="293" y="64"/>
                  </a:lnTo>
                  <a:lnTo>
                    <a:pt x="292" y="60"/>
                  </a:lnTo>
                  <a:lnTo>
                    <a:pt x="297" y="58"/>
                  </a:lnTo>
                  <a:lnTo>
                    <a:pt x="299" y="57"/>
                  </a:lnTo>
                  <a:lnTo>
                    <a:pt x="301" y="56"/>
                  </a:lnTo>
                  <a:lnTo>
                    <a:pt x="303" y="54"/>
                  </a:lnTo>
                  <a:lnTo>
                    <a:pt x="305" y="54"/>
                  </a:lnTo>
                  <a:lnTo>
                    <a:pt x="307" y="51"/>
                  </a:lnTo>
                  <a:lnTo>
                    <a:pt x="308" y="49"/>
                  </a:lnTo>
                  <a:lnTo>
                    <a:pt x="310" y="46"/>
                  </a:lnTo>
                  <a:lnTo>
                    <a:pt x="312" y="43"/>
                  </a:lnTo>
                  <a:lnTo>
                    <a:pt x="314" y="42"/>
                  </a:lnTo>
                  <a:lnTo>
                    <a:pt x="318" y="36"/>
                  </a:lnTo>
                  <a:lnTo>
                    <a:pt x="318" y="35"/>
                  </a:lnTo>
                  <a:lnTo>
                    <a:pt x="317" y="35"/>
                  </a:lnTo>
                  <a:lnTo>
                    <a:pt x="302" y="28"/>
                  </a:lnTo>
                  <a:lnTo>
                    <a:pt x="303" y="27"/>
                  </a:lnTo>
                  <a:lnTo>
                    <a:pt x="306" y="21"/>
                  </a:lnTo>
                  <a:lnTo>
                    <a:pt x="308" y="24"/>
                  </a:lnTo>
                  <a:lnTo>
                    <a:pt x="321" y="29"/>
                  </a:lnTo>
                  <a:lnTo>
                    <a:pt x="323" y="27"/>
                  </a:lnTo>
                  <a:lnTo>
                    <a:pt x="325" y="24"/>
                  </a:lnTo>
                  <a:lnTo>
                    <a:pt x="329" y="17"/>
                  </a:lnTo>
                  <a:lnTo>
                    <a:pt x="330" y="17"/>
                  </a:lnTo>
                  <a:lnTo>
                    <a:pt x="334" y="20"/>
                  </a:lnTo>
                  <a:lnTo>
                    <a:pt x="339" y="25"/>
                  </a:lnTo>
                  <a:lnTo>
                    <a:pt x="343" y="28"/>
                  </a:lnTo>
                  <a:lnTo>
                    <a:pt x="345" y="29"/>
                  </a:lnTo>
                  <a:lnTo>
                    <a:pt x="347" y="31"/>
                  </a:lnTo>
                  <a:lnTo>
                    <a:pt x="348" y="33"/>
                  </a:lnTo>
                  <a:lnTo>
                    <a:pt x="351" y="34"/>
                  </a:lnTo>
                  <a:lnTo>
                    <a:pt x="351" y="35"/>
                  </a:lnTo>
                  <a:lnTo>
                    <a:pt x="353" y="37"/>
                  </a:lnTo>
                  <a:lnTo>
                    <a:pt x="356" y="42"/>
                  </a:lnTo>
                  <a:lnTo>
                    <a:pt x="358" y="45"/>
                  </a:lnTo>
                  <a:lnTo>
                    <a:pt x="359" y="48"/>
                  </a:lnTo>
                  <a:lnTo>
                    <a:pt x="363" y="54"/>
                  </a:lnTo>
                  <a:lnTo>
                    <a:pt x="365" y="60"/>
                  </a:lnTo>
                  <a:lnTo>
                    <a:pt x="366" y="65"/>
                  </a:lnTo>
                  <a:lnTo>
                    <a:pt x="366" y="67"/>
                  </a:lnTo>
                  <a:lnTo>
                    <a:pt x="367" y="67"/>
                  </a:lnTo>
                  <a:lnTo>
                    <a:pt x="370" y="65"/>
                  </a:lnTo>
                  <a:lnTo>
                    <a:pt x="372" y="63"/>
                  </a:lnTo>
                  <a:lnTo>
                    <a:pt x="374" y="60"/>
                  </a:lnTo>
                  <a:lnTo>
                    <a:pt x="377" y="57"/>
                  </a:lnTo>
                  <a:lnTo>
                    <a:pt x="379" y="56"/>
                  </a:lnTo>
                  <a:lnTo>
                    <a:pt x="380" y="55"/>
                  </a:lnTo>
                  <a:lnTo>
                    <a:pt x="381" y="54"/>
                  </a:lnTo>
                  <a:lnTo>
                    <a:pt x="382" y="52"/>
                  </a:lnTo>
                  <a:lnTo>
                    <a:pt x="382" y="51"/>
                  </a:lnTo>
                  <a:lnTo>
                    <a:pt x="383" y="52"/>
                  </a:lnTo>
                  <a:lnTo>
                    <a:pt x="385" y="53"/>
                  </a:lnTo>
                  <a:lnTo>
                    <a:pt x="390" y="51"/>
                  </a:lnTo>
                  <a:lnTo>
                    <a:pt x="396" y="45"/>
                  </a:lnTo>
                  <a:lnTo>
                    <a:pt x="398" y="44"/>
                  </a:lnTo>
                  <a:lnTo>
                    <a:pt x="395" y="36"/>
                  </a:lnTo>
                  <a:lnTo>
                    <a:pt x="394" y="35"/>
                  </a:lnTo>
                  <a:lnTo>
                    <a:pt x="392" y="31"/>
                  </a:lnTo>
                  <a:lnTo>
                    <a:pt x="391" y="29"/>
                  </a:lnTo>
                  <a:lnTo>
                    <a:pt x="389" y="28"/>
                  </a:lnTo>
                  <a:lnTo>
                    <a:pt x="385" y="25"/>
                  </a:lnTo>
                  <a:lnTo>
                    <a:pt x="385" y="24"/>
                  </a:lnTo>
                  <a:lnTo>
                    <a:pt x="394" y="24"/>
                  </a:lnTo>
                  <a:lnTo>
                    <a:pt x="395" y="34"/>
                  </a:lnTo>
                  <a:lnTo>
                    <a:pt x="396" y="33"/>
                  </a:lnTo>
                  <a:lnTo>
                    <a:pt x="396" y="31"/>
                  </a:lnTo>
                  <a:lnTo>
                    <a:pt x="396" y="30"/>
                  </a:lnTo>
                  <a:lnTo>
                    <a:pt x="398" y="28"/>
                  </a:lnTo>
                  <a:lnTo>
                    <a:pt x="399" y="27"/>
                  </a:lnTo>
                  <a:lnTo>
                    <a:pt x="400" y="26"/>
                  </a:lnTo>
                  <a:lnTo>
                    <a:pt x="401" y="26"/>
                  </a:lnTo>
                  <a:lnTo>
                    <a:pt x="402" y="26"/>
                  </a:lnTo>
                  <a:lnTo>
                    <a:pt x="403" y="26"/>
                  </a:lnTo>
                  <a:lnTo>
                    <a:pt x="404" y="25"/>
                  </a:lnTo>
                  <a:lnTo>
                    <a:pt x="400" y="6"/>
                  </a:lnTo>
                  <a:lnTo>
                    <a:pt x="402" y="0"/>
                  </a:lnTo>
                  <a:lnTo>
                    <a:pt x="408" y="7"/>
                  </a:lnTo>
                  <a:lnTo>
                    <a:pt x="408" y="8"/>
                  </a:lnTo>
                  <a:lnTo>
                    <a:pt x="406" y="22"/>
                  </a:lnTo>
                  <a:lnTo>
                    <a:pt x="408" y="22"/>
                  </a:lnTo>
                  <a:lnTo>
                    <a:pt x="408" y="21"/>
                  </a:lnTo>
                  <a:lnTo>
                    <a:pt x="409" y="20"/>
                  </a:lnTo>
                  <a:lnTo>
                    <a:pt x="409" y="18"/>
                  </a:lnTo>
                  <a:lnTo>
                    <a:pt x="410" y="17"/>
                  </a:lnTo>
                  <a:lnTo>
                    <a:pt x="410" y="16"/>
                  </a:lnTo>
                  <a:lnTo>
                    <a:pt x="410" y="15"/>
                  </a:lnTo>
                  <a:lnTo>
                    <a:pt x="411" y="15"/>
                  </a:lnTo>
                  <a:lnTo>
                    <a:pt x="412" y="15"/>
                  </a:lnTo>
                  <a:lnTo>
                    <a:pt x="413" y="15"/>
                  </a:lnTo>
                  <a:lnTo>
                    <a:pt x="413" y="13"/>
                  </a:lnTo>
                  <a:lnTo>
                    <a:pt x="414" y="13"/>
                  </a:lnTo>
                  <a:lnTo>
                    <a:pt x="415" y="13"/>
                  </a:lnTo>
                  <a:lnTo>
                    <a:pt x="418" y="16"/>
                  </a:lnTo>
                  <a:lnTo>
                    <a:pt x="431" y="29"/>
                  </a:lnTo>
                  <a:lnTo>
                    <a:pt x="436" y="34"/>
                  </a:lnTo>
                  <a:lnTo>
                    <a:pt x="445" y="44"/>
                  </a:lnTo>
                  <a:lnTo>
                    <a:pt x="446" y="45"/>
                  </a:lnTo>
                  <a:lnTo>
                    <a:pt x="448" y="46"/>
                  </a:lnTo>
                  <a:lnTo>
                    <a:pt x="445" y="48"/>
                  </a:lnTo>
                  <a:lnTo>
                    <a:pt x="451" y="56"/>
                  </a:lnTo>
                  <a:lnTo>
                    <a:pt x="450" y="57"/>
                  </a:lnTo>
                  <a:lnTo>
                    <a:pt x="441" y="46"/>
                  </a:lnTo>
                  <a:lnTo>
                    <a:pt x="414" y="64"/>
                  </a:lnTo>
                  <a:lnTo>
                    <a:pt x="412" y="65"/>
                  </a:lnTo>
                  <a:lnTo>
                    <a:pt x="408" y="67"/>
                  </a:lnTo>
                  <a:lnTo>
                    <a:pt x="406" y="70"/>
                  </a:lnTo>
                  <a:lnTo>
                    <a:pt x="415" y="81"/>
                  </a:lnTo>
                  <a:lnTo>
                    <a:pt x="418" y="83"/>
                  </a:lnTo>
                  <a:lnTo>
                    <a:pt x="414" y="85"/>
                  </a:lnTo>
                  <a:lnTo>
                    <a:pt x="410" y="89"/>
                  </a:lnTo>
                  <a:lnTo>
                    <a:pt x="405" y="92"/>
                  </a:lnTo>
                  <a:lnTo>
                    <a:pt x="395" y="101"/>
                  </a:lnTo>
                  <a:lnTo>
                    <a:pt x="385" y="110"/>
                  </a:lnTo>
                  <a:lnTo>
                    <a:pt x="386" y="111"/>
                  </a:lnTo>
                  <a:lnTo>
                    <a:pt x="389" y="115"/>
                  </a:lnTo>
                  <a:lnTo>
                    <a:pt x="392" y="117"/>
                  </a:lnTo>
                  <a:lnTo>
                    <a:pt x="398" y="123"/>
                  </a:lnTo>
                  <a:lnTo>
                    <a:pt x="396" y="123"/>
                  </a:lnTo>
                  <a:lnTo>
                    <a:pt x="394" y="125"/>
                  </a:lnTo>
                  <a:lnTo>
                    <a:pt x="394" y="126"/>
                  </a:lnTo>
                  <a:lnTo>
                    <a:pt x="395" y="129"/>
                  </a:lnTo>
                  <a:lnTo>
                    <a:pt x="395" y="130"/>
                  </a:lnTo>
                  <a:lnTo>
                    <a:pt x="401" y="126"/>
                  </a:lnTo>
                  <a:lnTo>
                    <a:pt x="424" y="148"/>
                  </a:lnTo>
                  <a:lnTo>
                    <a:pt x="426" y="150"/>
                  </a:lnTo>
                  <a:lnTo>
                    <a:pt x="430" y="143"/>
                  </a:lnTo>
                  <a:lnTo>
                    <a:pt x="434" y="145"/>
                  </a:lnTo>
                  <a:lnTo>
                    <a:pt x="461" y="162"/>
                  </a:lnTo>
                  <a:lnTo>
                    <a:pt x="466" y="164"/>
                  </a:lnTo>
                  <a:lnTo>
                    <a:pt x="468" y="165"/>
                  </a:lnTo>
                  <a:lnTo>
                    <a:pt x="470" y="166"/>
                  </a:lnTo>
                  <a:lnTo>
                    <a:pt x="471" y="168"/>
                  </a:lnTo>
                  <a:lnTo>
                    <a:pt x="475" y="170"/>
                  </a:lnTo>
                  <a:lnTo>
                    <a:pt x="476" y="170"/>
                  </a:lnTo>
                  <a:lnTo>
                    <a:pt x="476" y="169"/>
                  </a:lnTo>
                  <a:lnTo>
                    <a:pt x="477" y="168"/>
                  </a:lnTo>
                  <a:lnTo>
                    <a:pt x="477" y="166"/>
                  </a:lnTo>
                  <a:lnTo>
                    <a:pt x="478" y="166"/>
                  </a:lnTo>
                  <a:lnTo>
                    <a:pt x="479" y="166"/>
                  </a:lnTo>
                  <a:lnTo>
                    <a:pt x="483" y="165"/>
                  </a:lnTo>
                  <a:lnTo>
                    <a:pt x="486" y="165"/>
                  </a:lnTo>
                  <a:lnTo>
                    <a:pt x="487" y="164"/>
                  </a:lnTo>
                  <a:lnTo>
                    <a:pt x="489" y="164"/>
                  </a:lnTo>
                  <a:lnTo>
                    <a:pt x="492" y="163"/>
                  </a:lnTo>
                  <a:lnTo>
                    <a:pt x="493" y="163"/>
                  </a:lnTo>
                  <a:lnTo>
                    <a:pt x="493" y="162"/>
                  </a:lnTo>
                  <a:lnTo>
                    <a:pt x="495" y="161"/>
                  </a:lnTo>
                  <a:lnTo>
                    <a:pt x="494" y="159"/>
                  </a:lnTo>
                  <a:lnTo>
                    <a:pt x="493" y="157"/>
                  </a:lnTo>
                  <a:lnTo>
                    <a:pt x="489" y="153"/>
                  </a:lnTo>
                  <a:lnTo>
                    <a:pt x="486" y="148"/>
                  </a:lnTo>
                  <a:lnTo>
                    <a:pt x="488" y="145"/>
                  </a:lnTo>
                  <a:lnTo>
                    <a:pt x="493" y="141"/>
                  </a:lnTo>
                  <a:lnTo>
                    <a:pt x="494" y="141"/>
                  </a:lnTo>
                  <a:lnTo>
                    <a:pt x="495" y="143"/>
                  </a:lnTo>
                  <a:lnTo>
                    <a:pt x="496" y="145"/>
                  </a:lnTo>
                  <a:lnTo>
                    <a:pt x="497" y="147"/>
                  </a:lnTo>
                  <a:lnTo>
                    <a:pt x="497" y="148"/>
                  </a:lnTo>
                  <a:lnTo>
                    <a:pt x="498" y="148"/>
                  </a:lnTo>
                  <a:lnTo>
                    <a:pt x="498" y="147"/>
                  </a:lnTo>
                  <a:lnTo>
                    <a:pt x="499" y="147"/>
                  </a:lnTo>
                  <a:lnTo>
                    <a:pt x="513" y="143"/>
                  </a:lnTo>
                  <a:lnTo>
                    <a:pt x="518" y="135"/>
                  </a:lnTo>
                  <a:lnTo>
                    <a:pt x="520" y="134"/>
                  </a:lnTo>
                  <a:lnTo>
                    <a:pt x="518" y="133"/>
                  </a:lnTo>
                  <a:lnTo>
                    <a:pt x="517" y="132"/>
                  </a:lnTo>
                  <a:lnTo>
                    <a:pt x="516" y="130"/>
                  </a:lnTo>
                  <a:lnTo>
                    <a:pt x="516" y="129"/>
                  </a:lnTo>
                  <a:lnTo>
                    <a:pt x="522" y="123"/>
                  </a:lnTo>
                  <a:lnTo>
                    <a:pt x="523" y="124"/>
                  </a:lnTo>
                  <a:lnTo>
                    <a:pt x="523" y="125"/>
                  </a:lnTo>
                  <a:lnTo>
                    <a:pt x="525" y="128"/>
                  </a:lnTo>
                  <a:lnTo>
                    <a:pt x="526" y="132"/>
                  </a:lnTo>
                  <a:lnTo>
                    <a:pt x="529" y="135"/>
                  </a:lnTo>
                  <a:lnTo>
                    <a:pt x="529" y="136"/>
                  </a:lnTo>
                  <a:lnTo>
                    <a:pt x="530" y="137"/>
                  </a:lnTo>
                  <a:lnTo>
                    <a:pt x="530" y="139"/>
                  </a:lnTo>
                  <a:lnTo>
                    <a:pt x="531" y="139"/>
                  </a:lnTo>
                  <a:lnTo>
                    <a:pt x="532" y="142"/>
                  </a:lnTo>
                  <a:lnTo>
                    <a:pt x="536" y="151"/>
                  </a:lnTo>
                  <a:lnTo>
                    <a:pt x="539" y="156"/>
                  </a:lnTo>
                  <a:lnTo>
                    <a:pt x="540" y="159"/>
                  </a:lnTo>
                  <a:lnTo>
                    <a:pt x="542" y="157"/>
                  </a:lnTo>
                  <a:lnTo>
                    <a:pt x="548" y="154"/>
                  </a:lnTo>
                  <a:lnTo>
                    <a:pt x="552" y="152"/>
                  </a:lnTo>
                  <a:lnTo>
                    <a:pt x="554" y="155"/>
                  </a:lnTo>
                  <a:lnTo>
                    <a:pt x="555" y="155"/>
                  </a:lnTo>
                  <a:lnTo>
                    <a:pt x="557" y="156"/>
                  </a:lnTo>
                  <a:lnTo>
                    <a:pt x="558" y="157"/>
                  </a:lnTo>
                  <a:lnTo>
                    <a:pt x="557" y="159"/>
                  </a:lnTo>
                  <a:lnTo>
                    <a:pt x="552" y="163"/>
                  </a:lnTo>
                  <a:lnTo>
                    <a:pt x="552" y="164"/>
                  </a:lnTo>
                  <a:lnTo>
                    <a:pt x="553" y="164"/>
                  </a:lnTo>
                  <a:lnTo>
                    <a:pt x="553" y="166"/>
                  </a:lnTo>
                  <a:lnTo>
                    <a:pt x="559" y="168"/>
                  </a:lnTo>
                  <a:lnTo>
                    <a:pt x="559" y="169"/>
                  </a:lnTo>
                  <a:lnTo>
                    <a:pt x="559" y="170"/>
                  </a:lnTo>
                  <a:lnTo>
                    <a:pt x="558" y="174"/>
                  </a:lnTo>
                  <a:lnTo>
                    <a:pt x="557" y="179"/>
                  </a:lnTo>
                  <a:lnTo>
                    <a:pt x="555" y="180"/>
                  </a:lnTo>
                  <a:lnTo>
                    <a:pt x="555" y="181"/>
                  </a:lnTo>
                  <a:lnTo>
                    <a:pt x="555" y="182"/>
                  </a:lnTo>
                  <a:lnTo>
                    <a:pt x="554" y="184"/>
                  </a:lnTo>
                  <a:lnTo>
                    <a:pt x="553" y="186"/>
                  </a:lnTo>
                  <a:lnTo>
                    <a:pt x="557" y="192"/>
                  </a:lnTo>
                  <a:lnTo>
                    <a:pt x="559" y="197"/>
                  </a:lnTo>
                  <a:lnTo>
                    <a:pt x="560" y="200"/>
                  </a:lnTo>
                  <a:lnTo>
                    <a:pt x="561" y="204"/>
                  </a:lnTo>
                  <a:lnTo>
                    <a:pt x="563" y="211"/>
                  </a:lnTo>
                  <a:lnTo>
                    <a:pt x="564" y="223"/>
                  </a:lnTo>
                  <a:lnTo>
                    <a:pt x="565" y="232"/>
                  </a:lnTo>
                  <a:lnTo>
                    <a:pt x="567" y="240"/>
                  </a:lnTo>
                  <a:lnTo>
                    <a:pt x="569" y="249"/>
                  </a:lnTo>
                  <a:lnTo>
                    <a:pt x="570" y="255"/>
                  </a:lnTo>
                  <a:lnTo>
                    <a:pt x="571" y="256"/>
                  </a:lnTo>
                  <a:lnTo>
                    <a:pt x="572" y="256"/>
                  </a:lnTo>
                  <a:lnTo>
                    <a:pt x="576" y="254"/>
                  </a:lnTo>
                  <a:lnTo>
                    <a:pt x="577" y="253"/>
                  </a:lnTo>
                  <a:lnTo>
                    <a:pt x="581" y="251"/>
                  </a:lnTo>
                  <a:lnTo>
                    <a:pt x="586" y="250"/>
                  </a:lnTo>
                  <a:lnTo>
                    <a:pt x="587" y="250"/>
                  </a:lnTo>
                  <a:lnTo>
                    <a:pt x="591" y="251"/>
                  </a:lnTo>
                  <a:lnTo>
                    <a:pt x="595" y="254"/>
                  </a:lnTo>
                  <a:lnTo>
                    <a:pt x="597" y="255"/>
                  </a:lnTo>
                  <a:lnTo>
                    <a:pt x="597" y="256"/>
                  </a:lnTo>
                  <a:lnTo>
                    <a:pt x="596" y="258"/>
                  </a:lnTo>
                  <a:lnTo>
                    <a:pt x="587" y="264"/>
                  </a:lnTo>
                  <a:lnTo>
                    <a:pt x="585" y="266"/>
                  </a:lnTo>
                  <a:lnTo>
                    <a:pt x="579" y="271"/>
                  </a:lnTo>
                  <a:lnTo>
                    <a:pt x="579" y="272"/>
                  </a:lnTo>
                  <a:lnTo>
                    <a:pt x="579" y="273"/>
                  </a:lnTo>
                  <a:lnTo>
                    <a:pt x="582" y="278"/>
                  </a:lnTo>
                  <a:lnTo>
                    <a:pt x="585" y="282"/>
                  </a:lnTo>
                  <a:lnTo>
                    <a:pt x="590" y="291"/>
                  </a:lnTo>
                  <a:lnTo>
                    <a:pt x="591" y="292"/>
                  </a:lnTo>
                  <a:lnTo>
                    <a:pt x="592" y="295"/>
                  </a:lnTo>
                  <a:lnTo>
                    <a:pt x="593" y="297"/>
                  </a:lnTo>
                  <a:lnTo>
                    <a:pt x="595" y="298"/>
                  </a:lnTo>
                  <a:lnTo>
                    <a:pt x="600" y="307"/>
                  </a:lnTo>
                  <a:lnTo>
                    <a:pt x="615" y="332"/>
                  </a:lnTo>
                  <a:lnTo>
                    <a:pt x="625" y="329"/>
                  </a:lnTo>
                  <a:lnTo>
                    <a:pt x="636" y="325"/>
                  </a:lnTo>
                  <a:lnTo>
                    <a:pt x="639" y="324"/>
                  </a:lnTo>
                  <a:lnTo>
                    <a:pt x="641" y="324"/>
                  </a:lnTo>
                  <a:lnTo>
                    <a:pt x="643" y="324"/>
                  </a:lnTo>
                  <a:lnTo>
                    <a:pt x="643" y="323"/>
                  </a:lnTo>
                  <a:lnTo>
                    <a:pt x="646" y="323"/>
                  </a:lnTo>
                  <a:lnTo>
                    <a:pt x="644" y="313"/>
                  </a:lnTo>
                  <a:lnTo>
                    <a:pt x="643" y="311"/>
                  </a:lnTo>
                  <a:lnTo>
                    <a:pt x="641" y="311"/>
                  </a:lnTo>
                  <a:lnTo>
                    <a:pt x="635" y="308"/>
                  </a:lnTo>
                  <a:lnTo>
                    <a:pt x="632" y="305"/>
                  </a:lnTo>
                  <a:lnTo>
                    <a:pt x="628" y="302"/>
                  </a:lnTo>
                  <a:lnTo>
                    <a:pt x="623" y="298"/>
                  </a:lnTo>
                  <a:lnTo>
                    <a:pt x="620" y="297"/>
                  </a:lnTo>
                  <a:lnTo>
                    <a:pt x="618" y="296"/>
                  </a:lnTo>
                  <a:lnTo>
                    <a:pt x="627" y="281"/>
                  </a:lnTo>
                  <a:lnTo>
                    <a:pt x="644" y="287"/>
                  </a:lnTo>
                  <a:lnTo>
                    <a:pt x="653" y="306"/>
                  </a:lnTo>
                  <a:lnTo>
                    <a:pt x="652" y="307"/>
                  </a:lnTo>
                  <a:lnTo>
                    <a:pt x="648" y="308"/>
                  </a:lnTo>
                  <a:lnTo>
                    <a:pt x="647" y="308"/>
                  </a:lnTo>
                  <a:lnTo>
                    <a:pt x="646" y="308"/>
                  </a:lnTo>
                  <a:lnTo>
                    <a:pt x="645" y="310"/>
                  </a:lnTo>
                  <a:lnTo>
                    <a:pt x="645" y="311"/>
                  </a:lnTo>
                  <a:lnTo>
                    <a:pt x="646" y="314"/>
                  </a:lnTo>
                  <a:lnTo>
                    <a:pt x="648" y="322"/>
                  </a:lnTo>
                  <a:lnTo>
                    <a:pt x="651" y="322"/>
                  </a:lnTo>
                  <a:lnTo>
                    <a:pt x="651" y="320"/>
                  </a:lnTo>
                  <a:lnTo>
                    <a:pt x="651" y="322"/>
                  </a:lnTo>
                  <a:lnTo>
                    <a:pt x="651" y="323"/>
                  </a:lnTo>
                  <a:lnTo>
                    <a:pt x="651" y="324"/>
                  </a:lnTo>
                  <a:lnTo>
                    <a:pt x="652" y="324"/>
                  </a:lnTo>
                  <a:lnTo>
                    <a:pt x="652" y="325"/>
                  </a:lnTo>
                  <a:lnTo>
                    <a:pt x="653" y="324"/>
                  </a:lnTo>
                  <a:lnTo>
                    <a:pt x="653" y="325"/>
                  </a:lnTo>
                  <a:lnTo>
                    <a:pt x="653" y="326"/>
                  </a:lnTo>
                  <a:lnTo>
                    <a:pt x="654" y="326"/>
                  </a:lnTo>
                  <a:lnTo>
                    <a:pt x="655" y="326"/>
                  </a:lnTo>
                  <a:lnTo>
                    <a:pt x="655" y="327"/>
                  </a:lnTo>
                  <a:lnTo>
                    <a:pt x="655" y="328"/>
                  </a:lnTo>
                  <a:lnTo>
                    <a:pt x="656" y="328"/>
                  </a:lnTo>
                  <a:lnTo>
                    <a:pt x="657" y="329"/>
                  </a:lnTo>
                  <a:lnTo>
                    <a:pt x="658" y="331"/>
                  </a:lnTo>
                  <a:lnTo>
                    <a:pt x="660" y="331"/>
                  </a:lnTo>
                  <a:lnTo>
                    <a:pt x="660" y="332"/>
                  </a:lnTo>
                  <a:lnTo>
                    <a:pt x="661" y="332"/>
                  </a:lnTo>
                  <a:lnTo>
                    <a:pt x="660" y="332"/>
                  </a:lnTo>
                  <a:lnTo>
                    <a:pt x="660" y="333"/>
                  </a:lnTo>
                  <a:lnTo>
                    <a:pt x="657" y="333"/>
                  </a:lnTo>
                  <a:lnTo>
                    <a:pt x="655" y="333"/>
                  </a:lnTo>
                  <a:lnTo>
                    <a:pt x="651" y="332"/>
                  </a:lnTo>
                  <a:lnTo>
                    <a:pt x="649" y="332"/>
                  </a:lnTo>
                  <a:lnTo>
                    <a:pt x="654" y="347"/>
                  </a:lnTo>
                  <a:lnTo>
                    <a:pt x="656" y="365"/>
                  </a:lnTo>
                  <a:lnTo>
                    <a:pt x="657" y="374"/>
                  </a:lnTo>
                  <a:lnTo>
                    <a:pt x="648" y="369"/>
                  </a:lnTo>
                  <a:lnTo>
                    <a:pt x="641" y="364"/>
                  </a:lnTo>
                  <a:lnTo>
                    <a:pt x="637" y="363"/>
                  </a:lnTo>
                  <a:lnTo>
                    <a:pt x="634" y="361"/>
                  </a:lnTo>
                  <a:lnTo>
                    <a:pt x="633" y="361"/>
                  </a:lnTo>
                  <a:lnTo>
                    <a:pt x="636" y="367"/>
                  </a:lnTo>
                  <a:lnTo>
                    <a:pt x="644" y="380"/>
                  </a:lnTo>
                  <a:lnTo>
                    <a:pt x="656" y="399"/>
                  </a:lnTo>
                  <a:lnTo>
                    <a:pt x="660" y="407"/>
                  </a:lnTo>
                  <a:lnTo>
                    <a:pt x="662" y="410"/>
                  </a:lnTo>
                  <a:lnTo>
                    <a:pt x="664" y="415"/>
                  </a:lnTo>
                  <a:lnTo>
                    <a:pt x="665" y="417"/>
                  </a:lnTo>
                  <a:lnTo>
                    <a:pt x="666" y="421"/>
                  </a:lnTo>
                  <a:lnTo>
                    <a:pt x="667" y="424"/>
                  </a:lnTo>
                  <a:lnTo>
                    <a:pt x="669" y="428"/>
                  </a:lnTo>
                  <a:lnTo>
                    <a:pt x="670" y="433"/>
                  </a:lnTo>
                  <a:lnTo>
                    <a:pt x="671" y="435"/>
                  </a:lnTo>
                  <a:lnTo>
                    <a:pt x="672" y="449"/>
                  </a:lnTo>
                  <a:lnTo>
                    <a:pt x="673" y="453"/>
                  </a:lnTo>
                  <a:lnTo>
                    <a:pt x="674" y="464"/>
                  </a:lnTo>
                  <a:lnTo>
                    <a:pt x="675" y="471"/>
                  </a:lnTo>
                  <a:lnTo>
                    <a:pt x="676" y="475"/>
                  </a:lnTo>
                  <a:lnTo>
                    <a:pt x="676" y="476"/>
                  </a:lnTo>
                  <a:lnTo>
                    <a:pt x="676" y="485"/>
                  </a:lnTo>
                  <a:lnTo>
                    <a:pt x="676" y="488"/>
                  </a:lnTo>
                  <a:lnTo>
                    <a:pt x="676" y="490"/>
                  </a:lnTo>
                  <a:lnTo>
                    <a:pt x="676" y="493"/>
                  </a:lnTo>
                  <a:lnTo>
                    <a:pt x="675" y="496"/>
                  </a:lnTo>
                  <a:lnTo>
                    <a:pt x="673" y="499"/>
                  </a:lnTo>
                  <a:lnTo>
                    <a:pt x="671" y="505"/>
                  </a:lnTo>
                  <a:lnTo>
                    <a:pt x="669" y="508"/>
                  </a:lnTo>
                  <a:lnTo>
                    <a:pt x="665" y="512"/>
                  </a:lnTo>
                  <a:lnTo>
                    <a:pt x="662" y="515"/>
                  </a:lnTo>
                  <a:lnTo>
                    <a:pt x="647" y="527"/>
                  </a:lnTo>
                  <a:lnTo>
                    <a:pt x="636" y="538"/>
                  </a:lnTo>
                  <a:lnTo>
                    <a:pt x="634" y="539"/>
                  </a:lnTo>
                  <a:lnTo>
                    <a:pt x="634" y="540"/>
                  </a:lnTo>
                  <a:lnTo>
                    <a:pt x="633" y="541"/>
                  </a:lnTo>
                  <a:lnTo>
                    <a:pt x="630" y="543"/>
                  </a:lnTo>
                  <a:lnTo>
                    <a:pt x="627" y="545"/>
                  </a:lnTo>
                  <a:lnTo>
                    <a:pt x="626" y="547"/>
                  </a:lnTo>
                  <a:lnTo>
                    <a:pt x="624" y="549"/>
                  </a:lnTo>
                  <a:lnTo>
                    <a:pt x="626" y="553"/>
                  </a:lnTo>
                  <a:lnTo>
                    <a:pt x="629" y="560"/>
                  </a:lnTo>
                  <a:lnTo>
                    <a:pt x="630" y="566"/>
                  </a:lnTo>
                  <a:lnTo>
                    <a:pt x="632" y="569"/>
                  </a:lnTo>
                  <a:lnTo>
                    <a:pt x="633" y="575"/>
                  </a:lnTo>
                  <a:lnTo>
                    <a:pt x="635" y="575"/>
                  </a:lnTo>
                  <a:lnTo>
                    <a:pt x="635" y="573"/>
                  </a:lnTo>
                  <a:lnTo>
                    <a:pt x="639" y="572"/>
                  </a:lnTo>
                  <a:lnTo>
                    <a:pt x="648" y="588"/>
                  </a:lnTo>
                  <a:lnTo>
                    <a:pt x="652" y="594"/>
                  </a:lnTo>
                  <a:lnTo>
                    <a:pt x="643" y="599"/>
                  </a:lnTo>
                  <a:lnTo>
                    <a:pt x="641" y="597"/>
                  </a:lnTo>
                  <a:lnTo>
                    <a:pt x="634" y="591"/>
                  </a:lnTo>
                  <a:lnTo>
                    <a:pt x="633" y="590"/>
                  </a:lnTo>
                  <a:lnTo>
                    <a:pt x="632" y="588"/>
                  </a:lnTo>
                  <a:lnTo>
                    <a:pt x="632" y="585"/>
                  </a:lnTo>
                  <a:lnTo>
                    <a:pt x="632" y="582"/>
                  </a:lnTo>
                  <a:lnTo>
                    <a:pt x="632" y="581"/>
                  </a:lnTo>
                  <a:lnTo>
                    <a:pt x="630" y="580"/>
                  </a:lnTo>
                  <a:lnTo>
                    <a:pt x="627" y="579"/>
                  </a:lnTo>
                  <a:lnTo>
                    <a:pt x="626" y="581"/>
                  </a:lnTo>
                  <a:lnTo>
                    <a:pt x="626" y="584"/>
                  </a:lnTo>
                  <a:lnTo>
                    <a:pt x="626" y="585"/>
                  </a:lnTo>
                  <a:lnTo>
                    <a:pt x="624" y="588"/>
                  </a:lnTo>
                  <a:lnTo>
                    <a:pt x="624" y="589"/>
                  </a:lnTo>
                  <a:lnTo>
                    <a:pt x="623" y="590"/>
                  </a:lnTo>
                  <a:lnTo>
                    <a:pt x="617" y="587"/>
                  </a:lnTo>
                  <a:lnTo>
                    <a:pt x="616" y="587"/>
                  </a:lnTo>
                  <a:lnTo>
                    <a:pt x="611" y="585"/>
                  </a:lnTo>
                  <a:lnTo>
                    <a:pt x="609" y="584"/>
                  </a:lnTo>
                  <a:lnTo>
                    <a:pt x="608" y="582"/>
                  </a:lnTo>
                  <a:lnTo>
                    <a:pt x="607" y="579"/>
                  </a:lnTo>
                  <a:lnTo>
                    <a:pt x="607" y="578"/>
                  </a:lnTo>
                  <a:lnTo>
                    <a:pt x="604" y="577"/>
                  </a:lnTo>
                  <a:lnTo>
                    <a:pt x="601" y="576"/>
                  </a:lnTo>
                  <a:lnTo>
                    <a:pt x="598" y="575"/>
                  </a:lnTo>
                  <a:lnTo>
                    <a:pt x="591" y="575"/>
                  </a:lnTo>
                  <a:lnTo>
                    <a:pt x="589" y="575"/>
                  </a:lnTo>
                  <a:lnTo>
                    <a:pt x="589" y="591"/>
                  </a:lnTo>
                  <a:lnTo>
                    <a:pt x="589" y="605"/>
                  </a:lnTo>
                  <a:lnTo>
                    <a:pt x="595" y="612"/>
                  </a:lnTo>
                  <a:lnTo>
                    <a:pt x="600" y="611"/>
                  </a:lnTo>
                  <a:lnTo>
                    <a:pt x="601" y="609"/>
                  </a:lnTo>
                  <a:lnTo>
                    <a:pt x="602" y="607"/>
                  </a:lnTo>
                  <a:lnTo>
                    <a:pt x="607" y="591"/>
                  </a:lnTo>
                  <a:lnTo>
                    <a:pt x="608" y="593"/>
                  </a:lnTo>
                  <a:lnTo>
                    <a:pt x="619" y="598"/>
                  </a:lnTo>
                  <a:lnTo>
                    <a:pt x="624" y="600"/>
                  </a:lnTo>
                  <a:lnTo>
                    <a:pt x="624" y="602"/>
                  </a:lnTo>
                  <a:lnTo>
                    <a:pt x="623" y="603"/>
                  </a:lnTo>
                  <a:lnTo>
                    <a:pt x="617" y="608"/>
                  </a:lnTo>
                  <a:lnTo>
                    <a:pt x="614" y="611"/>
                  </a:lnTo>
                  <a:lnTo>
                    <a:pt x="614" y="612"/>
                  </a:lnTo>
                  <a:lnTo>
                    <a:pt x="613" y="613"/>
                  </a:lnTo>
                  <a:lnTo>
                    <a:pt x="605" y="617"/>
                  </a:lnTo>
                  <a:lnTo>
                    <a:pt x="605" y="618"/>
                  </a:lnTo>
                  <a:lnTo>
                    <a:pt x="624" y="645"/>
                  </a:lnTo>
                  <a:lnTo>
                    <a:pt x="621" y="647"/>
                  </a:lnTo>
                  <a:lnTo>
                    <a:pt x="614" y="648"/>
                  </a:lnTo>
                  <a:lnTo>
                    <a:pt x="613" y="648"/>
                  </a:lnTo>
                  <a:lnTo>
                    <a:pt x="613" y="645"/>
                  </a:lnTo>
                  <a:lnTo>
                    <a:pt x="613" y="641"/>
                  </a:lnTo>
                  <a:lnTo>
                    <a:pt x="610" y="639"/>
                  </a:lnTo>
                  <a:lnTo>
                    <a:pt x="605" y="631"/>
                  </a:lnTo>
                  <a:lnTo>
                    <a:pt x="600" y="623"/>
                  </a:lnTo>
                  <a:lnTo>
                    <a:pt x="598" y="623"/>
                  </a:lnTo>
                  <a:lnTo>
                    <a:pt x="597" y="623"/>
                  </a:lnTo>
                  <a:lnTo>
                    <a:pt x="596" y="624"/>
                  </a:lnTo>
                  <a:lnTo>
                    <a:pt x="593" y="625"/>
                  </a:lnTo>
                  <a:lnTo>
                    <a:pt x="592" y="627"/>
                  </a:lnTo>
                  <a:lnTo>
                    <a:pt x="591" y="629"/>
                  </a:lnTo>
                  <a:lnTo>
                    <a:pt x="590" y="631"/>
                  </a:lnTo>
                  <a:lnTo>
                    <a:pt x="588" y="633"/>
                  </a:lnTo>
                  <a:lnTo>
                    <a:pt x="586" y="633"/>
                  </a:lnTo>
                  <a:lnTo>
                    <a:pt x="585" y="634"/>
                  </a:lnTo>
                  <a:lnTo>
                    <a:pt x="581" y="634"/>
                  </a:lnTo>
                  <a:lnTo>
                    <a:pt x="579" y="634"/>
                  </a:lnTo>
                  <a:lnTo>
                    <a:pt x="576" y="635"/>
                  </a:lnTo>
                  <a:lnTo>
                    <a:pt x="573" y="635"/>
                  </a:lnTo>
                  <a:lnTo>
                    <a:pt x="571" y="635"/>
                  </a:lnTo>
                  <a:lnTo>
                    <a:pt x="570" y="636"/>
                  </a:lnTo>
                  <a:lnTo>
                    <a:pt x="567" y="638"/>
                  </a:lnTo>
                  <a:lnTo>
                    <a:pt x="563" y="632"/>
                  </a:lnTo>
                  <a:lnTo>
                    <a:pt x="559" y="634"/>
                  </a:lnTo>
                  <a:lnTo>
                    <a:pt x="558" y="633"/>
                  </a:lnTo>
                  <a:lnTo>
                    <a:pt x="553" y="636"/>
                  </a:lnTo>
                  <a:lnTo>
                    <a:pt x="542" y="617"/>
                  </a:lnTo>
                  <a:lnTo>
                    <a:pt x="538" y="617"/>
                  </a:lnTo>
                  <a:lnTo>
                    <a:pt x="539" y="608"/>
                  </a:lnTo>
                  <a:lnTo>
                    <a:pt x="540" y="604"/>
                  </a:lnTo>
                  <a:lnTo>
                    <a:pt x="540" y="597"/>
                  </a:lnTo>
                  <a:lnTo>
                    <a:pt x="544" y="599"/>
                  </a:lnTo>
                  <a:lnTo>
                    <a:pt x="550" y="594"/>
                  </a:lnTo>
                  <a:lnTo>
                    <a:pt x="558" y="586"/>
                  </a:lnTo>
                  <a:lnTo>
                    <a:pt x="558" y="580"/>
                  </a:lnTo>
                  <a:lnTo>
                    <a:pt x="558" y="576"/>
                  </a:lnTo>
                  <a:lnTo>
                    <a:pt x="558" y="571"/>
                  </a:lnTo>
                  <a:lnTo>
                    <a:pt x="558" y="567"/>
                  </a:lnTo>
                  <a:lnTo>
                    <a:pt x="558" y="566"/>
                  </a:lnTo>
                  <a:lnTo>
                    <a:pt x="557" y="560"/>
                  </a:lnTo>
                  <a:lnTo>
                    <a:pt x="568" y="550"/>
                  </a:lnTo>
                  <a:lnTo>
                    <a:pt x="572" y="544"/>
                  </a:lnTo>
                  <a:lnTo>
                    <a:pt x="573" y="543"/>
                  </a:lnTo>
                  <a:lnTo>
                    <a:pt x="582" y="541"/>
                  </a:lnTo>
                  <a:lnTo>
                    <a:pt x="582" y="538"/>
                  </a:lnTo>
                  <a:lnTo>
                    <a:pt x="586" y="532"/>
                  </a:lnTo>
                  <a:lnTo>
                    <a:pt x="587" y="531"/>
                  </a:lnTo>
                  <a:lnTo>
                    <a:pt x="587" y="530"/>
                  </a:lnTo>
                  <a:lnTo>
                    <a:pt x="589" y="523"/>
                  </a:lnTo>
                  <a:lnTo>
                    <a:pt x="589" y="522"/>
                  </a:lnTo>
                  <a:lnTo>
                    <a:pt x="589" y="521"/>
                  </a:lnTo>
                  <a:lnTo>
                    <a:pt x="588" y="522"/>
                  </a:lnTo>
                  <a:lnTo>
                    <a:pt x="583" y="523"/>
                  </a:lnTo>
                  <a:lnTo>
                    <a:pt x="580" y="518"/>
                  </a:lnTo>
                  <a:lnTo>
                    <a:pt x="577" y="520"/>
                  </a:lnTo>
                  <a:lnTo>
                    <a:pt x="574" y="520"/>
                  </a:lnTo>
                  <a:lnTo>
                    <a:pt x="573" y="521"/>
                  </a:lnTo>
                  <a:lnTo>
                    <a:pt x="573" y="520"/>
                  </a:lnTo>
                  <a:lnTo>
                    <a:pt x="571" y="514"/>
                  </a:lnTo>
                  <a:lnTo>
                    <a:pt x="571" y="513"/>
                  </a:lnTo>
                  <a:lnTo>
                    <a:pt x="572" y="513"/>
                  </a:lnTo>
                  <a:lnTo>
                    <a:pt x="573" y="513"/>
                  </a:lnTo>
                  <a:lnTo>
                    <a:pt x="577" y="512"/>
                  </a:lnTo>
                  <a:lnTo>
                    <a:pt x="578" y="512"/>
                  </a:lnTo>
                  <a:lnTo>
                    <a:pt x="579" y="512"/>
                  </a:lnTo>
                  <a:lnTo>
                    <a:pt x="579" y="511"/>
                  </a:lnTo>
                  <a:lnTo>
                    <a:pt x="582" y="507"/>
                  </a:lnTo>
                  <a:lnTo>
                    <a:pt x="579" y="504"/>
                  </a:lnTo>
                  <a:lnTo>
                    <a:pt x="573" y="506"/>
                  </a:lnTo>
                  <a:lnTo>
                    <a:pt x="569" y="500"/>
                  </a:lnTo>
                  <a:lnTo>
                    <a:pt x="568" y="498"/>
                  </a:lnTo>
                  <a:lnTo>
                    <a:pt x="559" y="500"/>
                  </a:lnTo>
                  <a:lnTo>
                    <a:pt x="559" y="503"/>
                  </a:lnTo>
                  <a:lnTo>
                    <a:pt x="558" y="503"/>
                  </a:lnTo>
                  <a:lnTo>
                    <a:pt x="555" y="502"/>
                  </a:lnTo>
                  <a:lnTo>
                    <a:pt x="551" y="502"/>
                  </a:lnTo>
                  <a:lnTo>
                    <a:pt x="549" y="500"/>
                  </a:lnTo>
                  <a:lnTo>
                    <a:pt x="548" y="500"/>
                  </a:lnTo>
                  <a:lnTo>
                    <a:pt x="544" y="500"/>
                  </a:lnTo>
                  <a:lnTo>
                    <a:pt x="542" y="500"/>
                  </a:lnTo>
                  <a:lnTo>
                    <a:pt x="540" y="499"/>
                  </a:lnTo>
                  <a:lnTo>
                    <a:pt x="535" y="499"/>
                  </a:lnTo>
                  <a:lnTo>
                    <a:pt x="533" y="499"/>
                  </a:lnTo>
                  <a:lnTo>
                    <a:pt x="531" y="498"/>
                  </a:lnTo>
                  <a:lnTo>
                    <a:pt x="527" y="498"/>
                  </a:lnTo>
                  <a:lnTo>
                    <a:pt x="524" y="498"/>
                  </a:lnTo>
                  <a:lnTo>
                    <a:pt x="520" y="497"/>
                  </a:lnTo>
                  <a:lnTo>
                    <a:pt x="520" y="496"/>
                  </a:lnTo>
                  <a:lnTo>
                    <a:pt x="518" y="495"/>
                  </a:lnTo>
                  <a:lnTo>
                    <a:pt x="518" y="494"/>
                  </a:lnTo>
                  <a:lnTo>
                    <a:pt x="518" y="493"/>
                  </a:lnTo>
                  <a:lnTo>
                    <a:pt x="517" y="491"/>
                  </a:lnTo>
                  <a:lnTo>
                    <a:pt x="517" y="490"/>
                  </a:lnTo>
                  <a:lnTo>
                    <a:pt x="516" y="489"/>
                  </a:lnTo>
                  <a:lnTo>
                    <a:pt x="516" y="488"/>
                  </a:lnTo>
                  <a:lnTo>
                    <a:pt x="516" y="487"/>
                  </a:lnTo>
                  <a:lnTo>
                    <a:pt x="516" y="486"/>
                  </a:lnTo>
                  <a:lnTo>
                    <a:pt x="515" y="486"/>
                  </a:lnTo>
                  <a:lnTo>
                    <a:pt x="515" y="485"/>
                  </a:lnTo>
                  <a:lnTo>
                    <a:pt x="513" y="484"/>
                  </a:lnTo>
                  <a:lnTo>
                    <a:pt x="512" y="482"/>
                  </a:lnTo>
                  <a:lnTo>
                    <a:pt x="508" y="482"/>
                  </a:lnTo>
                  <a:lnTo>
                    <a:pt x="507" y="482"/>
                  </a:lnTo>
                  <a:lnTo>
                    <a:pt x="508" y="481"/>
                  </a:lnTo>
                  <a:lnTo>
                    <a:pt x="510" y="480"/>
                  </a:lnTo>
                  <a:lnTo>
                    <a:pt x="511" y="479"/>
                  </a:lnTo>
                  <a:lnTo>
                    <a:pt x="512" y="477"/>
                  </a:lnTo>
                  <a:lnTo>
                    <a:pt x="511" y="477"/>
                  </a:lnTo>
                  <a:lnTo>
                    <a:pt x="507" y="475"/>
                  </a:lnTo>
                  <a:lnTo>
                    <a:pt x="506" y="477"/>
                  </a:lnTo>
                  <a:lnTo>
                    <a:pt x="506" y="479"/>
                  </a:lnTo>
                  <a:lnTo>
                    <a:pt x="505" y="480"/>
                  </a:lnTo>
                  <a:lnTo>
                    <a:pt x="505" y="481"/>
                  </a:lnTo>
                  <a:lnTo>
                    <a:pt x="504" y="482"/>
                  </a:lnTo>
                  <a:lnTo>
                    <a:pt x="504" y="485"/>
                  </a:lnTo>
                  <a:lnTo>
                    <a:pt x="504" y="486"/>
                  </a:lnTo>
                  <a:lnTo>
                    <a:pt x="505" y="486"/>
                  </a:lnTo>
                  <a:lnTo>
                    <a:pt x="504" y="487"/>
                  </a:lnTo>
                  <a:lnTo>
                    <a:pt x="502" y="489"/>
                  </a:lnTo>
                  <a:lnTo>
                    <a:pt x="501" y="491"/>
                  </a:lnTo>
                  <a:lnTo>
                    <a:pt x="502" y="493"/>
                  </a:lnTo>
                  <a:lnTo>
                    <a:pt x="504" y="495"/>
                  </a:lnTo>
                  <a:lnTo>
                    <a:pt x="505" y="496"/>
                  </a:lnTo>
                  <a:lnTo>
                    <a:pt x="505" y="498"/>
                  </a:lnTo>
                  <a:lnTo>
                    <a:pt x="502" y="497"/>
                  </a:lnTo>
                  <a:lnTo>
                    <a:pt x="501" y="494"/>
                  </a:lnTo>
                  <a:lnTo>
                    <a:pt x="499" y="493"/>
                  </a:lnTo>
                  <a:lnTo>
                    <a:pt x="496" y="497"/>
                  </a:lnTo>
                  <a:lnTo>
                    <a:pt x="497" y="498"/>
                  </a:lnTo>
                  <a:lnTo>
                    <a:pt x="501" y="499"/>
                  </a:lnTo>
                  <a:lnTo>
                    <a:pt x="502" y="500"/>
                  </a:lnTo>
                  <a:lnTo>
                    <a:pt x="501" y="506"/>
                  </a:lnTo>
                  <a:lnTo>
                    <a:pt x="504" y="509"/>
                  </a:lnTo>
                  <a:lnTo>
                    <a:pt x="504" y="512"/>
                  </a:lnTo>
                  <a:lnTo>
                    <a:pt x="504" y="515"/>
                  </a:lnTo>
                  <a:lnTo>
                    <a:pt x="504" y="516"/>
                  </a:lnTo>
                  <a:lnTo>
                    <a:pt x="504" y="521"/>
                  </a:lnTo>
                  <a:lnTo>
                    <a:pt x="504" y="529"/>
                  </a:lnTo>
                  <a:lnTo>
                    <a:pt x="503" y="534"/>
                  </a:lnTo>
                  <a:lnTo>
                    <a:pt x="503" y="538"/>
                  </a:lnTo>
                  <a:lnTo>
                    <a:pt x="503" y="543"/>
                  </a:lnTo>
                  <a:lnTo>
                    <a:pt x="504" y="543"/>
                  </a:lnTo>
                  <a:lnTo>
                    <a:pt x="505" y="542"/>
                  </a:lnTo>
                  <a:lnTo>
                    <a:pt x="505" y="544"/>
                  </a:lnTo>
                  <a:lnTo>
                    <a:pt x="506" y="548"/>
                  </a:lnTo>
                  <a:lnTo>
                    <a:pt x="506" y="549"/>
                  </a:lnTo>
                  <a:lnTo>
                    <a:pt x="507" y="551"/>
                  </a:lnTo>
                  <a:lnTo>
                    <a:pt x="508" y="558"/>
                  </a:lnTo>
                  <a:lnTo>
                    <a:pt x="510" y="559"/>
                  </a:lnTo>
                  <a:lnTo>
                    <a:pt x="510" y="560"/>
                  </a:lnTo>
                  <a:lnTo>
                    <a:pt x="512" y="561"/>
                  </a:lnTo>
                  <a:lnTo>
                    <a:pt x="513" y="563"/>
                  </a:lnTo>
                  <a:lnTo>
                    <a:pt x="515" y="568"/>
                  </a:lnTo>
                  <a:lnTo>
                    <a:pt x="515" y="570"/>
                  </a:lnTo>
                  <a:lnTo>
                    <a:pt x="517" y="569"/>
                  </a:lnTo>
                  <a:lnTo>
                    <a:pt x="520" y="582"/>
                  </a:lnTo>
                  <a:lnTo>
                    <a:pt x="521" y="590"/>
                  </a:lnTo>
                  <a:lnTo>
                    <a:pt x="522" y="597"/>
                  </a:lnTo>
                  <a:lnTo>
                    <a:pt x="523" y="599"/>
                  </a:lnTo>
                  <a:lnTo>
                    <a:pt x="517" y="602"/>
                  </a:lnTo>
                  <a:lnTo>
                    <a:pt x="516" y="603"/>
                  </a:lnTo>
                  <a:lnTo>
                    <a:pt x="512" y="604"/>
                  </a:lnTo>
                  <a:lnTo>
                    <a:pt x="512" y="603"/>
                  </a:lnTo>
                  <a:lnTo>
                    <a:pt x="508" y="593"/>
                  </a:lnTo>
                  <a:lnTo>
                    <a:pt x="508" y="590"/>
                  </a:lnTo>
                  <a:lnTo>
                    <a:pt x="506" y="584"/>
                  </a:lnTo>
                  <a:lnTo>
                    <a:pt x="505" y="581"/>
                  </a:lnTo>
                  <a:lnTo>
                    <a:pt x="502" y="584"/>
                  </a:lnTo>
                  <a:lnTo>
                    <a:pt x="502" y="585"/>
                  </a:lnTo>
                  <a:lnTo>
                    <a:pt x="486" y="585"/>
                  </a:lnTo>
                  <a:lnTo>
                    <a:pt x="480" y="579"/>
                  </a:lnTo>
                  <a:lnTo>
                    <a:pt x="477" y="576"/>
                  </a:lnTo>
                  <a:lnTo>
                    <a:pt x="479" y="572"/>
                  </a:lnTo>
                  <a:lnTo>
                    <a:pt x="479" y="571"/>
                  </a:lnTo>
                  <a:lnTo>
                    <a:pt x="482" y="568"/>
                  </a:lnTo>
                  <a:lnTo>
                    <a:pt x="495" y="573"/>
                  </a:lnTo>
                  <a:lnTo>
                    <a:pt x="502" y="571"/>
                  </a:lnTo>
                  <a:lnTo>
                    <a:pt x="501" y="567"/>
                  </a:lnTo>
                  <a:lnTo>
                    <a:pt x="502" y="550"/>
                  </a:lnTo>
                  <a:lnTo>
                    <a:pt x="502" y="549"/>
                  </a:lnTo>
                  <a:lnTo>
                    <a:pt x="498" y="549"/>
                  </a:lnTo>
                  <a:lnTo>
                    <a:pt x="497" y="549"/>
                  </a:lnTo>
                  <a:lnTo>
                    <a:pt x="492" y="552"/>
                  </a:lnTo>
                  <a:lnTo>
                    <a:pt x="489" y="555"/>
                  </a:lnTo>
                  <a:lnTo>
                    <a:pt x="484" y="553"/>
                  </a:lnTo>
                  <a:lnTo>
                    <a:pt x="485" y="547"/>
                  </a:lnTo>
                  <a:lnTo>
                    <a:pt x="488" y="547"/>
                  </a:lnTo>
                  <a:lnTo>
                    <a:pt x="488" y="545"/>
                  </a:lnTo>
                  <a:lnTo>
                    <a:pt x="489" y="544"/>
                  </a:lnTo>
                  <a:lnTo>
                    <a:pt x="489" y="542"/>
                  </a:lnTo>
                  <a:lnTo>
                    <a:pt x="484" y="542"/>
                  </a:lnTo>
                  <a:lnTo>
                    <a:pt x="484" y="541"/>
                  </a:lnTo>
                  <a:lnTo>
                    <a:pt x="485" y="536"/>
                  </a:lnTo>
                  <a:lnTo>
                    <a:pt x="485" y="534"/>
                  </a:lnTo>
                  <a:lnTo>
                    <a:pt x="486" y="532"/>
                  </a:lnTo>
                  <a:lnTo>
                    <a:pt x="486" y="531"/>
                  </a:lnTo>
                  <a:lnTo>
                    <a:pt x="480" y="531"/>
                  </a:lnTo>
                  <a:lnTo>
                    <a:pt x="482" y="526"/>
                  </a:lnTo>
                  <a:lnTo>
                    <a:pt x="482" y="525"/>
                  </a:lnTo>
                  <a:lnTo>
                    <a:pt x="483" y="523"/>
                  </a:lnTo>
                  <a:lnTo>
                    <a:pt x="483" y="522"/>
                  </a:lnTo>
                  <a:lnTo>
                    <a:pt x="479" y="521"/>
                  </a:lnTo>
                  <a:lnTo>
                    <a:pt x="468" y="517"/>
                  </a:lnTo>
                  <a:lnTo>
                    <a:pt x="468" y="522"/>
                  </a:lnTo>
                  <a:lnTo>
                    <a:pt x="471" y="523"/>
                  </a:lnTo>
                  <a:lnTo>
                    <a:pt x="471" y="524"/>
                  </a:lnTo>
                  <a:lnTo>
                    <a:pt x="471" y="525"/>
                  </a:lnTo>
                  <a:lnTo>
                    <a:pt x="470" y="529"/>
                  </a:lnTo>
                  <a:lnTo>
                    <a:pt x="474" y="530"/>
                  </a:lnTo>
                  <a:lnTo>
                    <a:pt x="478" y="531"/>
                  </a:lnTo>
                  <a:lnTo>
                    <a:pt x="480" y="531"/>
                  </a:lnTo>
                  <a:lnTo>
                    <a:pt x="479" y="533"/>
                  </a:lnTo>
                  <a:lnTo>
                    <a:pt x="477" y="532"/>
                  </a:lnTo>
                  <a:lnTo>
                    <a:pt x="477" y="533"/>
                  </a:lnTo>
                  <a:lnTo>
                    <a:pt x="476" y="535"/>
                  </a:lnTo>
                  <a:lnTo>
                    <a:pt x="476" y="536"/>
                  </a:lnTo>
                  <a:lnTo>
                    <a:pt x="474" y="539"/>
                  </a:lnTo>
                  <a:lnTo>
                    <a:pt x="471" y="544"/>
                  </a:lnTo>
                  <a:lnTo>
                    <a:pt x="478" y="545"/>
                  </a:lnTo>
                  <a:lnTo>
                    <a:pt x="478" y="547"/>
                  </a:lnTo>
                  <a:lnTo>
                    <a:pt x="471" y="547"/>
                  </a:lnTo>
                  <a:lnTo>
                    <a:pt x="442" y="543"/>
                  </a:lnTo>
                  <a:lnTo>
                    <a:pt x="441" y="544"/>
                  </a:lnTo>
                  <a:lnTo>
                    <a:pt x="440" y="544"/>
                  </a:lnTo>
                  <a:lnTo>
                    <a:pt x="437" y="549"/>
                  </a:lnTo>
                  <a:lnTo>
                    <a:pt x="433" y="549"/>
                  </a:lnTo>
                  <a:lnTo>
                    <a:pt x="422" y="545"/>
                  </a:lnTo>
                  <a:lnTo>
                    <a:pt x="421" y="542"/>
                  </a:lnTo>
                  <a:lnTo>
                    <a:pt x="421" y="540"/>
                  </a:lnTo>
                  <a:lnTo>
                    <a:pt x="406" y="538"/>
                  </a:lnTo>
                  <a:lnTo>
                    <a:pt x="404" y="536"/>
                  </a:lnTo>
                  <a:lnTo>
                    <a:pt x="398" y="536"/>
                  </a:lnTo>
                  <a:lnTo>
                    <a:pt x="396" y="536"/>
                  </a:lnTo>
                  <a:lnTo>
                    <a:pt x="398" y="536"/>
                  </a:lnTo>
                  <a:lnTo>
                    <a:pt x="396" y="536"/>
                  </a:lnTo>
                  <a:lnTo>
                    <a:pt x="395" y="536"/>
                  </a:lnTo>
                  <a:lnTo>
                    <a:pt x="384" y="536"/>
                  </a:lnTo>
                  <a:lnTo>
                    <a:pt x="375" y="538"/>
                  </a:lnTo>
                  <a:lnTo>
                    <a:pt x="375" y="536"/>
                  </a:lnTo>
                  <a:lnTo>
                    <a:pt x="374" y="536"/>
                  </a:lnTo>
                  <a:lnTo>
                    <a:pt x="373" y="536"/>
                  </a:lnTo>
                  <a:lnTo>
                    <a:pt x="373" y="535"/>
                  </a:lnTo>
                  <a:lnTo>
                    <a:pt x="374" y="534"/>
                  </a:lnTo>
                  <a:lnTo>
                    <a:pt x="373" y="533"/>
                  </a:lnTo>
                  <a:lnTo>
                    <a:pt x="371" y="534"/>
                  </a:lnTo>
                  <a:lnTo>
                    <a:pt x="371" y="535"/>
                  </a:lnTo>
                  <a:lnTo>
                    <a:pt x="372" y="536"/>
                  </a:lnTo>
                  <a:lnTo>
                    <a:pt x="371" y="549"/>
                  </a:lnTo>
                  <a:lnTo>
                    <a:pt x="373" y="551"/>
                  </a:lnTo>
                  <a:lnTo>
                    <a:pt x="372" y="552"/>
                  </a:lnTo>
                  <a:lnTo>
                    <a:pt x="373" y="552"/>
                  </a:lnTo>
                  <a:lnTo>
                    <a:pt x="372" y="554"/>
                  </a:lnTo>
                  <a:lnTo>
                    <a:pt x="370" y="557"/>
                  </a:lnTo>
                  <a:lnTo>
                    <a:pt x="372" y="558"/>
                  </a:lnTo>
                  <a:lnTo>
                    <a:pt x="363" y="570"/>
                  </a:lnTo>
                  <a:lnTo>
                    <a:pt x="362" y="570"/>
                  </a:lnTo>
                  <a:lnTo>
                    <a:pt x="361" y="568"/>
                  </a:lnTo>
                  <a:lnTo>
                    <a:pt x="359" y="567"/>
                  </a:lnTo>
                  <a:lnTo>
                    <a:pt x="356" y="563"/>
                  </a:lnTo>
                  <a:lnTo>
                    <a:pt x="353" y="569"/>
                  </a:lnTo>
                  <a:lnTo>
                    <a:pt x="349" y="571"/>
                  </a:lnTo>
                  <a:lnTo>
                    <a:pt x="344" y="569"/>
                  </a:lnTo>
                  <a:lnTo>
                    <a:pt x="353" y="558"/>
                  </a:lnTo>
                  <a:lnTo>
                    <a:pt x="354" y="549"/>
                  </a:lnTo>
                  <a:lnTo>
                    <a:pt x="349" y="549"/>
                  </a:lnTo>
                  <a:lnTo>
                    <a:pt x="347" y="549"/>
                  </a:lnTo>
                  <a:lnTo>
                    <a:pt x="344" y="550"/>
                  </a:lnTo>
                  <a:lnTo>
                    <a:pt x="343" y="550"/>
                  </a:lnTo>
                  <a:lnTo>
                    <a:pt x="344" y="551"/>
                  </a:lnTo>
                  <a:lnTo>
                    <a:pt x="346" y="558"/>
                  </a:lnTo>
                  <a:lnTo>
                    <a:pt x="345" y="558"/>
                  </a:lnTo>
                  <a:lnTo>
                    <a:pt x="343" y="559"/>
                  </a:lnTo>
                  <a:lnTo>
                    <a:pt x="337" y="557"/>
                  </a:lnTo>
                  <a:lnTo>
                    <a:pt x="337" y="555"/>
                  </a:lnTo>
                  <a:lnTo>
                    <a:pt x="337" y="549"/>
                  </a:lnTo>
                  <a:lnTo>
                    <a:pt x="336" y="549"/>
                  </a:lnTo>
                  <a:lnTo>
                    <a:pt x="334" y="548"/>
                  </a:lnTo>
                  <a:lnTo>
                    <a:pt x="334" y="549"/>
                  </a:lnTo>
                  <a:lnTo>
                    <a:pt x="333" y="550"/>
                  </a:lnTo>
                  <a:lnTo>
                    <a:pt x="331" y="550"/>
                  </a:lnTo>
                  <a:lnTo>
                    <a:pt x="331" y="551"/>
                  </a:lnTo>
                  <a:lnTo>
                    <a:pt x="331" y="553"/>
                  </a:lnTo>
                  <a:lnTo>
                    <a:pt x="333" y="555"/>
                  </a:lnTo>
                  <a:lnTo>
                    <a:pt x="333" y="557"/>
                  </a:lnTo>
                  <a:lnTo>
                    <a:pt x="333" y="558"/>
                  </a:lnTo>
                  <a:lnTo>
                    <a:pt x="333" y="559"/>
                  </a:lnTo>
                  <a:lnTo>
                    <a:pt x="333" y="560"/>
                  </a:lnTo>
                  <a:lnTo>
                    <a:pt x="327" y="563"/>
                  </a:lnTo>
                  <a:lnTo>
                    <a:pt x="325" y="566"/>
                  </a:lnTo>
                  <a:lnTo>
                    <a:pt x="321" y="567"/>
                  </a:lnTo>
                  <a:lnTo>
                    <a:pt x="321" y="568"/>
                  </a:lnTo>
                  <a:lnTo>
                    <a:pt x="321" y="569"/>
                  </a:lnTo>
                  <a:lnTo>
                    <a:pt x="281" y="573"/>
                  </a:lnTo>
                  <a:lnTo>
                    <a:pt x="269" y="576"/>
                  </a:lnTo>
                  <a:lnTo>
                    <a:pt x="263" y="576"/>
                  </a:lnTo>
                  <a:lnTo>
                    <a:pt x="254" y="580"/>
                  </a:lnTo>
                  <a:lnTo>
                    <a:pt x="251" y="581"/>
                  </a:lnTo>
                  <a:lnTo>
                    <a:pt x="250" y="580"/>
                  </a:lnTo>
                  <a:lnTo>
                    <a:pt x="240" y="582"/>
                  </a:lnTo>
                  <a:lnTo>
                    <a:pt x="239" y="580"/>
                  </a:lnTo>
                  <a:lnTo>
                    <a:pt x="237" y="580"/>
                  </a:lnTo>
                  <a:lnTo>
                    <a:pt x="249" y="575"/>
                  </a:lnTo>
                  <a:lnTo>
                    <a:pt x="244" y="564"/>
                  </a:lnTo>
                  <a:lnTo>
                    <a:pt x="246" y="562"/>
                  </a:lnTo>
                  <a:lnTo>
                    <a:pt x="246" y="557"/>
                  </a:lnTo>
                  <a:lnTo>
                    <a:pt x="250" y="555"/>
                  </a:lnTo>
                  <a:lnTo>
                    <a:pt x="273" y="539"/>
                  </a:lnTo>
                  <a:lnTo>
                    <a:pt x="283" y="557"/>
                  </a:lnTo>
                  <a:lnTo>
                    <a:pt x="284" y="558"/>
                  </a:lnTo>
                  <a:lnTo>
                    <a:pt x="281" y="560"/>
                  </a:lnTo>
                  <a:lnTo>
                    <a:pt x="278" y="561"/>
                  </a:lnTo>
                  <a:lnTo>
                    <a:pt x="279" y="566"/>
                  </a:lnTo>
                  <a:lnTo>
                    <a:pt x="280" y="566"/>
                  </a:lnTo>
                  <a:lnTo>
                    <a:pt x="281" y="566"/>
                  </a:lnTo>
                  <a:lnTo>
                    <a:pt x="282" y="572"/>
                  </a:lnTo>
                  <a:lnTo>
                    <a:pt x="286" y="572"/>
                  </a:lnTo>
                  <a:lnTo>
                    <a:pt x="286" y="571"/>
                  </a:lnTo>
                  <a:lnTo>
                    <a:pt x="286" y="566"/>
                  </a:lnTo>
                  <a:lnTo>
                    <a:pt x="286" y="564"/>
                  </a:lnTo>
                  <a:lnTo>
                    <a:pt x="287" y="563"/>
                  </a:lnTo>
                  <a:lnTo>
                    <a:pt x="286" y="558"/>
                  </a:lnTo>
                  <a:lnTo>
                    <a:pt x="289" y="555"/>
                  </a:lnTo>
                  <a:lnTo>
                    <a:pt x="290" y="563"/>
                  </a:lnTo>
                  <a:lnTo>
                    <a:pt x="292" y="563"/>
                  </a:lnTo>
                  <a:lnTo>
                    <a:pt x="293" y="570"/>
                  </a:lnTo>
                  <a:lnTo>
                    <a:pt x="293" y="571"/>
                  </a:lnTo>
                  <a:lnTo>
                    <a:pt x="301" y="570"/>
                  </a:lnTo>
                  <a:lnTo>
                    <a:pt x="300" y="563"/>
                  </a:lnTo>
                  <a:lnTo>
                    <a:pt x="300" y="562"/>
                  </a:lnTo>
                  <a:lnTo>
                    <a:pt x="302" y="561"/>
                  </a:lnTo>
                  <a:lnTo>
                    <a:pt x="302" y="560"/>
                  </a:lnTo>
                  <a:lnTo>
                    <a:pt x="301" y="552"/>
                  </a:lnTo>
                  <a:lnTo>
                    <a:pt x="303" y="552"/>
                  </a:lnTo>
                  <a:lnTo>
                    <a:pt x="306" y="552"/>
                  </a:lnTo>
                  <a:lnTo>
                    <a:pt x="307" y="552"/>
                  </a:lnTo>
                  <a:lnTo>
                    <a:pt x="309" y="552"/>
                  </a:lnTo>
                  <a:lnTo>
                    <a:pt x="310" y="557"/>
                  </a:lnTo>
                  <a:lnTo>
                    <a:pt x="310" y="560"/>
                  </a:lnTo>
                  <a:lnTo>
                    <a:pt x="303" y="561"/>
                  </a:lnTo>
                  <a:lnTo>
                    <a:pt x="306" y="570"/>
                  </a:lnTo>
                  <a:lnTo>
                    <a:pt x="314" y="569"/>
                  </a:lnTo>
                  <a:lnTo>
                    <a:pt x="311" y="561"/>
                  </a:lnTo>
                  <a:lnTo>
                    <a:pt x="311" y="560"/>
                  </a:lnTo>
                  <a:lnTo>
                    <a:pt x="314" y="560"/>
                  </a:lnTo>
                  <a:lnTo>
                    <a:pt x="312" y="551"/>
                  </a:lnTo>
                  <a:lnTo>
                    <a:pt x="319" y="551"/>
                  </a:lnTo>
                  <a:lnTo>
                    <a:pt x="321" y="526"/>
                  </a:lnTo>
                  <a:lnTo>
                    <a:pt x="320" y="522"/>
                  </a:lnTo>
                  <a:lnTo>
                    <a:pt x="318" y="516"/>
                  </a:lnTo>
                  <a:lnTo>
                    <a:pt x="323" y="514"/>
                  </a:lnTo>
                  <a:lnTo>
                    <a:pt x="324" y="514"/>
                  </a:lnTo>
                  <a:lnTo>
                    <a:pt x="321" y="508"/>
                  </a:lnTo>
                  <a:lnTo>
                    <a:pt x="319" y="505"/>
                  </a:lnTo>
                  <a:lnTo>
                    <a:pt x="318" y="505"/>
                  </a:lnTo>
                  <a:lnTo>
                    <a:pt x="317" y="504"/>
                  </a:lnTo>
                  <a:lnTo>
                    <a:pt x="317" y="503"/>
                  </a:lnTo>
                  <a:lnTo>
                    <a:pt x="317" y="502"/>
                  </a:lnTo>
                  <a:lnTo>
                    <a:pt x="317" y="499"/>
                  </a:lnTo>
                  <a:lnTo>
                    <a:pt x="320" y="494"/>
                  </a:lnTo>
                  <a:lnTo>
                    <a:pt x="321" y="493"/>
                  </a:lnTo>
                  <a:lnTo>
                    <a:pt x="321" y="491"/>
                  </a:lnTo>
                  <a:lnTo>
                    <a:pt x="321" y="490"/>
                  </a:lnTo>
                  <a:lnTo>
                    <a:pt x="323" y="490"/>
                  </a:lnTo>
                  <a:lnTo>
                    <a:pt x="323" y="489"/>
                  </a:lnTo>
                  <a:lnTo>
                    <a:pt x="321" y="487"/>
                  </a:lnTo>
                  <a:lnTo>
                    <a:pt x="319" y="482"/>
                  </a:lnTo>
                  <a:lnTo>
                    <a:pt x="319" y="481"/>
                  </a:lnTo>
                  <a:lnTo>
                    <a:pt x="319" y="480"/>
                  </a:lnTo>
                  <a:lnTo>
                    <a:pt x="319" y="479"/>
                  </a:lnTo>
                  <a:lnTo>
                    <a:pt x="320" y="478"/>
                  </a:lnTo>
                  <a:lnTo>
                    <a:pt x="324" y="476"/>
                  </a:lnTo>
                  <a:lnTo>
                    <a:pt x="326" y="475"/>
                  </a:lnTo>
                  <a:lnTo>
                    <a:pt x="328" y="473"/>
                  </a:lnTo>
                  <a:lnTo>
                    <a:pt x="334" y="472"/>
                  </a:lnTo>
                  <a:lnTo>
                    <a:pt x="335" y="472"/>
                  </a:lnTo>
                  <a:lnTo>
                    <a:pt x="336" y="472"/>
                  </a:lnTo>
                  <a:lnTo>
                    <a:pt x="337" y="471"/>
                  </a:lnTo>
                  <a:lnTo>
                    <a:pt x="339" y="471"/>
                  </a:lnTo>
                  <a:lnTo>
                    <a:pt x="339" y="470"/>
                  </a:lnTo>
                  <a:lnTo>
                    <a:pt x="340" y="470"/>
                  </a:lnTo>
                  <a:lnTo>
                    <a:pt x="342" y="469"/>
                  </a:lnTo>
                  <a:lnTo>
                    <a:pt x="343" y="469"/>
                  </a:lnTo>
                  <a:lnTo>
                    <a:pt x="344" y="467"/>
                  </a:lnTo>
                  <a:lnTo>
                    <a:pt x="345" y="467"/>
                  </a:lnTo>
                  <a:lnTo>
                    <a:pt x="345" y="466"/>
                  </a:lnTo>
                  <a:lnTo>
                    <a:pt x="346" y="466"/>
                  </a:lnTo>
                  <a:lnTo>
                    <a:pt x="346" y="464"/>
                  </a:lnTo>
                  <a:lnTo>
                    <a:pt x="348" y="461"/>
                  </a:lnTo>
                  <a:lnTo>
                    <a:pt x="351" y="458"/>
                  </a:lnTo>
                  <a:lnTo>
                    <a:pt x="351" y="462"/>
                  </a:lnTo>
                  <a:lnTo>
                    <a:pt x="351" y="472"/>
                  </a:lnTo>
                  <a:lnTo>
                    <a:pt x="352" y="476"/>
                  </a:lnTo>
                  <a:lnTo>
                    <a:pt x="352" y="477"/>
                  </a:lnTo>
                  <a:lnTo>
                    <a:pt x="351" y="477"/>
                  </a:lnTo>
                  <a:lnTo>
                    <a:pt x="351" y="478"/>
                  </a:lnTo>
                  <a:lnTo>
                    <a:pt x="346" y="479"/>
                  </a:lnTo>
                  <a:lnTo>
                    <a:pt x="344" y="482"/>
                  </a:lnTo>
                  <a:lnTo>
                    <a:pt x="343" y="484"/>
                  </a:lnTo>
                  <a:lnTo>
                    <a:pt x="344" y="485"/>
                  </a:lnTo>
                  <a:lnTo>
                    <a:pt x="345" y="486"/>
                  </a:lnTo>
                  <a:lnTo>
                    <a:pt x="346" y="487"/>
                  </a:lnTo>
                  <a:lnTo>
                    <a:pt x="347" y="487"/>
                  </a:lnTo>
                  <a:lnTo>
                    <a:pt x="347" y="489"/>
                  </a:lnTo>
                  <a:lnTo>
                    <a:pt x="347" y="490"/>
                  </a:lnTo>
                  <a:lnTo>
                    <a:pt x="347" y="491"/>
                  </a:lnTo>
                  <a:lnTo>
                    <a:pt x="346" y="491"/>
                  </a:lnTo>
                  <a:lnTo>
                    <a:pt x="345" y="491"/>
                  </a:lnTo>
                  <a:lnTo>
                    <a:pt x="344" y="490"/>
                  </a:lnTo>
                  <a:lnTo>
                    <a:pt x="343" y="490"/>
                  </a:lnTo>
                  <a:lnTo>
                    <a:pt x="340" y="491"/>
                  </a:lnTo>
                  <a:lnTo>
                    <a:pt x="334" y="491"/>
                  </a:lnTo>
                  <a:lnTo>
                    <a:pt x="334" y="493"/>
                  </a:lnTo>
                  <a:lnTo>
                    <a:pt x="333" y="493"/>
                  </a:lnTo>
                  <a:lnTo>
                    <a:pt x="333" y="495"/>
                  </a:lnTo>
                  <a:lnTo>
                    <a:pt x="333" y="496"/>
                  </a:lnTo>
                  <a:lnTo>
                    <a:pt x="334" y="497"/>
                  </a:lnTo>
                  <a:lnTo>
                    <a:pt x="334" y="498"/>
                  </a:lnTo>
                  <a:lnTo>
                    <a:pt x="335" y="499"/>
                  </a:lnTo>
                  <a:lnTo>
                    <a:pt x="344" y="502"/>
                  </a:lnTo>
                  <a:lnTo>
                    <a:pt x="345" y="502"/>
                  </a:lnTo>
                  <a:lnTo>
                    <a:pt x="346" y="502"/>
                  </a:lnTo>
                  <a:lnTo>
                    <a:pt x="346" y="504"/>
                  </a:lnTo>
                  <a:lnTo>
                    <a:pt x="347" y="507"/>
                  </a:lnTo>
                  <a:lnTo>
                    <a:pt x="351" y="506"/>
                  </a:lnTo>
                  <a:lnTo>
                    <a:pt x="358" y="503"/>
                  </a:lnTo>
                  <a:lnTo>
                    <a:pt x="359" y="503"/>
                  </a:lnTo>
                  <a:lnTo>
                    <a:pt x="359" y="502"/>
                  </a:lnTo>
                  <a:lnTo>
                    <a:pt x="361" y="500"/>
                  </a:lnTo>
                  <a:lnTo>
                    <a:pt x="361" y="499"/>
                  </a:lnTo>
                  <a:lnTo>
                    <a:pt x="359" y="496"/>
                  </a:lnTo>
                  <a:lnTo>
                    <a:pt x="359" y="494"/>
                  </a:lnTo>
                  <a:lnTo>
                    <a:pt x="361" y="494"/>
                  </a:lnTo>
                  <a:lnTo>
                    <a:pt x="363" y="494"/>
                  </a:lnTo>
                  <a:lnTo>
                    <a:pt x="373" y="500"/>
                  </a:lnTo>
                  <a:lnTo>
                    <a:pt x="374" y="500"/>
                  </a:lnTo>
                  <a:lnTo>
                    <a:pt x="374" y="502"/>
                  </a:lnTo>
                  <a:lnTo>
                    <a:pt x="373" y="504"/>
                  </a:lnTo>
                  <a:lnTo>
                    <a:pt x="373" y="505"/>
                  </a:lnTo>
                  <a:lnTo>
                    <a:pt x="371" y="507"/>
                  </a:lnTo>
                  <a:lnTo>
                    <a:pt x="371" y="508"/>
                  </a:lnTo>
                  <a:lnTo>
                    <a:pt x="370" y="513"/>
                  </a:lnTo>
                  <a:lnTo>
                    <a:pt x="368" y="514"/>
                  </a:lnTo>
                  <a:lnTo>
                    <a:pt x="368" y="516"/>
                  </a:lnTo>
                  <a:lnTo>
                    <a:pt x="366" y="530"/>
                  </a:lnTo>
                  <a:lnTo>
                    <a:pt x="371" y="533"/>
                  </a:lnTo>
                  <a:lnTo>
                    <a:pt x="373" y="532"/>
                  </a:lnTo>
                  <a:lnTo>
                    <a:pt x="374" y="532"/>
                  </a:lnTo>
                  <a:lnTo>
                    <a:pt x="376" y="534"/>
                  </a:lnTo>
                  <a:lnTo>
                    <a:pt x="375" y="535"/>
                  </a:lnTo>
                  <a:lnTo>
                    <a:pt x="396" y="535"/>
                  </a:lnTo>
                  <a:lnTo>
                    <a:pt x="398" y="535"/>
                  </a:lnTo>
                  <a:lnTo>
                    <a:pt x="400" y="532"/>
                  </a:lnTo>
                  <a:lnTo>
                    <a:pt x="401" y="530"/>
                  </a:lnTo>
                  <a:lnTo>
                    <a:pt x="403" y="521"/>
                  </a:lnTo>
                  <a:lnTo>
                    <a:pt x="405" y="517"/>
                  </a:lnTo>
                  <a:lnTo>
                    <a:pt x="408" y="511"/>
                  </a:lnTo>
                  <a:lnTo>
                    <a:pt x="408" y="509"/>
                  </a:lnTo>
                  <a:lnTo>
                    <a:pt x="410" y="505"/>
                  </a:lnTo>
                  <a:lnTo>
                    <a:pt x="411" y="503"/>
                  </a:lnTo>
                  <a:lnTo>
                    <a:pt x="413" y="498"/>
                  </a:lnTo>
                  <a:lnTo>
                    <a:pt x="415" y="494"/>
                  </a:lnTo>
                  <a:lnTo>
                    <a:pt x="417" y="491"/>
                  </a:lnTo>
                  <a:lnTo>
                    <a:pt x="417" y="493"/>
                  </a:lnTo>
                  <a:lnTo>
                    <a:pt x="431" y="502"/>
                  </a:lnTo>
                  <a:lnTo>
                    <a:pt x="430" y="509"/>
                  </a:lnTo>
                  <a:lnTo>
                    <a:pt x="432" y="506"/>
                  </a:lnTo>
                  <a:lnTo>
                    <a:pt x="434" y="504"/>
                  </a:lnTo>
                  <a:lnTo>
                    <a:pt x="436" y="503"/>
                  </a:lnTo>
                  <a:lnTo>
                    <a:pt x="434" y="495"/>
                  </a:lnTo>
                  <a:lnTo>
                    <a:pt x="436" y="495"/>
                  </a:lnTo>
                  <a:lnTo>
                    <a:pt x="437" y="494"/>
                  </a:lnTo>
                  <a:lnTo>
                    <a:pt x="438" y="495"/>
                  </a:lnTo>
                  <a:lnTo>
                    <a:pt x="441" y="495"/>
                  </a:lnTo>
                  <a:lnTo>
                    <a:pt x="441" y="494"/>
                  </a:lnTo>
                  <a:lnTo>
                    <a:pt x="443" y="491"/>
                  </a:lnTo>
                  <a:lnTo>
                    <a:pt x="446" y="488"/>
                  </a:lnTo>
                  <a:lnTo>
                    <a:pt x="446" y="481"/>
                  </a:lnTo>
                  <a:lnTo>
                    <a:pt x="445" y="481"/>
                  </a:lnTo>
                  <a:lnTo>
                    <a:pt x="443" y="481"/>
                  </a:lnTo>
                  <a:lnTo>
                    <a:pt x="442" y="481"/>
                  </a:lnTo>
                  <a:lnTo>
                    <a:pt x="437" y="480"/>
                  </a:lnTo>
                  <a:lnTo>
                    <a:pt x="438" y="476"/>
                  </a:lnTo>
                  <a:lnTo>
                    <a:pt x="436" y="476"/>
                  </a:lnTo>
                  <a:lnTo>
                    <a:pt x="433" y="476"/>
                  </a:lnTo>
                  <a:lnTo>
                    <a:pt x="431" y="476"/>
                  </a:lnTo>
                  <a:lnTo>
                    <a:pt x="426" y="475"/>
                  </a:lnTo>
                  <a:lnTo>
                    <a:pt x="422" y="475"/>
                  </a:lnTo>
                  <a:lnTo>
                    <a:pt x="419" y="475"/>
                  </a:lnTo>
                  <a:lnTo>
                    <a:pt x="417" y="473"/>
                  </a:lnTo>
                  <a:lnTo>
                    <a:pt x="413" y="473"/>
                  </a:lnTo>
                  <a:lnTo>
                    <a:pt x="414" y="467"/>
                  </a:lnTo>
                  <a:lnTo>
                    <a:pt x="412" y="467"/>
                  </a:lnTo>
                  <a:lnTo>
                    <a:pt x="411" y="473"/>
                  </a:lnTo>
                  <a:lnTo>
                    <a:pt x="401" y="471"/>
                  </a:lnTo>
                  <a:lnTo>
                    <a:pt x="400" y="470"/>
                  </a:lnTo>
                  <a:lnTo>
                    <a:pt x="396" y="469"/>
                  </a:lnTo>
                  <a:lnTo>
                    <a:pt x="395" y="469"/>
                  </a:lnTo>
                  <a:lnTo>
                    <a:pt x="392" y="468"/>
                  </a:lnTo>
                  <a:lnTo>
                    <a:pt x="390" y="467"/>
                  </a:lnTo>
                  <a:lnTo>
                    <a:pt x="389" y="466"/>
                  </a:lnTo>
                  <a:lnTo>
                    <a:pt x="385" y="464"/>
                  </a:lnTo>
                  <a:lnTo>
                    <a:pt x="384" y="463"/>
                  </a:lnTo>
                  <a:lnTo>
                    <a:pt x="380" y="463"/>
                  </a:lnTo>
                  <a:lnTo>
                    <a:pt x="377" y="461"/>
                  </a:lnTo>
                  <a:lnTo>
                    <a:pt x="382" y="457"/>
                  </a:lnTo>
                  <a:lnTo>
                    <a:pt x="383" y="457"/>
                  </a:lnTo>
                  <a:lnTo>
                    <a:pt x="387" y="451"/>
                  </a:lnTo>
                  <a:lnTo>
                    <a:pt x="389" y="451"/>
                  </a:lnTo>
                  <a:lnTo>
                    <a:pt x="390" y="451"/>
                  </a:lnTo>
                  <a:lnTo>
                    <a:pt x="398" y="454"/>
                  </a:lnTo>
                  <a:lnTo>
                    <a:pt x="394" y="458"/>
                  </a:lnTo>
                  <a:lnTo>
                    <a:pt x="398" y="459"/>
                  </a:lnTo>
                  <a:lnTo>
                    <a:pt x="402" y="459"/>
                  </a:lnTo>
                  <a:lnTo>
                    <a:pt x="402" y="460"/>
                  </a:lnTo>
                  <a:lnTo>
                    <a:pt x="403" y="453"/>
                  </a:lnTo>
                  <a:lnTo>
                    <a:pt x="404" y="453"/>
                  </a:lnTo>
                  <a:lnTo>
                    <a:pt x="408" y="453"/>
                  </a:lnTo>
                  <a:lnTo>
                    <a:pt x="409" y="454"/>
                  </a:lnTo>
                  <a:lnTo>
                    <a:pt x="409" y="452"/>
                  </a:lnTo>
                  <a:lnTo>
                    <a:pt x="410" y="449"/>
                  </a:lnTo>
                  <a:lnTo>
                    <a:pt x="405" y="446"/>
                  </a:lnTo>
                  <a:lnTo>
                    <a:pt x="405" y="445"/>
                  </a:lnTo>
                  <a:lnTo>
                    <a:pt x="405" y="443"/>
                  </a:lnTo>
                  <a:lnTo>
                    <a:pt x="412" y="445"/>
                  </a:lnTo>
                  <a:lnTo>
                    <a:pt x="413" y="439"/>
                  </a:lnTo>
                  <a:lnTo>
                    <a:pt x="417" y="441"/>
                  </a:lnTo>
                  <a:lnTo>
                    <a:pt x="420" y="442"/>
                  </a:lnTo>
                  <a:lnTo>
                    <a:pt x="421" y="442"/>
                  </a:lnTo>
                  <a:lnTo>
                    <a:pt x="421" y="443"/>
                  </a:lnTo>
                  <a:lnTo>
                    <a:pt x="421" y="444"/>
                  </a:lnTo>
                  <a:lnTo>
                    <a:pt x="422" y="444"/>
                  </a:lnTo>
                  <a:lnTo>
                    <a:pt x="426" y="443"/>
                  </a:lnTo>
                  <a:lnTo>
                    <a:pt x="426" y="444"/>
                  </a:lnTo>
                  <a:lnTo>
                    <a:pt x="427" y="444"/>
                  </a:lnTo>
                  <a:lnTo>
                    <a:pt x="428" y="445"/>
                  </a:lnTo>
                  <a:lnTo>
                    <a:pt x="429" y="445"/>
                  </a:lnTo>
                  <a:lnTo>
                    <a:pt x="431" y="446"/>
                  </a:lnTo>
                  <a:lnTo>
                    <a:pt x="436" y="448"/>
                  </a:lnTo>
                  <a:lnTo>
                    <a:pt x="438" y="448"/>
                  </a:lnTo>
                  <a:lnTo>
                    <a:pt x="439" y="443"/>
                  </a:lnTo>
                  <a:lnTo>
                    <a:pt x="439" y="442"/>
                  </a:lnTo>
                  <a:lnTo>
                    <a:pt x="434" y="441"/>
                  </a:lnTo>
                  <a:lnTo>
                    <a:pt x="429" y="439"/>
                  </a:lnTo>
                  <a:lnTo>
                    <a:pt x="422" y="436"/>
                  </a:lnTo>
                  <a:lnTo>
                    <a:pt x="414" y="433"/>
                  </a:lnTo>
                  <a:lnTo>
                    <a:pt x="404" y="430"/>
                  </a:lnTo>
                  <a:lnTo>
                    <a:pt x="404" y="427"/>
                  </a:lnTo>
                  <a:lnTo>
                    <a:pt x="404" y="426"/>
                  </a:lnTo>
                  <a:lnTo>
                    <a:pt x="405" y="425"/>
                  </a:lnTo>
                  <a:lnTo>
                    <a:pt x="405" y="424"/>
                  </a:lnTo>
                  <a:lnTo>
                    <a:pt x="404" y="424"/>
                  </a:lnTo>
                  <a:lnTo>
                    <a:pt x="404" y="423"/>
                  </a:lnTo>
                  <a:lnTo>
                    <a:pt x="404" y="422"/>
                  </a:lnTo>
                  <a:lnTo>
                    <a:pt x="405" y="414"/>
                  </a:lnTo>
                  <a:lnTo>
                    <a:pt x="406" y="412"/>
                  </a:lnTo>
                  <a:lnTo>
                    <a:pt x="406" y="410"/>
                  </a:lnTo>
                  <a:lnTo>
                    <a:pt x="404" y="408"/>
                  </a:lnTo>
                  <a:lnTo>
                    <a:pt x="400" y="406"/>
                  </a:lnTo>
                  <a:lnTo>
                    <a:pt x="399" y="406"/>
                  </a:lnTo>
                  <a:lnTo>
                    <a:pt x="398" y="405"/>
                  </a:lnTo>
                  <a:lnTo>
                    <a:pt x="396" y="401"/>
                  </a:lnTo>
                  <a:lnTo>
                    <a:pt x="395" y="399"/>
                  </a:lnTo>
                  <a:lnTo>
                    <a:pt x="393" y="398"/>
                  </a:lnTo>
                  <a:lnTo>
                    <a:pt x="393" y="396"/>
                  </a:lnTo>
                  <a:lnTo>
                    <a:pt x="393" y="392"/>
                  </a:lnTo>
                  <a:lnTo>
                    <a:pt x="393" y="391"/>
                  </a:lnTo>
                  <a:lnTo>
                    <a:pt x="393" y="390"/>
                  </a:lnTo>
                  <a:lnTo>
                    <a:pt x="393" y="387"/>
                  </a:lnTo>
                  <a:lnTo>
                    <a:pt x="394" y="387"/>
                  </a:lnTo>
                  <a:lnTo>
                    <a:pt x="396" y="387"/>
                  </a:lnTo>
                  <a:lnTo>
                    <a:pt x="396" y="388"/>
                  </a:lnTo>
                  <a:lnTo>
                    <a:pt x="396" y="389"/>
                  </a:lnTo>
                  <a:lnTo>
                    <a:pt x="402" y="390"/>
                  </a:lnTo>
                  <a:lnTo>
                    <a:pt x="403" y="390"/>
                  </a:lnTo>
                  <a:lnTo>
                    <a:pt x="408" y="390"/>
                  </a:lnTo>
                  <a:lnTo>
                    <a:pt x="408" y="388"/>
                  </a:lnTo>
                  <a:lnTo>
                    <a:pt x="408" y="386"/>
                  </a:lnTo>
                  <a:lnTo>
                    <a:pt x="406" y="386"/>
                  </a:lnTo>
                  <a:lnTo>
                    <a:pt x="404" y="386"/>
                  </a:lnTo>
                  <a:lnTo>
                    <a:pt x="402" y="386"/>
                  </a:lnTo>
                  <a:lnTo>
                    <a:pt x="403" y="382"/>
                  </a:lnTo>
                  <a:lnTo>
                    <a:pt x="403" y="377"/>
                  </a:lnTo>
                  <a:lnTo>
                    <a:pt x="404" y="377"/>
                  </a:lnTo>
                  <a:lnTo>
                    <a:pt x="406" y="376"/>
                  </a:lnTo>
                  <a:lnTo>
                    <a:pt x="408" y="376"/>
                  </a:lnTo>
                  <a:lnTo>
                    <a:pt x="409" y="374"/>
                  </a:lnTo>
                  <a:lnTo>
                    <a:pt x="409" y="376"/>
                  </a:lnTo>
                  <a:lnTo>
                    <a:pt x="408" y="381"/>
                  </a:lnTo>
                  <a:lnTo>
                    <a:pt x="408" y="382"/>
                  </a:lnTo>
                  <a:lnTo>
                    <a:pt x="408" y="383"/>
                  </a:lnTo>
                  <a:lnTo>
                    <a:pt x="411" y="382"/>
                  </a:lnTo>
                  <a:lnTo>
                    <a:pt x="413" y="382"/>
                  </a:lnTo>
                  <a:lnTo>
                    <a:pt x="414" y="382"/>
                  </a:lnTo>
                  <a:lnTo>
                    <a:pt x="414" y="385"/>
                  </a:lnTo>
                  <a:lnTo>
                    <a:pt x="414" y="386"/>
                  </a:lnTo>
                  <a:lnTo>
                    <a:pt x="418" y="386"/>
                  </a:lnTo>
                  <a:lnTo>
                    <a:pt x="419" y="386"/>
                  </a:lnTo>
                  <a:lnTo>
                    <a:pt x="419" y="385"/>
                  </a:lnTo>
                  <a:lnTo>
                    <a:pt x="424" y="382"/>
                  </a:lnTo>
                  <a:lnTo>
                    <a:pt x="424" y="381"/>
                  </a:lnTo>
                  <a:lnTo>
                    <a:pt x="424" y="380"/>
                  </a:lnTo>
                  <a:lnTo>
                    <a:pt x="423" y="377"/>
                  </a:lnTo>
                  <a:lnTo>
                    <a:pt x="423" y="376"/>
                  </a:lnTo>
                  <a:lnTo>
                    <a:pt x="422" y="376"/>
                  </a:lnTo>
                  <a:lnTo>
                    <a:pt x="421" y="372"/>
                  </a:lnTo>
                  <a:lnTo>
                    <a:pt x="423" y="372"/>
                  </a:lnTo>
                  <a:lnTo>
                    <a:pt x="424" y="369"/>
                  </a:lnTo>
                  <a:lnTo>
                    <a:pt x="424" y="368"/>
                  </a:lnTo>
                  <a:lnTo>
                    <a:pt x="422" y="367"/>
                  </a:lnTo>
                  <a:lnTo>
                    <a:pt x="422" y="368"/>
                  </a:lnTo>
                  <a:lnTo>
                    <a:pt x="421" y="369"/>
                  </a:lnTo>
                  <a:lnTo>
                    <a:pt x="421" y="370"/>
                  </a:lnTo>
                  <a:lnTo>
                    <a:pt x="420" y="370"/>
                  </a:lnTo>
                  <a:lnTo>
                    <a:pt x="420" y="371"/>
                  </a:lnTo>
                  <a:lnTo>
                    <a:pt x="419" y="371"/>
                  </a:lnTo>
                  <a:lnTo>
                    <a:pt x="419" y="372"/>
                  </a:lnTo>
                  <a:lnTo>
                    <a:pt x="418" y="372"/>
                  </a:lnTo>
                  <a:lnTo>
                    <a:pt x="417" y="373"/>
                  </a:lnTo>
                  <a:lnTo>
                    <a:pt x="415" y="373"/>
                  </a:lnTo>
                  <a:lnTo>
                    <a:pt x="414" y="373"/>
                  </a:lnTo>
                  <a:lnTo>
                    <a:pt x="412" y="374"/>
                  </a:lnTo>
                  <a:lnTo>
                    <a:pt x="411" y="374"/>
                  </a:lnTo>
                  <a:lnTo>
                    <a:pt x="410" y="374"/>
                  </a:lnTo>
                  <a:lnTo>
                    <a:pt x="409" y="374"/>
                  </a:lnTo>
                  <a:lnTo>
                    <a:pt x="410" y="368"/>
                  </a:lnTo>
                  <a:lnTo>
                    <a:pt x="410" y="365"/>
                  </a:lnTo>
                  <a:lnTo>
                    <a:pt x="412" y="367"/>
                  </a:lnTo>
                  <a:lnTo>
                    <a:pt x="412" y="365"/>
                  </a:lnTo>
                  <a:lnTo>
                    <a:pt x="408" y="365"/>
                  </a:lnTo>
                  <a:lnTo>
                    <a:pt x="406" y="365"/>
                  </a:lnTo>
                  <a:lnTo>
                    <a:pt x="408" y="364"/>
                  </a:lnTo>
                  <a:lnTo>
                    <a:pt x="408" y="363"/>
                  </a:lnTo>
                  <a:lnTo>
                    <a:pt x="409" y="362"/>
                  </a:lnTo>
                  <a:lnTo>
                    <a:pt x="409" y="361"/>
                  </a:lnTo>
                  <a:lnTo>
                    <a:pt x="406" y="360"/>
                  </a:lnTo>
                  <a:lnTo>
                    <a:pt x="403" y="359"/>
                  </a:lnTo>
                  <a:lnTo>
                    <a:pt x="403" y="358"/>
                  </a:lnTo>
                  <a:lnTo>
                    <a:pt x="401" y="356"/>
                  </a:lnTo>
                  <a:lnTo>
                    <a:pt x="400" y="355"/>
                  </a:lnTo>
                  <a:lnTo>
                    <a:pt x="400" y="354"/>
                  </a:lnTo>
                  <a:lnTo>
                    <a:pt x="399" y="353"/>
                  </a:lnTo>
                  <a:lnTo>
                    <a:pt x="399" y="354"/>
                  </a:lnTo>
                  <a:lnTo>
                    <a:pt x="393" y="360"/>
                  </a:lnTo>
                  <a:lnTo>
                    <a:pt x="393" y="361"/>
                  </a:lnTo>
                  <a:lnTo>
                    <a:pt x="394" y="361"/>
                  </a:lnTo>
                  <a:lnTo>
                    <a:pt x="396" y="362"/>
                  </a:lnTo>
                  <a:lnTo>
                    <a:pt x="396" y="364"/>
                  </a:lnTo>
                  <a:lnTo>
                    <a:pt x="395" y="377"/>
                  </a:lnTo>
                  <a:lnTo>
                    <a:pt x="398" y="377"/>
                  </a:lnTo>
                  <a:lnTo>
                    <a:pt x="396" y="381"/>
                  </a:lnTo>
                  <a:lnTo>
                    <a:pt x="395" y="381"/>
                  </a:lnTo>
                  <a:lnTo>
                    <a:pt x="394" y="381"/>
                  </a:lnTo>
                  <a:lnTo>
                    <a:pt x="394" y="382"/>
                  </a:lnTo>
                  <a:lnTo>
                    <a:pt x="391" y="382"/>
                  </a:lnTo>
                  <a:lnTo>
                    <a:pt x="390" y="382"/>
                  </a:lnTo>
                  <a:lnTo>
                    <a:pt x="389" y="382"/>
                  </a:lnTo>
                  <a:lnTo>
                    <a:pt x="386" y="382"/>
                  </a:lnTo>
                  <a:lnTo>
                    <a:pt x="385" y="382"/>
                  </a:lnTo>
                  <a:lnTo>
                    <a:pt x="384" y="382"/>
                  </a:lnTo>
                  <a:lnTo>
                    <a:pt x="383" y="383"/>
                  </a:lnTo>
                  <a:lnTo>
                    <a:pt x="383" y="381"/>
                  </a:lnTo>
                  <a:lnTo>
                    <a:pt x="382" y="381"/>
                  </a:lnTo>
                  <a:lnTo>
                    <a:pt x="371" y="380"/>
                  </a:lnTo>
                  <a:lnTo>
                    <a:pt x="372" y="385"/>
                  </a:lnTo>
                  <a:lnTo>
                    <a:pt x="371" y="385"/>
                  </a:lnTo>
                  <a:lnTo>
                    <a:pt x="365" y="383"/>
                  </a:lnTo>
                  <a:lnTo>
                    <a:pt x="363" y="382"/>
                  </a:lnTo>
                  <a:lnTo>
                    <a:pt x="362" y="382"/>
                  </a:lnTo>
                  <a:lnTo>
                    <a:pt x="358" y="382"/>
                  </a:lnTo>
                  <a:lnTo>
                    <a:pt x="357" y="383"/>
                  </a:lnTo>
                  <a:lnTo>
                    <a:pt x="357" y="382"/>
                  </a:lnTo>
                  <a:lnTo>
                    <a:pt x="356" y="378"/>
                  </a:lnTo>
                  <a:lnTo>
                    <a:pt x="361" y="379"/>
                  </a:lnTo>
                  <a:lnTo>
                    <a:pt x="359" y="378"/>
                  </a:lnTo>
                  <a:lnTo>
                    <a:pt x="358" y="378"/>
                  </a:lnTo>
                  <a:lnTo>
                    <a:pt x="359" y="377"/>
                  </a:lnTo>
                  <a:lnTo>
                    <a:pt x="364" y="368"/>
                  </a:lnTo>
                  <a:lnTo>
                    <a:pt x="365" y="365"/>
                  </a:lnTo>
                  <a:lnTo>
                    <a:pt x="371" y="363"/>
                  </a:lnTo>
                  <a:lnTo>
                    <a:pt x="380" y="369"/>
                  </a:lnTo>
                  <a:lnTo>
                    <a:pt x="385" y="372"/>
                  </a:lnTo>
                  <a:lnTo>
                    <a:pt x="385" y="371"/>
                  </a:lnTo>
                  <a:lnTo>
                    <a:pt x="386" y="363"/>
                  </a:lnTo>
                  <a:lnTo>
                    <a:pt x="386" y="362"/>
                  </a:lnTo>
                  <a:lnTo>
                    <a:pt x="381" y="361"/>
                  </a:lnTo>
                  <a:lnTo>
                    <a:pt x="379" y="360"/>
                  </a:lnTo>
                  <a:lnTo>
                    <a:pt x="379" y="361"/>
                  </a:lnTo>
                  <a:lnTo>
                    <a:pt x="377" y="361"/>
                  </a:lnTo>
                  <a:lnTo>
                    <a:pt x="376" y="360"/>
                  </a:lnTo>
                  <a:lnTo>
                    <a:pt x="375" y="359"/>
                  </a:lnTo>
                  <a:lnTo>
                    <a:pt x="373" y="360"/>
                  </a:lnTo>
                  <a:lnTo>
                    <a:pt x="371" y="358"/>
                  </a:lnTo>
                  <a:lnTo>
                    <a:pt x="368" y="360"/>
                  </a:lnTo>
                  <a:lnTo>
                    <a:pt x="366" y="359"/>
                  </a:lnTo>
                  <a:lnTo>
                    <a:pt x="359" y="354"/>
                  </a:lnTo>
                  <a:lnTo>
                    <a:pt x="358" y="354"/>
                  </a:lnTo>
                  <a:lnTo>
                    <a:pt x="359" y="352"/>
                  </a:lnTo>
                  <a:lnTo>
                    <a:pt x="362" y="346"/>
                  </a:lnTo>
                  <a:lnTo>
                    <a:pt x="363" y="344"/>
                  </a:lnTo>
                  <a:lnTo>
                    <a:pt x="366" y="343"/>
                  </a:lnTo>
                  <a:lnTo>
                    <a:pt x="367" y="343"/>
                  </a:lnTo>
                  <a:lnTo>
                    <a:pt x="368" y="344"/>
                  </a:lnTo>
                  <a:lnTo>
                    <a:pt x="375" y="346"/>
                  </a:lnTo>
                  <a:lnTo>
                    <a:pt x="376" y="346"/>
                  </a:lnTo>
                  <a:lnTo>
                    <a:pt x="377" y="347"/>
                  </a:lnTo>
                  <a:lnTo>
                    <a:pt x="380" y="351"/>
                  </a:lnTo>
                  <a:lnTo>
                    <a:pt x="381" y="352"/>
                  </a:lnTo>
                  <a:lnTo>
                    <a:pt x="382" y="352"/>
                  </a:lnTo>
                  <a:lnTo>
                    <a:pt x="382" y="353"/>
                  </a:lnTo>
                  <a:lnTo>
                    <a:pt x="383" y="353"/>
                  </a:lnTo>
                  <a:lnTo>
                    <a:pt x="384" y="353"/>
                  </a:lnTo>
                  <a:lnTo>
                    <a:pt x="385" y="352"/>
                  </a:lnTo>
                  <a:lnTo>
                    <a:pt x="386" y="352"/>
                  </a:lnTo>
                  <a:lnTo>
                    <a:pt x="386" y="351"/>
                  </a:lnTo>
                  <a:lnTo>
                    <a:pt x="387" y="352"/>
                  </a:lnTo>
                  <a:lnTo>
                    <a:pt x="389" y="352"/>
                  </a:lnTo>
                  <a:lnTo>
                    <a:pt x="391" y="351"/>
                  </a:lnTo>
                  <a:lnTo>
                    <a:pt x="391" y="350"/>
                  </a:lnTo>
                  <a:lnTo>
                    <a:pt x="392" y="349"/>
                  </a:lnTo>
                  <a:lnTo>
                    <a:pt x="394" y="349"/>
                  </a:lnTo>
                  <a:lnTo>
                    <a:pt x="390" y="344"/>
                  </a:lnTo>
                  <a:lnTo>
                    <a:pt x="387" y="342"/>
                  </a:lnTo>
                  <a:lnTo>
                    <a:pt x="385" y="338"/>
                  </a:lnTo>
                  <a:lnTo>
                    <a:pt x="384" y="342"/>
                  </a:lnTo>
                  <a:lnTo>
                    <a:pt x="384" y="345"/>
                  </a:lnTo>
                  <a:lnTo>
                    <a:pt x="383" y="344"/>
                  </a:lnTo>
                  <a:lnTo>
                    <a:pt x="381" y="344"/>
                  </a:lnTo>
                  <a:lnTo>
                    <a:pt x="379" y="344"/>
                  </a:lnTo>
                  <a:lnTo>
                    <a:pt x="376" y="344"/>
                  </a:lnTo>
                  <a:lnTo>
                    <a:pt x="375" y="344"/>
                  </a:lnTo>
                  <a:lnTo>
                    <a:pt x="373" y="341"/>
                  </a:lnTo>
                  <a:lnTo>
                    <a:pt x="372" y="341"/>
                  </a:lnTo>
                  <a:lnTo>
                    <a:pt x="371" y="337"/>
                  </a:lnTo>
                  <a:lnTo>
                    <a:pt x="368" y="335"/>
                  </a:lnTo>
                  <a:lnTo>
                    <a:pt x="366" y="332"/>
                  </a:lnTo>
                  <a:lnTo>
                    <a:pt x="363" y="327"/>
                  </a:lnTo>
                  <a:lnTo>
                    <a:pt x="362" y="325"/>
                  </a:lnTo>
                  <a:lnTo>
                    <a:pt x="361" y="324"/>
                  </a:lnTo>
                  <a:lnTo>
                    <a:pt x="359" y="323"/>
                  </a:lnTo>
                  <a:lnTo>
                    <a:pt x="359" y="322"/>
                  </a:lnTo>
                  <a:lnTo>
                    <a:pt x="348" y="329"/>
                  </a:lnTo>
                  <a:lnTo>
                    <a:pt x="346" y="331"/>
                  </a:lnTo>
                  <a:lnTo>
                    <a:pt x="336" y="325"/>
                  </a:lnTo>
                  <a:lnTo>
                    <a:pt x="335" y="325"/>
                  </a:lnTo>
                  <a:lnTo>
                    <a:pt x="318" y="316"/>
                  </a:lnTo>
                  <a:lnTo>
                    <a:pt x="318" y="315"/>
                  </a:lnTo>
                  <a:lnTo>
                    <a:pt x="318" y="314"/>
                  </a:lnTo>
                  <a:lnTo>
                    <a:pt x="319" y="314"/>
                  </a:lnTo>
                  <a:lnTo>
                    <a:pt x="320" y="313"/>
                  </a:lnTo>
                  <a:lnTo>
                    <a:pt x="321" y="311"/>
                  </a:lnTo>
                  <a:lnTo>
                    <a:pt x="323" y="310"/>
                  </a:lnTo>
                  <a:lnTo>
                    <a:pt x="325" y="310"/>
                  </a:lnTo>
                  <a:lnTo>
                    <a:pt x="325" y="309"/>
                  </a:lnTo>
                  <a:lnTo>
                    <a:pt x="326" y="308"/>
                  </a:lnTo>
                  <a:lnTo>
                    <a:pt x="326" y="307"/>
                  </a:lnTo>
                  <a:lnTo>
                    <a:pt x="326" y="305"/>
                  </a:lnTo>
                  <a:lnTo>
                    <a:pt x="325" y="305"/>
                  </a:lnTo>
                  <a:lnTo>
                    <a:pt x="324" y="305"/>
                  </a:lnTo>
                  <a:lnTo>
                    <a:pt x="321" y="304"/>
                  </a:lnTo>
                  <a:lnTo>
                    <a:pt x="315" y="299"/>
                  </a:lnTo>
                  <a:lnTo>
                    <a:pt x="314" y="299"/>
                  </a:lnTo>
                  <a:lnTo>
                    <a:pt x="312" y="299"/>
                  </a:lnTo>
                  <a:lnTo>
                    <a:pt x="311" y="299"/>
                  </a:lnTo>
                  <a:lnTo>
                    <a:pt x="310" y="299"/>
                  </a:lnTo>
                  <a:lnTo>
                    <a:pt x="309" y="299"/>
                  </a:lnTo>
                  <a:lnTo>
                    <a:pt x="308" y="299"/>
                  </a:lnTo>
                  <a:lnTo>
                    <a:pt x="309" y="300"/>
                  </a:lnTo>
                  <a:lnTo>
                    <a:pt x="309" y="304"/>
                  </a:lnTo>
                  <a:lnTo>
                    <a:pt x="312" y="307"/>
                  </a:lnTo>
                  <a:lnTo>
                    <a:pt x="310" y="308"/>
                  </a:lnTo>
                  <a:lnTo>
                    <a:pt x="310" y="311"/>
                  </a:lnTo>
                  <a:lnTo>
                    <a:pt x="314" y="313"/>
                  </a:lnTo>
                  <a:lnTo>
                    <a:pt x="315" y="314"/>
                  </a:lnTo>
                  <a:lnTo>
                    <a:pt x="314" y="316"/>
                  </a:lnTo>
                  <a:lnTo>
                    <a:pt x="312" y="319"/>
                  </a:lnTo>
                  <a:lnTo>
                    <a:pt x="312" y="320"/>
                  </a:lnTo>
                  <a:lnTo>
                    <a:pt x="311" y="322"/>
                  </a:lnTo>
                  <a:lnTo>
                    <a:pt x="311" y="323"/>
                  </a:lnTo>
                  <a:lnTo>
                    <a:pt x="310" y="324"/>
                  </a:lnTo>
                  <a:lnTo>
                    <a:pt x="309" y="328"/>
                  </a:lnTo>
                  <a:lnTo>
                    <a:pt x="308" y="328"/>
                  </a:lnTo>
                  <a:lnTo>
                    <a:pt x="307" y="328"/>
                  </a:lnTo>
                  <a:lnTo>
                    <a:pt x="306" y="329"/>
                  </a:lnTo>
                  <a:lnTo>
                    <a:pt x="305" y="328"/>
                  </a:lnTo>
                  <a:lnTo>
                    <a:pt x="303" y="328"/>
                  </a:lnTo>
                  <a:lnTo>
                    <a:pt x="301" y="327"/>
                  </a:lnTo>
                  <a:lnTo>
                    <a:pt x="300" y="327"/>
                  </a:lnTo>
                  <a:lnTo>
                    <a:pt x="299" y="327"/>
                  </a:lnTo>
                  <a:lnTo>
                    <a:pt x="299" y="326"/>
                  </a:lnTo>
                  <a:lnTo>
                    <a:pt x="298" y="326"/>
                  </a:lnTo>
                  <a:lnTo>
                    <a:pt x="297" y="326"/>
                  </a:lnTo>
                  <a:lnTo>
                    <a:pt x="297" y="325"/>
                  </a:lnTo>
                  <a:lnTo>
                    <a:pt x="296" y="325"/>
                  </a:lnTo>
                  <a:lnTo>
                    <a:pt x="295" y="326"/>
                  </a:lnTo>
                  <a:lnTo>
                    <a:pt x="295" y="325"/>
                  </a:lnTo>
                  <a:lnTo>
                    <a:pt x="295" y="324"/>
                  </a:lnTo>
                  <a:lnTo>
                    <a:pt x="293" y="324"/>
                  </a:lnTo>
                  <a:lnTo>
                    <a:pt x="293" y="325"/>
                  </a:lnTo>
                  <a:lnTo>
                    <a:pt x="292" y="325"/>
                  </a:lnTo>
                  <a:lnTo>
                    <a:pt x="292" y="324"/>
                  </a:lnTo>
                  <a:lnTo>
                    <a:pt x="292" y="323"/>
                  </a:lnTo>
                  <a:lnTo>
                    <a:pt x="292" y="320"/>
                  </a:lnTo>
                  <a:lnTo>
                    <a:pt x="293" y="319"/>
                  </a:lnTo>
                  <a:lnTo>
                    <a:pt x="292" y="319"/>
                  </a:lnTo>
                  <a:lnTo>
                    <a:pt x="291" y="319"/>
                  </a:lnTo>
                  <a:lnTo>
                    <a:pt x="291" y="318"/>
                  </a:lnTo>
                  <a:lnTo>
                    <a:pt x="290" y="318"/>
                  </a:lnTo>
                  <a:lnTo>
                    <a:pt x="290" y="319"/>
                  </a:lnTo>
                  <a:lnTo>
                    <a:pt x="289" y="319"/>
                  </a:lnTo>
                  <a:lnTo>
                    <a:pt x="289" y="320"/>
                  </a:lnTo>
                  <a:lnTo>
                    <a:pt x="288" y="320"/>
                  </a:lnTo>
                  <a:lnTo>
                    <a:pt x="288" y="322"/>
                  </a:lnTo>
                  <a:lnTo>
                    <a:pt x="288" y="323"/>
                  </a:lnTo>
                  <a:lnTo>
                    <a:pt x="287" y="323"/>
                  </a:lnTo>
                  <a:lnTo>
                    <a:pt x="286" y="323"/>
                  </a:lnTo>
                  <a:lnTo>
                    <a:pt x="286" y="322"/>
                  </a:lnTo>
                  <a:lnTo>
                    <a:pt x="284" y="322"/>
                  </a:lnTo>
                  <a:lnTo>
                    <a:pt x="284" y="323"/>
                  </a:lnTo>
                  <a:lnTo>
                    <a:pt x="283" y="323"/>
                  </a:lnTo>
                  <a:lnTo>
                    <a:pt x="283" y="322"/>
                  </a:lnTo>
                  <a:lnTo>
                    <a:pt x="283" y="320"/>
                  </a:lnTo>
                  <a:lnTo>
                    <a:pt x="284" y="318"/>
                  </a:lnTo>
                  <a:lnTo>
                    <a:pt x="286" y="316"/>
                  </a:lnTo>
                  <a:lnTo>
                    <a:pt x="280" y="314"/>
                  </a:lnTo>
                  <a:lnTo>
                    <a:pt x="280" y="315"/>
                  </a:lnTo>
                  <a:lnTo>
                    <a:pt x="279" y="314"/>
                  </a:lnTo>
                  <a:lnTo>
                    <a:pt x="274" y="316"/>
                  </a:lnTo>
                  <a:lnTo>
                    <a:pt x="274" y="317"/>
                  </a:lnTo>
                  <a:lnTo>
                    <a:pt x="274" y="318"/>
                  </a:lnTo>
                  <a:lnTo>
                    <a:pt x="273" y="318"/>
                  </a:lnTo>
                  <a:lnTo>
                    <a:pt x="272" y="318"/>
                  </a:lnTo>
                  <a:lnTo>
                    <a:pt x="271" y="317"/>
                  </a:lnTo>
                  <a:lnTo>
                    <a:pt x="272" y="317"/>
                  </a:lnTo>
                  <a:lnTo>
                    <a:pt x="272" y="316"/>
                  </a:lnTo>
                  <a:lnTo>
                    <a:pt x="271" y="316"/>
                  </a:lnTo>
                  <a:lnTo>
                    <a:pt x="268" y="315"/>
                  </a:lnTo>
                  <a:lnTo>
                    <a:pt x="267" y="315"/>
                  </a:lnTo>
                  <a:lnTo>
                    <a:pt x="265" y="314"/>
                  </a:lnTo>
                  <a:lnTo>
                    <a:pt x="265" y="313"/>
                  </a:lnTo>
                  <a:lnTo>
                    <a:pt x="263" y="313"/>
                  </a:lnTo>
                  <a:lnTo>
                    <a:pt x="264" y="311"/>
                  </a:lnTo>
                  <a:lnTo>
                    <a:pt x="264" y="310"/>
                  </a:lnTo>
                  <a:lnTo>
                    <a:pt x="263" y="311"/>
                  </a:lnTo>
                  <a:lnTo>
                    <a:pt x="253" y="332"/>
                  </a:lnTo>
                  <a:lnTo>
                    <a:pt x="246" y="329"/>
                  </a:lnTo>
                  <a:lnTo>
                    <a:pt x="245" y="329"/>
                  </a:lnTo>
                  <a:lnTo>
                    <a:pt x="244" y="328"/>
                  </a:lnTo>
                  <a:lnTo>
                    <a:pt x="243" y="327"/>
                  </a:lnTo>
                  <a:lnTo>
                    <a:pt x="241" y="326"/>
                  </a:lnTo>
                  <a:lnTo>
                    <a:pt x="240" y="326"/>
                  </a:lnTo>
                  <a:lnTo>
                    <a:pt x="237" y="325"/>
                  </a:lnTo>
                  <a:lnTo>
                    <a:pt x="223" y="320"/>
                  </a:lnTo>
                  <a:lnTo>
                    <a:pt x="222" y="320"/>
                  </a:lnTo>
                  <a:lnTo>
                    <a:pt x="216" y="319"/>
                  </a:lnTo>
                  <a:lnTo>
                    <a:pt x="215" y="318"/>
                  </a:lnTo>
                  <a:lnTo>
                    <a:pt x="211" y="317"/>
                  </a:lnTo>
                  <a:lnTo>
                    <a:pt x="208" y="317"/>
                  </a:lnTo>
                  <a:lnTo>
                    <a:pt x="206" y="316"/>
                  </a:lnTo>
                  <a:lnTo>
                    <a:pt x="205" y="316"/>
                  </a:lnTo>
                  <a:lnTo>
                    <a:pt x="204" y="316"/>
                  </a:lnTo>
                  <a:lnTo>
                    <a:pt x="202" y="316"/>
                  </a:lnTo>
                  <a:lnTo>
                    <a:pt x="200" y="316"/>
                  </a:lnTo>
                  <a:lnTo>
                    <a:pt x="198" y="315"/>
                  </a:lnTo>
                  <a:lnTo>
                    <a:pt x="197" y="315"/>
                  </a:lnTo>
                  <a:lnTo>
                    <a:pt x="195" y="314"/>
                  </a:lnTo>
                  <a:lnTo>
                    <a:pt x="193" y="313"/>
                  </a:lnTo>
                  <a:lnTo>
                    <a:pt x="200" y="287"/>
                  </a:lnTo>
                  <a:lnTo>
                    <a:pt x="194" y="286"/>
                  </a:lnTo>
                  <a:lnTo>
                    <a:pt x="189" y="283"/>
                  </a:lnTo>
                  <a:lnTo>
                    <a:pt x="185" y="282"/>
                  </a:lnTo>
                  <a:lnTo>
                    <a:pt x="183" y="281"/>
                  </a:lnTo>
                  <a:lnTo>
                    <a:pt x="181" y="281"/>
                  </a:lnTo>
                  <a:lnTo>
                    <a:pt x="181" y="280"/>
                  </a:lnTo>
                  <a:lnTo>
                    <a:pt x="180" y="280"/>
                  </a:lnTo>
                  <a:lnTo>
                    <a:pt x="176" y="291"/>
                  </a:lnTo>
                  <a:lnTo>
                    <a:pt x="175" y="289"/>
                  </a:lnTo>
                  <a:lnTo>
                    <a:pt x="174" y="292"/>
                  </a:lnTo>
                  <a:lnTo>
                    <a:pt x="174" y="293"/>
                  </a:lnTo>
                  <a:lnTo>
                    <a:pt x="172" y="295"/>
                  </a:lnTo>
                  <a:lnTo>
                    <a:pt x="170" y="296"/>
                  </a:lnTo>
                  <a:lnTo>
                    <a:pt x="171" y="297"/>
                  </a:lnTo>
                  <a:lnTo>
                    <a:pt x="171" y="298"/>
                  </a:lnTo>
                  <a:lnTo>
                    <a:pt x="171" y="300"/>
                  </a:lnTo>
                  <a:lnTo>
                    <a:pt x="172" y="300"/>
                  </a:lnTo>
                  <a:lnTo>
                    <a:pt x="172" y="301"/>
                  </a:lnTo>
                  <a:lnTo>
                    <a:pt x="168" y="301"/>
                  </a:lnTo>
                  <a:lnTo>
                    <a:pt x="168" y="300"/>
                  </a:lnTo>
                  <a:lnTo>
                    <a:pt x="166" y="301"/>
                  </a:lnTo>
                  <a:lnTo>
                    <a:pt x="165" y="301"/>
                  </a:lnTo>
                  <a:lnTo>
                    <a:pt x="164" y="301"/>
                  </a:lnTo>
                  <a:lnTo>
                    <a:pt x="160" y="302"/>
                  </a:lnTo>
                  <a:lnTo>
                    <a:pt x="159" y="302"/>
                  </a:lnTo>
                  <a:lnTo>
                    <a:pt x="158" y="301"/>
                  </a:lnTo>
                  <a:lnTo>
                    <a:pt x="153" y="296"/>
                  </a:lnTo>
                  <a:lnTo>
                    <a:pt x="151" y="293"/>
                  </a:lnTo>
                  <a:lnTo>
                    <a:pt x="150" y="290"/>
                  </a:lnTo>
                  <a:lnTo>
                    <a:pt x="149" y="288"/>
                  </a:lnTo>
                  <a:lnTo>
                    <a:pt x="149" y="287"/>
                  </a:lnTo>
                  <a:lnTo>
                    <a:pt x="138" y="293"/>
                  </a:lnTo>
                  <a:lnTo>
                    <a:pt x="137" y="293"/>
                  </a:lnTo>
                  <a:lnTo>
                    <a:pt x="132" y="297"/>
                  </a:lnTo>
                  <a:lnTo>
                    <a:pt x="131" y="297"/>
                  </a:lnTo>
                  <a:lnTo>
                    <a:pt x="128" y="299"/>
                  </a:lnTo>
                  <a:lnTo>
                    <a:pt x="124" y="301"/>
                  </a:lnTo>
                  <a:lnTo>
                    <a:pt x="122" y="304"/>
                  </a:lnTo>
                  <a:lnTo>
                    <a:pt x="119" y="306"/>
                  </a:lnTo>
                  <a:lnTo>
                    <a:pt x="118" y="305"/>
                  </a:lnTo>
                  <a:lnTo>
                    <a:pt x="116" y="304"/>
                  </a:lnTo>
                  <a:lnTo>
                    <a:pt x="115" y="304"/>
                  </a:lnTo>
                  <a:lnTo>
                    <a:pt x="114" y="304"/>
                  </a:lnTo>
                  <a:lnTo>
                    <a:pt x="111" y="301"/>
                  </a:lnTo>
                  <a:lnTo>
                    <a:pt x="109" y="301"/>
                  </a:lnTo>
                  <a:lnTo>
                    <a:pt x="105" y="302"/>
                  </a:lnTo>
                  <a:lnTo>
                    <a:pt x="103" y="304"/>
                  </a:lnTo>
                  <a:lnTo>
                    <a:pt x="103" y="305"/>
                  </a:lnTo>
                  <a:lnTo>
                    <a:pt x="101" y="305"/>
                  </a:lnTo>
                  <a:lnTo>
                    <a:pt x="99" y="304"/>
                  </a:lnTo>
                  <a:lnTo>
                    <a:pt x="97" y="304"/>
                  </a:lnTo>
                  <a:lnTo>
                    <a:pt x="92" y="302"/>
                  </a:lnTo>
                  <a:lnTo>
                    <a:pt x="91" y="304"/>
                  </a:lnTo>
                  <a:lnTo>
                    <a:pt x="84" y="310"/>
                  </a:lnTo>
                  <a:lnTo>
                    <a:pt x="82" y="310"/>
                  </a:lnTo>
                  <a:lnTo>
                    <a:pt x="81" y="310"/>
                  </a:lnTo>
                  <a:lnTo>
                    <a:pt x="78" y="310"/>
                  </a:lnTo>
                  <a:lnTo>
                    <a:pt x="77" y="309"/>
                  </a:lnTo>
                  <a:lnTo>
                    <a:pt x="75" y="308"/>
                  </a:lnTo>
                  <a:lnTo>
                    <a:pt x="73" y="306"/>
                  </a:lnTo>
                  <a:lnTo>
                    <a:pt x="69" y="305"/>
                  </a:lnTo>
                  <a:lnTo>
                    <a:pt x="68" y="304"/>
                  </a:lnTo>
                  <a:lnTo>
                    <a:pt x="67" y="304"/>
                  </a:lnTo>
                  <a:lnTo>
                    <a:pt x="59" y="301"/>
                  </a:lnTo>
                  <a:lnTo>
                    <a:pt x="58" y="300"/>
                  </a:lnTo>
                  <a:lnTo>
                    <a:pt x="56" y="300"/>
                  </a:lnTo>
                  <a:lnTo>
                    <a:pt x="55" y="299"/>
                  </a:lnTo>
                  <a:lnTo>
                    <a:pt x="54" y="299"/>
                  </a:lnTo>
                  <a:lnTo>
                    <a:pt x="53" y="297"/>
                  </a:lnTo>
                  <a:lnTo>
                    <a:pt x="52" y="297"/>
                  </a:lnTo>
                  <a:lnTo>
                    <a:pt x="48" y="297"/>
                  </a:lnTo>
                  <a:lnTo>
                    <a:pt x="47" y="299"/>
                  </a:lnTo>
                  <a:lnTo>
                    <a:pt x="45" y="301"/>
                  </a:lnTo>
                  <a:lnTo>
                    <a:pt x="44" y="302"/>
                  </a:lnTo>
                  <a:lnTo>
                    <a:pt x="41" y="305"/>
                  </a:lnTo>
                  <a:lnTo>
                    <a:pt x="40" y="306"/>
                  </a:lnTo>
                  <a:lnTo>
                    <a:pt x="39" y="307"/>
                  </a:lnTo>
                  <a:lnTo>
                    <a:pt x="38" y="308"/>
                  </a:lnTo>
                  <a:lnTo>
                    <a:pt x="37" y="308"/>
                  </a:lnTo>
                  <a:lnTo>
                    <a:pt x="36" y="308"/>
                  </a:lnTo>
                  <a:lnTo>
                    <a:pt x="35" y="308"/>
                  </a:lnTo>
                  <a:lnTo>
                    <a:pt x="27" y="309"/>
                  </a:lnTo>
                  <a:lnTo>
                    <a:pt x="25" y="309"/>
                  </a:lnTo>
                  <a:lnTo>
                    <a:pt x="22" y="310"/>
                  </a:lnTo>
                  <a:lnTo>
                    <a:pt x="21" y="310"/>
                  </a:lnTo>
                  <a:lnTo>
                    <a:pt x="20" y="310"/>
                  </a:lnTo>
                  <a:lnTo>
                    <a:pt x="19" y="311"/>
                  </a:lnTo>
                  <a:lnTo>
                    <a:pt x="11" y="318"/>
                  </a:lnTo>
                  <a:lnTo>
                    <a:pt x="9" y="313"/>
                  </a:lnTo>
                  <a:lnTo>
                    <a:pt x="3" y="302"/>
                  </a:lnTo>
                  <a:lnTo>
                    <a:pt x="2" y="301"/>
                  </a:lnTo>
                  <a:lnTo>
                    <a:pt x="0" y="298"/>
                  </a:lnTo>
                  <a:lnTo>
                    <a:pt x="0" y="297"/>
                  </a:lnTo>
                  <a:close/>
                  <a:moveTo>
                    <a:pt x="181" y="196"/>
                  </a:moveTo>
                  <a:lnTo>
                    <a:pt x="185" y="198"/>
                  </a:lnTo>
                  <a:lnTo>
                    <a:pt x="186" y="197"/>
                  </a:lnTo>
                  <a:lnTo>
                    <a:pt x="186" y="196"/>
                  </a:lnTo>
                  <a:lnTo>
                    <a:pt x="187" y="195"/>
                  </a:lnTo>
                  <a:lnTo>
                    <a:pt x="187" y="193"/>
                  </a:lnTo>
                  <a:lnTo>
                    <a:pt x="189" y="190"/>
                  </a:lnTo>
                  <a:lnTo>
                    <a:pt x="189" y="189"/>
                  </a:lnTo>
                  <a:lnTo>
                    <a:pt x="185" y="187"/>
                  </a:lnTo>
                  <a:lnTo>
                    <a:pt x="184" y="187"/>
                  </a:lnTo>
                  <a:lnTo>
                    <a:pt x="179" y="192"/>
                  </a:lnTo>
                  <a:lnTo>
                    <a:pt x="181" y="196"/>
                  </a:lnTo>
                  <a:close/>
                  <a:moveTo>
                    <a:pt x="226" y="186"/>
                  </a:moveTo>
                  <a:lnTo>
                    <a:pt x="228" y="189"/>
                  </a:lnTo>
                  <a:lnTo>
                    <a:pt x="230" y="187"/>
                  </a:lnTo>
                  <a:lnTo>
                    <a:pt x="231" y="186"/>
                  </a:lnTo>
                  <a:lnTo>
                    <a:pt x="228" y="182"/>
                  </a:lnTo>
                  <a:lnTo>
                    <a:pt x="227" y="182"/>
                  </a:lnTo>
                  <a:lnTo>
                    <a:pt x="226" y="184"/>
                  </a:lnTo>
                  <a:lnTo>
                    <a:pt x="226" y="186"/>
                  </a:lnTo>
                  <a:close/>
                  <a:moveTo>
                    <a:pt x="253" y="265"/>
                  </a:moveTo>
                  <a:lnTo>
                    <a:pt x="255" y="266"/>
                  </a:lnTo>
                  <a:lnTo>
                    <a:pt x="258" y="268"/>
                  </a:lnTo>
                  <a:lnTo>
                    <a:pt x="260" y="268"/>
                  </a:lnTo>
                  <a:lnTo>
                    <a:pt x="261" y="261"/>
                  </a:lnTo>
                  <a:lnTo>
                    <a:pt x="263" y="260"/>
                  </a:lnTo>
                  <a:lnTo>
                    <a:pt x="264" y="260"/>
                  </a:lnTo>
                  <a:lnTo>
                    <a:pt x="267" y="260"/>
                  </a:lnTo>
                  <a:lnTo>
                    <a:pt x="270" y="261"/>
                  </a:lnTo>
                  <a:lnTo>
                    <a:pt x="272" y="260"/>
                  </a:lnTo>
                  <a:lnTo>
                    <a:pt x="273" y="260"/>
                  </a:lnTo>
                  <a:lnTo>
                    <a:pt x="274" y="260"/>
                  </a:lnTo>
                  <a:lnTo>
                    <a:pt x="278" y="260"/>
                  </a:lnTo>
                  <a:lnTo>
                    <a:pt x="279" y="260"/>
                  </a:lnTo>
                  <a:lnTo>
                    <a:pt x="282" y="260"/>
                  </a:lnTo>
                  <a:lnTo>
                    <a:pt x="284" y="261"/>
                  </a:lnTo>
                  <a:lnTo>
                    <a:pt x="291" y="261"/>
                  </a:lnTo>
                  <a:lnTo>
                    <a:pt x="293" y="262"/>
                  </a:lnTo>
                  <a:lnTo>
                    <a:pt x="296" y="264"/>
                  </a:lnTo>
                  <a:lnTo>
                    <a:pt x="297" y="266"/>
                  </a:lnTo>
                  <a:lnTo>
                    <a:pt x="299" y="270"/>
                  </a:lnTo>
                  <a:lnTo>
                    <a:pt x="300" y="269"/>
                  </a:lnTo>
                  <a:lnTo>
                    <a:pt x="301" y="270"/>
                  </a:lnTo>
                  <a:lnTo>
                    <a:pt x="303" y="277"/>
                  </a:lnTo>
                  <a:lnTo>
                    <a:pt x="306" y="284"/>
                  </a:lnTo>
                  <a:lnTo>
                    <a:pt x="308" y="291"/>
                  </a:lnTo>
                  <a:lnTo>
                    <a:pt x="302" y="289"/>
                  </a:lnTo>
                  <a:lnTo>
                    <a:pt x="296" y="287"/>
                  </a:lnTo>
                  <a:lnTo>
                    <a:pt x="283" y="281"/>
                  </a:lnTo>
                  <a:lnTo>
                    <a:pt x="282" y="282"/>
                  </a:lnTo>
                  <a:lnTo>
                    <a:pt x="279" y="287"/>
                  </a:lnTo>
                  <a:lnTo>
                    <a:pt x="275" y="290"/>
                  </a:lnTo>
                  <a:lnTo>
                    <a:pt x="267" y="306"/>
                  </a:lnTo>
                  <a:lnTo>
                    <a:pt x="268" y="305"/>
                  </a:lnTo>
                  <a:lnTo>
                    <a:pt x="270" y="305"/>
                  </a:lnTo>
                  <a:lnTo>
                    <a:pt x="273" y="302"/>
                  </a:lnTo>
                  <a:lnTo>
                    <a:pt x="275" y="302"/>
                  </a:lnTo>
                  <a:lnTo>
                    <a:pt x="274" y="306"/>
                  </a:lnTo>
                  <a:lnTo>
                    <a:pt x="275" y="307"/>
                  </a:lnTo>
                  <a:lnTo>
                    <a:pt x="275" y="302"/>
                  </a:lnTo>
                  <a:lnTo>
                    <a:pt x="280" y="302"/>
                  </a:lnTo>
                  <a:lnTo>
                    <a:pt x="281" y="302"/>
                  </a:lnTo>
                  <a:lnTo>
                    <a:pt x="283" y="300"/>
                  </a:lnTo>
                  <a:lnTo>
                    <a:pt x="288" y="301"/>
                  </a:lnTo>
                  <a:lnTo>
                    <a:pt x="291" y="302"/>
                  </a:lnTo>
                  <a:lnTo>
                    <a:pt x="295" y="302"/>
                  </a:lnTo>
                  <a:lnTo>
                    <a:pt x="298" y="304"/>
                  </a:lnTo>
                  <a:lnTo>
                    <a:pt x="300" y="304"/>
                  </a:lnTo>
                  <a:lnTo>
                    <a:pt x="302" y="305"/>
                  </a:lnTo>
                  <a:lnTo>
                    <a:pt x="302" y="302"/>
                  </a:lnTo>
                  <a:lnTo>
                    <a:pt x="303" y="302"/>
                  </a:lnTo>
                  <a:lnTo>
                    <a:pt x="302" y="301"/>
                  </a:lnTo>
                  <a:lnTo>
                    <a:pt x="300" y="299"/>
                  </a:lnTo>
                  <a:lnTo>
                    <a:pt x="305" y="295"/>
                  </a:lnTo>
                  <a:lnTo>
                    <a:pt x="306" y="299"/>
                  </a:lnTo>
                  <a:lnTo>
                    <a:pt x="307" y="298"/>
                  </a:lnTo>
                  <a:lnTo>
                    <a:pt x="308" y="298"/>
                  </a:lnTo>
                  <a:lnTo>
                    <a:pt x="310" y="298"/>
                  </a:lnTo>
                  <a:lnTo>
                    <a:pt x="311" y="297"/>
                  </a:lnTo>
                  <a:lnTo>
                    <a:pt x="312" y="298"/>
                  </a:lnTo>
                  <a:lnTo>
                    <a:pt x="314" y="298"/>
                  </a:lnTo>
                  <a:lnTo>
                    <a:pt x="315" y="298"/>
                  </a:lnTo>
                  <a:lnTo>
                    <a:pt x="321" y="302"/>
                  </a:lnTo>
                  <a:lnTo>
                    <a:pt x="323" y="302"/>
                  </a:lnTo>
                  <a:lnTo>
                    <a:pt x="324" y="302"/>
                  </a:lnTo>
                  <a:lnTo>
                    <a:pt x="325" y="302"/>
                  </a:lnTo>
                  <a:lnTo>
                    <a:pt x="326" y="302"/>
                  </a:lnTo>
                  <a:lnTo>
                    <a:pt x="326" y="301"/>
                  </a:lnTo>
                  <a:lnTo>
                    <a:pt x="326" y="299"/>
                  </a:lnTo>
                  <a:lnTo>
                    <a:pt x="326" y="298"/>
                  </a:lnTo>
                  <a:lnTo>
                    <a:pt x="328" y="295"/>
                  </a:lnTo>
                  <a:lnTo>
                    <a:pt x="331" y="291"/>
                  </a:lnTo>
                  <a:lnTo>
                    <a:pt x="333" y="290"/>
                  </a:lnTo>
                  <a:lnTo>
                    <a:pt x="328" y="287"/>
                  </a:lnTo>
                  <a:lnTo>
                    <a:pt x="329" y="287"/>
                  </a:lnTo>
                  <a:lnTo>
                    <a:pt x="331" y="284"/>
                  </a:lnTo>
                  <a:lnTo>
                    <a:pt x="323" y="275"/>
                  </a:lnTo>
                  <a:lnTo>
                    <a:pt x="321" y="277"/>
                  </a:lnTo>
                  <a:lnTo>
                    <a:pt x="320" y="279"/>
                  </a:lnTo>
                  <a:lnTo>
                    <a:pt x="317" y="275"/>
                  </a:lnTo>
                  <a:lnTo>
                    <a:pt x="314" y="273"/>
                  </a:lnTo>
                  <a:lnTo>
                    <a:pt x="308" y="266"/>
                  </a:lnTo>
                  <a:lnTo>
                    <a:pt x="306" y="264"/>
                  </a:lnTo>
                  <a:lnTo>
                    <a:pt x="302" y="261"/>
                  </a:lnTo>
                  <a:lnTo>
                    <a:pt x="299" y="256"/>
                  </a:lnTo>
                  <a:lnTo>
                    <a:pt x="297" y="254"/>
                  </a:lnTo>
                  <a:lnTo>
                    <a:pt x="297" y="253"/>
                  </a:lnTo>
                  <a:lnTo>
                    <a:pt x="298" y="252"/>
                  </a:lnTo>
                  <a:lnTo>
                    <a:pt x="300" y="250"/>
                  </a:lnTo>
                  <a:lnTo>
                    <a:pt x="300" y="249"/>
                  </a:lnTo>
                  <a:lnTo>
                    <a:pt x="299" y="247"/>
                  </a:lnTo>
                  <a:lnTo>
                    <a:pt x="298" y="244"/>
                  </a:lnTo>
                  <a:lnTo>
                    <a:pt x="296" y="241"/>
                  </a:lnTo>
                  <a:lnTo>
                    <a:pt x="292" y="233"/>
                  </a:lnTo>
                  <a:lnTo>
                    <a:pt x="291" y="235"/>
                  </a:lnTo>
                  <a:lnTo>
                    <a:pt x="291" y="236"/>
                  </a:lnTo>
                  <a:lnTo>
                    <a:pt x="291" y="237"/>
                  </a:lnTo>
                  <a:lnTo>
                    <a:pt x="291" y="240"/>
                  </a:lnTo>
                  <a:lnTo>
                    <a:pt x="291" y="245"/>
                  </a:lnTo>
                  <a:lnTo>
                    <a:pt x="286" y="237"/>
                  </a:lnTo>
                  <a:lnTo>
                    <a:pt x="284" y="234"/>
                  </a:lnTo>
                  <a:lnTo>
                    <a:pt x="284" y="235"/>
                  </a:lnTo>
                  <a:lnTo>
                    <a:pt x="277" y="238"/>
                  </a:lnTo>
                  <a:lnTo>
                    <a:pt x="277" y="240"/>
                  </a:lnTo>
                  <a:lnTo>
                    <a:pt x="273" y="241"/>
                  </a:lnTo>
                  <a:lnTo>
                    <a:pt x="268" y="243"/>
                  </a:lnTo>
                  <a:lnTo>
                    <a:pt x="259" y="245"/>
                  </a:lnTo>
                  <a:lnTo>
                    <a:pt x="258" y="245"/>
                  </a:lnTo>
                  <a:lnTo>
                    <a:pt x="258" y="246"/>
                  </a:lnTo>
                  <a:lnTo>
                    <a:pt x="256" y="249"/>
                  </a:lnTo>
                  <a:lnTo>
                    <a:pt x="255" y="256"/>
                  </a:lnTo>
                  <a:lnTo>
                    <a:pt x="254" y="260"/>
                  </a:lnTo>
                  <a:lnTo>
                    <a:pt x="254" y="265"/>
                  </a:lnTo>
                  <a:lnTo>
                    <a:pt x="253" y="265"/>
                  </a:lnTo>
                  <a:close/>
                  <a:moveTo>
                    <a:pt x="271" y="197"/>
                  </a:moveTo>
                  <a:lnTo>
                    <a:pt x="272" y="198"/>
                  </a:lnTo>
                  <a:lnTo>
                    <a:pt x="273" y="199"/>
                  </a:lnTo>
                  <a:lnTo>
                    <a:pt x="274" y="200"/>
                  </a:lnTo>
                  <a:lnTo>
                    <a:pt x="275" y="201"/>
                  </a:lnTo>
                  <a:lnTo>
                    <a:pt x="275" y="200"/>
                  </a:lnTo>
                  <a:lnTo>
                    <a:pt x="277" y="199"/>
                  </a:lnTo>
                  <a:lnTo>
                    <a:pt x="278" y="199"/>
                  </a:lnTo>
                  <a:lnTo>
                    <a:pt x="278" y="198"/>
                  </a:lnTo>
                  <a:lnTo>
                    <a:pt x="280" y="198"/>
                  </a:lnTo>
                  <a:lnTo>
                    <a:pt x="282" y="197"/>
                  </a:lnTo>
                  <a:lnTo>
                    <a:pt x="291" y="192"/>
                  </a:lnTo>
                  <a:lnTo>
                    <a:pt x="288" y="189"/>
                  </a:lnTo>
                  <a:lnTo>
                    <a:pt x="274" y="193"/>
                  </a:lnTo>
                  <a:lnTo>
                    <a:pt x="271" y="197"/>
                  </a:lnTo>
                  <a:close/>
                  <a:moveTo>
                    <a:pt x="295" y="235"/>
                  </a:moveTo>
                  <a:lnTo>
                    <a:pt x="296" y="238"/>
                  </a:lnTo>
                  <a:lnTo>
                    <a:pt x="298" y="242"/>
                  </a:lnTo>
                  <a:lnTo>
                    <a:pt x="300" y="246"/>
                  </a:lnTo>
                  <a:lnTo>
                    <a:pt x="302" y="249"/>
                  </a:lnTo>
                  <a:lnTo>
                    <a:pt x="306" y="253"/>
                  </a:lnTo>
                  <a:lnTo>
                    <a:pt x="308" y="255"/>
                  </a:lnTo>
                  <a:lnTo>
                    <a:pt x="310" y="259"/>
                  </a:lnTo>
                  <a:lnTo>
                    <a:pt x="312" y="262"/>
                  </a:lnTo>
                  <a:lnTo>
                    <a:pt x="320" y="255"/>
                  </a:lnTo>
                  <a:lnTo>
                    <a:pt x="319" y="252"/>
                  </a:lnTo>
                  <a:lnTo>
                    <a:pt x="315" y="240"/>
                  </a:lnTo>
                  <a:lnTo>
                    <a:pt x="314" y="238"/>
                  </a:lnTo>
                  <a:lnTo>
                    <a:pt x="309" y="237"/>
                  </a:lnTo>
                  <a:lnTo>
                    <a:pt x="293" y="234"/>
                  </a:lnTo>
                  <a:lnTo>
                    <a:pt x="295" y="235"/>
                  </a:lnTo>
                  <a:close/>
                  <a:moveTo>
                    <a:pt x="337" y="535"/>
                  </a:moveTo>
                  <a:lnTo>
                    <a:pt x="338" y="535"/>
                  </a:lnTo>
                  <a:lnTo>
                    <a:pt x="338" y="536"/>
                  </a:lnTo>
                  <a:lnTo>
                    <a:pt x="340" y="538"/>
                  </a:lnTo>
                  <a:lnTo>
                    <a:pt x="342" y="538"/>
                  </a:lnTo>
                  <a:lnTo>
                    <a:pt x="344" y="539"/>
                  </a:lnTo>
                  <a:lnTo>
                    <a:pt x="345" y="539"/>
                  </a:lnTo>
                  <a:lnTo>
                    <a:pt x="346" y="540"/>
                  </a:lnTo>
                  <a:lnTo>
                    <a:pt x="347" y="540"/>
                  </a:lnTo>
                  <a:lnTo>
                    <a:pt x="351" y="539"/>
                  </a:lnTo>
                  <a:lnTo>
                    <a:pt x="352" y="539"/>
                  </a:lnTo>
                  <a:lnTo>
                    <a:pt x="356" y="525"/>
                  </a:lnTo>
                  <a:lnTo>
                    <a:pt x="356" y="523"/>
                  </a:lnTo>
                  <a:lnTo>
                    <a:pt x="357" y="522"/>
                  </a:lnTo>
                  <a:lnTo>
                    <a:pt x="354" y="518"/>
                  </a:lnTo>
                  <a:lnTo>
                    <a:pt x="353" y="520"/>
                  </a:lnTo>
                  <a:lnTo>
                    <a:pt x="347" y="523"/>
                  </a:lnTo>
                  <a:lnTo>
                    <a:pt x="344" y="525"/>
                  </a:lnTo>
                  <a:lnTo>
                    <a:pt x="344" y="526"/>
                  </a:lnTo>
                  <a:lnTo>
                    <a:pt x="338" y="534"/>
                  </a:lnTo>
                  <a:lnTo>
                    <a:pt x="337" y="535"/>
                  </a:lnTo>
                  <a:close/>
                  <a:moveTo>
                    <a:pt x="346" y="298"/>
                  </a:moveTo>
                  <a:lnTo>
                    <a:pt x="347" y="299"/>
                  </a:lnTo>
                  <a:lnTo>
                    <a:pt x="349" y="301"/>
                  </a:lnTo>
                  <a:lnTo>
                    <a:pt x="353" y="304"/>
                  </a:lnTo>
                  <a:lnTo>
                    <a:pt x="354" y="304"/>
                  </a:lnTo>
                  <a:lnTo>
                    <a:pt x="357" y="302"/>
                  </a:lnTo>
                  <a:lnTo>
                    <a:pt x="359" y="301"/>
                  </a:lnTo>
                  <a:lnTo>
                    <a:pt x="364" y="299"/>
                  </a:lnTo>
                  <a:lnTo>
                    <a:pt x="364" y="298"/>
                  </a:lnTo>
                  <a:lnTo>
                    <a:pt x="359" y="290"/>
                  </a:lnTo>
                  <a:lnTo>
                    <a:pt x="362" y="289"/>
                  </a:lnTo>
                  <a:lnTo>
                    <a:pt x="365" y="289"/>
                  </a:lnTo>
                  <a:lnTo>
                    <a:pt x="367" y="288"/>
                  </a:lnTo>
                  <a:lnTo>
                    <a:pt x="370" y="288"/>
                  </a:lnTo>
                  <a:lnTo>
                    <a:pt x="371" y="290"/>
                  </a:lnTo>
                  <a:lnTo>
                    <a:pt x="373" y="296"/>
                  </a:lnTo>
                  <a:lnTo>
                    <a:pt x="373" y="297"/>
                  </a:lnTo>
                  <a:lnTo>
                    <a:pt x="374" y="296"/>
                  </a:lnTo>
                  <a:lnTo>
                    <a:pt x="379" y="296"/>
                  </a:lnTo>
                  <a:lnTo>
                    <a:pt x="379" y="295"/>
                  </a:lnTo>
                  <a:lnTo>
                    <a:pt x="376" y="287"/>
                  </a:lnTo>
                  <a:lnTo>
                    <a:pt x="377" y="287"/>
                  </a:lnTo>
                  <a:lnTo>
                    <a:pt x="376" y="280"/>
                  </a:lnTo>
                  <a:lnTo>
                    <a:pt x="383" y="278"/>
                  </a:lnTo>
                  <a:lnTo>
                    <a:pt x="389" y="277"/>
                  </a:lnTo>
                  <a:lnTo>
                    <a:pt x="393" y="274"/>
                  </a:lnTo>
                  <a:lnTo>
                    <a:pt x="394" y="278"/>
                  </a:lnTo>
                  <a:lnTo>
                    <a:pt x="394" y="279"/>
                  </a:lnTo>
                  <a:lnTo>
                    <a:pt x="395" y="289"/>
                  </a:lnTo>
                  <a:lnTo>
                    <a:pt x="395" y="291"/>
                  </a:lnTo>
                  <a:lnTo>
                    <a:pt x="398" y="289"/>
                  </a:lnTo>
                  <a:lnTo>
                    <a:pt x="400" y="287"/>
                  </a:lnTo>
                  <a:lnTo>
                    <a:pt x="403" y="283"/>
                  </a:lnTo>
                  <a:lnTo>
                    <a:pt x="413" y="272"/>
                  </a:lnTo>
                  <a:lnTo>
                    <a:pt x="414" y="270"/>
                  </a:lnTo>
                  <a:lnTo>
                    <a:pt x="415" y="269"/>
                  </a:lnTo>
                  <a:lnTo>
                    <a:pt x="419" y="263"/>
                  </a:lnTo>
                  <a:lnTo>
                    <a:pt x="418" y="262"/>
                  </a:lnTo>
                  <a:lnTo>
                    <a:pt x="414" y="258"/>
                  </a:lnTo>
                  <a:lnTo>
                    <a:pt x="411" y="260"/>
                  </a:lnTo>
                  <a:lnTo>
                    <a:pt x="410" y="262"/>
                  </a:lnTo>
                  <a:lnTo>
                    <a:pt x="409" y="263"/>
                  </a:lnTo>
                  <a:lnTo>
                    <a:pt x="404" y="254"/>
                  </a:lnTo>
                  <a:lnTo>
                    <a:pt x="402" y="251"/>
                  </a:lnTo>
                  <a:lnTo>
                    <a:pt x="402" y="250"/>
                  </a:lnTo>
                  <a:lnTo>
                    <a:pt x="402" y="249"/>
                  </a:lnTo>
                  <a:lnTo>
                    <a:pt x="402" y="247"/>
                  </a:lnTo>
                  <a:lnTo>
                    <a:pt x="401" y="246"/>
                  </a:lnTo>
                  <a:lnTo>
                    <a:pt x="401" y="245"/>
                  </a:lnTo>
                  <a:lnTo>
                    <a:pt x="401" y="244"/>
                  </a:lnTo>
                  <a:lnTo>
                    <a:pt x="400" y="244"/>
                  </a:lnTo>
                  <a:lnTo>
                    <a:pt x="401" y="243"/>
                  </a:lnTo>
                  <a:lnTo>
                    <a:pt x="400" y="242"/>
                  </a:lnTo>
                  <a:lnTo>
                    <a:pt x="401" y="242"/>
                  </a:lnTo>
                  <a:lnTo>
                    <a:pt x="400" y="241"/>
                  </a:lnTo>
                  <a:lnTo>
                    <a:pt x="400" y="240"/>
                  </a:lnTo>
                  <a:lnTo>
                    <a:pt x="400" y="237"/>
                  </a:lnTo>
                  <a:lnTo>
                    <a:pt x="400" y="236"/>
                  </a:lnTo>
                  <a:lnTo>
                    <a:pt x="401" y="235"/>
                  </a:lnTo>
                  <a:lnTo>
                    <a:pt x="400" y="235"/>
                  </a:lnTo>
                  <a:lnTo>
                    <a:pt x="400" y="233"/>
                  </a:lnTo>
                  <a:lnTo>
                    <a:pt x="400" y="232"/>
                  </a:lnTo>
                  <a:lnTo>
                    <a:pt x="400" y="231"/>
                  </a:lnTo>
                  <a:lnTo>
                    <a:pt x="402" y="229"/>
                  </a:lnTo>
                  <a:lnTo>
                    <a:pt x="414" y="225"/>
                  </a:lnTo>
                  <a:lnTo>
                    <a:pt x="413" y="220"/>
                  </a:lnTo>
                  <a:lnTo>
                    <a:pt x="413" y="218"/>
                  </a:lnTo>
                  <a:lnTo>
                    <a:pt x="413" y="217"/>
                  </a:lnTo>
                  <a:lnTo>
                    <a:pt x="406" y="217"/>
                  </a:lnTo>
                  <a:lnTo>
                    <a:pt x="402" y="217"/>
                  </a:lnTo>
                  <a:lnTo>
                    <a:pt x="401" y="218"/>
                  </a:lnTo>
                  <a:lnTo>
                    <a:pt x="394" y="226"/>
                  </a:lnTo>
                  <a:lnTo>
                    <a:pt x="390" y="229"/>
                  </a:lnTo>
                  <a:lnTo>
                    <a:pt x="389" y="227"/>
                  </a:lnTo>
                  <a:lnTo>
                    <a:pt x="387" y="225"/>
                  </a:lnTo>
                  <a:lnTo>
                    <a:pt x="386" y="225"/>
                  </a:lnTo>
                  <a:lnTo>
                    <a:pt x="385" y="223"/>
                  </a:lnTo>
                  <a:lnTo>
                    <a:pt x="380" y="215"/>
                  </a:lnTo>
                  <a:lnTo>
                    <a:pt x="380" y="214"/>
                  </a:lnTo>
                  <a:lnTo>
                    <a:pt x="364" y="231"/>
                  </a:lnTo>
                  <a:lnTo>
                    <a:pt x="364" y="232"/>
                  </a:lnTo>
                  <a:lnTo>
                    <a:pt x="363" y="232"/>
                  </a:lnTo>
                  <a:lnTo>
                    <a:pt x="351" y="245"/>
                  </a:lnTo>
                  <a:lnTo>
                    <a:pt x="352" y="246"/>
                  </a:lnTo>
                  <a:lnTo>
                    <a:pt x="365" y="255"/>
                  </a:lnTo>
                  <a:lnTo>
                    <a:pt x="365" y="256"/>
                  </a:lnTo>
                  <a:lnTo>
                    <a:pt x="366" y="259"/>
                  </a:lnTo>
                  <a:lnTo>
                    <a:pt x="367" y="262"/>
                  </a:lnTo>
                  <a:lnTo>
                    <a:pt x="364" y="266"/>
                  </a:lnTo>
                  <a:lnTo>
                    <a:pt x="359" y="277"/>
                  </a:lnTo>
                  <a:lnTo>
                    <a:pt x="357" y="281"/>
                  </a:lnTo>
                  <a:lnTo>
                    <a:pt x="351" y="290"/>
                  </a:lnTo>
                  <a:lnTo>
                    <a:pt x="347" y="297"/>
                  </a:lnTo>
                  <a:lnTo>
                    <a:pt x="346" y="298"/>
                  </a:lnTo>
                  <a:close/>
                  <a:moveTo>
                    <a:pt x="384" y="215"/>
                  </a:moveTo>
                  <a:lnTo>
                    <a:pt x="385" y="219"/>
                  </a:lnTo>
                  <a:lnTo>
                    <a:pt x="387" y="218"/>
                  </a:lnTo>
                  <a:lnTo>
                    <a:pt x="393" y="217"/>
                  </a:lnTo>
                  <a:lnTo>
                    <a:pt x="392" y="215"/>
                  </a:lnTo>
                  <a:lnTo>
                    <a:pt x="392" y="214"/>
                  </a:lnTo>
                  <a:lnTo>
                    <a:pt x="395" y="213"/>
                  </a:lnTo>
                  <a:lnTo>
                    <a:pt x="398" y="209"/>
                  </a:lnTo>
                  <a:lnTo>
                    <a:pt x="400" y="209"/>
                  </a:lnTo>
                  <a:lnTo>
                    <a:pt x="401" y="209"/>
                  </a:lnTo>
                  <a:lnTo>
                    <a:pt x="404" y="209"/>
                  </a:lnTo>
                  <a:lnTo>
                    <a:pt x="406" y="210"/>
                  </a:lnTo>
                  <a:lnTo>
                    <a:pt x="408" y="210"/>
                  </a:lnTo>
                  <a:lnTo>
                    <a:pt x="408" y="209"/>
                  </a:lnTo>
                  <a:lnTo>
                    <a:pt x="408" y="207"/>
                  </a:lnTo>
                  <a:lnTo>
                    <a:pt x="408" y="206"/>
                  </a:lnTo>
                  <a:lnTo>
                    <a:pt x="410" y="206"/>
                  </a:lnTo>
                  <a:lnTo>
                    <a:pt x="412" y="206"/>
                  </a:lnTo>
                  <a:lnTo>
                    <a:pt x="412" y="207"/>
                  </a:lnTo>
                  <a:lnTo>
                    <a:pt x="411" y="209"/>
                  </a:lnTo>
                  <a:lnTo>
                    <a:pt x="411" y="210"/>
                  </a:lnTo>
                  <a:lnTo>
                    <a:pt x="412" y="210"/>
                  </a:lnTo>
                  <a:lnTo>
                    <a:pt x="415" y="210"/>
                  </a:lnTo>
                  <a:lnTo>
                    <a:pt x="418" y="211"/>
                  </a:lnTo>
                  <a:lnTo>
                    <a:pt x="422" y="211"/>
                  </a:lnTo>
                  <a:lnTo>
                    <a:pt x="428" y="211"/>
                  </a:lnTo>
                  <a:lnTo>
                    <a:pt x="428" y="214"/>
                  </a:lnTo>
                  <a:lnTo>
                    <a:pt x="428" y="216"/>
                  </a:lnTo>
                  <a:lnTo>
                    <a:pt x="428" y="217"/>
                  </a:lnTo>
                  <a:lnTo>
                    <a:pt x="428" y="218"/>
                  </a:lnTo>
                  <a:lnTo>
                    <a:pt x="428" y="219"/>
                  </a:lnTo>
                  <a:lnTo>
                    <a:pt x="427" y="223"/>
                  </a:lnTo>
                  <a:lnTo>
                    <a:pt x="427" y="226"/>
                  </a:lnTo>
                  <a:lnTo>
                    <a:pt x="426" y="234"/>
                  </a:lnTo>
                  <a:lnTo>
                    <a:pt x="424" y="234"/>
                  </a:lnTo>
                  <a:lnTo>
                    <a:pt x="424" y="238"/>
                  </a:lnTo>
                  <a:lnTo>
                    <a:pt x="426" y="238"/>
                  </a:lnTo>
                  <a:lnTo>
                    <a:pt x="424" y="247"/>
                  </a:lnTo>
                  <a:lnTo>
                    <a:pt x="427" y="249"/>
                  </a:lnTo>
                  <a:lnTo>
                    <a:pt x="428" y="250"/>
                  </a:lnTo>
                  <a:lnTo>
                    <a:pt x="429" y="249"/>
                  </a:lnTo>
                  <a:lnTo>
                    <a:pt x="431" y="249"/>
                  </a:lnTo>
                  <a:lnTo>
                    <a:pt x="432" y="247"/>
                  </a:lnTo>
                  <a:lnTo>
                    <a:pt x="433" y="247"/>
                  </a:lnTo>
                  <a:lnTo>
                    <a:pt x="432" y="247"/>
                  </a:lnTo>
                  <a:lnTo>
                    <a:pt x="426" y="238"/>
                  </a:lnTo>
                  <a:lnTo>
                    <a:pt x="426" y="235"/>
                  </a:lnTo>
                  <a:lnTo>
                    <a:pt x="432" y="233"/>
                  </a:lnTo>
                  <a:lnTo>
                    <a:pt x="437" y="247"/>
                  </a:lnTo>
                  <a:lnTo>
                    <a:pt x="439" y="249"/>
                  </a:lnTo>
                  <a:lnTo>
                    <a:pt x="445" y="251"/>
                  </a:lnTo>
                  <a:lnTo>
                    <a:pt x="447" y="251"/>
                  </a:lnTo>
                  <a:lnTo>
                    <a:pt x="450" y="251"/>
                  </a:lnTo>
                  <a:lnTo>
                    <a:pt x="452" y="250"/>
                  </a:lnTo>
                  <a:lnTo>
                    <a:pt x="458" y="246"/>
                  </a:lnTo>
                  <a:lnTo>
                    <a:pt x="459" y="245"/>
                  </a:lnTo>
                  <a:lnTo>
                    <a:pt x="462" y="236"/>
                  </a:lnTo>
                  <a:lnTo>
                    <a:pt x="461" y="234"/>
                  </a:lnTo>
                  <a:lnTo>
                    <a:pt x="454" y="223"/>
                  </a:lnTo>
                  <a:lnTo>
                    <a:pt x="450" y="224"/>
                  </a:lnTo>
                  <a:lnTo>
                    <a:pt x="449" y="225"/>
                  </a:lnTo>
                  <a:lnTo>
                    <a:pt x="441" y="219"/>
                  </a:lnTo>
                  <a:lnTo>
                    <a:pt x="429" y="205"/>
                  </a:lnTo>
                  <a:lnTo>
                    <a:pt x="430" y="204"/>
                  </a:lnTo>
                  <a:lnTo>
                    <a:pt x="427" y="202"/>
                  </a:lnTo>
                  <a:lnTo>
                    <a:pt x="426" y="202"/>
                  </a:lnTo>
                  <a:lnTo>
                    <a:pt x="422" y="201"/>
                  </a:lnTo>
                  <a:lnTo>
                    <a:pt x="420" y="188"/>
                  </a:lnTo>
                  <a:lnTo>
                    <a:pt x="418" y="178"/>
                  </a:lnTo>
                  <a:lnTo>
                    <a:pt x="417" y="174"/>
                  </a:lnTo>
                  <a:lnTo>
                    <a:pt x="417" y="172"/>
                  </a:lnTo>
                  <a:lnTo>
                    <a:pt x="415" y="171"/>
                  </a:lnTo>
                  <a:lnTo>
                    <a:pt x="414" y="170"/>
                  </a:lnTo>
                  <a:lnTo>
                    <a:pt x="405" y="162"/>
                  </a:lnTo>
                  <a:lnTo>
                    <a:pt x="403" y="160"/>
                  </a:lnTo>
                  <a:lnTo>
                    <a:pt x="402" y="159"/>
                  </a:lnTo>
                  <a:lnTo>
                    <a:pt x="401" y="157"/>
                  </a:lnTo>
                  <a:lnTo>
                    <a:pt x="399" y="155"/>
                  </a:lnTo>
                  <a:lnTo>
                    <a:pt x="396" y="156"/>
                  </a:lnTo>
                  <a:lnTo>
                    <a:pt x="395" y="157"/>
                  </a:lnTo>
                  <a:lnTo>
                    <a:pt x="394" y="157"/>
                  </a:lnTo>
                  <a:lnTo>
                    <a:pt x="394" y="160"/>
                  </a:lnTo>
                  <a:lnTo>
                    <a:pt x="393" y="165"/>
                  </a:lnTo>
                  <a:lnTo>
                    <a:pt x="391" y="177"/>
                  </a:lnTo>
                  <a:lnTo>
                    <a:pt x="391" y="178"/>
                  </a:lnTo>
                  <a:lnTo>
                    <a:pt x="390" y="179"/>
                  </a:lnTo>
                  <a:lnTo>
                    <a:pt x="390" y="180"/>
                  </a:lnTo>
                  <a:lnTo>
                    <a:pt x="390" y="181"/>
                  </a:lnTo>
                  <a:lnTo>
                    <a:pt x="390" y="182"/>
                  </a:lnTo>
                  <a:lnTo>
                    <a:pt x="386" y="196"/>
                  </a:lnTo>
                  <a:lnTo>
                    <a:pt x="385" y="204"/>
                  </a:lnTo>
                  <a:lnTo>
                    <a:pt x="390" y="204"/>
                  </a:lnTo>
                  <a:lnTo>
                    <a:pt x="391" y="205"/>
                  </a:lnTo>
                  <a:lnTo>
                    <a:pt x="391" y="209"/>
                  </a:lnTo>
                  <a:lnTo>
                    <a:pt x="390" y="209"/>
                  </a:lnTo>
                  <a:lnTo>
                    <a:pt x="387" y="209"/>
                  </a:lnTo>
                  <a:lnTo>
                    <a:pt x="384" y="209"/>
                  </a:lnTo>
                  <a:lnTo>
                    <a:pt x="384" y="210"/>
                  </a:lnTo>
                  <a:lnTo>
                    <a:pt x="384" y="214"/>
                  </a:lnTo>
                  <a:lnTo>
                    <a:pt x="384" y="215"/>
                  </a:lnTo>
                  <a:close/>
                  <a:moveTo>
                    <a:pt x="415" y="450"/>
                  </a:moveTo>
                  <a:lnTo>
                    <a:pt x="418" y="451"/>
                  </a:lnTo>
                  <a:lnTo>
                    <a:pt x="420" y="451"/>
                  </a:lnTo>
                  <a:lnTo>
                    <a:pt x="419" y="452"/>
                  </a:lnTo>
                  <a:lnTo>
                    <a:pt x="418" y="457"/>
                  </a:lnTo>
                  <a:lnTo>
                    <a:pt x="419" y="457"/>
                  </a:lnTo>
                  <a:lnTo>
                    <a:pt x="419" y="458"/>
                  </a:lnTo>
                  <a:lnTo>
                    <a:pt x="418" y="459"/>
                  </a:lnTo>
                  <a:lnTo>
                    <a:pt x="418" y="460"/>
                  </a:lnTo>
                  <a:lnTo>
                    <a:pt x="419" y="460"/>
                  </a:lnTo>
                  <a:lnTo>
                    <a:pt x="420" y="461"/>
                  </a:lnTo>
                  <a:lnTo>
                    <a:pt x="419" y="468"/>
                  </a:lnTo>
                  <a:lnTo>
                    <a:pt x="420" y="468"/>
                  </a:lnTo>
                  <a:lnTo>
                    <a:pt x="419" y="471"/>
                  </a:lnTo>
                  <a:lnTo>
                    <a:pt x="427" y="472"/>
                  </a:lnTo>
                  <a:lnTo>
                    <a:pt x="427" y="471"/>
                  </a:lnTo>
                  <a:lnTo>
                    <a:pt x="428" y="471"/>
                  </a:lnTo>
                  <a:lnTo>
                    <a:pt x="428" y="470"/>
                  </a:lnTo>
                  <a:lnTo>
                    <a:pt x="422" y="468"/>
                  </a:lnTo>
                  <a:lnTo>
                    <a:pt x="422" y="467"/>
                  </a:lnTo>
                  <a:lnTo>
                    <a:pt x="423" y="463"/>
                  </a:lnTo>
                  <a:lnTo>
                    <a:pt x="422" y="462"/>
                  </a:lnTo>
                  <a:lnTo>
                    <a:pt x="422" y="461"/>
                  </a:lnTo>
                  <a:lnTo>
                    <a:pt x="423" y="460"/>
                  </a:lnTo>
                  <a:lnTo>
                    <a:pt x="429" y="462"/>
                  </a:lnTo>
                  <a:lnTo>
                    <a:pt x="431" y="463"/>
                  </a:lnTo>
                  <a:lnTo>
                    <a:pt x="433" y="460"/>
                  </a:lnTo>
                  <a:lnTo>
                    <a:pt x="434" y="457"/>
                  </a:lnTo>
                  <a:lnTo>
                    <a:pt x="436" y="455"/>
                  </a:lnTo>
                  <a:lnTo>
                    <a:pt x="430" y="453"/>
                  </a:lnTo>
                  <a:lnTo>
                    <a:pt x="429" y="453"/>
                  </a:lnTo>
                  <a:lnTo>
                    <a:pt x="430" y="451"/>
                  </a:lnTo>
                  <a:lnTo>
                    <a:pt x="427" y="450"/>
                  </a:lnTo>
                  <a:lnTo>
                    <a:pt x="424" y="449"/>
                  </a:lnTo>
                  <a:lnTo>
                    <a:pt x="424" y="448"/>
                  </a:lnTo>
                  <a:lnTo>
                    <a:pt x="421" y="448"/>
                  </a:lnTo>
                  <a:lnTo>
                    <a:pt x="420" y="448"/>
                  </a:lnTo>
                  <a:lnTo>
                    <a:pt x="415" y="446"/>
                  </a:lnTo>
                  <a:lnTo>
                    <a:pt x="415" y="450"/>
                  </a:lnTo>
                  <a:close/>
                  <a:moveTo>
                    <a:pt x="442" y="400"/>
                  </a:moveTo>
                  <a:lnTo>
                    <a:pt x="446" y="401"/>
                  </a:lnTo>
                  <a:lnTo>
                    <a:pt x="449" y="404"/>
                  </a:lnTo>
                  <a:lnTo>
                    <a:pt x="450" y="405"/>
                  </a:lnTo>
                  <a:lnTo>
                    <a:pt x="451" y="403"/>
                  </a:lnTo>
                  <a:lnTo>
                    <a:pt x="452" y="400"/>
                  </a:lnTo>
                  <a:lnTo>
                    <a:pt x="451" y="400"/>
                  </a:lnTo>
                  <a:lnTo>
                    <a:pt x="450" y="400"/>
                  </a:lnTo>
                  <a:lnTo>
                    <a:pt x="449" y="400"/>
                  </a:lnTo>
                  <a:lnTo>
                    <a:pt x="447" y="400"/>
                  </a:lnTo>
                  <a:lnTo>
                    <a:pt x="445" y="400"/>
                  </a:lnTo>
                  <a:lnTo>
                    <a:pt x="442" y="400"/>
                  </a:lnTo>
                  <a:close/>
                  <a:moveTo>
                    <a:pt x="489" y="195"/>
                  </a:moveTo>
                  <a:lnTo>
                    <a:pt x="490" y="196"/>
                  </a:lnTo>
                  <a:lnTo>
                    <a:pt x="495" y="199"/>
                  </a:lnTo>
                  <a:lnTo>
                    <a:pt x="496" y="204"/>
                  </a:lnTo>
                  <a:lnTo>
                    <a:pt x="496" y="207"/>
                  </a:lnTo>
                  <a:lnTo>
                    <a:pt x="497" y="206"/>
                  </a:lnTo>
                  <a:lnTo>
                    <a:pt x="504" y="202"/>
                  </a:lnTo>
                  <a:lnTo>
                    <a:pt x="503" y="201"/>
                  </a:lnTo>
                  <a:lnTo>
                    <a:pt x="498" y="193"/>
                  </a:lnTo>
                  <a:lnTo>
                    <a:pt x="493" y="193"/>
                  </a:lnTo>
                  <a:lnTo>
                    <a:pt x="490" y="193"/>
                  </a:lnTo>
                  <a:lnTo>
                    <a:pt x="489" y="195"/>
                  </a:lnTo>
                  <a:close/>
                  <a:moveTo>
                    <a:pt x="508" y="183"/>
                  </a:moveTo>
                  <a:lnTo>
                    <a:pt x="515" y="197"/>
                  </a:lnTo>
                  <a:lnTo>
                    <a:pt x="515" y="196"/>
                  </a:lnTo>
                  <a:lnTo>
                    <a:pt x="520" y="193"/>
                  </a:lnTo>
                  <a:lnTo>
                    <a:pt x="523" y="191"/>
                  </a:lnTo>
                  <a:lnTo>
                    <a:pt x="524" y="190"/>
                  </a:lnTo>
                  <a:lnTo>
                    <a:pt x="527" y="187"/>
                  </a:lnTo>
                  <a:lnTo>
                    <a:pt x="530" y="186"/>
                  </a:lnTo>
                  <a:lnTo>
                    <a:pt x="533" y="183"/>
                  </a:lnTo>
                  <a:lnTo>
                    <a:pt x="538" y="179"/>
                  </a:lnTo>
                  <a:lnTo>
                    <a:pt x="539" y="178"/>
                  </a:lnTo>
                  <a:lnTo>
                    <a:pt x="541" y="175"/>
                  </a:lnTo>
                  <a:lnTo>
                    <a:pt x="541" y="174"/>
                  </a:lnTo>
                  <a:lnTo>
                    <a:pt x="542" y="174"/>
                  </a:lnTo>
                  <a:lnTo>
                    <a:pt x="543" y="172"/>
                  </a:lnTo>
                  <a:lnTo>
                    <a:pt x="544" y="171"/>
                  </a:lnTo>
                  <a:lnTo>
                    <a:pt x="546" y="170"/>
                  </a:lnTo>
                  <a:lnTo>
                    <a:pt x="545" y="168"/>
                  </a:lnTo>
                  <a:lnTo>
                    <a:pt x="544" y="166"/>
                  </a:lnTo>
                  <a:lnTo>
                    <a:pt x="543" y="165"/>
                  </a:lnTo>
                  <a:lnTo>
                    <a:pt x="543" y="164"/>
                  </a:lnTo>
                  <a:lnTo>
                    <a:pt x="543" y="163"/>
                  </a:lnTo>
                  <a:lnTo>
                    <a:pt x="542" y="163"/>
                  </a:lnTo>
                  <a:lnTo>
                    <a:pt x="541" y="163"/>
                  </a:lnTo>
                  <a:lnTo>
                    <a:pt x="540" y="164"/>
                  </a:lnTo>
                  <a:lnTo>
                    <a:pt x="535" y="166"/>
                  </a:lnTo>
                  <a:lnTo>
                    <a:pt x="527" y="170"/>
                  </a:lnTo>
                  <a:lnTo>
                    <a:pt x="526" y="170"/>
                  </a:lnTo>
                  <a:lnTo>
                    <a:pt x="523" y="163"/>
                  </a:lnTo>
                  <a:lnTo>
                    <a:pt x="521" y="160"/>
                  </a:lnTo>
                  <a:lnTo>
                    <a:pt x="515" y="162"/>
                  </a:lnTo>
                  <a:lnTo>
                    <a:pt x="514" y="163"/>
                  </a:lnTo>
                  <a:lnTo>
                    <a:pt x="516" y="169"/>
                  </a:lnTo>
                  <a:lnTo>
                    <a:pt x="515" y="169"/>
                  </a:lnTo>
                  <a:lnTo>
                    <a:pt x="515" y="170"/>
                  </a:lnTo>
                  <a:lnTo>
                    <a:pt x="518" y="175"/>
                  </a:lnTo>
                  <a:lnTo>
                    <a:pt x="516" y="178"/>
                  </a:lnTo>
                  <a:lnTo>
                    <a:pt x="511" y="182"/>
                  </a:lnTo>
                  <a:lnTo>
                    <a:pt x="508" y="183"/>
                  </a:lnTo>
                  <a:close/>
                  <a:moveTo>
                    <a:pt x="513" y="441"/>
                  </a:moveTo>
                  <a:lnTo>
                    <a:pt x="517" y="441"/>
                  </a:lnTo>
                  <a:lnTo>
                    <a:pt x="517" y="440"/>
                  </a:lnTo>
                  <a:lnTo>
                    <a:pt x="517" y="436"/>
                  </a:lnTo>
                  <a:lnTo>
                    <a:pt x="514" y="433"/>
                  </a:lnTo>
                  <a:lnTo>
                    <a:pt x="513" y="434"/>
                  </a:lnTo>
                  <a:lnTo>
                    <a:pt x="513" y="435"/>
                  </a:lnTo>
                  <a:lnTo>
                    <a:pt x="513" y="441"/>
                  </a:lnTo>
                  <a:close/>
                  <a:moveTo>
                    <a:pt x="530" y="455"/>
                  </a:moveTo>
                  <a:lnTo>
                    <a:pt x="534" y="460"/>
                  </a:lnTo>
                  <a:lnTo>
                    <a:pt x="535" y="460"/>
                  </a:lnTo>
                  <a:lnTo>
                    <a:pt x="536" y="459"/>
                  </a:lnTo>
                  <a:lnTo>
                    <a:pt x="534" y="457"/>
                  </a:lnTo>
                  <a:lnTo>
                    <a:pt x="532" y="453"/>
                  </a:lnTo>
                  <a:lnTo>
                    <a:pt x="531" y="454"/>
                  </a:lnTo>
                  <a:lnTo>
                    <a:pt x="530" y="455"/>
                  </a:lnTo>
                  <a:close/>
                  <a:moveTo>
                    <a:pt x="538" y="479"/>
                  </a:moveTo>
                  <a:lnTo>
                    <a:pt x="538" y="480"/>
                  </a:lnTo>
                  <a:lnTo>
                    <a:pt x="540" y="480"/>
                  </a:lnTo>
                  <a:lnTo>
                    <a:pt x="540" y="476"/>
                  </a:lnTo>
                  <a:lnTo>
                    <a:pt x="539" y="476"/>
                  </a:lnTo>
                  <a:lnTo>
                    <a:pt x="538" y="478"/>
                  </a:lnTo>
                  <a:lnTo>
                    <a:pt x="538" y="479"/>
                  </a:lnTo>
                  <a:close/>
                  <a:moveTo>
                    <a:pt x="600" y="517"/>
                  </a:moveTo>
                  <a:lnTo>
                    <a:pt x="601" y="518"/>
                  </a:lnTo>
                  <a:lnTo>
                    <a:pt x="602" y="520"/>
                  </a:lnTo>
                  <a:lnTo>
                    <a:pt x="605" y="518"/>
                  </a:lnTo>
                  <a:lnTo>
                    <a:pt x="606" y="517"/>
                  </a:lnTo>
                  <a:lnTo>
                    <a:pt x="607" y="517"/>
                  </a:lnTo>
                  <a:lnTo>
                    <a:pt x="605" y="514"/>
                  </a:lnTo>
                  <a:lnTo>
                    <a:pt x="604" y="514"/>
                  </a:lnTo>
                  <a:lnTo>
                    <a:pt x="602" y="516"/>
                  </a:lnTo>
                  <a:lnTo>
                    <a:pt x="601" y="514"/>
                  </a:lnTo>
                  <a:lnTo>
                    <a:pt x="600" y="515"/>
                  </a:lnTo>
                  <a:lnTo>
                    <a:pt x="598" y="515"/>
                  </a:lnTo>
                  <a:lnTo>
                    <a:pt x="600" y="517"/>
                  </a:lnTo>
                  <a:close/>
                  <a:moveTo>
                    <a:pt x="602" y="523"/>
                  </a:moveTo>
                  <a:lnTo>
                    <a:pt x="604" y="524"/>
                  </a:lnTo>
                  <a:lnTo>
                    <a:pt x="604" y="525"/>
                  </a:lnTo>
                  <a:lnTo>
                    <a:pt x="606" y="524"/>
                  </a:lnTo>
                  <a:lnTo>
                    <a:pt x="609" y="523"/>
                  </a:lnTo>
                  <a:lnTo>
                    <a:pt x="609" y="522"/>
                  </a:lnTo>
                  <a:lnTo>
                    <a:pt x="608" y="520"/>
                  </a:lnTo>
                  <a:lnTo>
                    <a:pt x="607" y="520"/>
                  </a:lnTo>
                  <a:lnTo>
                    <a:pt x="606" y="521"/>
                  </a:lnTo>
                  <a:lnTo>
                    <a:pt x="604" y="522"/>
                  </a:lnTo>
                  <a:lnTo>
                    <a:pt x="602" y="523"/>
                  </a:lnTo>
                  <a:close/>
                  <a:moveTo>
                    <a:pt x="604" y="572"/>
                  </a:moveTo>
                  <a:lnTo>
                    <a:pt x="607" y="572"/>
                  </a:lnTo>
                  <a:lnTo>
                    <a:pt x="609" y="572"/>
                  </a:lnTo>
                  <a:lnTo>
                    <a:pt x="611" y="572"/>
                  </a:lnTo>
                  <a:lnTo>
                    <a:pt x="611" y="571"/>
                  </a:lnTo>
                  <a:lnTo>
                    <a:pt x="613" y="567"/>
                  </a:lnTo>
                  <a:lnTo>
                    <a:pt x="614" y="566"/>
                  </a:lnTo>
                  <a:lnTo>
                    <a:pt x="613" y="566"/>
                  </a:lnTo>
                  <a:lnTo>
                    <a:pt x="611" y="566"/>
                  </a:lnTo>
                  <a:lnTo>
                    <a:pt x="606" y="564"/>
                  </a:lnTo>
                  <a:lnTo>
                    <a:pt x="604" y="571"/>
                  </a:lnTo>
                  <a:lnTo>
                    <a:pt x="604" y="572"/>
                  </a:lnTo>
                  <a:close/>
                </a:path>
              </a:pathLst>
            </a:custGeom>
            <a:solidFill>
              <a:srgbClr val="4BACC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96" name="Freeform 992">
              <a:extLst>
                <a:ext uri="{FF2B5EF4-FFF2-40B4-BE49-F238E27FC236}">
                  <a16:creationId xmlns:a16="http://schemas.microsoft.com/office/drawing/2014/main" id="{91DBBCB3-564A-AA59-3CFE-8A18262F1B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44863" y="1779588"/>
              <a:ext cx="1211263" cy="1384300"/>
            </a:xfrm>
            <a:custGeom>
              <a:avLst/>
              <a:gdLst>
                <a:gd name="T0" fmla="*/ 543 w 763"/>
                <a:gd name="T1" fmla="*/ 710 h 872"/>
                <a:gd name="T2" fmla="*/ 36 w 763"/>
                <a:gd name="T3" fmla="*/ 305 h 872"/>
                <a:gd name="T4" fmla="*/ 137 w 763"/>
                <a:gd name="T5" fmla="*/ 239 h 872"/>
                <a:gd name="T6" fmla="*/ 232 w 763"/>
                <a:gd name="T7" fmla="*/ 251 h 872"/>
                <a:gd name="T8" fmla="*/ 340 w 763"/>
                <a:gd name="T9" fmla="*/ 280 h 872"/>
                <a:gd name="T10" fmla="*/ 272 w 763"/>
                <a:gd name="T11" fmla="*/ 349 h 872"/>
                <a:gd name="T12" fmla="*/ 265 w 763"/>
                <a:gd name="T13" fmla="*/ 374 h 872"/>
                <a:gd name="T14" fmla="*/ 281 w 763"/>
                <a:gd name="T15" fmla="*/ 392 h 872"/>
                <a:gd name="T16" fmla="*/ 347 w 763"/>
                <a:gd name="T17" fmla="*/ 368 h 872"/>
                <a:gd name="T18" fmla="*/ 430 w 763"/>
                <a:gd name="T19" fmla="*/ 395 h 872"/>
                <a:gd name="T20" fmla="*/ 456 w 763"/>
                <a:gd name="T21" fmla="*/ 411 h 872"/>
                <a:gd name="T22" fmla="*/ 487 w 763"/>
                <a:gd name="T23" fmla="*/ 369 h 872"/>
                <a:gd name="T24" fmla="*/ 501 w 763"/>
                <a:gd name="T25" fmla="*/ 307 h 872"/>
                <a:gd name="T26" fmla="*/ 458 w 763"/>
                <a:gd name="T27" fmla="*/ 347 h 872"/>
                <a:gd name="T28" fmla="*/ 393 w 763"/>
                <a:gd name="T29" fmla="*/ 286 h 872"/>
                <a:gd name="T30" fmla="*/ 397 w 763"/>
                <a:gd name="T31" fmla="*/ 202 h 872"/>
                <a:gd name="T32" fmla="*/ 495 w 763"/>
                <a:gd name="T33" fmla="*/ 103 h 872"/>
                <a:gd name="T34" fmla="*/ 431 w 763"/>
                <a:gd name="T35" fmla="*/ 83 h 872"/>
                <a:gd name="T36" fmla="*/ 482 w 763"/>
                <a:gd name="T37" fmla="*/ 12 h 872"/>
                <a:gd name="T38" fmla="*/ 558 w 763"/>
                <a:gd name="T39" fmla="*/ 84 h 872"/>
                <a:gd name="T40" fmla="*/ 587 w 763"/>
                <a:gd name="T41" fmla="*/ 170 h 872"/>
                <a:gd name="T42" fmla="*/ 661 w 763"/>
                <a:gd name="T43" fmla="*/ 287 h 872"/>
                <a:gd name="T44" fmla="*/ 597 w 763"/>
                <a:gd name="T45" fmla="*/ 264 h 872"/>
                <a:gd name="T46" fmla="*/ 509 w 763"/>
                <a:gd name="T47" fmla="*/ 257 h 872"/>
                <a:gd name="T48" fmla="*/ 541 w 763"/>
                <a:gd name="T49" fmla="*/ 297 h 872"/>
                <a:gd name="T50" fmla="*/ 607 w 763"/>
                <a:gd name="T51" fmla="*/ 385 h 872"/>
                <a:gd name="T52" fmla="*/ 620 w 763"/>
                <a:gd name="T53" fmla="*/ 438 h 872"/>
                <a:gd name="T54" fmla="*/ 687 w 763"/>
                <a:gd name="T55" fmla="*/ 383 h 872"/>
                <a:gd name="T56" fmla="*/ 682 w 763"/>
                <a:gd name="T57" fmla="*/ 456 h 872"/>
                <a:gd name="T58" fmla="*/ 627 w 763"/>
                <a:gd name="T59" fmla="*/ 532 h 872"/>
                <a:gd name="T60" fmla="*/ 699 w 763"/>
                <a:gd name="T61" fmla="*/ 512 h 872"/>
                <a:gd name="T62" fmla="*/ 738 w 763"/>
                <a:gd name="T63" fmla="*/ 553 h 872"/>
                <a:gd name="T64" fmla="*/ 680 w 763"/>
                <a:gd name="T65" fmla="*/ 593 h 872"/>
                <a:gd name="T66" fmla="*/ 709 w 763"/>
                <a:gd name="T67" fmla="*/ 630 h 872"/>
                <a:gd name="T68" fmla="*/ 755 w 763"/>
                <a:gd name="T69" fmla="*/ 640 h 872"/>
                <a:gd name="T70" fmla="*/ 683 w 763"/>
                <a:gd name="T71" fmla="*/ 748 h 872"/>
                <a:gd name="T72" fmla="*/ 634 w 763"/>
                <a:gd name="T73" fmla="*/ 818 h 872"/>
                <a:gd name="T74" fmla="*/ 618 w 763"/>
                <a:gd name="T75" fmla="*/ 781 h 872"/>
                <a:gd name="T76" fmla="*/ 590 w 763"/>
                <a:gd name="T77" fmla="*/ 776 h 872"/>
                <a:gd name="T78" fmla="*/ 550 w 763"/>
                <a:gd name="T79" fmla="*/ 794 h 872"/>
                <a:gd name="T80" fmla="*/ 520 w 763"/>
                <a:gd name="T81" fmla="*/ 761 h 872"/>
                <a:gd name="T82" fmla="*/ 549 w 763"/>
                <a:gd name="T83" fmla="*/ 712 h 872"/>
                <a:gd name="T84" fmla="*/ 569 w 763"/>
                <a:gd name="T85" fmla="*/ 731 h 872"/>
                <a:gd name="T86" fmla="*/ 592 w 763"/>
                <a:gd name="T87" fmla="*/ 704 h 872"/>
                <a:gd name="T88" fmla="*/ 562 w 763"/>
                <a:gd name="T89" fmla="*/ 691 h 872"/>
                <a:gd name="T90" fmla="*/ 541 w 763"/>
                <a:gd name="T91" fmla="*/ 675 h 872"/>
                <a:gd name="T92" fmla="*/ 489 w 763"/>
                <a:gd name="T93" fmla="*/ 662 h 872"/>
                <a:gd name="T94" fmla="*/ 462 w 763"/>
                <a:gd name="T95" fmla="*/ 755 h 872"/>
                <a:gd name="T96" fmla="*/ 439 w 763"/>
                <a:gd name="T97" fmla="*/ 753 h 872"/>
                <a:gd name="T98" fmla="*/ 346 w 763"/>
                <a:gd name="T99" fmla="*/ 817 h 872"/>
                <a:gd name="T100" fmla="*/ 347 w 763"/>
                <a:gd name="T101" fmla="*/ 871 h 872"/>
                <a:gd name="T102" fmla="*/ 278 w 763"/>
                <a:gd name="T103" fmla="*/ 822 h 872"/>
                <a:gd name="T104" fmla="*/ 353 w 763"/>
                <a:gd name="T105" fmla="*/ 772 h 872"/>
                <a:gd name="T106" fmla="*/ 394 w 763"/>
                <a:gd name="T107" fmla="*/ 749 h 872"/>
                <a:gd name="T108" fmla="*/ 353 w 763"/>
                <a:gd name="T109" fmla="*/ 721 h 872"/>
                <a:gd name="T110" fmla="*/ 276 w 763"/>
                <a:gd name="T111" fmla="*/ 599 h 872"/>
                <a:gd name="T112" fmla="*/ 289 w 763"/>
                <a:gd name="T113" fmla="*/ 571 h 872"/>
                <a:gd name="T114" fmla="*/ 258 w 763"/>
                <a:gd name="T115" fmla="*/ 532 h 872"/>
                <a:gd name="T116" fmla="*/ 196 w 763"/>
                <a:gd name="T117" fmla="*/ 503 h 872"/>
                <a:gd name="T118" fmla="*/ 137 w 763"/>
                <a:gd name="T119" fmla="*/ 441 h 872"/>
                <a:gd name="T120" fmla="*/ 271 w 763"/>
                <a:gd name="T121" fmla="*/ 499 h 872"/>
                <a:gd name="T122" fmla="*/ 295 w 763"/>
                <a:gd name="T123" fmla="*/ 519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3" h="872">
                  <a:moveTo>
                    <a:pt x="705" y="494"/>
                  </a:moveTo>
                  <a:lnTo>
                    <a:pt x="709" y="490"/>
                  </a:lnTo>
                  <a:lnTo>
                    <a:pt x="710" y="490"/>
                  </a:lnTo>
                  <a:lnTo>
                    <a:pt x="710" y="491"/>
                  </a:lnTo>
                  <a:lnTo>
                    <a:pt x="716" y="496"/>
                  </a:lnTo>
                  <a:lnTo>
                    <a:pt x="717" y="497"/>
                  </a:lnTo>
                  <a:lnTo>
                    <a:pt x="717" y="499"/>
                  </a:lnTo>
                  <a:lnTo>
                    <a:pt x="711" y="502"/>
                  </a:lnTo>
                  <a:lnTo>
                    <a:pt x="706" y="505"/>
                  </a:lnTo>
                  <a:lnTo>
                    <a:pt x="700" y="497"/>
                  </a:lnTo>
                  <a:lnTo>
                    <a:pt x="705" y="494"/>
                  </a:lnTo>
                  <a:close/>
                  <a:moveTo>
                    <a:pt x="542" y="698"/>
                  </a:moveTo>
                  <a:lnTo>
                    <a:pt x="543" y="697"/>
                  </a:lnTo>
                  <a:lnTo>
                    <a:pt x="547" y="698"/>
                  </a:lnTo>
                  <a:lnTo>
                    <a:pt x="547" y="699"/>
                  </a:lnTo>
                  <a:lnTo>
                    <a:pt x="542" y="698"/>
                  </a:lnTo>
                  <a:close/>
                  <a:moveTo>
                    <a:pt x="542" y="701"/>
                  </a:moveTo>
                  <a:lnTo>
                    <a:pt x="542" y="700"/>
                  </a:lnTo>
                  <a:lnTo>
                    <a:pt x="546" y="701"/>
                  </a:lnTo>
                  <a:lnTo>
                    <a:pt x="546" y="702"/>
                  </a:lnTo>
                  <a:lnTo>
                    <a:pt x="546" y="703"/>
                  </a:lnTo>
                  <a:lnTo>
                    <a:pt x="546" y="704"/>
                  </a:lnTo>
                  <a:lnTo>
                    <a:pt x="541" y="703"/>
                  </a:lnTo>
                  <a:lnTo>
                    <a:pt x="542" y="701"/>
                  </a:lnTo>
                  <a:close/>
                  <a:moveTo>
                    <a:pt x="540" y="706"/>
                  </a:moveTo>
                  <a:lnTo>
                    <a:pt x="541" y="704"/>
                  </a:lnTo>
                  <a:lnTo>
                    <a:pt x="545" y="706"/>
                  </a:lnTo>
                  <a:lnTo>
                    <a:pt x="545" y="707"/>
                  </a:lnTo>
                  <a:lnTo>
                    <a:pt x="545" y="708"/>
                  </a:lnTo>
                  <a:lnTo>
                    <a:pt x="545" y="709"/>
                  </a:lnTo>
                  <a:lnTo>
                    <a:pt x="543" y="708"/>
                  </a:lnTo>
                  <a:lnTo>
                    <a:pt x="540" y="707"/>
                  </a:lnTo>
                  <a:lnTo>
                    <a:pt x="540" y="706"/>
                  </a:lnTo>
                  <a:close/>
                  <a:moveTo>
                    <a:pt x="540" y="709"/>
                  </a:moveTo>
                  <a:lnTo>
                    <a:pt x="543" y="710"/>
                  </a:lnTo>
                  <a:lnTo>
                    <a:pt x="543" y="711"/>
                  </a:lnTo>
                  <a:lnTo>
                    <a:pt x="542" y="711"/>
                  </a:lnTo>
                  <a:lnTo>
                    <a:pt x="539" y="710"/>
                  </a:lnTo>
                  <a:lnTo>
                    <a:pt x="540" y="709"/>
                  </a:lnTo>
                  <a:close/>
                  <a:moveTo>
                    <a:pt x="537" y="719"/>
                  </a:moveTo>
                  <a:lnTo>
                    <a:pt x="537" y="718"/>
                  </a:lnTo>
                  <a:lnTo>
                    <a:pt x="541" y="718"/>
                  </a:lnTo>
                  <a:lnTo>
                    <a:pt x="541" y="720"/>
                  </a:lnTo>
                  <a:lnTo>
                    <a:pt x="540" y="722"/>
                  </a:lnTo>
                  <a:lnTo>
                    <a:pt x="537" y="721"/>
                  </a:lnTo>
                  <a:lnTo>
                    <a:pt x="537" y="719"/>
                  </a:lnTo>
                  <a:close/>
                  <a:moveTo>
                    <a:pt x="0" y="321"/>
                  </a:moveTo>
                  <a:lnTo>
                    <a:pt x="3" y="320"/>
                  </a:lnTo>
                  <a:lnTo>
                    <a:pt x="4" y="319"/>
                  </a:lnTo>
                  <a:lnTo>
                    <a:pt x="5" y="318"/>
                  </a:lnTo>
                  <a:lnTo>
                    <a:pt x="6" y="316"/>
                  </a:lnTo>
                  <a:lnTo>
                    <a:pt x="7" y="316"/>
                  </a:lnTo>
                  <a:lnTo>
                    <a:pt x="9" y="315"/>
                  </a:lnTo>
                  <a:lnTo>
                    <a:pt x="10" y="314"/>
                  </a:lnTo>
                  <a:lnTo>
                    <a:pt x="12" y="313"/>
                  </a:lnTo>
                  <a:lnTo>
                    <a:pt x="13" y="312"/>
                  </a:lnTo>
                  <a:lnTo>
                    <a:pt x="14" y="311"/>
                  </a:lnTo>
                  <a:lnTo>
                    <a:pt x="15" y="310"/>
                  </a:lnTo>
                  <a:lnTo>
                    <a:pt x="16" y="309"/>
                  </a:lnTo>
                  <a:lnTo>
                    <a:pt x="17" y="306"/>
                  </a:lnTo>
                  <a:lnTo>
                    <a:pt x="18" y="305"/>
                  </a:lnTo>
                  <a:lnTo>
                    <a:pt x="18" y="304"/>
                  </a:lnTo>
                  <a:lnTo>
                    <a:pt x="19" y="304"/>
                  </a:lnTo>
                  <a:lnTo>
                    <a:pt x="19" y="302"/>
                  </a:lnTo>
                  <a:lnTo>
                    <a:pt x="24" y="305"/>
                  </a:lnTo>
                  <a:lnTo>
                    <a:pt x="31" y="311"/>
                  </a:lnTo>
                  <a:lnTo>
                    <a:pt x="32" y="310"/>
                  </a:lnTo>
                  <a:lnTo>
                    <a:pt x="33" y="309"/>
                  </a:lnTo>
                  <a:lnTo>
                    <a:pt x="34" y="307"/>
                  </a:lnTo>
                  <a:lnTo>
                    <a:pt x="36" y="305"/>
                  </a:lnTo>
                  <a:lnTo>
                    <a:pt x="38" y="302"/>
                  </a:lnTo>
                  <a:lnTo>
                    <a:pt x="42" y="297"/>
                  </a:lnTo>
                  <a:lnTo>
                    <a:pt x="46" y="289"/>
                  </a:lnTo>
                  <a:lnTo>
                    <a:pt x="60" y="294"/>
                  </a:lnTo>
                  <a:lnTo>
                    <a:pt x="62" y="295"/>
                  </a:lnTo>
                  <a:lnTo>
                    <a:pt x="64" y="296"/>
                  </a:lnTo>
                  <a:lnTo>
                    <a:pt x="66" y="296"/>
                  </a:lnTo>
                  <a:lnTo>
                    <a:pt x="80" y="284"/>
                  </a:lnTo>
                  <a:lnTo>
                    <a:pt x="96" y="268"/>
                  </a:lnTo>
                  <a:lnTo>
                    <a:pt x="97" y="267"/>
                  </a:lnTo>
                  <a:lnTo>
                    <a:pt x="99" y="268"/>
                  </a:lnTo>
                  <a:lnTo>
                    <a:pt x="104" y="273"/>
                  </a:lnTo>
                  <a:lnTo>
                    <a:pt x="118" y="277"/>
                  </a:lnTo>
                  <a:lnTo>
                    <a:pt x="124" y="279"/>
                  </a:lnTo>
                  <a:lnTo>
                    <a:pt x="130" y="283"/>
                  </a:lnTo>
                  <a:lnTo>
                    <a:pt x="134" y="284"/>
                  </a:lnTo>
                  <a:lnTo>
                    <a:pt x="137" y="286"/>
                  </a:lnTo>
                  <a:lnTo>
                    <a:pt x="140" y="289"/>
                  </a:lnTo>
                  <a:lnTo>
                    <a:pt x="145" y="296"/>
                  </a:lnTo>
                  <a:lnTo>
                    <a:pt x="146" y="297"/>
                  </a:lnTo>
                  <a:lnTo>
                    <a:pt x="146" y="294"/>
                  </a:lnTo>
                  <a:lnTo>
                    <a:pt x="146" y="292"/>
                  </a:lnTo>
                  <a:lnTo>
                    <a:pt x="145" y="286"/>
                  </a:lnTo>
                  <a:lnTo>
                    <a:pt x="144" y="282"/>
                  </a:lnTo>
                  <a:lnTo>
                    <a:pt x="145" y="280"/>
                  </a:lnTo>
                  <a:lnTo>
                    <a:pt x="150" y="278"/>
                  </a:lnTo>
                  <a:lnTo>
                    <a:pt x="150" y="279"/>
                  </a:lnTo>
                  <a:lnTo>
                    <a:pt x="152" y="279"/>
                  </a:lnTo>
                  <a:lnTo>
                    <a:pt x="152" y="276"/>
                  </a:lnTo>
                  <a:lnTo>
                    <a:pt x="152" y="269"/>
                  </a:lnTo>
                  <a:lnTo>
                    <a:pt x="150" y="264"/>
                  </a:lnTo>
                  <a:lnTo>
                    <a:pt x="153" y="260"/>
                  </a:lnTo>
                  <a:lnTo>
                    <a:pt x="152" y="259"/>
                  </a:lnTo>
                  <a:lnTo>
                    <a:pt x="146" y="252"/>
                  </a:lnTo>
                  <a:lnTo>
                    <a:pt x="137" y="239"/>
                  </a:lnTo>
                  <a:lnTo>
                    <a:pt x="135" y="237"/>
                  </a:lnTo>
                  <a:lnTo>
                    <a:pt x="134" y="226"/>
                  </a:lnTo>
                  <a:lnTo>
                    <a:pt x="126" y="215"/>
                  </a:lnTo>
                  <a:lnTo>
                    <a:pt x="125" y="208"/>
                  </a:lnTo>
                  <a:lnTo>
                    <a:pt x="124" y="206"/>
                  </a:lnTo>
                  <a:lnTo>
                    <a:pt x="122" y="205"/>
                  </a:lnTo>
                  <a:lnTo>
                    <a:pt x="181" y="190"/>
                  </a:lnTo>
                  <a:lnTo>
                    <a:pt x="182" y="190"/>
                  </a:lnTo>
                  <a:lnTo>
                    <a:pt x="183" y="192"/>
                  </a:lnTo>
                  <a:lnTo>
                    <a:pt x="184" y="192"/>
                  </a:lnTo>
                  <a:lnTo>
                    <a:pt x="188" y="195"/>
                  </a:lnTo>
                  <a:lnTo>
                    <a:pt x="192" y="198"/>
                  </a:lnTo>
                  <a:lnTo>
                    <a:pt x="195" y="201"/>
                  </a:lnTo>
                  <a:lnTo>
                    <a:pt x="201" y="203"/>
                  </a:lnTo>
                  <a:lnTo>
                    <a:pt x="201" y="204"/>
                  </a:lnTo>
                  <a:lnTo>
                    <a:pt x="203" y="206"/>
                  </a:lnTo>
                  <a:lnTo>
                    <a:pt x="204" y="206"/>
                  </a:lnTo>
                  <a:lnTo>
                    <a:pt x="205" y="207"/>
                  </a:lnTo>
                  <a:lnTo>
                    <a:pt x="207" y="207"/>
                  </a:lnTo>
                  <a:lnTo>
                    <a:pt x="210" y="208"/>
                  </a:lnTo>
                  <a:lnTo>
                    <a:pt x="211" y="208"/>
                  </a:lnTo>
                  <a:lnTo>
                    <a:pt x="211" y="210"/>
                  </a:lnTo>
                  <a:lnTo>
                    <a:pt x="211" y="213"/>
                  </a:lnTo>
                  <a:lnTo>
                    <a:pt x="211" y="214"/>
                  </a:lnTo>
                  <a:lnTo>
                    <a:pt x="211" y="215"/>
                  </a:lnTo>
                  <a:lnTo>
                    <a:pt x="212" y="216"/>
                  </a:lnTo>
                  <a:lnTo>
                    <a:pt x="224" y="213"/>
                  </a:lnTo>
                  <a:lnTo>
                    <a:pt x="227" y="222"/>
                  </a:lnTo>
                  <a:lnTo>
                    <a:pt x="230" y="240"/>
                  </a:lnTo>
                  <a:lnTo>
                    <a:pt x="230" y="241"/>
                  </a:lnTo>
                  <a:lnTo>
                    <a:pt x="231" y="244"/>
                  </a:lnTo>
                  <a:lnTo>
                    <a:pt x="232" y="246"/>
                  </a:lnTo>
                  <a:lnTo>
                    <a:pt x="232" y="247"/>
                  </a:lnTo>
                  <a:lnTo>
                    <a:pt x="232" y="249"/>
                  </a:lnTo>
                  <a:lnTo>
                    <a:pt x="232" y="251"/>
                  </a:lnTo>
                  <a:lnTo>
                    <a:pt x="233" y="259"/>
                  </a:lnTo>
                  <a:lnTo>
                    <a:pt x="234" y="261"/>
                  </a:lnTo>
                  <a:lnTo>
                    <a:pt x="234" y="265"/>
                  </a:lnTo>
                  <a:lnTo>
                    <a:pt x="235" y="267"/>
                  </a:lnTo>
                  <a:lnTo>
                    <a:pt x="237" y="271"/>
                  </a:lnTo>
                  <a:lnTo>
                    <a:pt x="241" y="287"/>
                  </a:lnTo>
                  <a:lnTo>
                    <a:pt x="242" y="289"/>
                  </a:lnTo>
                  <a:lnTo>
                    <a:pt x="247" y="287"/>
                  </a:lnTo>
                  <a:lnTo>
                    <a:pt x="263" y="276"/>
                  </a:lnTo>
                  <a:lnTo>
                    <a:pt x="272" y="269"/>
                  </a:lnTo>
                  <a:lnTo>
                    <a:pt x="276" y="268"/>
                  </a:lnTo>
                  <a:lnTo>
                    <a:pt x="286" y="261"/>
                  </a:lnTo>
                  <a:lnTo>
                    <a:pt x="297" y="252"/>
                  </a:lnTo>
                  <a:lnTo>
                    <a:pt x="306" y="246"/>
                  </a:lnTo>
                  <a:lnTo>
                    <a:pt x="317" y="235"/>
                  </a:lnTo>
                  <a:lnTo>
                    <a:pt x="326" y="228"/>
                  </a:lnTo>
                  <a:lnTo>
                    <a:pt x="328" y="225"/>
                  </a:lnTo>
                  <a:lnTo>
                    <a:pt x="330" y="228"/>
                  </a:lnTo>
                  <a:lnTo>
                    <a:pt x="332" y="229"/>
                  </a:lnTo>
                  <a:lnTo>
                    <a:pt x="333" y="230"/>
                  </a:lnTo>
                  <a:lnTo>
                    <a:pt x="333" y="231"/>
                  </a:lnTo>
                  <a:lnTo>
                    <a:pt x="333" y="242"/>
                  </a:lnTo>
                  <a:lnTo>
                    <a:pt x="341" y="256"/>
                  </a:lnTo>
                  <a:lnTo>
                    <a:pt x="341" y="257"/>
                  </a:lnTo>
                  <a:lnTo>
                    <a:pt x="340" y="257"/>
                  </a:lnTo>
                  <a:lnTo>
                    <a:pt x="339" y="257"/>
                  </a:lnTo>
                  <a:lnTo>
                    <a:pt x="339" y="259"/>
                  </a:lnTo>
                  <a:lnTo>
                    <a:pt x="339" y="261"/>
                  </a:lnTo>
                  <a:lnTo>
                    <a:pt x="339" y="265"/>
                  </a:lnTo>
                  <a:lnTo>
                    <a:pt x="339" y="269"/>
                  </a:lnTo>
                  <a:lnTo>
                    <a:pt x="339" y="271"/>
                  </a:lnTo>
                  <a:lnTo>
                    <a:pt x="339" y="274"/>
                  </a:lnTo>
                  <a:lnTo>
                    <a:pt x="339" y="275"/>
                  </a:lnTo>
                  <a:lnTo>
                    <a:pt x="340" y="278"/>
                  </a:lnTo>
                  <a:lnTo>
                    <a:pt x="340" y="280"/>
                  </a:lnTo>
                  <a:lnTo>
                    <a:pt x="340" y="283"/>
                  </a:lnTo>
                  <a:lnTo>
                    <a:pt x="340" y="285"/>
                  </a:lnTo>
                  <a:lnTo>
                    <a:pt x="340" y="286"/>
                  </a:lnTo>
                  <a:lnTo>
                    <a:pt x="340" y="287"/>
                  </a:lnTo>
                  <a:lnTo>
                    <a:pt x="340" y="288"/>
                  </a:lnTo>
                  <a:lnTo>
                    <a:pt x="340" y="291"/>
                  </a:lnTo>
                  <a:lnTo>
                    <a:pt x="340" y="294"/>
                  </a:lnTo>
                  <a:lnTo>
                    <a:pt x="340" y="297"/>
                  </a:lnTo>
                  <a:lnTo>
                    <a:pt x="340" y="300"/>
                  </a:lnTo>
                  <a:lnTo>
                    <a:pt x="340" y="303"/>
                  </a:lnTo>
                  <a:lnTo>
                    <a:pt x="340" y="304"/>
                  </a:lnTo>
                  <a:lnTo>
                    <a:pt x="334" y="306"/>
                  </a:lnTo>
                  <a:lnTo>
                    <a:pt x="331" y="307"/>
                  </a:lnTo>
                  <a:lnTo>
                    <a:pt x="328" y="310"/>
                  </a:lnTo>
                  <a:lnTo>
                    <a:pt x="319" y="319"/>
                  </a:lnTo>
                  <a:lnTo>
                    <a:pt x="314" y="320"/>
                  </a:lnTo>
                  <a:lnTo>
                    <a:pt x="303" y="322"/>
                  </a:lnTo>
                  <a:lnTo>
                    <a:pt x="299" y="323"/>
                  </a:lnTo>
                  <a:lnTo>
                    <a:pt x="291" y="325"/>
                  </a:lnTo>
                  <a:lnTo>
                    <a:pt x="291" y="328"/>
                  </a:lnTo>
                  <a:lnTo>
                    <a:pt x="293" y="332"/>
                  </a:lnTo>
                  <a:lnTo>
                    <a:pt x="294" y="336"/>
                  </a:lnTo>
                  <a:lnTo>
                    <a:pt x="283" y="341"/>
                  </a:lnTo>
                  <a:lnTo>
                    <a:pt x="281" y="341"/>
                  </a:lnTo>
                  <a:lnTo>
                    <a:pt x="281" y="342"/>
                  </a:lnTo>
                  <a:lnTo>
                    <a:pt x="280" y="342"/>
                  </a:lnTo>
                  <a:lnTo>
                    <a:pt x="279" y="345"/>
                  </a:lnTo>
                  <a:lnTo>
                    <a:pt x="278" y="345"/>
                  </a:lnTo>
                  <a:lnTo>
                    <a:pt x="277" y="345"/>
                  </a:lnTo>
                  <a:lnTo>
                    <a:pt x="275" y="345"/>
                  </a:lnTo>
                  <a:lnTo>
                    <a:pt x="275" y="346"/>
                  </a:lnTo>
                  <a:lnTo>
                    <a:pt x="275" y="347"/>
                  </a:lnTo>
                  <a:lnTo>
                    <a:pt x="274" y="347"/>
                  </a:lnTo>
                  <a:lnTo>
                    <a:pt x="274" y="349"/>
                  </a:lnTo>
                  <a:lnTo>
                    <a:pt x="272" y="349"/>
                  </a:lnTo>
                  <a:lnTo>
                    <a:pt x="270" y="365"/>
                  </a:lnTo>
                  <a:lnTo>
                    <a:pt x="267" y="363"/>
                  </a:lnTo>
                  <a:lnTo>
                    <a:pt x="263" y="361"/>
                  </a:lnTo>
                  <a:lnTo>
                    <a:pt x="261" y="360"/>
                  </a:lnTo>
                  <a:lnTo>
                    <a:pt x="257" y="358"/>
                  </a:lnTo>
                  <a:lnTo>
                    <a:pt x="256" y="354"/>
                  </a:lnTo>
                  <a:lnTo>
                    <a:pt x="253" y="352"/>
                  </a:lnTo>
                  <a:lnTo>
                    <a:pt x="251" y="356"/>
                  </a:lnTo>
                  <a:lnTo>
                    <a:pt x="251" y="357"/>
                  </a:lnTo>
                  <a:lnTo>
                    <a:pt x="251" y="358"/>
                  </a:lnTo>
                  <a:lnTo>
                    <a:pt x="251" y="359"/>
                  </a:lnTo>
                  <a:lnTo>
                    <a:pt x="252" y="359"/>
                  </a:lnTo>
                  <a:lnTo>
                    <a:pt x="256" y="360"/>
                  </a:lnTo>
                  <a:lnTo>
                    <a:pt x="255" y="361"/>
                  </a:lnTo>
                  <a:lnTo>
                    <a:pt x="255" y="364"/>
                  </a:lnTo>
                  <a:lnTo>
                    <a:pt x="251" y="363"/>
                  </a:lnTo>
                  <a:lnTo>
                    <a:pt x="247" y="363"/>
                  </a:lnTo>
                  <a:lnTo>
                    <a:pt x="244" y="364"/>
                  </a:lnTo>
                  <a:lnTo>
                    <a:pt x="242" y="366"/>
                  </a:lnTo>
                  <a:lnTo>
                    <a:pt x="240" y="367"/>
                  </a:lnTo>
                  <a:lnTo>
                    <a:pt x="239" y="367"/>
                  </a:lnTo>
                  <a:lnTo>
                    <a:pt x="237" y="369"/>
                  </a:lnTo>
                  <a:lnTo>
                    <a:pt x="235" y="370"/>
                  </a:lnTo>
                  <a:lnTo>
                    <a:pt x="234" y="372"/>
                  </a:lnTo>
                  <a:lnTo>
                    <a:pt x="229" y="375"/>
                  </a:lnTo>
                  <a:lnTo>
                    <a:pt x="228" y="376"/>
                  </a:lnTo>
                  <a:lnTo>
                    <a:pt x="228" y="379"/>
                  </a:lnTo>
                  <a:lnTo>
                    <a:pt x="229" y="381"/>
                  </a:lnTo>
                  <a:lnTo>
                    <a:pt x="230" y="382"/>
                  </a:lnTo>
                  <a:lnTo>
                    <a:pt x="232" y="385"/>
                  </a:lnTo>
                  <a:lnTo>
                    <a:pt x="247" y="376"/>
                  </a:lnTo>
                  <a:lnTo>
                    <a:pt x="251" y="375"/>
                  </a:lnTo>
                  <a:lnTo>
                    <a:pt x="258" y="374"/>
                  </a:lnTo>
                  <a:lnTo>
                    <a:pt x="260" y="374"/>
                  </a:lnTo>
                  <a:lnTo>
                    <a:pt x="265" y="374"/>
                  </a:lnTo>
                  <a:lnTo>
                    <a:pt x="266" y="374"/>
                  </a:lnTo>
                  <a:lnTo>
                    <a:pt x="266" y="375"/>
                  </a:lnTo>
                  <a:lnTo>
                    <a:pt x="267" y="374"/>
                  </a:lnTo>
                  <a:lnTo>
                    <a:pt x="267" y="375"/>
                  </a:lnTo>
                  <a:lnTo>
                    <a:pt x="268" y="375"/>
                  </a:lnTo>
                  <a:lnTo>
                    <a:pt x="268" y="376"/>
                  </a:lnTo>
                  <a:lnTo>
                    <a:pt x="269" y="376"/>
                  </a:lnTo>
                  <a:lnTo>
                    <a:pt x="268" y="376"/>
                  </a:lnTo>
                  <a:lnTo>
                    <a:pt x="268" y="377"/>
                  </a:lnTo>
                  <a:lnTo>
                    <a:pt x="269" y="377"/>
                  </a:lnTo>
                  <a:lnTo>
                    <a:pt x="270" y="377"/>
                  </a:lnTo>
                  <a:lnTo>
                    <a:pt x="270" y="378"/>
                  </a:lnTo>
                  <a:lnTo>
                    <a:pt x="271" y="378"/>
                  </a:lnTo>
                  <a:lnTo>
                    <a:pt x="270" y="379"/>
                  </a:lnTo>
                  <a:lnTo>
                    <a:pt x="271" y="379"/>
                  </a:lnTo>
                  <a:lnTo>
                    <a:pt x="271" y="381"/>
                  </a:lnTo>
                  <a:lnTo>
                    <a:pt x="271" y="382"/>
                  </a:lnTo>
                  <a:lnTo>
                    <a:pt x="272" y="383"/>
                  </a:lnTo>
                  <a:lnTo>
                    <a:pt x="272" y="382"/>
                  </a:lnTo>
                  <a:lnTo>
                    <a:pt x="274" y="382"/>
                  </a:lnTo>
                  <a:lnTo>
                    <a:pt x="274" y="383"/>
                  </a:lnTo>
                  <a:lnTo>
                    <a:pt x="275" y="383"/>
                  </a:lnTo>
                  <a:lnTo>
                    <a:pt x="275" y="384"/>
                  </a:lnTo>
                  <a:lnTo>
                    <a:pt x="276" y="384"/>
                  </a:lnTo>
                  <a:lnTo>
                    <a:pt x="280" y="387"/>
                  </a:lnTo>
                  <a:lnTo>
                    <a:pt x="281" y="388"/>
                  </a:lnTo>
                  <a:lnTo>
                    <a:pt x="299" y="401"/>
                  </a:lnTo>
                  <a:lnTo>
                    <a:pt x="300" y="402"/>
                  </a:lnTo>
                  <a:lnTo>
                    <a:pt x="299" y="402"/>
                  </a:lnTo>
                  <a:lnTo>
                    <a:pt x="298" y="403"/>
                  </a:lnTo>
                  <a:lnTo>
                    <a:pt x="297" y="404"/>
                  </a:lnTo>
                  <a:lnTo>
                    <a:pt x="296" y="403"/>
                  </a:lnTo>
                  <a:lnTo>
                    <a:pt x="294" y="401"/>
                  </a:lnTo>
                  <a:lnTo>
                    <a:pt x="291" y="399"/>
                  </a:lnTo>
                  <a:lnTo>
                    <a:pt x="281" y="392"/>
                  </a:lnTo>
                  <a:lnTo>
                    <a:pt x="275" y="386"/>
                  </a:lnTo>
                  <a:lnTo>
                    <a:pt x="278" y="394"/>
                  </a:lnTo>
                  <a:lnTo>
                    <a:pt x="283" y="406"/>
                  </a:lnTo>
                  <a:lnTo>
                    <a:pt x="285" y="414"/>
                  </a:lnTo>
                  <a:lnTo>
                    <a:pt x="290" y="410"/>
                  </a:lnTo>
                  <a:lnTo>
                    <a:pt x="293" y="409"/>
                  </a:lnTo>
                  <a:lnTo>
                    <a:pt x="294" y="408"/>
                  </a:lnTo>
                  <a:lnTo>
                    <a:pt x="299" y="405"/>
                  </a:lnTo>
                  <a:lnTo>
                    <a:pt x="304" y="404"/>
                  </a:lnTo>
                  <a:lnTo>
                    <a:pt x="305" y="403"/>
                  </a:lnTo>
                  <a:lnTo>
                    <a:pt x="307" y="402"/>
                  </a:lnTo>
                  <a:lnTo>
                    <a:pt x="309" y="402"/>
                  </a:lnTo>
                  <a:lnTo>
                    <a:pt x="311" y="401"/>
                  </a:lnTo>
                  <a:lnTo>
                    <a:pt x="314" y="405"/>
                  </a:lnTo>
                  <a:lnTo>
                    <a:pt x="314" y="408"/>
                  </a:lnTo>
                  <a:lnTo>
                    <a:pt x="314" y="410"/>
                  </a:lnTo>
                  <a:lnTo>
                    <a:pt x="316" y="415"/>
                  </a:lnTo>
                  <a:lnTo>
                    <a:pt x="317" y="420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6" y="418"/>
                  </a:lnTo>
                  <a:lnTo>
                    <a:pt x="332" y="417"/>
                  </a:lnTo>
                  <a:lnTo>
                    <a:pt x="334" y="422"/>
                  </a:lnTo>
                  <a:lnTo>
                    <a:pt x="339" y="421"/>
                  </a:lnTo>
                  <a:lnTo>
                    <a:pt x="350" y="418"/>
                  </a:lnTo>
                  <a:lnTo>
                    <a:pt x="346" y="406"/>
                  </a:lnTo>
                  <a:lnTo>
                    <a:pt x="360" y="403"/>
                  </a:lnTo>
                  <a:lnTo>
                    <a:pt x="355" y="392"/>
                  </a:lnTo>
                  <a:lnTo>
                    <a:pt x="356" y="392"/>
                  </a:lnTo>
                  <a:lnTo>
                    <a:pt x="356" y="391"/>
                  </a:lnTo>
                  <a:lnTo>
                    <a:pt x="351" y="388"/>
                  </a:lnTo>
                  <a:lnTo>
                    <a:pt x="349" y="387"/>
                  </a:lnTo>
                  <a:lnTo>
                    <a:pt x="350" y="381"/>
                  </a:lnTo>
                  <a:lnTo>
                    <a:pt x="349" y="379"/>
                  </a:lnTo>
                  <a:lnTo>
                    <a:pt x="347" y="368"/>
                  </a:lnTo>
                  <a:lnTo>
                    <a:pt x="353" y="366"/>
                  </a:lnTo>
                  <a:lnTo>
                    <a:pt x="354" y="366"/>
                  </a:lnTo>
                  <a:lnTo>
                    <a:pt x="388" y="355"/>
                  </a:lnTo>
                  <a:lnTo>
                    <a:pt x="396" y="367"/>
                  </a:lnTo>
                  <a:lnTo>
                    <a:pt x="398" y="369"/>
                  </a:lnTo>
                  <a:lnTo>
                    <a:pt x="396" y="372"/>
                  </a:lnTo>
                  <a:lnTo>
                    <a:pt x="391" y="375"/>
                  </a:lnTo>
                  <a:lnTo>
                    <a:pt x="389" y="377"/>
                  </a:lnTo>
                  <a:lnTo>
                    <a:pt x="387" y="382"/>
                  </a:lnTo>
                  <a:lnTo>
                    <a:pt x="384" y="384"/>
                  </a:lnTo>
                  <a:lnTo>
                    <a:pt x="383" y="385"/>
                  </a:lnTo>
                  <a:lnTo>
                    <a:pt x="384" y="386"/>
                  </a:lnTo>
                  <a:lnTo>
                    <a:pt x="387" y="387"/>
                  </a:lnTo>
                  <a:lnTo>
                    <a:pt x="387" y="388"/>
                  </a:lnTo>
                  <a:lnTo>
                    <a:pt x="390" y="388"/>
                  </a:lnTo>
                  <a:lnTo>
                    <a:pt x="390" y="391"/>
                  </a:lnTo>
                  <a:lnTo>
                    <a:pt x="390" y="392"/>
                  </a:lnTo>
                  <a:lnTo>
                    <a:pt x="390" y="393"/>
                  </a:lnTo>
                  <a:lnTo>
                    <a:pt x="390" y="394"/>
                  </a:lnTo>
                  <a:lnTo>
                    <a:pt x="400" y="402"/>
                  </a:lnTo>
                  <a:lnTo>
                    <a:pt x="399" y="403"/>
                  </a:lnTo>
                  <a:lnTo>
                    <a:pt x="398" y="403"/>
                  </a:lnTo>
                  <a:lnTo>
                    <a:pt x="405" y="411"/>
                  </a:lnTo>
                  <a:lnTo>
                    <a:pt x="407" y="410"/>
                  </a:lnTo>
                  <a:lnTo>
                    <a:pt x="420" y="406"/>
                  </a:lnTo>
                  <a:lnTo>
                    <a:pt x="420" y="405"/>
                  </a:lnTo>
                  <a:lnTo>
                    <a:pt x="412" y="392"/>
                  </a:lnTo>
                  <a:lnTo>
                    <a:pt x="414" y="391"/>
                  </a:lnTo>
                  <a:lnTo>
                    <a:pt x="422" y="387"/>
                  </a:lnTo>
                  <a:lnTo>
                    <a:pt x="428" y="387"/>
                  </a:lnTo>
                  <a:lnTo>
                    <a:pt x="435" y="388"/>
                  </a:lnTo>
                  <a:lnTo>
                    <a:pt x="435" y="391"/>
                  </a:lnTo>
                  <a:lnTo>
                    <a:pt x="434" y="392"/>
                  </a:lnTo>
                  <a:lnTo>
                    <a:pt x="434" y="395"/>
                  </a:lnTo>
                  <a:lnTo>
                    <a:pt x="430" y="395"/>
                  </a:lnTo>
                  <a:lnTo>
                    <a:pt x="429" y="395"/>
                  </a:lnTo>
                  <a:lnTo>
                    <a:pt x="428" y="395"/>
                  </a:lnTo>
                  <a:lnTo>
                    <a:pt x="427" y="396"/>
                  </a:lnTo>
                  <a:lnTo>
                    <a:pt x="428" y="400"/>
                  </a:lnTo>
                  <a:lnTo>
                    <a:pt x="429" y="402"/>
                  </a:lnTo>
                  <a:lnTo>
                    <a:pt x="429" y="404"/>
                  </a:lnTo>
                  <a:lnTo>
                    <a:pt x="430" y="403"/>
                  </a:lnTo>
                  <a:lnTo>
                    <a:pt x="433" y="408"/>
                  </a:lnTo>
                  <a:lnTo>
                    <a:pt x="424" y="410"/>
                  </a:lnTo>
                  <a:lnTo>
                    <a:pt x="422" y="410"/>
                  </a:lnTo>
                  <a:lnTo>
                    <a:pt x="429" y="420"/>
                  </a:lnTo>
                  <a:lnTo>
                    <a:pt x="443" y="442"/>
                  </a:lnTo>
                  <a:lnTo>
                    <a:pt x="444" y="443"/>
                  </a:lnTo>
                  <a:lnTo>
                    <a:pt x="445" y="447"/>
                  </a:lnTo>
                  <a:lnTo>
                    <a:pt x="445" y="451"/>
                  </a:lnTo>
                  <a:lnTo>
                    <a:pt x="445" y="456"/>
                  </a:lnTo>
                  <a:lnTo>
                    <a:pt x="446" y="456"/>
                  </a:lnTo>
                  <a:lnTo>
                    <a:pt x="449" y="455"/>
                  </a:lnTo>
                  <a:lnTo>
                    <a:pt x="454" y="456"/>
                  </a:lnTo>
                  <a:lnTo>
                    <a:pt x="456" y="458"/>
                  </a:lnTo>
                  <a:lnTo>
                    <a:pt x="456" y="459"/>
                  </a:lnTo>
                  <a:lnTo>
                    <a:pt x="458" y="463"/>
                  </a:lnTo>
                  <a:lnTo>
                    <a:pt x="461" y="464"/>
                  </a:lnTo>
                  <a:lnTo>
                    <a:pt x="461" y="463"/>
                  </a:lnTo>
                  <a:lnTo>
                    <a:pt x="463" y="460"/>
                  </a:lnTo>
                  <a:lnTo>
                    <a:pt x="464" y="459"/>
                  </a:lnTo>
                  <a:lnTo>
                    <a:pt x="468" y="455"/>
                  </a:lnTo>
                  <a:lnTo>
                    <a:pt x="481" y="442"/>
                  </a:lnTo>
                  <a:lnTo>
                    <a:pt x="482" y="442"/>
                  </a:lnTo>
                  <a:lnTo>
                    <a:pt x="489" y="434"/>
                  </a:lnTo>
                  <a:lnTo>
                    <a:pt x="482" y="432"/>
                  </a:lnTo>
                  <a:lnTo>
                    <a:pt x="472" y="427"/>
                  </a:lnTo>
                  <a:lnTo>
                    <a:pt x="466" y="421"/>
                  </a:lnTo>
                  <a:lnTo>
                    <a:pt x="462" y="417"/>
                  </a:lnTo>
                  <a:lnTo>
                    <a:pt x="456" y="411"/>
                  </a:lnTo>
                  <a:lnTo>
                    <a:pt x="452" y="409"/>
                  </a:lnTo>
                  <a:lnTo>
                    <a:pt x="447" y="405"/>
                  </a:lnTo>
                  <a:lnTo>
                    <a:pt x="440" y="400"/>
                  </a:lnTo>
                  <a:lnTo>
                    <a:pt x="443" y="399"/>
                  </a:lnTo>
                  <a:lnTo>
                    <a:pt x="442" y="396"/>
                  </a:lnTo>
                  <a:lnTo>
                    <a:pt x="440" y="395"/>
                  </a:lnTo>
                  <a:lnTo>
                    <a:pt x="438" y="395"/>
                  </a:lnTo>
                  <a:lnTo>
                    <a:pt x="435" y="395"/>
                  </a:lnTo>
                  <a:lnTo>
                    <a:pt x="436" y="392"/>
                  </a:lnTo>
                  <a:lnTo>
                    <a:pt x="436" y="388"/>
                  </a:lnTo>
                  <a:lnTo>
                    <a:pt x="438" y="388"/>
                  </a:lnTo>
                  <a:lnTo>
                    <a:pt x="438" y="387"/>
                  </a:lnTo>
                  <a:lnTo>
                    <a:pt x="436" y="378"/>
                  </a:lnTo>
                  <a:lnTo>
                    <a:pt x="434" y="372"/>
                  </a:lnTo>
                  <a:lnTo>
                    <a:pt x="436" y="372"/>
                  </a:lnTo>
                  <a:lnTo>
                    <a:pt x="437" y="370"/>
                  </a:lnTo>
                  <a:lnTo>
                    <a:pt x="438" y="370"/>
                  </a:lnTo>
                  <a:lnTo>
                    <a:pt x="436" y="351"/>
                  </a:lnTo>
                  <a:lnTo>
                    <a:pt x="437" y="350"/>
                  </a:lnTo>
                  <a:lnTo>
                    <a:pt x="438" y="349"/>
                  </a:lnTo>
                  <a:lnTo>
                    <a:pt x="439" y="349"/>
                  </a:lnTo>
                  <a:lnTo>
                    <a:pt x="444" y="369"/>
                  </a:lnTo>
                  <a:lnTo>
                    <a:pt x="440" y="370"/>
                  </a:lnTo>
                  <a:lnTo>
                    <a:pt x="444" y="381"/>
                  </a:lnTo>
                  <a:lnTo>
                    <a:pt x="444" y="384"/>
                  </a:lnTo>
                  <a:lnTo>
                    <a:pt x="448" y="382"/>
                  </a:lnTo>
                  <a:lnTo>
                    <a:pt x="450" y="381"/>
                  </a:lnTo>
                  <a:lnTo>
                    <a:pt x="458" y="374"/>
                  </a:lnTo>
                  <a:lnTo>
                    <a:pt x="470" y="369"/>
                  </a:lnTo>
                  <a:lnTo>
                    <a:pt x="473" y="368"/>
                  </a:lnTo>
                  <a:lnTo>
                    <a:pt x="476" y="367"/>
                  </a:lnTo>
                  <a:lnTo>
                    <a:pt x="480" y="367"/>
                  </a:lnTo>
                  <a:lnTo>
                    <a:pt x="482" y="367"/>
                  </a:lnTo>
                  <a:lnTo>
                    <a:pt x="484" y="367"/>
                  </a:lnTo>
                  <a:lnTo>
                    <a:pt x="487" y="369"/>
                  </a:lnTo>
                  <a:lnTo>
                    <a:pt x="490" y="367"/>
                  </a:lnTo>
                  <a:lnTo>
                    <a:pt x="492" y="360"/>
                  </a:lnTo>
                  <a:lnTo>
                    <a:pt x="493" y="358"/>
                  </a:lnTo>
                  <a:lnTo>
                    <a:pt x="495" y="354"/>
                  </a:lnTo>
                  <a:lnTo>
                    <a:pt x="500" y="354"/>
                  </a:lnTo>
                  <a:lnTo>
                    <a:pt x="500" y="356"/>
                  </a:lnTo>
                  <a:lnTo>
                    <a:pt x="501" y="357"/>
                  </a:lnTo>
                  <a:lnTo>
                    <a:pt x="502" y="358"/>
                  </a:lnTo>
                  <a:lnTo>
                    <a:pt x="502" y="359"/>
                  </a:lnTo>
                  <a:lnTo>
                    <a:pt x="503" y="361"/>
                  </a:lnTo>
                  <a:lnTo>
                    <a:pt x="503" y="363"/>
                  </a:lnTo>
                  <a:lnTo>
                    <a:pt x="505" y="367"/>
                  </a:lnTo>
                  <a:lnTo>
                    <a:pt x="505" y="369"/>
                  </a:lnTo>
                  <a:lnTo>
                    <a:pt x="508" y="373"/>
                  </a:lnTo>
                  <a:lnTo>
                    <a:pt x="509" y="376"/>
                  </a:lnTo>
                  <a:lnTo>
                    <a:pt x="510" y="379"/>
                  </a:lnTo>
                  <a:lnTo>
                    <a:pt x="511" y="381"/>
                  </a:lnTo>
                  <a:lnTo>
                    <a:pt x="521" y="384"/>
                  </a:lnTo>
                  <a:lnTo>
                    <a:pt x="523" y="384"/>
                  </a:lnTo>
                  <a:lnTo>
                    <a:pt x="538" y="379"/>
                  </a:lnTo>
                  <a:lnTo>
                    <a:pt x="551" y="376"/>
                  </a:lnTo>
                  <a:lnTo>
                    <a:pt x="549" y="373"/>
                  </a:lnTo>
                  <a:lnTo>
                    <a:pt x="540" y="370"/>
                  </a:lnTo>
                  <a:lnTo>
                    <a:pt x="536" y="367"/>
                  </a:lnTo>
                  <a:lnTo>
                    <a:pt x="537" y="366"/>
                  </a:lnTo>
                  <a:lnTo>
                    <a:pt x="525" y="355"/>
                  </a:lnTo>
                  <a:lnTo>
                    <a:pt x="524" y="352"/>
                  </a:lnTo>
                  <a:lnTo>
                    <a:pt x="522" y="351"/>
                  </a:lnTo>
                  <a:lnTo>
                    <a:pt x="510" y="343"/>
                  </a:lnTo>
                  <a:lnTo>
                    <a:pt x="509" y="337"/>
                  </a:lnTo>
                  <a:lnTo>
                    <a:pt x="508" y="334"/>
                  </a:lnTo>
                  <a:lnTo>
                    <a:pt x="505" y="325"/>
                  </a:lnTo>
                  <a:lnTo>
                    <a:pt x="505" y="322"/>
                  </a:lnTo>
                  <a:lnTo>
                    <a:pt x="502" y="311"/>
                  </a:lnTo>
                  <a:lnTo>
                    <a:pt x="501" y="307"/>
                  </a:lnTo>
                  <a:lnTo>
                    <a:pt x="501" y="306"/>
                  </a:lnTo>
                  <a:lnTo>
                    <a:pt x="500" y="304"/>
                  </a:lnTo>
                  <a:lnTo>
                    <a:pt x="480" y="309"/>
                  </a:lnTo>
                  <a:lnTo>
                    <a:pt x="472" y="311"/>
                  </a:lnTo>
                  <a:lnTo>
                    <a:pt x="465" y="312"/>
                  </a:lnTo>
                  <a:lnTo>
                    <a:pt x="459" y="313"/>
                  </a:lnTo>
                  <a:lnTo>
                    <a:pt x="462" y="322"/>
                  </a:lnTo>
                  <a:lnTo>
                    <a:pt x="462" y="323"/>
                  </a:lnTo>
                  <a:lnTo>
                    <a:pt x="466" y="321"/>
                  </a:lnTo>
                  <a:lnTo>
                    <a:pt x="467" y="320"/>
                  </a:lnTo>
                  <a:lnTo>
                    <a:pt x="468" y="320"/>
                  </a:lnTo>
                  <a:lnTo>
                    <a:pt x="468" y="321"/>
                  </a:lnTo>
                  <a:lnTo>
                    <a:pt x="470" y="323"/>
                  </a:lnTo>
                  <a:lnTo>
                    <a:pt x="470" y="325"/>
                  </a:lnTo>
                  <a:lnTo>
                    <a:pt x="472" y="334"/>
                  </a:lnTo>
                  <a:lnTo>
                    <a:pt x="473" y="338"/>
                  </a:lnTo>
                  <a:lnTo>
                    <a:pt x="474" y="339"/>
                  </a:lnTo>
                  <a:lnTo>
                    <a:pt x="474" y="342"/>
                  </a:lnTo>
                  <a:lnTo>
                    <a:pt x="475" y="346"/>
                  </a:lnTo>
                  <a:lnTo>
                    <a:pt x="477" y="351"/>
                  </a:lnTo>
                  <a:lnTo>
                    <a:pt x="477" y="352"/>
                  </a:lnTo>
                  <a:lnTo>
                    <a:pt x="478" y="355"/>
                  </a:lnTo>
                  <a:lnTo>
                    <a:pt x="473" y="357"/>
                  </a:lnTo>
                  <a:lnTo>
                    <a:pt x="473" y="356"/>
                  </a:lnTo>
                  <a:lnTo>
                    <a:pt x="472" y="356"/>
                  </a:lnTo>
                  <a:lnTo>
                    <a:pt x="470" y="357"/>
                  </a:lnTo>
                  <a:lnTo>
                    <a:pt x="468" y="357"/>
                  </a:lnTo>
                  <a:lnTo>
                    <a:pt x="467" y="358"/>
                  </a:lnTo>
                  <a:lnTo>
                    <a:pt x="465" y="358"/>
                  </a:lnTo>
                  <a:lnTo>
                    <a:pt x="464" y="359"/>
                  </a:lnTo>
                  <a:lnTo>
                    <a:pt x="462" y="359"/>
                  </a:lnTo>
                  <a:lnTo>
                    <a:pt x="461" y="355"/>
                  </a:lnTo>
                  <a:lnTo>
                    <a:pt x="461" y="352"/>
                  </a:lnTo>
                  <a:lnTo>
                    <a:pt x="459" y="349"/>
                  </a:lnTo>
                  <a:lnTo>
                    <a:pt x="458" y="347"/>
                  </a:lnTo>
                  <a:lnTo>
                    <a:pt x="458" y="345"/>
                  </a:lnTo>
                  <a:lnTo>
                    <a:pt x="457" y="342"/>
                  </a:lnTo>
                  <a:lnTo>
                    <a:pt x="457" y="341"/>
                  </a:lnTo>
                  <a:lnTo>
                    <a:pt x="457" y="340"/>
                  </a:lnTo>
                  <a:lnTo>
                    <a:pt x="456" y="338"/>
                  </a:lnTo>
                  <a:lnTo>
                    <a:pt x="454" y="330"/>
                  </a:lnTo>
                  <a:lnTo>
                    <a:pt x="452" y="331"/>
                  </a:lnTo>
                  <a:lnTo>
                    <a:pt x="445" y="333"/>
                  </a:lnTo>
                  <a:lnTo>
                    <a:pt x="442" y="334"/>
                  </a:lnTo>
                  <a:lnTo>
                    <a:pt x="439" y="334"/>
                  </a:lnTo>
                  <a:lnTo>
                    <a:pt x="438" y="336"/>
                  </a:lnTo>
                  <a:lnTo>
                    <a:pt x="438" y="332"/>
                  </a:lnTo>
                  <a:lnTo>
                    <a:pt x="437" y="328"/>
                  </a:lnTo>
                  <a:lnTo>
                    <a:pt x="436" y="324"/>
                  </a:lnTo>
                  <a:lnTo>
                    <a:pt x="435" y="322"/>
                  </a:lnTo>
                  <a:lnTo>
                    <a:pt x="435" y="321"/>
                  </a:lnTo>
                  <a:lnTo>
                    <a:pt x="435" y="319"/>
                  </a:lnTo>
                  <a:lnTo>
                    <a:pt x="434" y="318"/>
                  </a:lnTo>
                  <a:lnTo>
                    <a:pt x="433" y="310"/>
                  </a:lnTo>
                  <a:lnTo>
                    <a:pt x="431" y="310"/>
                  </a:lnTo>
                  <a:lnTo>
                    <a:pt x="429" y="300"/>
                  </a:lnTo>
                  <a:lnTo>
                    <a:pt x="428" y="300"/>
                  </a:lnTo>
                  <a:lnTo>
                    <a:pt x="427" y="300"/>
                  </a:lnTo>
                  <a:lnTo>
                    <a:pt x="388" y="311"/>
                  </a:lnTo>
                  <a:lnTo>
                    <a:pt x="387" y="311"/>
                  </a:lnTo>
                  <a:lnTo>
                    <a:pt x="386" y="311"/>
                  </a:lnTo>
                  <a:lnTo>
                    <a:pt x="384" y="311"/>
                  </a:lnTo>
                  <a:lnTo>
                    <a:pt x="384" y="310"/>
                  </a:lnTo>
                  <a:lnTo>
                    <a:pt x="383" y="303"/>
                  </a:lnTo>
                  <a:lnTo>
                    <a:pt x="382" y="298"/>
                  </a:lnTo>
                  <a:lnTo>
                    <a:pt x="382" y="297"/>
                  </a:lnTo>
                  <a:lnTo>
                    <a:pt x="382" y="296"/>
                  </a:lnTo>
                  <a:lnTo>
                    <a:pt x="381" y="293"/>
                  </a:lnTo>
                  <a:lnTo>
                    <a:pt x="381" y="291"/>
                  </a:lnTo>
                  <a:lnTo>
                    <a:pt x="393" y="286"/>
                  </a:lnTo>
                  <a:lnTo>
                    <a:pt x="394" y="285"/>
                  </a:lnTo>
                  <a:lnTo>
                    <a:pt x="393" y="282"/>
                  </a:lnTo>
                  <a:lnTo>
                    <a:pt x="392" y="279"/>
                  </a:lnTo>
                  <a:lnTo>
                    <a:pt x="392" y="278"/>
                  </a:lnTo>
                  <a:lnTo>
                    <a:pt x="393" y="278"/>
                  </a:lnTo>
                  <a:lnTo>
                    <a:pt x="396" y="277"/>
                  </a:lnTo>
                  <a:lnTo>
                    <a:pt x="394" y="274"/>
                  </a:lnTo>
                  <a:lnTo>
                    <a:pt x="392" y="269"/>
                  </a:lnTo>
                  <a:lnTo>
                    <a:pt x="392" y="268"/>
                  </a:lnTo>
                  <a:lnTo>
                    <a:pt x="397" y="255"/>
                  </a:lnTo>
                  <a:lnTo>
                    <a:pt x="409" y="250"/>
                  </a:lnTo>
                  <a:lnTo>
                    <a:pt x="427" y="244"/>
                  </a:lnTo>
                  <a:lnTo>
                    <a:pt x="426" y="244"/>
                  </a:lnTo>
                  <a:lnTo>
                    <a:pt x="427" y="241"/>
                  </a:lnTo>
                  <a:lnTo>
                    <a:pt x="426" y="241"/>
                  </a:lnTo>
                  <a:lnTo>
                    <a:pt x="427" y="240"/>
                  </a:lnTo>
                  <a:lnTo>
                    <a:pt x="426" y="240"/>
                  </a:lnTo>
                  <a:lnTo>
                    <a:pt x="427" y="239"/>
                  </a:lnTo>
                  <a:lnTo>
                    <a:pt x="427" y="238"/>
                  </a:lnTo>
                  <a:lnTo>
                    <a:pt x="427" y="237"/>
                  </a:lnTo>
                  <a:lnTo>
                    <a:pt x="427" y="235"/>
                  </a:lnTo>
                  <a:lnTo>
                    <a:pt x="427" y="234"/>
                  </a:lnTo>
                  <a:lnTo>
                    <a:pt x="427" y="233"/>
                  </a:lnTo>
                  <a:lnTo>
                    <a:pt x="428" y="230"/>
                  </a:lnTo>
                  <a:lnTo>
                    <a:pt x="426" y="230"/>
                  </a:lnTo>
                  <a:lnTo>
                    <a:pt x="422" y="231"/>
                  </a:lnTo>
                  <a:lnTo>
                    <a:pt x="411" y="234"/>
                  </a:lnTo>
                  <a:lnTo>
                    <a:pt x="408" y="232"/>
                  </a:lnTo>
                  <a:lnTo>
                    <a:pt x="406" y="231"/>
                  </a:lnTo>
                  <a:lnTo>
                    <a:pt x="398" y="222"/>
                  </a:lnTo>
                  <a:lnTo>
                    <a:pt x="397" y="220"/>
                  </a:lnTo>
                  <a:lnTo>
                    <a:pt x="397" y="219"/>
                  </a:lnTo>
                  <a:lnTo>
                    <a:pt x="403" y="211"/>
                  </a:lnTo>
                  <a:lnTo>
                    <a:pt x="405" y="208"/>
                  </a:lnTo>
                  <a:lnTo>
                    <a:pt x="397" y="202"/>
                  </a:lnTo>
                  <a:lnTo>
                    <a:pt x="403" y="194"/>
                  </a:lnTo>
                  <a:lnTo>
                    <a:pt x="405" y="193"/>
                  </a:lnTo>
                  <a:lnTo>
                    <a:pt x="407" y="189"/>
                  </a:lnTo>
                  <a:lnTo>
                    <a:pt x="410" y="186"/>
                  </a:lnTo>
                  <a:lnTo>
                    <a:pt x="411" y="185"/>
                  </a:lnTo>
                  <a:lnTo>
                    <a:pt x="410" y="180"/>
                  </a:lnTo>
                  <a:lnTo>
                    <a:pt x="407" y="168"/>
                  </a:lnTo>
                  <a:lnTo>
                    <a:pt x="405" y="167"/>
                  </a:lnTo>
                  <a:lnTo>
                    <a:pt x="403" y="167"/>
                  </a:lnTo>
                  <a:lnTo>
                    <a:pt x="403" y="166"/>
                  </a:lnTo>
                  <a:lnTo>
                    <a:pt x="402" y="165"/>
                  </a:lnTo>
                  <a:lnTo>
                    <a:pt x="414" y="157"/>
                  </a:lnTo>
                  <a:lnTo>
                    <a:pt x="419" y="151"/>
                  </a:lnTo>
                  <a:lnTo>
                    <a:pt x="435" y="139"/>
                  </a:lnTo>
                  <a:lnTo>
                    <a:pt x="440" y="134"/>
                  </a:lnTo>
                  <a:lnTo>
                    <a:pt x="457" y="121"/>
                  </a:lnTo>
                  <a:lnTo>
                    <a:pt x="463" y="119"/>
                  </a:lnTo>
                  <a:lnTo>
                    <a:pt x="464" y="119"/>
                  </a:lnTo>
                  <a:lnTo>
                    <a:pt x="473" y="116"/>
                  </a:lnTo>
                  <a:lnTo>
                    <a:pt x="474" y="116"/>
                  </a:lnTo>
                  <a:lnTo>
                    <a:pt x="475" y="116"/>
                  </a:lnTo>
                  <a:lnTo>
                    <a:pt x="476" y="115"/>
                  </a:lnTo>
                  <a:lnTo>
                    <a:pt x="477" y="115"/>
                  </a:lnTo>
                  <a:lnTo>
                    <a:pt x="478" y="114"/>
                  </a:lnTo>
                  <a:lnTo>
                    <a:pt x="478" y="113"/>
                  </a:lnTo>
                  <a:lnTo>
                    <a:pt x="480" y="113"/>
                  </a:lnTo>
                  <a:lnTo>
                    <a:pt x="480" y="112"/>
                  </a:lnTo>
                  <a:lnTo>
                    <a:pt x="482" y="110"/>
                  </a:lnTo>
                  <a:lnTo>
                    <a:pt x="487" y="112"/>
                  </a:lnTo>
                  <a:lnTo>
                    <a:pt x="489" y="111"/>
                  </a:lnTo>
                  <a:lnTo>
                    <a:pt x="486" y="105"/>
                  </a:lnTo>
                  <a:lnTo>
                    <a:pt x="489" y="103"/>
                  </a:lnTo>
                  <a:lnTo>
                    <a:pt x="489" y="102"/>
                  </a:lnTo>
                  <a:lnTo>
                    <a:pt x="490" y="101"/>
                  </a:lnTo>
                  <a:lnTo>
                    <a:pt x="495" y="103"/>
                  </a:lnTo>
                  <a:lnTo>
                    <a:pt x="498" y="102"/>
                  </a:lnTo>
                  <a:lnTo>
                    <a:pt x="501" y="102"/>
                  </a:lnTo>
                  <a:lnTo>
                    <a:pt x="506" y="102"/>
                  </a:lnTo>
                  <a:lnTo>
                    <a:pt x="514" y="102"/>
                  </a:lnTo>
                  <a:lnTo>
                    <a:pt x="514" y="101"/>
                  </a:lnTo>
                  <a:lnTo>
                    <a:pt x="505" y="87"/>
                  </a:lnTo>
                  <a:lnTo>
                    <a:pt x="505" y="86"/>
                  </a:lnTo>
                  <a:lnTo>
                    <a:pt x="504" y="85"/>
                  </a:lnTo>
                  <a:lnTo>
                    <a:pt x="495" y="90"/>
                  </a:lnTo>
                  <a:lnTo>
                    <a:pt x="494" y="92"/>
                  </a:lnTo>
                  <a:lnTo>
                    <a:pt x="487" y="93"/>
                  </a:lnTo>
                  <a:lnTo>
                    <a:pt x="483" y="94"/>
                  </a:lnTo>
                  <a:lnTo>
                    <a:pt x="476" y="95"/>
                  </a:lnTo>
                  <a:lnTo>
                    <a:pt x="476" y="96"/>
                  </a:lnTo>
                  <a:lnTo>
                    <a:pt x="475" y="96"/>
                  </a:lnTo>
                  <a:lnTo>
                    <a:pt x="473" y="96"/>
                  </a:lnTo>
                  <a:lnTo>
                    <a:pt x="472" y="97"/>
                  </a:lnTo>
                  <a:lnTo>
                    <a:pt x="471" y="98"/>
                  </a:lnTo>
                  <a:lnTo>
                    <a:pt x="470" y="99"/>
                  </a:lnTo>
                  <a:lnTo>
                    <a:pt x="468" y="99"/>
                  </a:lnTo>
                  <a:lnTo>
                    <a:pt x="467" y="102"/>
                  </a:lnTo>
                  <a:lnTo>
                    <a:pt x="467" y="103"/>
                  </a:lnTo>
                  <a:lnTo>
                    <a:pt x="465" y="102"/>
                  </a:lnTo>
                  <a:lnTo>
                    <a:pt x="461" y="99"/>
                  </a:lnTo>
                  <a:lnTo>
                    <a:pt x="458" y="98"/>
                  </a:lnTo>
                  <a:lnTo>
                    <a:pt x="453" y="95"/>
                  </a:lnTo>
                  <a:lnTo>
                    <a:pt x="449" y="94"/>
                  </a:lnTo>
                  <a:lnTo>
                    <a:pt x="447" y="92"/>
                  </a:lnTo>
                  <a:lnTo>
                    <a:pt x="447" y="93"/>
                  </a:lnTo>
                  <a:lnTo>
                    <a:pt x="446" y="95"/>
                  </a:lnTo>
                  <a:lnTo>
                    <a:pt x="443" y="108"/>
                  </a:lnTo>
                  <a:lnTo>
                    <a:pt x="435" y="104"/>
                  </a:lnTo>
                  <a:lnTo>
                    <a:pt x="435" y="87"/>
                  </a:lnTo>
                  <a:lnTo>
                    <a:pt x="435" y="85"/>
                  </a:lnTo>
                  <a:lnTo>
                    <a:pt x="431" y="83"/>
                  </a:lnTo>
                  <a:lnTo>
                    <a:pt x="428" y="81"/>
                  </a:lnTo>
                  <a:lnTo>
                    <a:pt x="426" y="80"/>
                  </a:lnTo>
                  <a:lnTo>
                    <a:pt x="419" y="79"/>
                  </a:lnTo>
                  <a:lnTo>
                    <a:pt x="417" y="78"/>
                  </a:lnTo>
                  <a:lnTo>
                    <a:pt x="409" y="78"/>
                  </a:lnTo>
                  <a:lnTo>
                    <a:pt x="409" y="77"/>
                  </a:lnTo>
                  <a:lnTo>
                    <a:pt x="410" y="74"/>
                  </a:lnTo>
                  <a:lnTo>
                    <a:pt x="410" y="69"/>
                  </a:lnTo>
                  <a:lnTo>
                    <a:pt x="410" y="65"/>
                  </a:lnTo>
                  <a:lnTo>
                    <a:pt x="410" y="60"/>
                  </a:lnTo>
                  <a:lnTo>
                    <a:pt x="409" y="57"/>
                  </a:lnTo>
                  <a:lnTo>
                    <a:pt x="408" y="56"/>
                  </a:lnTo>
                  <a:lnTo>
                    <a:pt x="410" y="56"/>
                  </a:lnTo>
                  <a:lnTo>
                    <a:pt x="411" y="54"/>
                  </a:lnTo>
                  <a:lnTo>
                    <a:pt x="433" y="48"/>
                  </a:lnTo>
                  <a:lnTo>
                    <a:pt x="439" y="48"/>
                  </a:lnTo>
                  <a:lnTo>
                    <a:pt x="445" y="48"/>
                  </a:lnTo>
                  <a:lnTo>
                    <a:pt x="446" y="48"/>
                  </a:lnTo>
                  <a:lnTo>
                    <a:pt x="447" y="48"/>
                  </a:lnTo>
                  <a:lnTo>
                    <a:pt x="446" y="45"/>
                  </a:lnTo>
                  <a:lnTo>
                    <a:pt x="446" y="43"/>
                  </a:lnTo>
                  <a:lnTo>
                    <a:pt x="439" y="18"/>
                  </a:lnTo>
                  <a:lnTo>
                    <a:pt x="439" y="17"/>
                  </a:lnTo>
                  <a:lnTo>
                    <a:pt x="455" y="0"/>
                  </a:lnTo>
                  <a:lnTo>
                    <a:pt x="458" y="2"/>
                  </a:lnTo>
                  <a:lnTo>
                    <a:pt x="465" y="3"/>
                  </a:lnTo>
                  <a:lnTo>
                    <a:pt x="475" y="0"/>
                  </a:lnTo>
                  <a:lnTo>
                    <a:pt x="475" y="2"/>
                  </a:lnTo>
                  <a:lnTo>
                    <a:pt x="474" y="6"/>
                  </a:lnTo>
                  <a:lnTo>
                    <a:pt x="474" y="8"/>
                  </a:lnTo>
                  <a:lnTo>
                    <a:pt x="474" y="9"/>
                  </a:lnTo>
                  <a:lnTo>
                    <a:pt x="473" y="12"/>
                  </a:lnTo>
                  <a:lnTo>
                    <a:pt x="477" y="9"/>
                  </a:lnTo>
                  <a:lnTo>
                    <a:pt x="481" y="7"/>
                  </a:lnTo>
                  <a:lnTo>
                    <a:pt x="482" y="12"/>
                  </a:lnTo>
                  <a:lnTo>
                    <a:pt x="489" y="18"/>
                  </a:lnTo>
                  <a:lnTo>
                    <a:pt x="489" y="17"/>
                  </a:lnTo>
                  <a:lnTo>
                    <a:pt x="490" y="18"/>
                  </a:lnTo>
                  <a:lnTo>
                    <a:pt x="491" y="20"/>
                  </a:lnTo>
                  <a:lnTo>
                    <a:pt x="492" y="21"/>
                  </a:lnTo>
                  <a:lnTo>
                    <a:pt x="492" y="22"/>
                  </a:lnTo>
                  <a:lnTo>
                    <a:pt x="492" y="23"/>
                  </a:lnTo>
                  <a:lnTo>
                    <a:pt x="493" y="24"/>
                  </a:lnTo>
                  <a:lnTo>
                    <a:pt x="493" y="27"/>
                  </a:lnTo>
                  <a:lnTo>
                    <a:pt x="494" y="29"/>
                  </a:lnTo>
                  <a:lnTo>
                    <a:pt x="496" y="34"/>
                  </a:lnTo>
                  <a:lnTo>
                    <a:pt x="498" y="39"/>
                  </a:lnTo>
                  <a:lnTo>
                    <a:pt x="498" y="41"/>
                  </a:lnTo>
                  <a:lnTo>
                    <a:pt x="502" y="50"/>
                  </a:lnTo>
                  <a:lnTo>
                    <a:pt x="506" y="57"/>
                  </a:lnTo>
                  <a:lnTo>
                    <a:pt x="510" y="62"/>
                  </a:lnTo>
                  <a:lnTo>
                    <a:pt x="514" y="68"/>
                  </a:lnTo>
                  <a:lnTo>
                    <a:pt x="519" y="75"/>
                  </a:lnTo>
                  <a:lnTo>
                    <a:pt x="520" y="76"/>
                  </a:lnTo>
                  <a:lnTo>
                    <a:pt x="531" y="69"/>
                  </a:lnTo>
                  <a:lnTo>
                    <a:pt x="531" y="68"/>
                  </a:lnTo>
                  <a:lnTo>
                    <a:pt x="545" y="60"/>
                  </a:lnTo>
                  <a:lnTo>
                    <a:pt x="545" y="61"/>
                  </a:lnTo>
                  <a:lnTo>
                    <a:pt x="546" y="61"/>
                  </a:lnTo>
                  <a:lnTo>
                    <a:pt x="551" y="66"/>
                  </a:lnTo>
                  <a:lnTo>
                    <a:pt x="553" y="66"/>
                  </a:lnTo>
                  <a:lnTo>
                    <a:pt x="558" y="71"/>
                  </a:lnTo>
                  <a:lnTo>
                    <a:pt x="565" y="80"/>
                  </a:lnTo>
                  <a:lnTo>
                    <a:pt x="561" y="83"/>
                  </a:lnTo>
                  <a:lnTo>
                    <a:pt x="561" y="81"/>
                  </a:lnTo>
                  <a:lnTo>
                    <a:pt x="558" y="78"/>
                  </a:lnTo>
                  <a:lnTo>
                    <a:pt x="556" y="79"/>
                  </a:lnTo>
                  <a:lnTo>
                    <a:pt x="558" y="84"/>
                  </a:lnTo>
                  <a:lnTo>
                    <a:pt x="559" y="84"/>
                  </a:lnTo>
                  <a:lnTo>
                    <a:pt x="558" y="84"/>
                  </a:lnTo>
                  <a:lnTo>
                    <a:pt x="558" y="85"/>
                  </a:lnTo>
                  <a:lnTo>
                    <a:pt x="557" y="85"/>
                  </a:lnTo>
                  <a:lnTo>
                    <a:pt x="569" y="99"/>
                  </a:lnTo>
                  <a:lnTo>
                    <a:pt x="568" y="102"/>
                  </a:lnTo>
                  <a:lnTo>
                    <a:pt x="568" y="104"/>
                  </a:lnTo>
                  <a:lnTo>
                    <a:pt x="568" y="105"/>
                  </a:lnTo>
                  <a:lnTo>
                    <a:pt x="568" y="106"/>
                  </a:lnTo>
                  <a:lnTo>
                    <a:pt x="568" y="110"/>
                  </a:lnTo>
                  <a:lnTo>
                    <a:pt x="568" y="111"/>
                  </a:lnTo>
                  <a:lnTo>
                    <a:pt x="568" y="112"/>
                  </a:lnTo>
                  <a:lnTo>
                    <a:pt x="567" y="115"/>
                  </a:lnTo>
                  <a:lnTo>
                    <a:pt x="567" y="117"/>
                  </a:lnTo>
                  <a:lnTo>
                    <a:pt x="566" y="117"/>
                  </a:lnTo>
                  <a:lnTo>
                    <a:pt x="565" y="117"/>
                  </a:lnTo>
                  <a:lnTo>
                    <a:pt x="562" y="121"/>
                  </a:lnTo>
                  <a:lnTo>
                    <a:pt x="561" y="122"/>
                  </a:lnTo>
                  <a:lnTo>
                    <a:pt x="560" y="125"/>
                  </a:lnTo>
                  <a:lnTo>
                    <a:pt x="559" y="124"/>
                  </a:lnTo>
                  <a:lnTo>
                    <a:pt x="558" y="124"/>
                  </a:lnTo>
                  <a:lnTo>
                    <a:pt x="553" y="125"/>
                  </a:lnTo>
                  <a:lnTo>
                    <a:pt x="558" y="128"/>
                  </a:lnTo>
                  <a:lnTo>
                    <a:pt x="568" y="131"/>
                  </a:lnTo>
                  <a:lnTo>
                    <a:pt x="567" y="134"/>
                  </a:lnTo>
                  <a:lnTo>
                    <a:pt x="573" y="134"/>
                  </a:lnTo>
                  <a:lnTo>
                    <a:pt x="581" y="132"/>
                  </a:lnTo>
                  <a:lnTo>
                    <a:pt x="583" y="132"/>
                  </a:lnTo>
                  <a:lnTo>
                    <a:pt x="583" y="133"/>
                  </a:lnTo>
                  <a:lnTo>
                    <a:pt x="583" y="134"/>
                  </a:lnTo>
                  <a:lnTo>
                    <a:pt x="584" y="135"/>
                  </a:lnTo>
                  <a:lnTo>
                    <a:pt x="586" y="138"/>
                  </a:lnTo>
                  <a:lnTo>
                    <a:pt x="590" y="143"/>
                  </a:lnTo>
                  <a:lnTo>
                    <a:pt x="581" y="156"/>
                  </a:lnTo>
                  <a:lnTo>
                    <a:pt x="584" y="160"/>
                  </a:lnTo>
                  <a:lnTo>
                    <a:pt x="589" y="170"/>
                  </a:lnTo>
                  <a:lnTo>
                    <a:pt x="587" y="170"/>
                  </a:lnTo>
                  <a:lnTo>
                    <a:pt x="586" y="172"/>
                  </a:lnTo>
                  <a:lnTo>
                    <a:pt x="586" y="174"/>
                  </a:lnTo>
                  <a:lnTo>
                    <a:pt x="586" y="176"/>
                  </a:lnTo>
                  <a:lnTo>
                    <a:pt x="609" y="181"/>
                  </a:lnTo>
                  <a:lnTo>
                    <a:pt x="609" y="184"/>
                  </a:lnTo>
                  <a:lnTo>
                    <a:pt x="609" y="185"/>
                  </a:lnTo>
                  <a:lnTo>
                    <a:pt x="603" y="189"/>
                  </a:lnTo>
                  <a:lnTo>
                    <a:pt x="598" y="192"/>
                  </a:lnTo>
                  <a:lnTo>
                    <a:pt x="595" y="194"/>
                  </a:lnTo>
                  <a:lnTo>
                    <a:pt x="596" y="197"/>
                  </a:lnTo>
                  <a:lnTo>
                    <a:pt x="597" y="203"/>
                  </a:lnTo>
                  <a:lnTo>
                    <a:pt x="599" y="212"/>
                  </a:lnTo>
                  <a:lnTo>
                    <a:pt x="604" y="211"/>
                  </a:lnTo>
                  <a:lnTo>
                    <a:pt x="614" y="211"/>
                  </a:lnTo>
                  <a:lnTo>
                    <a:pt x="617" y="219"/>
                  </a:lnTo>
                  <a:lnTo>
                    <a:pt x="618" y="221"/>
                  </a:lnTo>
                  <a:lnTo>
                    <a:pt x="620" y="222"/>
                  </a:lnTo>
                  <a:lnTo>
                    <a:pt x="621" y="226"/>
                  </a:lnTo>
                  <a:lnTo>
                    <a:pt x="622" y="229"/>
                  </a:lnTo>
                  <a:lnTo>
                    <a:pt x="629" y="241"/>
                  </a:lnTo>
                  <a:lnTo>
                    <a:pt x="631" y="241"/>
                  </a:lnTo>
                  <a:lnTo>
                    <a:pt x="634" y="242"/>
                  </a:lnTo>
                  <a:lnTo>
                    <a:pt x="639" y="244"/>
                  </a:lnTo>
                  <a:lnTo>
                    <a:pt x="640" y="242"/>
                  </a:lnTo>
                  <a:lnTo>
                    <a:pt x="641" y="239"/>
                  </a:lnTo>
                  <a:lnTo>
                    <a:pt x="648" y="239"/>
                  </a:lnTo>
                  <a:lnTo>
                    <a:pt x="650" y="246"/>
                  </a:lnTo>
                  <a:lnTo>
                    <a:pt x="645" y="246"/>
                  </a:lnTo>
                  <a:lnTo>
                    <a:pt x="646" y="250"/>
                  </a:lnTo>
                  <a:lnTo>
                    <a:pt x="649" y="255"/>
                  </a:lnTo>
                  <a:lnTo>
                    <a:pt x="651" y="259"/>
                  </a:lnTo>
                  <a:lnTo>
                    <a:pt x="653" y="267"/>
                  </a:lnTo>
                  <a:lnTo>
                    <a:pt x="658" y="266"/>
                  </a:lnTo>
                  <a:lnTo>
                    <a:pt x="659" y="276"/>
                  </a:lnTo>
                  <a:lnTo>
                    <a:pt x="661" y="287"/>
                  </a:lnTo>
                  <a:lnTo>
                    <a:pt x="653" y="287"/>
                  </a:lnTo>
                  <a:lnTo>
                    <a:pt x="649" y="287"/>
                  </a:lnTo>
                  <a:lnTo>
                    <a:pt x="637" y="288"/>
                  </a:lnTo>
                  <a:lnTo>
                    <a:pt x="632" y="288"/>
                  </a:lnTo>
                  <a:lnTo>
                    <a:pt x="632" y="289"/>
                  </a:lnTo>
                  <a:lnTo>
                    <a:pt x="632" y="291"/>
                  </a:lnTo>
                  <a:lnTo>
                    <a:pt x="632" y="292"/>
                  </a:lnTo>
                  <a:lnTo>
                    <a:pt x="624" y="294"/>
                  </a:lnTo>
                  <a:lnTo>
                    <a:pt x="607" y="297"/>
                  </a:lnTo>
                  <a:lnTo>
                    <a:pt x="598" y="298"/>
                  </a:lnTo>
                  <a:lnTo>
                    <a:pt x="587" y="301"/>
                  </a:lnTo>
                  <a:lnTo>
                    <a:pt x="586" y="296"/>
                  </a:lnTo>
                  <a:lnTo>
                    <a:pt x="584" y="288"/>
                  </a:lnTo>
                  <a:lnTo>
                    <a:pt x="583" y="283"/>
                  </a:lnTo>
                  <a:lnTo>
                    <a:pt x="581" y="279"/>
                  </a:lnTo>
                  <a:lnTo>
                    <a:pt x="594" y="279"/>
                  </a:lnTo>
                  <a:lnTo>
                    <a:pt x="617" y="282"/>
                  </a:lnTo>
                  <a:lnTo>
                    <a:pt x="620" y="282"/>
                  </a:lnTo>
                  <a:lnTo>
                    <a:pt x="626" y="282"/>
                  </a:lnTo>
                  <a:lnTo>
                    <a:pt x="631" y="283"/>
                  </a:lnTo>
                  <a:lnTo>
                    <a:pt x="631" y="280"/>
                  </a:lnTo>
                  <a:lnTo>
                    <a:pt x="631" y="278"/>
                  </a:lnTo>
                  <a:lnTo>
                    <a:pt x="631" y="275"/>
                  </a:lnTo>
                  <a:lnTo>
                    <a:pt x="631" y="270"/>
                  </a:lnTo>
                  <a:lnTo>
                    <a:pt x="633" y="264"/>
                  </a:lnTo>
                  <a:lnTo>
                    <a:pt x="633" y="262"/>
                  </a:lnTo>
                  <a:lnTo>
                    <a:pt x="633" y="261"/>
                  </a:lnTo>
                  <a:lnTo>
                    <a:pt x="626" y="260"/>
                  </a:lnTo>
                  <a:lnTo>
                    <a:pt x="625" y="260"/>
                  </a:lnTo>
                  <a:lnTo>
                    <a:pt x="624" y="260"/>
                  </a:lnTo>
                  <a:lnTo>
                    <a:pt x="623" y="264"/>
                  </a:lnTo>
                  <a:lnTo>
                    <a:pt x="622" y="268"/>
                  </a:lnTo>
                  <a:lnTo>
                    <a:pt x="615" y="267"/>
                  </a:lnTo>
                  <a:lnTo>
                    <a:pt x="603" y="265"/>
                  </a:lnTo>
                  <a:lnTo>
                    <a:pt x="597" y="264"/>
                  </a:lnTo>
                  <a:lnTo>
                    <a:pt x="592" y="262"/>
                  </a:lnTo>
                  <a:lnTo>
                    <a:pt x="587" y="262"/>
                  </a:lnTo>
                  <a:lnTo>
                    <a:pt x="586" y="262"/>
                  </a:lnTo>
                  <a:lnTo>
                    <a:pt x="586" y="264"/>
                  </a:lnTo>
                  <a:lnTo>
                    <a:pt x="586" y="265"/>
                  </a:lnTo>
                  <a:lnTo>
                    <a:pt x="586" y="266"/>
                  </a:lnTo>
                  <a:lnTo>
                    <a:pt x="586" y="267"/>
                  </a:lnTo>
                  <a:lnTo>
                    <a:pt x="585" y="274"/>
                  </a:lnTo>
                  <a:lnTo>
                    <a:pt x="580" y="271"/>
                  </a:lnTo>
                  <a:lnTo>
                    <a:pt x="578" y="264"/>
                  </a:lnTo>
                  <a:lnTo>
                    <a:pt x="578" y="261"/>
                  </a:lnTo>
                  <a:lnTo>
                    <a:pt x="577" y="260"/>
                  </a:lnTo>
                  <a:lnTo>
                    <a:pt x="577" y="259"/>
                  </a:lnTo>
                  <a:lnTo>
                    <a:pt x="575" y="259"/>
                  </a:lnTo>
                  <a:lnTo>
                    <a:pt x="574" y="259"/>
                  </a:lnTo>
                  <a:lnTo>
                    <a:pt x="573" y="258"/>
                  </a:lnTo>
                  <a:lnTo>
                    <a:pt x="570" y="257"/>
                  </a:lnTo>
                  <a:lnTo>
                    <a:pt x="570" y="255"/>
                  </a:lnTo>
                  <a:lnTo>
                    <a:pt x="570" y="251"/>
                  </a:lnTo>
                  <a:lnTo>
                    <a:pt x="574" y="249"/>
                  </a:lnTo>
                  <a:lnTo>
                    <a:pt x="571" y="240"/>
                  </a:lnTo>
                  <a:lnTo>
                    <a:pt x="570" y="233"/>
                  </a:lnTo>
                  <a:lnTo>
                    <a:pt x="567" y="223"/>
                  </a:lnTo>
                  <a:lnTo>
                    <a:pt x="561" y="225"/>
                  </a:lnTo>
                  <a:lnTo>
                    <a:pt x="540" y="230"/>
                  </a:lnTo>
                  <a:lnTo>
                    <a:pt x="534" y="231"/>
                  </a:lnTo>
                  <a:lnTo>
                    <a:pt x="525" y="233"/>
                  </a:lnTo>
                  <a:lnTo>
                    <a:pt x="502" y="239"/>
                  </a:lnTo>
                  <a:lnTo>
                    <a:pt x="502" y="240"/>
                  </a:lnTo>
                  <a:lnTo>
                    <a:pt x="503" y="249"/>
                  </a:lnTo>
                  <a:lnTo>
                    <a:pt x="505" y="252"/>
                  </a:lnTo>
                  <a:lnTo>
                    <a:pt x="506" y="253"/>
                  </a:lnTo>
                  <a:lnTo>
                    <a:pt x="506" y="255"/>
                  </a:lnTo>
                  <a:lnTo>
                    <a:pt x="509" y="256"/>
                  </a:lnTo>
                  <a:lnTo>
                    <a:pt x="509" y="257"/>
                  </a:lnTo>
                  <a:lnTo>
                    <a:pt x="510" y="258"/>
                  </a:lnTo>
                  <a:lnTo>
                    <a:pt x="510" y="259"/>
                  </a:lnTo>
                  <a:lnTo>
                    <a:pt x="510" y="262"/>
                  </a:lnTo>
                  <a:lnTo>
                    <a:pt x="511" y="264"/>
                  </a:lnTo>
                  <a:lnTo>
                    <a:pt x="512" y="266"/>
                  </a:lnTo>
                  <a:lnTo>
                    <a:pt x="512" y="267"/>
                  </a:lnTo>
                  <a:lnTo>
                    <a:pt x="513" y="267"/>
                  </a:lnTo>
                  <a:lnTo>
                    <a:pt x="514" y="268"/>
                  </a:lnTo>
                  <a:lnTo>
                    <a:pt x="515" y="268"/>
                  </a:lnTo>
                  <a:lnTo>
                    <a:pt x="517" y="268"/>
                  </a:lnTo>
                  <a:lnTo>
                    <a:pt x="518" y="267"/>
                  </a:lnTo>
                  <a:lnTo>
                    <a:pt x="519" y="266"/>
                  </a:lnTo>
                  <a:lnTo>
                    <a:pt x="519" y="265"/>
                  </a:lnTo>
                  <a:lnTo>
                    <a:pt x="521" y="264"/>
                  </a:lnTo>
                  <a:lnTo>
                    <a:pt x="523" y="261"/>
                  </a:lnTo>
                  <a:lnTo>
                    <a:pt x="525" y="259"/>
                  </a:lnTo>
                  <a:lnTo>
                    <a:pt x="525" y="258"/>
                  </a:lnTo>
                  <a:lnTo>
                    <a:pt x="529" y="252"/>
                  </a:lnTo>
                  <a:lnTo>
                    <a:pt x="532" y="253"/>
                  </a:lnTo>
                  <a:lnTo>
                    <a:pt x="533" y="253"/>
                  </a:lnTo>
                  <a:lnTo>
                    <a:pt x="533" y="256"/>
                  </a:lnTo>
                  <a:lnTo>
                    <a:pt x="541" y="255"/>
                  </a:lnTo>
                  <a:lnTo>
                    <a:pt x="541" y="256"/>
                  </a:lnTo>
                  <a:lnTo>
                    <a:pt x="541" y="257"/>
                  </a:lnTo>
                  <a:lnTo>
                    <a:pt x="541" y="258"/>
                  </a:lnTo>
                  <a:lnTo>
                    <a:pt x="540" y="258"/>
                  </a:lnTo>
                  <a:lnTo>
                    <a:pt x="540" y="259"/>
                  </a:lnTo>
                  <a:lnTo>
                    <a:pt x="540" y="260"/>
                  </a:lnTo>
                  <a:lnTo>
                    <a:pt x="540" y="262"/>
                  </a:lnTo>
                  <a:lnTo>
                    <a:pt x="541" y="265"/>
                  </a:lnTo>
                  <a:lnTo>
                    <a:pt x="541" y="267"/>
                  </a:lnTo>
                  <a:lnTo>
                    <a:pt x="542" y="278"/>
                  </a:lnTo>
                  <a:lnTo>
                    <a:pt x="542" y="279"/>
                  </a:lnTo>
                  <a:lnTo>
                    <a:pt x="542" y="283"/>
                  </a:lnTo>
                  <a:lnTo>
                    <a:pt x="541" y="297"/>
                  </a:lnTo>
                  <a:lnTo>
                    <a:pt x="541" y="300"/>
                  </a:lnTo>
                  <a:lnTo>
                    <a:pt x="545" y="300"/>
                  </a:lnTo>
                  <a:lnTo>
                    <a:pt x="548" y="300"/>
                  </a:lnTo>
                  <a:lnTo>
                    <a:pt x="548" y="303"/>
                  </a:lnTo>
                  <a:lnTo>
                    <a:pt x="548" y="304"/>
                  </a:lnTo>
                  <a:lnTo>
                    <a:pt x="549" y="310"/>
                  </a:lnTo>
                  <a:lnTo>
                    <a:pt x="549" y="314"/>
                  </a:lnTo>
                  <a:lnTo>
                    <a:pt x="552" y="315"/>
                  </a:lnTo>
                  <a:lnTo>
                    <a:pt x="555" y="315"/>
                  </a:lnTo>
                  <a:lnTo>
                    <a:pt x="562" y="313"/>
                  </a:lnTo>
                  <a:lnTo>
                    <a:pt x="587" y="306"/>
                  </a:lnTo>
                  <a:lnTo>
                    <a:pt x="588" y="306"/>
                  </a:lnTo>
                  <a:lnTo>
                    <a:pt x="589" y="309"/>
                  </a:lnTo>
                  <a:lnTo>
                    <a:pt x="593" y="327"/>
                  </a:lnTo>
                  <a:lnTo>
                    <a:pt x="594" y="328"/>
                  </a:lnTo>
                  <a:lnTo>
                    <a:pt x="594" y="332"/>
                  </a:lnTo>
                  <a:lnTo>
                    <a:pt x="594" y="333"/>
                  </a:lnTo>
                  <a:lnTo>
                    <a:pt x="588" y="332"/>
                  </a:lnTo>
                  <a:lnTo>
                    <a:pt x="587" y="341"/>
                  </a:lnTo>
                  <a:lnTo>
                    <a:pt x="587" y="345"/>
                  </a:lnTo>
                  <a:lnTo>
                    <a:pt x="588" y="345"/>
                  </a:lnTo>
                  <a:lnTo>
                    <a:pt x="602" y="345"/>
                  </a:lnTo>
                  <a:lnTo>
                    <a:pt x="602" y="348"/>
                  </a:lnTo>
                  <a:lnTo>
                    <a:pt x="602" y="351"/>
                  </a:lnTo>
                  <a:lnTo>
                    <a:pt x="602" y="356"/>
                  </a:lnTo>
                  <a:lnTo>
                    <a:pt x="597" y="357"/>
                  </a:lnTo>
                  <a:lnTo>
                    <a:pt x="597" y="358"/>
                  </a:lnTo>
                  <a:lnTo>
                    <a:pt x="598" y="359"/>
                  </a:lnTo>
                  <a:lnTo>
                    <a:pt x="598" y="360"/>
                  </a:lnTo>
                  <a:lnTo>
                    <a:pt x="599" y="364"/>
                  </a:lnTo>
                  <a:lnTo>
                    <a:pt x="603" y="370"/>
                  </a:lnTo>
                  <a:lnTo>
                    <a:pt x="604" y="372"/>
                  </a:lnTo>
                  <a:lnTo>
                    <a:pt x="605" y="378"/>
                  </a:lnTo>
                  <a:lnTo>
                    <a:pt x="606" y="382"/>
                  </a:lnTo>
                  <a:lnTo>
                    <a:pt x="607" y="385"/>
                  </a:lnTo>
                  <a:lnTo>
                    <a:pt x="603" y="386"/>
                  </a:lnTo>
                  <a:lnTo>
                    <a:pt x="601" y="387"/>
                  </a:lnTo>
                  <a:lnTo>
                    <a:pt x="586" y="394"/>
                  </a:lnTo>
                  <a:lnTo>
                    <a:pt x="586" y="396"/>
                  </a:lnTo>
                  <a:lnTo>
                    <a:pt x="586" y="397"/>
                  </a:lnTo>
                  <a:lnTo>
                    <a:pt x="585" y="400"/>
                  </a:lnTo>
                  <a:lnTo>
                    <a:pt x="585" y="405"/>
                  </a:lnTo>
                  <a:lnTo>
                    <a:pt x="586" y="406"/>
                  </a:lnTo>
                  <a:lnTo>
                    <a:pt x="585" y="406"/>
                  </a:lnTo>
                  <a:lnTo>
                    <a:pt x="585" y="409"/>
                  </a:lnTo>
                  <a:lnTo>
                    <a:pt x="583" y="414"/>
                  </a:lnTo>
                  <a:lnTo>
                    <a:pt x="581" y="417"/>
                  </a:lnTo>
                  <a:lnTo>
                    <a:pt x="584" y="421"/>
                  </a:lnTo>
                  <a:lnTo>
                    <a:pt x="584" y="424"/>
                  </a:lnTo>
                  <a:lnTo>
                    <a:pt x="584" y="425"/>
                  </a:lnTo>
                  <a:lnTo>
                    <a:pt x="580" y="430"/>
                  </a:lnTo>
                  <a:lnTo>
                    <a:pt x="578" y="433"/>
                  </a:lnTo>
                  <a:lnTo>
                    <a:pt x="578" y="434"/>
                  </a:lnTo>
                  <a:lnTo>
                    <a:pt x="578" y="438"/>
                  </a:lnTo>
                  <a:lnTo>
                    <a:pt x="577" y="440"/>
                  </a:lnTo>
                  <a:lnTo>
                    <a:pt x="579" y="440"/>
                  </a:lnTo>
                  <a:lnTo>
                    <a:pt x="584" y="438"/>
                  </a:lnTo>
                  <a:lnTo>
                    <a:pt x="587" y="437"/>
                  </a:lnTo>
                  <a:lnTo>
                    <a:pt x="588" y="438"/>
                  </a:lnTo>
                  <a:lnTo>
                    <a:pt x="598" y="447"/>
                  </a:lnTo>
                  <a:lnTo>
                    <a:pt x="606" y="450"/>
                  </a:lnTo>
                  <a:lnTo>
                    <a:pt x="607" y="448"/>
                  </a:lnTo>
                  <a:lnTo>
                    <a:pt x="608" y="445"/>
                  </a:lnTo>
                  <a:lnTo>
                    <a:pt x="609" y="443"/>
                  </a:lnTo>
                  <a:lnTo>
                    <a:pt x="609" y="442"/>
                  </a:lnTo>
                  <a:lnTo>
                    <a:pt x="612" y="438"/>
                  </a:lnTo>
                  <a:lnTo>
                    <a:pt x="612" y="437"/>
                  </a:lnTo>
                  <a:lnTo>
                    <a:pt x="617" y="441"/>
                  </a:lnTo>
                  <a:lnTo>
                    <a:pt x="617" y="440"/>
                  </a:lnTo>
                  <a:lnTo>
                    <a:pt x="620" y="438"/>
                  </a:lnTo>
                  <a:lnTo>
                    <a:pt x="620" y="437"/>
                  </a:lnTo>
                  <a:lnTo>
                    <a:pt x="622" y="438"/>
                  </a:lnTo>
                  <a:lnTo>
                    <a:pt x="623" y="438"/>
                  </a:lnTo>
                  <a:lnTo>
                    <a:pt x="625" y="438"/>
                  </a:lnTo>
                  <a:lnTo>
                    <a:pt x="631" y="437"/>
                  </a:lnTo>
                  <a:lnTo>
                    <a:pt x="632" y="437"/>
                  </a:lnTo>
                  <a:lnTo>
                    <a:pt x="633" y="437"/>
                  </a:lnTo>
                  <a:lnTo>
                    <a:pt x="634" y="437"/>
                  </a:lnTo>
                  <a:lnTo>
                    <a:pt x="635" y="436"/>
                  </a:lnTo>
                  <a:lnTo>
                    <a:pt x="635" y="437"/>
                  </a:lnTo>
                  <a:lnTo>
                    <a:pt x="637" y="442"/>
                  </a:lnTo>
                  <a:lnTo>
                    <a:pt x="640" y="448"/>
                  </a:lnTo>
                  <a:lnTo>
                    <a:pt x="641" y="450"/>
                  </a:lnTo>
                  <a:lnTo>
                    <a:pt x="641" y="451"/>
                  </a:lnTo>
                  <a:lnTo>
                    <a:pt x="642" y="454"/>
                  </a:lnTo>
                  <a:lnTo>
                    <a:pt x="646" y="452"/>
                  </a:lnTo>
                  <a:lnTo>
                    <a:pt x="646" y="450"/>
                  </a:lnTo>
                  <a:lnTo>
                    <a:pt x="644" y="442"/>
                  </a:lnTo>
                  <a:lnTo>
                    <a:pt x="643" y="434"/>
                  </a:lnTo>
                  <a:lnTo>
                    <a:pt x="644" y="434"/>
                  </a:lnTo>
                  <a:lnTo>
                    <a:pt x="648" y="433"/>
                  </a:lnTo>
                  <a:lnTo>
                    <a:pt x="660" y="432"/>
                  </a:lnTo>
                  <a:lnTo>
                    <a:pt x="676" y="429"/>
                  </a:lnTo>
                  <a:lnTo>
                    <a:pt x="672" y="429"/>
                  </a:lnTo>
                  <a:lnTo>
                    <a:pt x="672" y="427"/>
                  </a:lnTo>
                  <a:lnTo>
                    <a:pt x="670" y="427"/>
                  </a:lnTo>
                  <a:lnTo>
                    <a:pt x="669" y="420"/>
                  </a:lnTo>
                  <a:lnTo>
                    <a:pt x="669" y="411"/>
                  </a:lnTo>
                  <a:lnTo>
                    <a:pt x="668" y="408"/>
                  </a:lnTo>
                  <a:lnTo>
                    <a:pt x="668" y="406"/>
                  </a:lnTo>
                  <a:lnTo>
                    <a:pt x="668" y="405"/>
                  </a:lnTo>
                  <a:lnTo>
                    <a:pt x="674" y="384"/>
                  </a:lnTo>
                  <a:lnTo>
                    <a:pt x="674" y="383"/>
                  </a:lnTo>
                  <a:lnTo>
                    <a:pt x="687" y="382"/>
                  </a:lnTo>
                  <a:lnTo>
                    <a:pt x="687" y="383"/>
                  </a:lnTo>
                  <a:lnTo>
                    <a:pt x="687" y="384"/>
                  </a:lnTo>
                  <a:lnTo>
                    <a:pt x="689" y="383"/>
                  </a:lnTo>
                  <a:lnTo>
                    <a:pt x="689" y="384"/>
                  </a:lnTo>
                  <a:lnTo>
                    <a:pt x="692" y="386"/>
                  </a:lnTo>
                  <a:lnTo>
                    <a:pt x="693" y="386"/>
                  </a:lnTo>
                  <a:lnTo>
                    <a:pt x="695" y="386"/>
                  </a:lnTo>
                  <a:lnTo>
                    <a:pt x="696" y="391"/>
                  </a:lnTo>
                  <a:lnTo>
                    <a:pt x="696" y="392"/>
                  </a:lnTo>
                  <a:lnTo>
                    <a:pt x="683" y="403"/>
                  </a:lnTo>
                  <a:lnTo>
                    <a:pt x="683" y="406"/>
                  </a:lnTo>
                  <a:lnTo>
                    <a:pt x="683" y="409"/>
                  </a:lnTo>
                  <a:lnTo>
                    <a:pt x="683" y="410"/>
                  </a:lnTo>
                  <a:lnTo>
                    <a:pt x="689" y="414"/>
                  </a:lnTo>
                  <a:lnTo>
                    <a:pt x="686" y="419"/>
                  </a:lnTo>
                  <a:lnTo>
                    <a:pt x="687" y="419"/>
                  </a:lnTo>
                  <a:lnTo>
                    <a:pt x="686" y="421"/>
                  </a:lnTo>
                  <a:lnTo>
                    <a:pt x="686" y="427"/>
                  </a:lnTo>
                  <a:lnTo>
                    <a:pt x="693" y="428"/>
                  </a:lnTo>
                  <a:lnTo>
                    <a:pt x="695" y="428"/>
                  </a:lnTo>
                  <a:lnTo>
                    <a:pt x="693" y="433"/>
                  </a:lnTo>
                  <a:lnTo>
                    <a:pt x="686" y="431"/>
                  </a:lnTo>
                  <a:lnTo>
                    <a:pt x="684" y="431"/>
                  </a:lnTo>
                  <a:lnTo>
                    <a:pt x="684" y="432"/>
                  </a:lnTo>
                  <a:lnTo>
                    <a:pt x="681" y="437"/>
                  </a:lnTo>
                  <a:lnTo>
                    <a:pt x="681" y="438"/>
                  </a:lnTo>
                  <a:lnTo>
                    <a:pt x="681" y="439"/>
                  </a:lnTo>
                  <a:lnTo>
                    <a:pt x="680" y="439"/>
                  </a:lnTo>
                  <a:lnTo>
                    <a:pt x="680" y="440"/>
                  </a:lnTo>
                  <a:lnTo>
                    <a:pt x="680" y="441"/>
                  </a:lnTo>
                  <a:lnTo>
                    <a:pt x="680" y="442"/>
                  </a:lnTo>
                  <a:lnTo>
                    <a:pt x="681" y="447"/>
                  </a:lnTo>
                  <a:lnTo>
                    <a:pt x="681" y="448"/>
                  </a:lnTo>
                  <a:lnTo>
                    <a:pt x="681" y="450"/>
                  </a:lnTo>
                  <a:lnTo>
                    <a:pt x="682" y="451"/>
                  </a:lnTo>
                  <a:lnTo>
                    <a:pt x="682" y="456"/>
                  </a:lnTo>
                  <a:lnTo>
                    <a:pt x="682" y="458"/>
                  </a:lnTo>
                  <a:lnTo>
                    <a:pt x="683" y="459"/>
                  </a:lnTo>
                  <a:lnTo>
                    <a:pt x="683" y="461"/>
                  </a:lnTo>
                  <a:lnTo>
                    <a:pt x="683" y="464"/>
                  </a:lnTo>
                  <a:lnTo>
                    <a:pt x="684" y="466"/>
                  </a:lnTo>
                  <a:lnTo>
                    <a:pt x="684" y="467"/>
                  </a:lnTo>
                  <a:lnTo>
                    <a:pt x="683" y="478"/>
                  </a:lnTo>
                  <a:lnTo>
                    <a:pt x="683" y="485"/>
                  </a:lnTo>
                  <a:lnTo>
                    <a:pt x="677" y="488"/>
                  </a:lnTo>
                  <a:lnTo>
                    <a:pt x="672" y="485"/>
                  </a:lnTo>
                  <a:lnTo>
                    <a:pt x="668" y="481"/>
                  </a:lnTo>
                  <a:lnTo>
                    <a:pt x="649" y="467"/>
                  </a:lnTo>
                  <a:lnTo>
                    <a:pt x="642" y="468"/>
                  </a:lnTo>
                  <a:lnTo>
                    <a:pt x="640" y="470"/>
                  </a:lnTo>
                  <a:lnTo>
                    <a:pt x="639" y="472"/>
                  </a:lnTo>
                  <a:lnTo>
                    <a:pt x="634" y="476"/>
                  </a:lnTo>
                  <a:lnTo>
                    <a:pt x="632" y="478"/>
                  </a:lnTo>
                  <a:lnTo>
                    <a:pt x="626" y="484"/>
                  </a:lnTo>
                  <a:lnTo>
                    <a:pt x="618" y="492"/>
                  </a:lnTo>
                  <a:lnTo>
                    <a:pt x="614" y="497"/>
                  </a:lnTo>
                  <a:lnTo>
                    <a:pt x="616" y="503"/>
                  </a:lnTo>
                  <a:lnTo>
                    <a:pt x="616" y="504"/>
                  </a:lnTo>
                  <a:lnTo>
                    <a:pt x="617" y="503"/>
                  </a:lnTo>
                  <a:lnTo>
                    <a:pt x="622" y="502"/>
                  </a:lnTo>
                  <a:lnTo>
                    <a:pt x="623" y="505"/>
                  </a:lnTo>
                  <a:lnTo>
                    <a:pt x="622" y="505"/>
                  </a:lnTo>
                  <a:lnTo>
                    <a:pt x="618" y="506"/>
                  </a:lnTo>
                  <a:lnTo>
                    <a:pt x="618" y="508"/>
                  </a:lnTo>
                  <a:lnTo>
                    <a:pt x="621" y="514"/>
                  </a:lnTo>
                  <a:lnTo>
                    <a:pt x="622" y="517"/>
                  </a:lnTo>
                  <a:lnTo>
                    <a:pt x="623" y="518"/>
                  </a:lnTo>
                  <a:lnTo>
                    <a:pt x="624" y="521"/>
                  </a:lnTo>
                  <a:lnTo>
                    <a:pt x="625" y="526"/>
                  </a:lnTo>
                  <a:lnTo>
                    <a:pt x="625" y="527"/>
                  </a:lnTo>
                  <a:lnTo>
                    <a:pt x="627" y="532"/>
                  </a:lnTo>
                  <a:lnTo>
                    <a:pt x="627" y="535"/>
                  </a:lnTo>
                  <a:lnTo>
                    <a:pt x="629" y="533"/>
                  </a:lnTo>
                  <a:lnTo>
                    <a:pt x="631" y="531"/>
                  </a:lnTo>
                  <a:lnTo>
                    <a:pt x="632" y="531"/>
                  </a:lnTo>
                  <a:lnTo>
                    <a:pt x="637" y="527"/>
                  </a:lnTo>
                  <a:lnTo>
                    <a:pt x="637" y="529"/>
                  </a:lnTo>
                  <a:lnTo>
                    <a:pt x="639" y="530"/>
                  </a:lnTo>
                  <a:lnTo>
                    <a:pt x="640" y="531"/>
                  </a:lnTo>
                  <a:lnTo>
                    <a:pt x="640" y="532"/>
                  </a:lnTo>
                  <a:lnTo>
                    <a:pt x="641" y="533"/>
                  </a:lnTo>
                  <a:lnTo>
                    <a:pt x="642" y="537"/>
                  </a:lnTo>
                  <a:lnTo>
                    <a:pt x="643" y="537"/>
                  </a:lnTo>
                  <a:lnTo>
                    <a:pt x="645" y="536"/>
                  </a:lnTo>
                  <a:lnTo>
                    <a:pt x="646" y="536"/>
                  </a:lnTo>
                  <a:lnTo>
                    <a:pt x="648" y="536"/>
                  </a:lnTo>
                  <a:lnTo>
                    <a:pt x="649" y="540"/>
                  </a:lnTo>
                  <a:lnTo>
                    <a:pt x="653" y="539"/>
                  </a:lnTo>
                  <a:lnTo>
                    <a:pt x="654" y="539"/>
                  </a:lnTo>
                  <a:lnTo>
                    <a:pt x="654" y="538"/>
                  </a:lnTo>
                  <a:lnTo>
                    <a:pt x="652" y="532"/>
                  </a:lnTo>
                  <a:lnTo>
                    <a:pt x="654" y="532"/>
                  </a:lnTo>
                  <a:lnTo>
                    <a:pt x="655" y="531"/>
                  </a:lnTo>
                  <a:lnTo>
                    <a:pt x="657" y="531"/>
                  </a:lnTo>
                  <a:lnTo>
                    <a:pt x="659" y="535"/>
                  </a:lnTo>
                  <a:lnTo>
                    <a:pt x="660" y="536"/>
                  </a:lnTo>
                  <a:lnTo>
                    <a:pt x="661" y="538"/>
                  </a:lnTo>
                  <a:lnTo>
                    <a:pt x="662" y="538"/>
                  </a:lnTo>
                  <a:lnTo>
                    <a:pt x="665" y="536"/>
                  </a:lnTo>
                  <a:lnTo>
                    <a:pt x="669" y="535"/>
                  </a:lnTo>
                  <a:lnTo>
                    <a:pt x="679" y="527"/>
                  </a:lnTo>
                  <a:lnTo>
                    <a:pt x="684" y="522"/>
                  </a:lnTo>
                  <a:lnTo>
                    <a:pt x="688" y="520"/>
                  </a:lnTo>
                  <a:lnTo>
                    <a:pt x="695" y="515"/>
                  </a:lnTo>
                  <a:lnTo>
                    <a:pt x="696" y="514"/>
                  </a:lnTo>
                  <a:lnTo>
                    <a:pt x="699" y="512"/>
                  </a:lnTo>
                  <a:lnTo>
                    <a:pt x="704" y="508"/>
                  </a:lnTo>
                  <a:lnTo>
                    <a:pt x="705" y="508"/>
                  </a:lnTo>
                  <a:lnTo>
                    <a:pt x="718" y="511"/>
                  </a:lnTo>
                  <a:lnTo>
                    <a:pt x="718" y="510"/>
                  </a:lnTo>
                  <a:lnTo>
                    <a:pt x="723" y="508"/>
                  </a:lnTo>
                  <a:lnTo>
                    <a:pt x="727" y="510"/>
                  </a:lnTo>
                  <a:lnTo>
                    <a:pt x="729" y="509"/>
                  </a:lnTo>
                  <a:lnTo>
                    <a:pt x="734" y="508"/>
                  </a:lnTo>
                  <a:lnTo>
                    <a:pt x="735" y="508"/>
                  </a:lnTo>
                  <a:lnTo>
                    <a:pt x="735" y="506"/>
                  </a:lnTo>
                  <a:lnTo>
                    <a:pt x="736" y="506"/>
                  </a:lnTo>
                  <a:lnTo>
                    <a:pt x="738" y="506"/>
                  </a:lnTo>
                  <a:lnTo>
                    <a:pt x="740" y="508"/>
                  </a:lnTo>
                  <a:lnTo>
                    <a:pt x="742" y="509"/>
                  </a:lnTo>
                  <a:lnTo>
                    <a:pt x="743" y="509"/>
                  </a:lnTo>
                  <a:lnTo>
                    <a:pt x="744" y="509"/>
                  </a:lnTo>
                  <a:lnTo>
                    <a:pt x="763" y="513"/>
                  </a:lnTo>
                  <a:lnTo>
                    <a:pt x="758" y="526"/>
                  </a:lnTo>
                  <a:lnTo>
                    <a:pt x="758" y="527"/>
                  </a:lnTo>
                  <a:lnTo>
                    <a:pt x="757" y="527"/>
                  </a:lnTo>
                  <a:lnTo>
                    <a:pt x="756" y="531"/>
                  </a:lnTo>
                  <a:lnTo>
                    <a:pt x="755" y="538"/>
                  </a:lnTo>
                  <a:lnTo>
                    <a:pt x="754" y="542"/>
                  </a:lnTo>
                  <a:lnTo>
                    <a:pt x="754" y="546"/>
                  </a:lnTo>
                  <a:lnTo>
                    <a:pt x="754" y="548"/>
                  </a:lnTo>
                  <a:lnTo>
                    <a:pt x="753" y="549"/>
                  </a:lnTo>
                  <a:lnTo>
                    <a:pt x="753" y="555"/>
                  </a:lnTo>
                  <a:lnTo>
                    <a:pt x="752" y="557"/>
                  </a:lnTo>
                  <a:lnTo>
                    <a:pt x="751" y="556"/>
                  </a:lnTo>
                  <a:lnTo>
                    <a:pt x="747" y="554"/>
                  </a:lnTo>
                  <a:lnTo>
                    <a:pt x="745" y="554"/>
                  </a:lnTo>
                  <a:lnTo>
                    <a:pt x="743" y="553"/>
                  </a:lnTo>
                  <a:lnTo>
                    <a:pt x="742" y="553"/>
                  </a:lnTo>
                  <a:lnTo>
                    <a:pt x="740" y="553"/>
                  </a:lnTo>
                  <a:lnTo>
                    <a:pt x="738" y="553"/>
                  </a:lnTo>
                  <a:lnTo>
                    <a:pt x="737" y="553"/>
                  </a:lnTo>
                  <a:lnTo>
                    <a:pt x="736" y="553"/>
                  </a:lnTo>
                  <a:lnTo>
                    <a:pt x="734" y="553"/>
                  </a:lnTo>
                  <a:lnTo>
                    <a:pt x="733" y="554"/>
                  </a:lnTo>
                  <a:lnTo>
                    <a:pt x="732" y="554"/>
                  </a:lnTo>
                  <a:lnTo>
                    <a:pt x="730" y="555"/>
                  </a:lnTo>
                  <a:lnTo>
                    <a:pt x="729" y="555"/>
                  </a:lnTo>
                  <a:lnTo>
                    <a:pt x="726" y="557"/>
                  </a:lnTo>
                  <a:lnTo>
                    <a:pt x="724" y="558"/>
                  </a:lnTo>
                  <a:lnTo>
                    <a:pt x="721" y="559"/>
                  </a:lnTo>
                  <a:lnTo>
                    <a:pt x="720" y="559"/>
                  </a:lnTo>
                  <a:lnTo>
                    <a:pt x="719" y="560"/>
                  </a:lnTo>
                  <a:lnTo>
                    <a:pt x="719" y="558"/>
                  </a:lnTo>
                  <a:lnTo>
                    <a:pt x="717" y="544"/>
                  </a:lnTo>
                  <a:lnTo>
                    <a:pt x="715" y="542"/>
                  </a:lnTo>
                  <a:lnTo>
                    <a:pt x="710" y="536"/>
                  </a:lnTo>
                  <a:lnTo>
                    <a:pt x="701" y="540"/>
                  </a:lnTo>
                  <a:lnTo>
                    <a:pt x="697" y="544"/>
                  </a:lnTo>
                  <a:lnTo>
                    <a:pt x="691" y="548"/>
                  </a:lnTo>
                  <a:lnTo>
                    <a:pt x="682" y="559"/>
                  </a:lnTo>
                  <a:lnTo>
                    <a:pt x="681" y="559"/>
                  </a:lnTo>
                  <a:lnTo>
                    <a:pt x="677" y="557"/>
                  </a:lnTo>
                  <a:lnTo>
                    <a:pt x="677" y="558"/>
                  </a:lnTo>
                  <a:lnTo>
                    <a:pt x="672" y="562"/>
                  </a:lnTo>
                  <a:lnTo>
                    <a:pt x="669" y="564"/>
                  </a:lnTo>
                  <a:lnTo>
                    <a:pt x="668" y="565"/>
                  </a:lnTo>
                  <a:lnTo>
                    <a:pt x="667" y="566"/>
                  </a:lnTo>
                  <a:lnTo>
                    <a:pt x="664" y="566"/>
                  </a:lnTo>
                  <a:lnTo>
                    <a:pt x="665" y="571"/>
                  </a:lnTo>
                  <a:lnTo>
                    <a:pt x="669" y="583"/>
                  </a:lnTo>
                  <a:lnTo>
                    <a:pt x="671" y="594"/>
                  </a:lnTo>
                  <a:lnTo>
                    <a:pt x="674" y="593"/>
                  </a:lnTo>
                  <a:lnTo>
                    <a:pt x="677" y="592"/>
                  </a:lnTo>
                  <a:lnTo>
                    <a:pt x="679" y="592"/>
                  </a:lnTo>
                  <a:lnTo>
                    <a:pt x="680" y="593"/>
                  </a:lnTo>
                  <a:lnTo>
                    <a:pt x="680" y="594"/>
                  </a:lnTo>
                  <a:lnTo>
                    <a:pt x="679" y="595"/>
                  </a:lnTo>
                  <a:lnTo>
                    <a:pt x="679" y="596"/>
                  </a:lnTo>
                  <a:lnTo>
                    <a:pt x="679" y="598"/>
                  </a:lnTo>
                  <a:lnTo>
                    <a:pt x="687" y="596"/>
                  </a:lnTo>
                  <a:lnTo>
                    <a:pt x="690" y="596"/>
                  </a:lnTo>
                  <a:lnTo>
                    <a:pt x="697" y="601"/>
                  </a:lnTo>
                  <a:lnTo>
                    <a:pt x="696" y="602"/>
                  </a:lnTo>
                  <a:lnTo>
                    <a:pt x="693" y="602"/>
                  </a:lnTo>
                  <a:lnTo>
                    <a:pt x="692" y="602"/>
                  </a:lnTo>
                  <a:lnTo>
                    <a:pt x="686" y="602"/>
                  </a:lnTo>
                  <a:lnTo>
                    <a:pt x="684" y="603"/>
                  </a:lnTo>
                  <a:lnTo>
                    <a:pt x="684" y="607"/>
                  </a:lnTo>
                  <a:lnTo>
                    <a:pt x="682" y="607"/>
                  </a:lnTo>
                  <a:lnTo>
                    <a:pt x="682" y="603"/>
                  </a:lnTo>
                  <a:lnTo>
                    <a:pt x="682" y="602"/>
                  </a:lnTo>
                  <a:lnTo>
                    <a:pt x="679" y="602"/>
                  </a:lnTo>
                  <a:lnTo>
                    <a:pt x="678" y="618"/>
                  </a:lnTo>
                  <a:lnTo>
                    <a:pt x="677" y="628"/>
                  </a:lnTo>
                  <a:lnTo>
                    <a:pt x="678" y="630"/>
                  </a:lnTo>
                  <a:lnTo>
                    <a:pt x="681" y="635"/>
                  </a:lnTo>
                  <a:lnTo>
                    <a:pt x="689" y="640"/>
                  </a:lnTo>
                  <a:lnTo>
                    <a:pt x="695" y="643"/>
                  </a:lnTo>
                  <a:lnTo>
                    <a:pt x="697" y="647"/>
                  </a:lnTo>
                  <a:lnTo>
                    <a:pt x="698" y="649"/>
                  </a:lnTo>
                  <a:lnTo>
                    <a:pt x="698" y="655"/>
                  </a:lnTo>
                  <a:lnTo>
                    <a:pt x="699" y="656"/>
                  </a:lnTo>
                  <a:lnTo>
                    <a:pt x="699" y="657"/>
                  </a:lnTo>
                  <a:lnTo>
                    <a:pt x="699" y="659"/>
                  </a:lnTo>
                  <a:lnTo>
                    <a:pt x="700" y="658"/>
                  </a:lnTo>
                  <a:lnTo>
                    <a:pt x="701" y="656"/>
                  </a:lnTo>
                  <a:lnTo>
                    <a:pt x="705" y="655"/>
                  </a:lnTo>
                  <a:lnTo>
                    <a:pt x="706" y="643"/>
                  </a:lnTo>
                  <a:lnTo>
                    <a:pt x="708" y="632"/>
                  </a:lnTo>
                  <a:lnTo>
                    <a:pt x="709" y="630"/>
                  </a:lnTo>
                  <a:lnTo>
                    <a:pt x="715" y="621"/>
                  </a:lnTo>
                  <a:lnTo>
                    <a:pt x="717" y="618"/>
                  </a:lnTo>
                  <a:lnTo>
                    <a:pt x="715" y="616"/>
                  </a:lnTo>
                  <a:lnTo>
                    <a:pt x="716" y="616"/>
                  </a:lnTo>
                  <a:lnTo>
                    <a:pt x="716" y="614"/>
                  </a:lnTo>
                  <a:lnTo>
                    <a:pt x="717" y="612"/>
                  </a:lnTo>
                  <a:lnTo>
                    <a:pt x="717" y="611"/>
                  </a:lnTo>
                  <a:lnTo>
                    <a:pt x="718" y="611"/>
                  </a:lnTo>
                  <a:lnTo>
                    <a:pt x="719" y="611"/>
                  </a:lnTo>
                  <a:lnTo>
                    <a:pt x="721" y="612"/>
                  </a:lnTo>
                  <a:lnTo>
                    <a:pt x="724" y="613"/>
                  </a:lnTo>
                  <a:lnTo>
                    <a:pt x="726" y="614"/>
                  </a:lnTo>
                  <a:lnTo>
                    <a:pt x="728" y="616"/>
                  </a:lnTo>
                  <a:lnTo>
                    <a:pt x="727" y="617"/>
                  </a:lnTo>
                  <a:lnTo>
                    <a:pt x="725" y="621"/>
                  </a:lnTo>
                  <a:lnTo>
                    <a:pt x="728" y="622"/>
                  </a:lnTo>
                  <a:lnTo>
                    <a:pt x="739" y="622"/>
                  </a:lnTo>
                  <a:lnTo>
                    <a:pt x="742" y="622"/>
                  </a:lnTo>
                  <a:lnTo>
                    <a:pt x="745" y="623"/>
                  </a:lnTo>
                  <a:lnTo>
                    <a:pt x="747" y="625"/>
                  </a:lnTo>
                  <a:lnTo>
                    <a:pt x="748" y="625"/>
                  </a:lnTo>
                  <a:lnTo>
                    <a:pt x="749" y="625"/>
                  </a:lnTo>
                  <a:lnTo>
                    <a:pt x="751" y="625"/>
                  </a:lnTo>
                  <a:lnTo>
                    <a:pt x="751" y="626"/>
                  </a:lnTo>
                  <a:lnTo>
                    <a:pt x="749" y="629"/>
                  </a:lnTo>
                  <a:lnTo>
                    <a:pt x="749" y="630"/>
                  </a:lnTo>
                  <a:lnTo>
                    <a:pt x="754" y="631"/>
                  </a:lnTo>
                  <a:lnTo>
                    <a:pt x="756" y="627"/>
                  </a:lnTo>
                  <a:lnTo>
                    <a:pt x="756" y="626"/>
                  </a:lnTo>
                  <a:lnTo>
                    <a:pt x="758" y="626"/>
                  </a:lnTo>
                  <a:lnTo>
                    <a:pt x="762" y="627"/>
                  </a:lnTo>
                  <a:lnTo>
                    <a:pt x="761" y="630"/>
                  </a:lnTo>
                  <a:lnTo>
                    <a:pt x="758" y="634"/>
                  </a:lnTo>
                  <a:lnTo>
                    <a:pt x="757" y="637"/>
                  </a:lnTo>
                  <a:lnTo>
                    <a:pt x="755" y="640"/>
                  </a:lnTo>
                  <a:lnTo>
                    <a:pt x="754" y="644"/>
                  </a:lnTo>
                  <a:lnTo>
                    <a:pt x="752" y="647"/>
                  </a:lnTo>
                  <a:lnTo>
                    <a:pt x="751" y="650"/>
                  </a:lnTo>
                  <a:lnTo>
                    <a:pt x="751" y="652"/>
                  </a:lnTo>
                  <a:lnTo>
                    <a:pt x="752" y="653"/>
                  </a:lnTo>
                  <a:lnTo>
                    <a:pt x="753" y="657"/>
                  </a:lnTo>
                  <a:lnTo>
                    <a:pt x="754" y="658"/>
                  </a:lnTo>
                  <a:lnTo>
                    <a:pt x="754" y="661"/>
                  </a:lnTo>
                  <a:lnTo>
                    <a:pt x="752" y="663"/>
                  </a:lnTo>
                  <a:lnTo>
                    <a:pt x="747" y="666"/>
                  </a:lnTo>
                  <a:lnTo>
                    <a:pt x="743" y="671"/>
                  </a:lnTo>
                  <a:lnTo>
                    <a:pt x="738" y="674"/>
                  </a:lnTo>
                  <a:lnTo>
                    <a:pt x="730" y="680"/>
                  </a:lnTo>
                  <a:lnTo>
                    <a:pt x="728" y="682"/>
                  </a:lnTo>
                  <a:lnTo>
                    <a:pt x="719" y="688"/>
                  </a:lnTo>
                  <a:lnTo>
                    <a:pt x="725" y="692"/>
                  </a:lnTo>
                  <a:lnTo>
                    <a:pt x="724" y="693"/>
                  </a:lnTo>
                  <a:lnTo>
                    <a:pt x="716" y="698"/>
                  </a:lnTo>
                  <a:lnTo>
                    <a:pt x="689" y="710"/>
                  </a:lnTo>
                  <a:lnTo>
                    <a:pt x="690" y="711"/>
                  </a:lnTo>
                  <a:lnTo>
                    <a:pt x="691" y="714"/>
                  </a:lnTo>
                  <a:lnTo>
                    <a:pt x="693" y="719"/>
                  </a:lnTo>
                  <a:lnTo>
                    <a:pt x="695" y="722"/>
                  </a:lnTo>
                  <a:lnTo>
                    <a:pt x="696" y="725"/>
                  </a:lnTo>
                  <a:lnTo>
                    <a:pt x="699" y="731"/>
                  </a:lnTo>
                  <a:lnTo>
                    <a:pt x="698" y="731"/>
                  </a:lnTo>
                  <a:lnTo>
                    <a:pt x="695" y="734"/>
                  </a:lnTo>
                  <a:lnTo>
                    <a:pt x="691" y="735"/>
                  </a:lnTo>
                  <a:lnTo>
                    <a:pt x="691" y="736"/>
                  </a:lnTo>
                  <a:lnTo>
                    <a:pt x="689" y="739"/>
                  </a:lnTo>
                  <a:lnTo>
                    <a:pt x="687" y="740"/>
                  </a:lnTo>
                  <a:lnTo>
                    <a:pt x="687" y="741"/>
                  </a:lnTo>
                  <a:lnTo>
                    <a:pt x="686" y="746"/>
                  </a:lnTo>
                  <a:lnTo>
                    <a:pt x="684" y="747"/>
                  </a:lnTo>
                  <a:lnTo>
                    <a:pt x="683" y="748"/>
                  </a:lnTo>
                  <a:lnTo>
                    <a:pt x="687" y="750"/>
                  </a:lnTo>
                  <a:lnTo>
                    <a:pt x="689" y="753"/>
                  </a:lnTo>
                  <a:lnTo>
                    <a:pt x="688" y="755"/>
                  </a:lnTo>
                  <a:lnTo>
                    <a:pt x="679" y="780"/>
                  </a:lnTo>
                  <a:lnTo>
                    <a:pt x="678" y="782"/>
                  </a:lnTo>
                  <a:lnTo>
                    <a:pt x="692" y="783"/>
                  </a:lnTo>
                  <a:lnTo>
                    <a:pt x="692" y="784"/>
                  </a:lnTo>
                  <a:lnTo>
                    <a:pt x="693" y="792"/>
                  </a:lnTo>
                  <a:lnTo>
                    <a:pt x="693" y="795"/>
                  </a:lnTo>
                  <a:lnTo>
                    <a:pt x="692" y="798"/>
                  </a:lnTo>
                  <a:lnTo>
                    <a:pt x="690" y="799"/>
                  </a:lnTo>
                  <a:lnTo>
                    <a:pt x="687" y="802"/>
                  </a:lnTo>
                  <a:lnTo>
                    <a:pt x="687" y="803"/>
                  </a:lnTo>
                  <a:lnTo>
                    <a:pt x="686" y="803"/>
                  </a:lnTo>
                  <a:lnTo>
                    <a:pt x="683" y="807"/>
                  </a:lnTo>
                  <a:lnTo>
                    <a:pt x="682" y="808"/>
                  </a:lnTo>
                  <a:lnTo>
                    <a:pt x="681" y="808"/>
                  </a:lnTo>
                  <a:lnTo>
                    <a:pt x="680" y="809"/>
                  </a:lnTo>
                  <a:lnTo>
                    <a:pt x="678" y="811"/>
                  </a:lnTo>
                  <a:lnTo>
                    <a:pt x="679" y="812"/>
                  </a:lnTo>
                  <a:lnTo>
                    <a:pt x="682" y="816"/>
                  </a:lnTo>
                  <a:lnTo>
                    <a:pt x="676" y="824"/>
                  </a:lnTo>
                  <a:lnTo>
                    <a:pt x="672" y="819"/>
                  </a:lnTo>
                  <a:lnTo>
                    <a:pt x="672" y="818"/>
                  </a:lnTo>
                  <a:lnTo>
                    <a:pt x="671" y="818"/>
                  </a:lnTo>
                  <a:lnTo>
                    <a:pt x="668" y="810"/>
                  </a:lnTo>
                  <a:lnTo>
                    <a:pt x="667" y="808"/>
                  </a:lnTo>
                  <a:lnTo>
                    <a:pt x="664" y="803"/>
                  </a:lnTo>
                  <a:lnTo>
                    <a:pt x="662" y="804"/>
                  </a:lnTo>
                  <a:lnTo>
                    <a:pt x="653" y="807"/>
                  </a:lnTo>
                  <a:lnTo>
                    <a:pt x="654" y="809"/>
                  </a:lnTo>
                  <a:lnTo>
                    <a:pt x="640" y="812"/>
                  </a:lnTo>
                  <a:lnTo>
                    <a:pt x="639" y="816"/>
                  </a:lnTo>
                  <a:lnTo>
                    <a:pt x="635" y="818"/>
                  </a:lnTo>
                  <a:lnTo>
                    <a:pt x="634" y="818"/>
                  </a:lnTo>
                  <a:lnTo>
                    <a:pt x="633" y="816"/>
                  </a:lnTo>
                  <a:lnTo>
                    <a:pt x="631" y="811"/>
                  </a:lnTo>
                  <a:lnTo>
                    <a:pt x="626" y="812"/>
                  </a:lnTo>
                  <a:lnTo>
                    <a:pt x="622" y="812"/>
                  </a:lnTo>
                  <a:lnTo>
                    <a:pt x="623" y="807"/>
                  </a:lnTo>
                  <a:lnTo>
                    <a:pt x="621" y="802"/>
                  </a:lnTo>
                  <a:lnTo>
                    <a:pt x="627" y="800"/>
                  </a:lnTo>
                  <a:lnTo>
                    <a:pt x="627" y="799"/>
                  </a:lnTo>
                  <a:lnTo>
                    <a:pt x="627" y="798"/>
                  </a:lnTo>
                  <a:lnTo>
                    <a:pt x="626" y="798"/>
                  </a:lnTo>
                  <a:lnTo>
                    <a:pt x="616" y="798"/>
                  </a:lnTo>
                  <a:lnTo>
                    <a:pt x="606" y="798"/>
                  </a:lnTo>
                  <a:lnTo>
                    <a:pt x="605" y="801"/>
                  </a:lnTo>
                  <a:lnTo>
                    <a:pt x="597" y="803"/>
                  </a:lnTo>
                  <a:lnTo>
                    <a:pt x="596" y="799"/>
                  </a:lnTo>
                  <a:lnTo>
                    <a:pt x="598" y="799"/>
                  </a:lnTo>
                  <a:lnTo>
                    <a:pt x="598" y="795"/>
                  </a:lnTo>
                  <a:lnTo>
                    <a:pt x="614" y="792"/>
                  </a:lnTo>
                  <a:lnTo>
                    <a:pt x="617" y="791"/>
                  </a:lnTo>
                  <a:lnTo>
                    <a:pt x="618" y="793"/>
                  </a:lnTo>
                  <a:lnTo>
                    <a:pt x="621" y="792"/>
                  </a:lnTo>
                  <a:lnTo>
                    <a:pt x="620" y="791"/>
                  </a:lnTo>
                  <a:lnTo>
                    <a:pt x="620" y="790"/>
                  </a:lnTo>
                  <a:lnTo>
                    <a:pt x="622" y="790"/>
                  </a:lnTo>
                  <a:lnTo>
                    <a:pt x="623" y="789"/>
                  </a:lnTo>
                  <a:lnTo>
                    <a:pt x="617" y="790"/>
                  </a:lnTo>
                  <a:lnTo>
                    <a:pt x="615" y="791"/>
                  </a:lnTo>
                  <a:lnTo>
                    <a:pt x="613" y="786"/>
                  </a:lnTo>
                  <a:lnTo>
                    <a:pt x="599" y="792"/>
                  </a:lnTo>
                  <a:lnTo>
                    <a:pt x="597" y="788"/>
                  </a:lnTo>
                  <a:lnTo>
                    <a:pt x="602" y="788"/>
                  </a:lnTo>
                  <a:lnTo>
                    <a:pt x="606" y="785"/>
                  </a:lnTo>
                  <a:lnTo>
                    <a:pt x="611" y="784"/>
                  </a:lnTo>
                  <a:lnTo>
                    <a:pt x="620" y="781"/>
                  </a:lnTo>
                  <a:lnTo>
                    <a:pt x="618" y="781"/>
                  </a:lnTo>
                  <a:lnTo>
                    <a:pt x="618" y="780"/>
                  </a:lnTo>
                  <a:lnTo>
                    <a:pt x="617" y="777"/>
                  </a:lnTo>
                  <a:lnTo>
                    <a:pt x="616" y="776"/>
                  </a:lnTo>
                  <a:lnTo>
                    <a:pt x="608" y="780"/>
                  </a:lnTo>
                  <a:lnTo>
                    <a:pt x="606" y="775"/>
                  </a:lnTo>
                  <a:lnTo>
                    <a:pt x="614" y="772"/>
                  </a:lnTo>
                  <a:lnTo>
                    <a:pt x="611" y="765"/>
                  </a:lnTo>
                  <a:lnTo>
                    <a:pt x="607" y="767"/>
                  </a:lnTo>
                  <a:lnTo>
                    <a:pt x="606" y="767"/>
                  </a:lnTo>
                  <a:lnTo>
                    <a:pt x="606" y="765"/>
                  </a:lnTo>
                  <a:lnTo>
                    <a:pt x="605" y="763"/>
                  </a:lnTo>
                  <a:lnTo>
                    <a:pt x="606" y="763"/>
                  </a:lnTo>
                  <a:lnTo>
                    <a:pt x="608" y="762"/>
                  </a:lnTo>
                  <a:lnTo>
                    <a:pt x="608" y="759"/>
                  </a:lnTo>
                  <a:lnTo>
                    <a:pt x="608" y="758"/>
                  </a:lnTo>
                  <a:lnTo>
                    <a:pt x="608" y="757"/>
                  </a:lnTo>
                  <a:lnTo>
                    <a:pt x="608" y="750"/>
                  </a:lnTo>
                  <a:lnTo>
                    <a:pt x="609" y="749"/>
                  </a:lnTo>
                  <a:lnTo>
                    <a:pt x="608" y="748"/>
                  </a:lnTo>
                  <a:lnTo>
                    <a:pt x="613" y="748"/>
                  </a:lnTo>
                  <a:lnTo>
                    <a:pt x="615" y="747"/>
                  </a:lnTo>
                  <a:lnTo>
                    <a:pt x="616" y="747"/>
                  </a:lnTo>
                  <a:lnTo>
                    <a:pt x="617" y="747"/>
                  </a:lnTo>
                  <a:lnTo>
                    <a:pt x="613" y="737"/>
                  </a:lnTo>
                  <a:lnTo>
                    <a:pt x="598" y="741"/>
                  </a:lnTo>
                  <a:lnTo>
                    <a:pt x="604" y="752"/>
                  </a:lnTo>
                  <a:lnTo>
                    <a:pt x="604" y="753"/>
                  </a:lnTo>
                  <a:lnTo>
                    <a:pt x="603" y="753"/>
                  </a:lnTo>
                  <a:lnTo>
                    <a:pt x="593" y="758"/>
                  </a:lnTo>
                  <a:lnTo>
                    <a:pt x="592" y="758"/>
                  </a:lnTo>
                  <a:lnTo>
                    <a:pt x="592" y="759"/>
                  </a:lnTo>
                  <a:lnTo>
                    <a:pt x="597" y="771"/>
                  </a:lnTo>
                  <a:lnTo>
                    <a:pt x="602" y="772"/>
                  </a:lnTo>
                  <a:lnTo>
                    <a:pt x="592" y="779"/>
                  </a:lnTo>
                  <a:lnTo>
                    <a:pt x="590" y="776"/>
                  </a:lnTo>
                  <a:lnTo>
                    <a:pt x="587" y="773"/>
                  </a:lnTo>
                  <a:lnTo>
                    <a:pt x="587" y="772"/>
                  </a:lnTo>
                  <a:lnTo>
                    <a:pt x="586" y="772"/>
                  </a:lnTo>
                  <a:lnTo>
                    <a:pt x="583" y="765"/>
                  </a:lnTo>
                  <a:lnTo>
                    <a:pt x="581" y="765"/>
                  </a:lnTo>
                  <a:lnTo>
                    <a:pt x="580" y="766"/>
                  </a:lnTo>
                  <a:lnTo>
                    <a:pt x="576" y="768"/>
                  </a:lnTo>
                  <a:lnTo>
                    <a:pt x="575" y="771"/>
                  </a:lnTo>
                  <a:lnTo>
                    <a:pt x="571" y="772"/>
                  </a:lnTo>
                  <a:lnTo>
                    <a:pt x="565" y="776"/>
                  </a:lnTo>
                  <a:lnTo>
                    <a:pt x="562" y="776"/>
                  </a:lnTo>
                  <a:lnTo>
                    <a:pt x="561" y="777"/>
                  </a:lnTo>
                  <a:lnTo>
                    <a:pt x="560" y="777"/>
                  </a:lnTo>
                  <a:lnTo>
                    <a:pt x="555" y="765"/>
                  </a:lnTo>
                  <a:lnTo>
                    <a:pt x="551" y="755"/>
                  </a:lnTo>
                  <a:lnTo>
                    <a:pt x="550" y="755"/>
                  </a:lnTo>
                  <a:lnTo>
                    <a:pt x="549" y="755"/>
                  </a:lnTo>
                  <a:lnTo>
                    <a:pt x="547" y="755"/>
                  </a:lnTo>
                  <a:lnTo>
                    <a:pt x="541" y="757"/>
                  </a:lnTo>
                  <a:lnTo>
                    <a:pt x="531" y="759"/>
                  </a:lnTo>
                  <a:lnTo>
                    <a:pt x="532" y="761"/>
                  </a:lnTo>
                  <a:lnTo>
                    <a:pt x="532" y="763"/>
                  </a:lnTo>
                  <a:lnTo>
                    <a:pt x="533" y="764"/>
                  </a:lnTo>
                  <a:lnTo>
                    <a:pt x="534" y="766"/>
                  </a:lnTo>
                  <a:lnTo>
                    <a:pt x="536" y="772"/>
                  </a:lnTo>
                  <a:lnTo>
                    <a:pt x="537" y="775"/>
                  </a:lnTo>
                  <a:lnTo>
                    <a:pt x="537" y="776"/>
                  </a:lnTo>
                  <a:lnTo>
                    <a:pt x="539" y="781"/>
                  </a:lnTo>
                  <a:lnTo>
                    <a:pt x="540" y="781"/>
                  </a:lnTo>
                  <a:lnTo>
                    <a:pt x="542" y="780"/>
                  </a:lnTo>
                  <a:lnTo>
                    <a:pt x="546" y="780"/>
                  </a:lnTo>
                  <a:lnTo>
                    <a:pt x="547" y="780"/>
                  </a:lnTo>
                  <a:lnTo>
                    <a:pt x="547" y="781"/>
                  </a:lnTo>
                  <a:lnTo>
                    <a:pt x="548" y="788"/>
                  </a:lnTo>
                  <a:lnTo>
                    <a:pt x="550" y="794"/>
                  </a:lnTo>
                  <a:lnTo>
                    <a:pt x="551" y="799"/>
                  </a:lnTo>
                  <a:lnTo>
                    <a:pt x="551" y="800"/>
                  </a:lnTo>
                  <a:lnTo>
                    <a:pt x="550" y="801"/>
                  </a:lnTo>
                  <a:lnTo>
                    <a:pt x="548" y="802"/>
                  </a:lnTo>
                  <a:lnTo>
                    <a:pt x="545" y="798"/>
                  </a:lnTo>
                  <a:lnTo>
                    <a:pt x="540" y="792"/>
                  </a:lnTo>
                  <a:lnTo>
                    <a:pt x="539" y="791"/>
                  </a:lnTo>
                  <a:lnTo>
                    <a:pt x="534" y="783"/>
                  </a:lnTo>
                  <a:lnTo>
                    <a:pt x="533" y="782"/>
                  </a:lnTo>
                  <a:lnTo>
                    <a:pt x="531" y="782"/>
                  </a:lnTo>
                  <a:lnTo>
                    <a:pt x="530" y="782"/>
                  </a:lnTo>
                  <a:lnTo>
                    <a:pt x="527" y="783"/>
                  </a:lnTo>
                  <a:lnTo>
                    <a:pt x="521" y="784"/>
                  </a:lnTo>
                  <a:lnTo>
                    <a:pt x="518" y="785"/>
                  </a:lnTo>
                  <a:lnTo>
                    <a:pt x="517" y="785"/>
                  </a:lnTo>
                  <a:lnTo>
                    <a:pt x="517" y="784"/>
                  </a:lnTo>
                  <a:lnTo>
                    <a:pt x="515" y="780"/>
                  </a:lnTo>
                  <a:lnTo>
                    <a:pt x="513" y="772"/>
                  </a:lnTo>
                  <a:lnTo>
                    <a:pt x="502" y="784"/>
                  </a:lnTo>
                  <a:lnTo>
                    <a:pt x="496" y="776"/>
                  </a:lnTo>
                  <a:lnTo>
                    <a:pt x="494" y="773"/>
                  </a:lnTo>
                  <a:lnTo>
                    <a:pt x="494" y="772"/>
                  </a:lnTo>
                  <a:lnTo>
                    <a:pt x="498" y="770"/>
                  </a:lnTo>
                  <a:lnTo>
                    <a:pt x="502" y="767"/>
                  </a:lnTo>
                  <a:lnTo>
                    <a:pt x="503" y="766"/>
                  </a:lnTo>
                  <a:lnTo>
                    <a:pt x="504" y="766"/>
                  </a:lnTo>
                  <a:lnTo>
                    <a:pt x="508" y="764"/>
                  </a:lnTo>
                  <a:lnTo>
                    <a:pt x="512" y="764"/>
                  </a:lnTo>
                  <a:lnTo>
                    <a:pt x="513" y="764"/>
                  </a:lnTo>
                  <a:lnTo>
                    <a:pt x="514" y="765"/>
                  </a:lnTo>
                  <a:lnTo>
                    <a:pt x="515" y="764"/>
                  </a:lnTo>
                  <a:lnTo>
                    <a:pt x="517" y="763"/>
                  </a:lnTo>
                  <a:lnTo>
                    <a:pt x="518" y="763"/>
                  </a:lnTo>
                  <a:lnTo>
                    <a:pt x="519" y="762"/>
                  </a:lnTo>
                  <a:lnTo>
                    <a:pt x="520" y="761"/>
                  </a:lnTo>
                  <a:lnTo>
                    <a:pt x="522" y="757"/>
                  </a:lnTo>
                  <a:lnTo>
                    <a:pt x="523" y="757"/>
                  </a:lnTo>
                  <a:lnTo>
                    <a:pt x="527" y="754"/>
                  </a:lnTo>
                  <a:lnTo>
                    <a:pt x="531" y="744"/>
                  </a:lnTo>
                  <a:lnTo>
                    <a:pt x="534" y="738"/>
                  </a:lnTo>
                  <a:lnTo>
                    <a:pt x="527" y="734"/>
                  </a:lnTo>
                  <a:lnTo>
                    <a:pt x="521" y="731"/>
                  </a:lnTo>
                  <a:lnTo>
                    <a:pt x="514" y="729"/>
                  </a:lnTo>
                  <a:lnTo>
                    <a:pt x="534" y="729"/>
                  </a:lnTo>
                  <a:lnTo>
                    <a:pt x="538" y="729"/>
                  </a:lnTo>
                  <a:lnTo>
                    <a:pt x="539" y="725"/>
                  </a:lnTo>
                  <a:lnTo>
                    <a:pt x="541" y="725"/>
                  </a:lnTo>
                  <a:lnTo>
                    <a:pt x="543" y="725"/>
                  </a:lnTo>
                  <a:lnTo>
                    <a:pt x="545" y="725"/>
                  </a:lnTo>
                  <a:lnTo>
                    <a:pt x="547" y="725"/>
                  </a:lnTo>
                  <a:lnTo>
                    <a:pt x="547" y="722"/>
                  </a:lnTo>
                  <a:lnTo>
                    <a:pt x="550" y="722"/>
                  </a:lnTo>
                  <a:lnTo>
                    <a:pt x="552" y="722"/>
                  </a:lnTo>
                  <a:lnTo>
                    <a:pt x="552" y="721"/>
                  </a:lnTo>
                  <a:lnTo>
                    <a:pt x="553" y="720"/>
                  </a:lnTo>
                  <a:lnTo>
                    <a:pt x="551" y="720"/>
                  </a:lnTo>
                  <a:lnTo>
                    <a:pt x="551" y="718"/>
                  </a:lnTo>
                  <a:lnTo>
                    <a:pt x="550" y="718"/>
                  </a:lnTo>
                  <a:lnTo>
                    <a:pt x="549" y="719"/>
                  </a:lnTo>
                  <a:lnTo>
                    <a:pt x="547" y="719"/>
                  </a:lnTo>
                  <a:lnTo>
                    <a:pt x="547" y="717"/>
                  </a:lnTo>
                  <a:lnTo>
                    <a:pt x="542" y="717"/>
                  </a:lnTo>
                  <a:lnTo>
                    <a:pt x="542" y="716"/>
                  </a:lnTo>
                  <a:lnTo>
                    <a:pt x="542" y="714"/>
                  </a:lnTo>
                  <a:lnTo>
                    <a:pt x="545" y="714"/>
                  </a:lnTo>
                  <a:lnTo>
                    <a:pt x="546" y="714"/>
                  </a:lnTo>
                  <a:lnTo>
                    <a:pt x="546" y="713"/>
                  </a:lnTo>
                  <a:lnTo>
                    <a:pt x="546" y="712"/>
                  </a:lnTo>
                  <a:lnTo>
                    <a:pt x="548" y="712"/>
                  </a:lnTo>
                  <a:lnTo>
                    <a:pt x="549" y="712"/>
                  </a:lnTo>
                  <a:lnTo>
                    <a:pt x="551" y="712"/>
                  </a:lnTo>
                  <a:lnTo>
                    <a:pt x="551" y="713"/>
                  </a:lnTo>
                  <a:lnTo>
                    <a:pt x="550" y="717"/>
                  </a:lnTo>
                  <a:lnTo>
                    <a:pt x="559" y="716"/>
                  </a:lnTo>
                  <a:lnTo>
                    <a:pt x="561" y="720"/>
                  </a:lnTo>
                  <a:lnTo>
                    <a:pt x="564" y="723"/>
                  </a:lnTo>
                  <a:lnTo>
                    <a:pt x="562" y="723"/>
                  </a:lnTo>
                  <a:lnTo>
                    <a:pt x="559" y="723"/>
                  </a:lnTo>
                  <a:lnTo>
                    <a:pt x="559" y="722"/>
                  </a:lnTo>
                  <a:lnTo>
                    <a:pt x="558" y="722"/>
                  </a:lnTo>
                  <a:lnTo>
                    <a:pt x="558" y="721"/>
                  </a:lnTo>
                  <a:lnTo>
                    <a:pt x="559" y="720"/>
                  </a:lnTo>
                  <a:lnTo>
                    <a:pt x="557" y="718"/>
                  </a:lnTo>
                  <a:lnTo>
                    <a:pt x="556" y="717"/>
                  </a:lnTo>
                  <a:lnTo>
                    <a:pt x="555" y="718"/>
                  </a:lnTo>
                  <a:lnTo>
                    <a:pt x="553" y="718"/>
                  </a:lnTo>
                  <a:lnTo>
                    <a:pt x="556" y="720"/>
                  </a:lnTo>
                  <a:lnTo>
                    <a:pt x="557" y="721"/>
                  </a:lnTo>
                  <a:lnTo>
                    <a:pt x="556" y="721"/>
                  </a:lnTo>
                  <a:lnTo>
                    <a:pt x="556" y="722"/>
                  </a:lnTo>
                  <a:lnTo>
                    <a:pt x="555" y="722"/>
                  </a:lnTo>
                  <a:lnTo>
                    <a:pt x="555" y="723"/>
                  </a:lnTo>
                  <a:lnTo>
                    <a:pt x="555" y="725"/>
                  </a:lnTo>
                  <a:lnTo>
                    <a:pt x="553" y="725"/>
                  </a:lnTo>
                  <a:lnTo>
                    <a:pt x="552" y="725"/>
                  </a:lnTo>
                  <a:lnTo>
                    <a:pt x="551" y="725"/>
                  </a:lnTo>
                  <a:lnTo>
                    <a:pt x="549" y="725"/>
                  </a:lnTo>
                  <a:lnTo>
                    <a:pt x="548" y="725"/>
                  </a:lnTo>
                  <a:lnTo>
                    <a:pt x="548" y="729"/>
                  </a:lnTo>
                  <a:lnTo>
                    <a:pt x="548" y="731"/>
                  </a:lnTo>
                  <a:lnTo>
                    <a:pt x="555" y="731"/>
                  </a:lnTo>
                  <a:lnTo>
                    <a:pt x="560" y="730"/>
                  </a:lnTo>
                  <a:lnTo>
                    <a:pt x="561" y="730"/>
                  </a:lnTo>
                  <a:lnTo>
                    <a:pt x="565" y="730"/>
                  </a:lnTo>
                  <a:lnTo>
                    <a:pt x="569" y="731"/>
                  </a:lnTo>
                  <a:lnTo>
                    <a:pt x="570" y="731"/>
                  </a:lnTo>
                  <a:lnTo>
                    <a:pt x="570" y="730"/>
                  </a:lnTo>
                  <a:lnTo>
                    <a:pt x="569" y="727"/>
                  </a:lnTo>
                  <a:lnTo>
                    <a:pt x="566" y="717"/>
                  </a:lnTo>
                  <a:lnTo>
                    <a:pt x="577" y="714"/>
                  </a:lnTo>
                  <a:lnTo>
                    <a:pt x="588" y="712"/>
                  </a:lnTo>
                  <a:lnTo>
                    <a:pt x="589" y="712"/>
                  </a:lnTo>
                  <a:lnTo>
                    <a:pt x="589" y="713"/>
                  </a:lnTo>
                  <a:lnTo>
                    <a:pt x="590" y="714"/>
                  </a:lnTo>
                  <a:lnTo>
                    <a:pt x="596" y="713"/>
                  </a:lnTo>
                  <a:lnTo>
                    <a:pt x="598" y="713"/>
                  </a:lnTo>
                  <a:lnTo>
                    <a:pt x="598" y="714"/>
                  </a:lnTo>
                  <a:lnTo>
                    <a:pt x="603" y="713"/>
                  </a:lnTo>
                  <a:lnTo>
                    <a:pt x="608" y="714"/>
                  </a:lnTo>
                  <a:lnTo>
                    <a:pt x="611" y="712"/>
                  </a:lnTo>
                  <a:lnTo>
                    <a:pt x="620" y="707"/>
                  </a:lnTo>
                  <a:lnTo>
                    <a:pt x="615" y="706"/>
                  </a:lnTo>
                  <a:lnTo>
                    <a:pt x="614" y="706"/>
                  </a:lnTo>
                  <a:lnTo>
                    <a:pt x="614" y="707"/>
                  </a:lnTo>
                  <a:lnTo>
                    <a:pt x="613" y="707"/>
                  </a:lnTo>
                  <a:lnTo>
                    <a:pt x="612" y="707"/>
                  </a:lnTo>
                  <a:lnTo>
                    <a:pt x="609" y="707"/>
                  </a:lnTo>
                  <a:lnTo>
                    <a:pt x="608" y="707"/>
                  </a:lnTo>
                  <a:lnTo>
                    <a:pt x="609" y="706"/>
                  </a:lnTo>
                  <a:lnTo>
                    <a:pt x="608" y="707"/>
                  </a:lnTo>
                  <a:lnTo>
                    <a:pt x="607" y="707"/>
                  </a:lnTo>
                  <a:lnTo>
                    <a:pt x="606" y="707"/>
                  </a:lnTo>
                  <a:lnTo>
                    <a:pt x="606" y="708"/>
                  </a:lnTo>
                  <a:lnTo>
                    <a:pt x="596" y="708"/>
                  </a:lnTo>
                  <a:lnTo>
                    <a:pt x="590" y="709"/>
                  </a:lnTo>
                  <a:lnTo>
                    <a:pt x="589" y="709"/>
                  </a:lnTo>
                  <a:lnTo>
                    <a:pt x="589" y="708"/>
                  </a:lnTo>
                  <a:lnTo>
                    <a:pt x="589" y="707"/>
                  </a:lnTo>
                  <a:lnTo>
                    <a:pt x="590" y="706"/>
                  </a:lnTo>
                  <a:lnTo>
                    <a:pt x="592" y="704"/>
                  </a:lnTo>
                  <a:lnTo>
                    <a:pt x="593" y="703"/>
                  </a:lnTo>
                  <a:lnTo>
                    <a:pt x="593" y="701"/>
                  </a:lnTo>
                  <a:lnTo>
                    <a:pt x="594" y="700"/>
                  </a:lnTo>
                  <a:lnTo>
                    <a:pt x="595" y="700"/>
                  </a:lnTo>
                  <a:lnTo>
                    <a:pt x="596" y="698"/>
                  </a:lnTo>
                  <a:lnTo>
                    <a:pt x="596" y="697"/>
                  </a:lnTo>
                  <a:lnTo>
                    <a:pt x="597" y="695"/>
                  </a:lnTo>
                  <a:lnTo>
                    <a:pt x="597" y="694"/>
                  </a:lnTo>
                  <a:lnTo>
                    <a:pt x="596" y="694"/>
                  </a:lnTo>
                  <a:lnTo>
                    <a:pt x="593" y="694"/>
                  </a:lnTo>
                  <a:lnTo>
                    <a:pt x="594" y="691"/>
                  </a:lnTo>
                  <a:lnTo>
                    <a:pt x="595" y="689"/>
                  </a:lnTo>
                  <a:lnTo>
                    <a:pt x="595" y="688"/>
                  </a:lnTo>
                  <a:lnTo>
                    <a:pt x="595" y="686"/>
                  </a:lnTo>
                  <a:lnTo>
                    <a:pt x="596" y="686"/>
                  </a:lnTo>
                  <a:lnTo>
                    <a:pt x="599" y="686"/>
                  </a:lnTo>
                  <a:lnTo>
                    <a:pt x="599" y="685"/>
                  </a:lnTo>
                  <a:lnTo>
                    <a:pt x="599" y="684"/>
                  </a:lnTo>
                  <a:lnTo>
                    <a:pt x="599" y="682"/>
                  </a:lnTo>
                  <a:lnTo>
                    <a:pt x="598" y="682"/>
                  </a:lnTo>
                  <a:lnTo>
                    <a:pt x="592" y="684"/>
                  </a:lnTo>
                  <a:lnTo>
                    <a:pt x="589" y="684"/>
                  </a:lnTo>
                  <a:lnTo>
                    <a:pt x="588" y="684"/>
                  </a:lnTo>
                  <a:lnTo>
                    <a:pt x="588" y="685"/>
                  </a:lnTo>
                  <a:lnTo>
                    <a:pt x="587" y="688"/>
                  </a:lnTo>
                  <a:lnTo>
                    <a:pt x="587" y="691"/>
                  </a:lnTo>
                  <a:lnTo>
                    <a:pt x="586" y="694"/>
                  </a:lnTo>
                  <a:lnTo>
                    <a:pt x="581" y="695"/>
                  </a:lnTo>
                  <a:lnTo>
                    <a:pt x="579" y="697"/>
                  </a:lnTo>
                  <a:lnTo>
                    <a:pt x="577" y="693"/>
                  </a:lnTo>
                  <a:lnTo>
                    <a:pt x="570" y="693"/>
                  </a:lnTo>
                  <a:lnTo>
                    <a:pt x="568" y="694"/>
                  </a:lnTo>
                  <a:lnTo>
                    <a:pt x="567" y="689"/>
                  </a:lnTo>
                  <a:lnTo>
                    <a:pt x="565" y="690"/>
                  </a:lnTo>
                  <a:lnTo>
                    <a:pt x="562" y="691"/>
                  </a:lnTo>
                  <a:lnTo>
                    <a:pt x="559" y="692"/>
                  </a:lnTo>
                  <a:lnTo>
                    <a:pt x="557" y="692"/>
                  </a:lnTo>
                  <a:lnTo>
                    <a:pt x="552" y="693"/>
                  </a:lnTo>
                  <a:lnTo>
                    <a:pt x="553" y="695"/>
                  </a:lnTo>
                  <a:lnTo>
                    <a:pt x="555" y="695"/>
                  </a:lnTo>
                  <a:lnTo>
                    <a:pt x="556" y="694"/>
                  </a:lnTo>
                  <a:lnTo>
                    <a:pt x="557" y="694"/>
                  </a:lnTo>
                  <a:lnTo>
                    <a:pt x="558" y="694"/>
                  </a:lnTo>
                  <a:lnTo>
                    <a:pt x="558" y="695"/>
                  </a:lnTo>
                  <a:lnTo>
                    <a:pt x="555" y="697"/>
                  </a:lnTo>
                  <a:lnTo>
                    <a:pt x="556" y="700"/>
                  </a:lnTo>
                  <a:lnTo>
                    <a:pt x="553" y="701"/>
                  </a:lnTo>
                  <a:lnTo>
                    <a:pt x="552" y="701"/>
                  </a:lnTo>
                  <a:lnTo>
                    <a:pt x="551" y="700"/>
                  </a:lnTo>
                  <a:lnTo>
                    <a:pt x="551" y="699"/>
                  </a:lnTo>
                  <a:lnTo>
                    <a:pt x="547" y="697"/>
                  </a:lnTo>
                  <a:lnTo>
                    <a:pt x="548" y="697"/>
                  </a:lnTo>
                  <a:lnTo>
                    <a:pt x="548" y="695"/>
                  </a:lnTo>
                  <a:lnTo>
                    <a:pt x="543" y="694"/>
                  </a:lnTo>
                  <a:lnTo>
                    <a:pt x="545" y="693"/>
                  </a:lnTo>
                  <a:lnTo>
                    <a:pt x="545" y="692"/>
                  </a:lnTo>
                  <a:lnTo>
                    <a:pt x="545" y="691"/>
                  </a:lnTo>
                  <a:lnTo>
                    <a:pt x="548" y="692"/>
                  </a:lnTo>
                  <a:lnTo>
                    <a:pt x="549" y="692"/>
                  </a:lnTo>
                  <a:lnTo>
                    <a:pt x="549" y="691"/>
                  </a:lnTo>
                  <a:lnTo>
                    <a:pt x="549" y="690"/>
                  </a:lnTo>
                  <a:lnTo>
                    <a:pt x="546" y="689"/>
                  </a:lnTo>
                  <a:lnTo>
                    <a:pt x="546" y="688"/>
                  </a:lnTo>
                  <a:lnTo>
                    <a:pt x="547" y="684"/>
                  </a:lnTo>
                  <a:lnTo>
                    <a:pt x="545" y="684"/>
                  </a:lnTo>
                  <a:lnTo>
                    <a:pt x="543" y="679"/>
                  </a:lnTo>
                  <a:lnTo>
                    <a:pt x="542" y="677"/>
                  </a:lnTo>
                  <a:lnTo>
                    <a:pt x="542" y="676"/>
                  </a:lnTo>
                  <a:lnTo>
                    <a:pt x="542" y="675"/>
                  </a:lnTo>
                  <a:lnTo>
                    <a:pt x="541" y="675"/>
                  </a:lnTo>
                  <a:lnTo>
                    <a:pt x="539" y="675"/>
                  </a:lnTo>
                  <a:lnTo>
                    <a:pt x="529" y="677"/>
                  </a:lnTo>
                  <a:lnTo>
                    <a:pt x="522" y="679"/>
                  </a:lnTo>
                  <a:lnTo>
                    <a:pt x="518" y="665"/>
                  </a:lnTo>
                  <a:lnTo>
                    <a:pt x="517" y="658"/>
                  </a:lnTo>
                  <a:lnTo>
                    <a:pt x="517" y="655"/>
                  </a:lnTo>
                  <a:lnTo>
                    <a:pt x="515" y="655"/>
                  </a:lnTo>
                  <a:lnTo>
                    <a:pt x="515" y="654"/>
                  </a:lnTo>
                  <a:lnTo>
                    <a:pt x="515" y="653"/>
                  </a:lnTo>
                  <a:lnTo>
                    <a:pt x="515" y="652"/>
                  </a:lnTo>
                  <a:lnTo>
                    <a:pt x="512" y="653"/>
                  </a:lnTo>
                  <a:lnTo>
                    <a:pt x="511" y="654"/>
                  </a:lnTo>
                  <a:lnTo>
                    <a:pt x="510" y="655"/>
                  </a:lnTo>
                  <a:lnTo>
                    <a:pt x="508" y="653"/>
                  </a:lnTo>
                  <a:lnTo>
                    <a:pt x="508" y="652"/>
                  </a:lnTo>
                  <a:lnTo>
                    <a:pt x="505" y="653"/>
                  </a:lnTo>
                  <a:lnTo>
                    <a:pt x="504" y="654"/>
                  </a:lnTo>
                  <a:lnTo>
                    <a:pt x="502" y="655"/>
                  </a:lnTo>
                  <a:lnTo>
                    <a:pt x="500" y="656"/>
                  </a:lnTo>
                  <a:lnTo>
                    <a:pt x="499" y="657"/>
                  </a:lnTo>
                  <a:lnTo>
                    <a:pt x="498" y="658"/>
                  </a:lnTo>
                  <a:lnTo>
                    <a:pt x="496" y="661"/>
                  </a:lnTo>
                  <a:lnTo>
                    <a:pt x="495" y="661"/>
                  </a:lnTo>
                  <a:lnTo>
                    <a:pt x="494" y="659"/>
                  </a:lnTo>
                  <a:lnTo>
                    <a:pt x="493" y="659"/>
                  </a:lnTo>
                  <a:lnTo>
                    <a:pt x="494" y="661"/>
                  </a:lnTo>
                  <a:lnTo>
                    <a:pt x="495" y="662"/>
                  </a:lnTo>
                  <a:lnTo>
                    <a:pt x="496" y="662"/>
                  </a:lnTo>
                  <a:lnTo>
                    <a:pt x="500" y="664"/>
                  </a:lnTo>
                  <a:lnTo>
                    <a:pt x="498" y="665"/>
                  </a:lnTo>
                  <a:lnTo>
                    <a:pt x="495" y="664"/>
                  </a:lnTo>
                  <a:lnTo>
                    <a:pt x="494" y="663"/>
                  </a:lnTo>
                  <a:lnTo>
                    <a:pt x="494" y="664"/>
                  </a:lnTo>
                  <a:lnTo>
                    <a:pt x="491" y="662"/>
                  </a:lnTo>
                  <a:lnTo>
                    <a:pt x="489" y="662"/>
                  </a:lnTo>
                  <a:lnTo>
                    <a:pt x="493" y="665"/>
                  </a:lnTo>
                  <a:lnTo>
                    <a:pt x="492" y="667"/>
                  </a:lnTo>
                  <a:lnTo>
                    <a:pt x="491" y="670"/>
                  </a:lnTo>
                  <a:lnTo>
                    <a:pt x="490" y="672"/>
                  </a:lnTo>
                  <a:lnTo>
                    <a:pt x="489" y="673"/>
                  </a:lnTo>
                  <a:lnTo>
                    <a:pt x="489" y="674"/>
                  </a:lnTo>
                  <a:lnTo>
                    <a:pt x="484" y="682"/>
                  </a:lnTo>
                  <a:lnTo>
                    <a:pt x="482" y="686"/>
                  </a:lnTo>
                  <a:lnTo>
                    <a:pt x="478" y="691"/>
                  </a:lnTo>
                  <a:lnTo>
                    <a:pt x="477" y="694"/>
                  </a:lnTo>
                  <a:lnTo>
                    <a:pt x="477" y="695"/>
                  </a:lnTo>
                  <a:lnTo>
                    <a:pt x="476" y="697"/>
                  </a:lnTo>
                  <a:lnTo>
                    <a:pt x="477" y="700"/>
                  </a:lnTo>
                  <a:lnTo>
                    <a:pt x="478" y="702"/>
                  </a:lnTo>
                  <a:lnTo>
                    <a:pt x="477" y="702"/>
                  </a:lnTo>
                  <a:lnTo>
                    <a:pt x="474" y="709"/>
                  </a:lnTo>
                  <a:lnTo>
                    <a:pt x="473" y="712"/>
                  </a:lnTo>
                  <a:lnTo>
                    <a:pt x="475" y="713"/>
                  </a:lnTo>
                  <a:lnTo>
                    <a:pt x="478" y="714"/>
                  </a:lnTo>
                  <a:lnTo>
                    <a:pt x="482" y="710"/>
                  </a:lnTo>
                  <a:lnTo>
                    <a:pt x="482" y="711"/>
                  </a:lnTo>
                  <a:lnTo>
                    <a:pt x="484" y="714"/>
                  </a:lnTo>
                  <a:lnTo>
                    <a:pt x="486" y="718"/>
                  </a:lnTo>
                  <a:lnTo>
                    <a:pt x="487" y="722"/>
                  </a:lnTo>
                  <a:lnTo>
                    <a:pt x="493" y="730"/>
                  </a:lnTo>
                  <a:lnTo>
                    <a:pt x="496" y="735"/>
                  </a:lnTo>
                  <a:lnTo>
                    <a:pt x="495" y="736"/>
                  </a:lnTo>
                  <a:lnTo>
                    <a:pt x="494" y="736"/>
                  </a:lnTo>
                  <a:lnTo>
                    <a:pt x="494" y="737"/>
                  </a:lnTo>
                  <a:lnTo>
                    <a:pt x="496" y="747"/>
                  </a:lnTo>
                  <a:lnTo>
                    <a:pt x="493" y="750"/>
                  </a:lnTo>
                  <a:lnTo>
                    <a:pt x="487" y="755"/>
                  </a:lnTo>
                  <a:lnTo>
                    <a:pt x="484" y="757"/>
                  </a:lnTo>
                  <a:lnTo>
                    <a:pt x="483" y="758"/>
                  </a:lnTo>
                  <a:lnTo>
                    <a:pt x="462" y="755"/>
                  </a:lnTo>
                  <a:lnTo>
                    <a:pt x="459" y="755"/>
                  </a:lnTo>
                  <a:lnTo>
                    <a:pt x="458" y="750"/>
                  </a:lnTo>
                  <a:lnTo>
                    <a:pt x="459" y="748"/>
                  </a:lnTo>
                  <a:lnTo>
                    <a:pt x="459" y="747"/>
                  </a:lnTo>
                  <a:lnTo>
                    <a:pt x="462" y="745"/>
                  </a:lnTo>
                  <a:lnTo>
                    <a:pt x="464" y="743"/>
                  </a:lnTo>
                  <a:lnTo>
                    <a:pt x="465" y="744"/>
                  </a:lnTo>
                  <a:lnTo>
                    <a:pt x="473" y="740"/>
                  </a:lnTo>
                  <a:lnTo>
                    <a:pt x="473" y="736"/>
                  </a:lnTo>
                  <a:lnTo>
                    <a:pt x="472" y="735"/>
                  </a:lnTo>
                  <a:lnTo>
                    <a:pt x="472" y="730"/>
                  </a:lnTo>
                  <a:lnTo>
                    <a:pt x="472" y="726"/>
                  </a:lnTo>
                  <a:lnTo>
                    <a:pt x="471" y="722"/>
                  </a:lnTo>
                  <a:lnTo>
                    <a:pt x="468" y="720"/>
                  </a:lnTo>
                  <a:lnTo>
                    <a:pt x="466" y="725"/>
                  </a:lnTo>
                  <a:lnTo>
                    <a:pt x="463" y="721"/>
                  </a:lnTo>
                  <a:lnTo>
                    <a:pt x="461" y="722"/>
                  </a:lnTo>
                  <a:lnTo>
                    <a:pt x="459" y="721"/>
                  </a:lnTo>
                  <a:lnTo>
                    <a:pt x="458" y="721"/>
                  </a:lnTo>
                  <a:lnTo>
                    <a:pt x="457" y="720"/>
                  </a:lnTo>
                  <a:lnTo>
                    <a:pt x="456" y="719"/>
                  </a:lnTo>
                  <a:lnTo>
                    <a:pt x="452" y="723"/>
                  </a:lnTo>
                  <a:lnTo>
                    <a:pt x="452" y="725"/>
                  </a:lnTo>
                  <a:lnTo>
                    <a:pt x="449" y="726"/>
                  </a:lnTo>
                  <a:lnTo>
                    <a:pt x="448" y="726"/>
                  </a:lnTo>
                  <a:lnTo>
                    <a:pt x="446" y="722"/>
                  </a:lnTo>
                  <a:lnTo>
                    <a:pt x="444" y="725"/>
                  </a:lnTo>
                  <a:lnTo>
                    <a:pt x="443" y="726"/>
                  </a:lnTo>
                  <a:lnTo>
                    <a:pt x="445" y="728"/>
                  </a:lnTo>
                  <a:lnTo>
                    <a:pt x="446" y="728"/>
                  </a:lnTo>
                  <a:lnTo>
                    <a:pt x="446" y="729"/>
                  </a:lnTo>
                  <a:lnTo>
                    <a:pt x="458" y="740"/>
                  </a:lnTo>
                  <a:lnTo>
                    <a:pt x="453" y="753"/>
                  </a:lnTo>
                  <a:lnTo>
                    <a:pt x="440" y="752"/>
                  </a:lnTo>
                  <a:lnTo>
                    <a:pt x="439" y="753"/>
                  </a:lnTo>
                  <a:lnTo>
                    <a:pt x="431" y="758"/>
                  </a:lnTo>
                  <a:lnTo>
                    <a:pt x="427" y="762"/>
                  </a:lnTo>
                  <a:lnTo>
                    <a:pt x="419" y="767"/>
                  </a:lnTo>
                  <a:lnTo>
                    <a:pt x="412" y="772"/>
                  </a:lnTo>
                  <a:lnTo>
                    <a:pt x="414" y="776"/>
                  </a:lnTo>
                  <a:lnTo>
                    <a:pt x="415" y="777"/>
                  </a:lnTo>
                  <a:lnTo>
                    <a:pt x="416" y="780"/>
                  </a:lnTo>
                  <a:lnTo>
                    <a:pt x="418" y="784"/>
                  </a:lnTo>
                  <a:lnTo>
                    <a:pt x="418" y="785"/>
                  </a:lnTo>
                  <a:lnTo>
                    <a:pt x="414" y="785"/>
                  </a:lnTo>
                  <a:lnTo>
                    <a:pt x="411" y="784"/>
                  </a:lnTo>
                  <a:lnTo>
                    <a:pt x="410" y="784"/>
                  </a:lnTo>
                  <a:lnTo>
                    <a:pt x="405" y="799"/>
                  </a:lnTo>
                  <a:lnTo>
                    <a:pt x="403" y="803"/>
                  </a:lnTo>
                  <a:lnTo>
                    <a:pt x="402" y="810"/>
                  </a:lnTo>
                  <a:lnTo>
                    <a:pt x="384" y="801"/>
                  </a:lnTo>
                  <a:lnTo>
                    <a:pt x="379" y="807"/>
                  </a:lnTo>
                  <a:lnTo>
                    <a:pt x="364" y="793"/>
                  </a:lnTo>
                  <a:lnTo>
                    <a:pt x="350" y="781"/>
                  </a:lnTo>
                  <a:lnTo>
                    <a:pt x="349" y="781"/>
                  </a:lnTo>
                  <a:lnTo>
                    <a:pt x="346" y="781"/>
                  </a:lnTo>
                  <a:lnTo>
                    <a:pt x="349" y="788"/>
                  </a:lnTo>
                  <a:lnTo>
                    <a:pt x="350" y="792"/>
                  </a:lnTo>
                  <a:lnTo>
                    <a:pt x="342" y="791"/>
                  </a:lnTo>
                  <a:lnTo>
                    <a:pt x="342" y="794"/>
                  </a:lnTo>
                  <a:lnTo>
                    <a:pt x="342" y="797"/>
                  </a:lnTo>
                  <a:lnTo>
                    <a:pt x="342" y="799"/>
                  </a:lnTo>
                  <a:lnTo>
                    <a:pt x="342" y="801"/>
                  </a:lnTo>
                  <a:lnTo>
                    <a:pt x="342" y="803"/>
                  </a:lnTo>
                  <a:lnTo>
                    <a:pt x="342" y="806"/>
                  </a:lnTo>
                  <a:lnTo>
                    <a:pt x="342" y="808"/>
                  </a:lnTo>
                  <a:lnTo>
                    <a:pt x="342" y="810"/>
                  </a:lnTo>
                  <a:lnTo>
                    <a:pt x="342" y="811"/>
                  </a:lnTo>
                  <a:lnTo>
                    <a:pt x="345" y="815"/>
                  </a:lnTo>
                  <a:lnTo>
                    <a:pt x="346" y="817"/>
                  </a:lnTo>
                  <a:lnTo>
                    <a:pt x="347" y="817"/>
                  </a:lnTo>
                  <a:lnTo>
                    <a:pt x="349" y="818"/>
                  </a:lnTo>
                  <a:lnTo>
                    <a:pt x="354" y="815"/>
                  </a:lnTo>
                  <a:lnTo>
                    <a:pt x="356" y="817"/>
                  </a:lnTo>
                  <a:lnTo>
                    <a:pt x="356" y="818"/>
                  </a:lnTo>
                  <a:lnTo>
                    <a:pt x="359" y="820"/>
                  </a:lnTo>
                  <a:lnTo>
                    <a:pt x="361" y="825"/>
                  </a:lnTo>
                  <a:lnTo>
                    <a:pt x="363" y="829"/>
                  </a:lnTo>
                  <a:lnTo>
                    <a:pt x="365" y="831"/>
                  </a:lnTo>
                  <a:lnTo>
                    <a:pt x="365" y="833"/>
                  </a:lnTo>
                  <a:lnTo>
                    <a:pt x="365" y="834"/>
                  </a:lnTo>
                  <a:lnTo>
                    <a:pt x="370" y="839"/>
                  </a:lnTo>
                  <a:lnTo>
                    <a:pt x="374" y="846"/>
                  </a:lnTo>
                  <a:lnTo>
                    <a:pt x="377" y="849"/>
                  </a:lnTo>
                  <a:lnTo>
                    <a:pt x="377" y="852"/>
                  </a:lnTo>
                  <a:lnTo>
                    <a:pt x="378" y="854"/>
                  </a:lnTo>
                  <a:lnTo>
                    <a:pt x="379" y="860"/>
                  </a:lnTo>
                  <a:lnTo>
                    <a:pt x="375" y="860"/>
                  </a:lnTo>
                  <a:lnTo>
                    <a:pt x="372" y="861"/>
                  </a:lnTo>
                  <a:lnTo>
                    <a:pt x="369" y="862"/>
                  </a:lnTo>
                  <a:lnTo>
                    <a:pt x="364" y="862"/>
                  </a:lnTo>
                  <a:lnTo>
                    <a:pt x="364" y="863"/>
                  </a:lnTo>
                  <a:lnTo>
                    <a:pt x="360" y="871"/>
                  </a:lnTo>
                  <a:lnTo>
                    <a:pt x="360" y="872"/>
                  </a:lnTo>
                  <a:lnTo>
                    <a:pt x="358" y="871"/>
                  </a:lnTo>
                  <a:lnTo>
                    <a:pt x="356" y="871"/>
                  </a:lnTo>
                  <a:lnTo>
                    <a:pt x="356" y="870"/>
                  </a:lnTo>
                  <a:lnTo>
                    <a:pt x="356" y="856"/>
                  </a:lnTo>
                  <a:lnTo>
                    <a:pt x="353" y="856"/>
                  </a:lnTo>
                  <a:lnTo>
                    <a:pt x="352" y="856"/>
                  </a:lnTo>
                  <a:lnTo>
                    <a:pt x="352" y="870"/>
                  </a:lnTo>
                  <a:lnTo>
                    <a:pt x="352" y="871"/>
                  </a:lnTo>
                  <a:lnTo>
                    <a:pt x="351" y="871"/>
                  </a:lnTo>
                  <a:lnTo>
                    <a:pt x="349" y="871"/>
                  </a:lnTo>
                  <a:lnTo>
                    <a:pt x="347" y="871"/>
                  </a:lnTo>
                  <a:lnTo>
                    <a:pt x="346" y="872"/>
                  </a:lnTo>
                  <a:lnTo>
                    <a:pt x="346" y="871"/>
                  </a:lnTo>
                  <a:lnTo>
                    <a:pt x="345" y="866"/>
                  </a:lnTo>
                  <a:lnTo>
                    <a:pt x="344" y="863"/>
                  </a:lnTo>
                  <a:lnTo>
                    <a:pt x="342" y="855"/>
                  </a:lnTo>
                  <a:lnTo>
                    <a:pt x="341" y="853"/>
                  </a:lnTo>
                  <a:lnTo>
                    <a:pt x="337" y="847"/>
                  </a:lnTo>
                  <a:lnTo>
                    <a:pt x="331" y="836"/>
                  </a:lnTo>
                  <a:lnTo>
                    <a:pt x="330" y="835"/>
                  </a:lnTo>
                  <a:lnTo>
                    <a:pt x="330" y="834"/>
                  </a:lnTo>
                  <a:lnTo>
                    <a:pt x="317" y="835"/>
                  </a:lnTo>
                  <a:lnTo>
                    <a:pt x="297" y="836"/>
                  </a:lnTo>
                  <a:lnTo>
                    <a:pt x="286" y="849"/>
                  </a:lnTo>
                  <a:lnTo>
                    <a:pt x="284" y="847"/>
                  </a:lnTo>
                  <a:lnTo>
                    <a:pt x="281" y="846"/>
                  </a:lnTo>
                  <a:lnTo>
                    <a:pt x="297" y="827"/>
                  </a:lnTo>
                  <a:lnTo>
                    <a:pt x="296" y="826"/>
                  </a:lnTo>
                  <a:lnTo>
                    <a:pt x="294" y="827"/>
                  </a:lnTo>
                  <a:lnTo>
                    <a:pt x="279" y="844"/>
                  </a:lnTo>
                  <a:lnTo>
                    <a:pt x="279" y="845"/>
                  </a:lnTo>
                  <a:lnTo>
                    <a:pt x="279" y="844"/>
                  </a:lnTo>
                  <a:lnTo>
                    <a:pt x="278" y="844"/>
                  </a:lnTo>
                  <a:lnTo>
                    <a:pt x="277" y="842"/>
                  </a:lnTo>
                  <a:lnTo>
                    <a:pt x="275" y="840"/>
                  </a:lnTo>
                  <a:lnTo>
                    <a:pt x="276" y="840"/>
                  </a:lnTo>
                  <a:lnTo>
                    <a:pt x="280" y="837"/>
                  </a:lnTo>
                  <a:lnTo>
                    <a:pt x="278" y="836"/>
                  </a:lnTo>
                  <a:lnTo>
                    <a:pt x="287" y="822"/>
                  </a:lnTo>
                  <a:lnTo>
                    <a:pt x="277" y="828"/>
                  </a:lnTo>
                  <a:lnTo>
                    <a:pt x="276" y="829"/>
                  </a:lnTo>
                  <a:lnTo>
                    <a:pt x="274" y="830"/>
                  </a:lnTo>
                  <a:lnTo>
                    <a:pt x="269" y="827"/>
                  </a:lnTo>
                  <a:lnTo>
                    <a:pt x="272" y="825"/>
                  </a:lnTo>
                  <a:lnTo>
                    <a:pt x="277" y="822"/>
                  </a:lnTo>
                  <a:lnTo>
                    <a:pt x="278" y="822"/>
                  </a:lnTo>
                  <a:lnTo>
                    <a:pt x="278" y="824"/>
                  </a:lnTo>
                  <a:lnTo>
                    <a:pt x="283" y="822"/>
                  </a:lnTo>
                  <a:lnTo>
                    <a:pt x="285" y="820"/>
                  </a:lnTo>
                  <a:lnTo>
                    <a:pt x="287" y="821"/>
                  </a:lnTo>
                  <a:lnTo>
                    <a:pt x="302" y="817"/>
                  </a:lnTo>
                  <a:lnTo>
                    <a:pt x="302" y="818"/>
                  </a:lnTo>
                  <a:lnTo>
                    <a:pt x="305" y="819"/>
                  </a:lnTo>
                  <a:lnTo>
                    <a:pt x="306" y="818"/>
                  </a:lnTo>
                  <a:lnTo>
                    <a:pt x="308" y="820"/>
                  </a:lnTo>
                  <a:lnTo>
                    <a:pt x="306" y="817"/>
                  </a:lnTo>
                  <a:lnTo>
                    <a:pt x="305" y="815"/>
                  </a:lnTo>
                  <a:lnTo>
                    <a:pt x="304" y="813"/>
                  </a:lnTo>
                  <a:lnTo>
                    <a:pt x="304" y="811"/>
                  </a:lnTo>
                  <a:lnTo>
                    <a:pt x="303" y="810"/>
                  </a:lnTo>
                  <a:lnTo>
                    <a:pt x="300" y="807"/>
                  </a:lnTo>
                  <a:lnTo>
                    <a:pt x="299" y="803"/>
                  </a:lnTo>
                  <a:lnTo>
                    <a:pt x="298" y="802"/>
                  </a:lnTo>
                  <a:lnTo>
                    <a:pt x="302" y="801"/>
                  </a:lnTo>
                  <a:lnTo>
                    <a:pt x="305" y="799"/>
                  </a:lnTo>
                  <a:lnTo>
                    <a:pt x="313" y="794"/>
                  </a:lnTo>
                  <a:lnTo>
                    <a:pt x="316" y="792"/>
                  </a:lnTo>
                  <a:lnTo>
                    <a:pt x="318" y="791"/>
                  </a:lnTo>
                  <a:lnTo>
                    <a:pt x="321" y="790"/>
                  </a:lnTo>
                  <a:lnTo>
                    <a:pt x="321" y="789"/>
                  </a:lnTo>
                  <a:lnTo>
                    <a:pt x="322" y="781"/>
                  </a:lnTo>
                  <a:lnTo>
                    <a:pt x="322" y="780"/>
                  </a:lnTo>
                  <a:lnTo>
                    <a:pt x="317" y="777"/>
                  </a:lnTo>
                  <a:lnTo>
                    <a:pt x="322" y="771"/>
                  </a:lnTo>
                  <a:lnTo>
                    <a:pt x="324" y="765"/>
                  </a:lnTo>
                  <a:lnTo>
                    <a:pt x="325" y="764"/>
                  </a:lnTo>
                  <a:lnTo>
                    <a:pt x="333" y="766"/>
                  </a:lnTo>
                  <a:lnTo>
                    <a:pt x="341" y="770"/>
                  </a:lnTo>
                  <a:lnTo>
                    <a:pt x="342" y="770"/>
                  </a:lnTo>
                  <a:lnTo>
                    <a:pt x="350" y="772"/>
                  </a:lnTo>
                  <a:lnTo>
                    <a:pt x="353" y="772"/>
                  </a:lnTo>
                  <a:lnTo>
                    <a:pt x="354" y="773"/>
                  </a:lnTo>
                  <a:lnTo>
                    <a:pt x="364" y="752"/>
                  </a:lnTo>
                  <a:lnTo>
                    <a:pt x="368" y="745"/>
                  </a:lnTo>
                  <a:lnTo>
                    <a:pt x="369" y="743"/>
                  </a:lnTo>
                  <a:lnTo>
                    <a:pt x="370" y="740"/>
                  </a:lnTo>
                  <a:lnTo>
                    <a:pt x="370" y="741"/>
                  </a:lnTo>
                  <a:lnTo>
                    <a:pt x="370" y="743"/>
                  </a:lnTo>
                  <a:lnTo>
                    <a:pt x="370" y="744"/>
                  </a:lnTo>
                  <a:lnTo>
                    <a:pt x="371" y="745"/>
                  </a:lnTo>
                  <a:lnTo>
                    <a:pt x="372" y="746"/>
                  </a:lnTo>
                  <a:lnTo>
                    <a:pt x="373" y="746"/>
                  </a:lnTo>
                  <a:lnTo>
                    <a:pt x="375" y="747"/>
                  </a:lnTo>
                  <a:lnTo>
                    <a:pt x="378" y="747"/>
                  </a:lnTo>
                  <a:lnTo>
                    <a:pt x="380" y="748"/>
                  </a:lnTo>
                  <a:lnTo>
                    <a:pt x="381" y="752"/>
                  </a:lnTo>
                  <a:lnTo>
                    <a:pt x="383" y="756"/>
                  </a:lnTo>
                  <a:lnTo>
                    <a:pt x="383" y="757"/>
                  </a:lnTo>
                  <a:lnTo>
                    <a:pt x="383" y="758"/>
                  </a:lnTo>
                  <a:lnTo>
                    <a:pt x="382" y="758"/>
                  </a:lnTo>
                  <a:lnTo>
                    <a:pt x="381" y="758"/>
                  </a:lnTo>
                  <a:lnTo>
                    <a:pt x="373" y="763"/>
                  </a:lnTo>
                  <a:lnTo>
                    <a:pt x="378" y="768"/>
                  </a:lnTo>
                  <a:lnTo>
                    <a:pt x="378" y="770"/>
                  </a:lnTo>
                  <a:lnTo>
                    <a:pt x="379" y="768"/>
                  </a:lnTo>
                  <a:lnTo>
                    <a:pt x="383" y="766"/>
                  </a:lnTo>
                  <a:lnTo>
                    <a:pt x="384" y="765"/>
                  </a:lnTo>
                  <a:lnTo>
                    <a:pt x="387" y="764"/>
                  </a:lnTo>
                  <a:lnTo>
                    <a:pt x="388" y="763"/>
                  </a:lnTo>
                  <a:lnTo>
                    <a:pt x="394" y="758"/>
                  </a:lnTo>
                  <a:lnTo>
                    <a:pt x="396" y="758"/>
                  </a:lnTo>
                  <a:lnTo>
                    <a:pt x="401" y="753"/>
                  </a:lnTo>
                  <a:lnTo>
                    <a:pt x="402" y="753"/>
                  </a:lnTo>
                  <a:lnTo>
                    <a:pt x="399" y="747"/>
                  </a:lnTo>
                  <a:lnTo>
                    <a:pt x="398" y="747"/>
                  </a:lnTo>
                  <a:lnTo>
                    <a:pt x="394" y="749"/>
                  </a:lnTo>
                  <a:lnTo>
                    <a:pt x="390" y="743"/>
                  </a:lnTo>
                  <a:lnTo>
                    <a:pt x="388" y="748"/>
                  </a:lnTo>
                  <a:lnTo>
                    <a:pt x="387" y="748"/>
                  </a:lnTo>
                  <a:lnTo>
                    <a:pt x="387" y="749"/>
                  </a:lnTo>
                  <a:lnTo>
                    <a:pt x="386" y="752"/>
                  </a:lnTo>
                  <a:lnTo>
                    <a:pt x="386" y="753"/>
                  </a:lnTo>
                  <a:lnTo>
                    <a:pt x="387" y="756"/>
                  </a:lnTo>
                  <a:lnTo>
                    <a:pt x="386" y="755"/>
                  </a:lnTo>
                  <a:lnTo>
                    <a:pt x="384" y="755"/>
                  </a:lnTo>
                  <a:lnTo>
                    <a:pt x="384" y="753"/>
                  </a:lnTo>
                  <a:lnTo>
                    <a:pt x="384" y="750"/>
                  </a:lnTo>
                  <a:lnTo>
                    <a:pt x="384" y="749"/>
                  </a:lnTo>
                  <a:lnTo>
                    <a:pt x="386" y="748"/>
                  </a:lnTo>
                  <a:lnTo>
                    <a:pt x="384" y="747"/>
                  </a:lnTo>
                  <a:lnTo>
                    <a:pt x="383" y="746"/>
                  </a:lnTo>
                  <a:lnTo>
                    <a:pt x="381" y="745"/>
                  </a:lnTo>
                  <a:lnTo>
                    <a:pt x="379" y="744"/>
                  </a:lnTo>
                  <a:lnTo>
                    <a:pt x="378" y="744"/>
                  </a:lnTo>
                  <a:lnTo>
                    <a:pt x="377" y="744"/>
                  </a:lnTo>
                  <a:lnTo>
                    <a:pt x="375" y="744"/>
                  </a:lnTo>
                  <a:lnTo>
                    <a:pt x="377" y="743"/>
                  </a:lnTo>
                  <a:lnTo>
                    <a:pt x="378" y="741"/>
                  </a:lnTo>
                  <a:lnTo>
                    <a:pt x="378" y="740"/>
                  </a:lnTo>
                  <a:lnTo>
                    <a:pt x="375" y="739"/>
                  </a:lnTo>
                  <a:lnTo>
                    <a:pt x="374" y="739"/>
                  </a:lnTo>
                  <a:lnTo>
                    <a:pt x="374" y="738"/>
                  </a:lnTo>
                  <a:lnTo>
                    <a:pt x="373" y="736"/>
                  </a:lnTo>
                  <a:lnTo>
                    <a:pt x="371" y="734"/>
                  </a:lnTo>
                  <a:lnTo>
                    <a:pt x="370" y="734"/>
                  </a:lnTo>
                  <a:lnTo>
                    <a:pt x="369" y="731"/>
                  </a:lnTo>
                  <a:lnTo>
                    <a:pt x="368" y="730"/>
                  </a:lnTo>
                  <a:lnTo>
                    <a:pt x="365" y="728"/>
                  </a:lnTo>
                  <a:lnTo>
                    <a:pt x="363" y="727"/>
                  </a:lnTo>
                  <a:lnTo>
                    <a:pt x="360" y="728"/>
                  </a:lnTo>
                  <a:lnTo>
                    <a:pt x="353" y="721"/>
                  </a:lnTo>
                  <a:lnTo>
                    <a:pt x="347" y="713"/>
                  </a:lnTo>
                  <a:lnTo>
                    <a:pt x="350" y="710"/>
                  </a:lnTo>
                  <a:lnTo>
                    <a:pt x="351" y="707"/>
                  </a:lnTo>
                  <a:lnTo>
                    <a:pt x="355" y="701"/>
                  </a:lnTo>
                  <a:lnTo>
                    <a:pt x="356" y="699"/>
                  </a:lnTo>
                  <a:lnTo>
                    <a:pt x="358" y="698"/>
                  </a:lnTo>
                  <a:lnTo>
                    <a:pt x="358" y="697"/>
                  </a:lnTo>
                  <a:lnTo>
                    <a:pt x="356" y="695"/>
                  </a:lnTo>
                  <a:lnTo>
                    <a:pt x="354" y="692"/>
                  </a:lnTo>
                  <a:lnTo>
                    <a:pt x="351" y="689"/>
                  </a:lnTo>
                  <a:lnTo>
                    <a:pt x="350" y="686"/>
                  </a:lnTo>
                  <a:lnTo>
                    <a:pt x="349" y="685"/>
                  </a:lnTo>
                  <a:lnTo>
                    <a:pt x="343" y="679"/>
                  </a:lnTo>
                  <a:lnTo>
                    <a:pt x="341" y="675"/>
                  </a:lnTo>
                  <a:lnTo>
                    <a:pt x="339" y="673"/>
                  </a:lnTo>
                  <a:lnTo>
                    <a:pt x="335" y="670"/>
                  </a:lnTo>
                  <a:lnTo>
                    <a:pt x="332" y="666"/>
                  </a:lnTo>
                  <a:lnTo>
                    <a:pt x="330" y="663"/>
                  </a:lnTo>
                  <a:lnTo>
                    <a:pt x="327" y="661"/>
                  </a:lnTo>
                  <a:lnTo>
                    <a:pt x="322" y="655"/>
                  </a:lnTo>
                  <a:lnTo>
                    <a:pt x="321" y="653"/>
                  </a:lnTo>
                  <a:lnTo>
                    <a:pt x="318" y="652"/>
                  </a:lnTo>
                  <a:lnTo>
                    <a:pt x="317" y="648"/>
                  </a:lnTo>
                  <a:lnTo>
                    <a:pt x="314" y="645"/>
                  </a:lnTo>
                  <a:lnTo>
                    <a:pt x="312" y="641"/>
                  </a:lnTo>
                  <a:lnTo>
                    <a:pt x="304" y="632"/>
                  </a:lnTo>
                  <a:lnTo>
                    <a:pt x="302" y="629"/>
                  </a:lnTo>
                  <a:lnTo>
                    <a:pt x="300" y="629"/>
                  </a:lnTo>
                  <a:lnTo>
                    <a:pt x="294" y="620"/>
                  </a:lnTo>
                  <a:lnTo>
                    <a:pt x="286" y="611"/>
                  </a:lnTo>
                  <a:lnTo>
                    <a:pt x="285" y="610"/>
                  </a:lnTo>
                  <a:lnTo>
                    <a:pt x="284" y="608"/>
                  </a:lnTo>
                  <a:lnTo>
                    <a:pt x="280" y="604"/>
                  </a:lnTo>
                  <a:lnTo>
                    <a:pt x="278" y="602"/>
                  </a:lnTo>
                  <a:lnTo>
                    <a:pt x="276" y="599"/>
                  </a:lnTo>
                  <a:lnTo>
                    <a:pt x="272" y="594"/>
                  </a:lnTo>
                  <a:lnTo>
                    <a:pt x="270" y="592"/>
                  </a:lnTo>
                  <a:lnTo>
                    <a:pt x="270" y="591"/>
                  </a:lnTo>
                  <a:lnTo>
                    <a:pt x="274" y="589"/>
                  </a:lnTo>
                  <a:lnTo>
                    <a:pt x="287" y="581"/>
                  </a:lnTo>
                  <a:lnTo>
                    <a:pt x="291" y="592"/>
                  </a:lnTo>
                  <a:lnTo>
                    <a:pt x="294" y="601"/>
                  </a:lnTo>
                  <a:lnTo>
                    <a:pt x="296" y="608"/>
                  </a:lnTo>
                  <a:lnTo>
                    <a:pt x="299" y="608"/>
                  </a:lnTo>
                  <a:lnTo>
                    <a:pt x="302" y="612"/>
                  </a:lnTo>
                  <a:lnTo>
                    <a:pt x="303" y="617"/>
                  </a:lnTo>
                  <a:lnTo>
                    <a:pt x="308" y="620"/>
                  </a:lnTo>
                  <a:lnTo>
                    <a:pt x="316" y="622"/>
                  </a:lnTo>
                  <a:lnTo>
                    <a:pt x="317" y="621"/>
                  </a:lnTo>
                  <a:lnTo>
                    <a:pt x="321" y="620"/>
                  </a:lnTo>
                  <a:lnTo>
                    <a:pt x="319" y="620"/>
                  </a:lnTo>
                  <a:lnTo>
                    <a:pt x="319" y="619"/>
                  </a:lnTo>
                  <a:lnTo>
                    <a:pt x="318" y="620"/>
                  </a:lnTo>
                  <a:lnTo>
                    <a:pt x="316" y="619"/>
                  </a:lnTo>
                  <a:lnTo>
                    <a:pt x="318" y="616"/>
                  </a:lnTo>
                  <a:lnTo>
                    <a:pt x="318" y="614"/>
                  </a:lnTo>
                  <a:lnTo>
                    <a:pt x="319" y="617"/>
                  </a:lnTo>
                  <a:lnTo>
                    <a:pt x="321" y="617"/>
                  </a:lnTo>
                  <a:lnTo>
                    <a:pt x="319" y="613"/>
                  </a:lnTo>
                  <a:lnTo>
                    <a:pt x="317" y="609"/>
                  </a:lnTo>
                  <a:lnTo>
                    <a:pt x="314" y="610"/>
                  </a:lnTo>
                  <a:lnTo>
                    <a:pt x="314" y="609"/>
                  </a:lnTo>
                  <a:lnTo>
                    <a:pt x="312" y="604"/>
                  </a:lnTo>
                  <a:lnTo>
                    <a:pt x="312" y="603"/>
                  </a:lnTo>
                  <a:lnTo>
                    <a:pt x="308" y="599"/>
                  </a:lnTo>
                  <a:lnTo>
                    <a:pt x="306" y="595"/>
                  </a:lnTo>
                  <a:lnTo>
                    <a:pt x="303" y="592"/>
                  </a:lnTo>
                  <a:lnTo>
                    <a:pt x="298" y="587"/>
                  </a:lnTo>
                  <a:lnTo>
                    <a:pt x="295" y="587"/>
                  </a:lnTo>
                  <a:lnTo>
                    <a:pt x="289" y="571"/>
                  </a:lnTo>
                  <a:lnTo>
                    <a:pt x="288" y="568"/>
                  </a:lnTo>
                  <a:lnTo>
                    <a:pt x="276" y="576"/>
                  </a:lnTo>
                  <a:lnTo>
                    <a:pt x="271" y="578"/>
                  </a:lnTo>
                  <a:lnTo>
                    <a:pt x="263" y="583"/>
                  </a:lnTo>
                  <a:lnTo>
                    <a:pt x="261" y="582"/>
                  </a:lnTo>
                  <a:lnTo>
                    <a:pt x="261" y="581"/>
                  </a:lnTo>
                  <a:lnTo>
                    <a:pt x="259" y="578"/>
                  </a:lnTo>
                  <a:lnTo>
                    <a:pt x="258" y="577"/>
                  </a:lnTo>
                  <a:lnTo>
                    <a:pt x="256" y="575"/>
                  </a:lnTo>
                  <a:lnTo>
                    <a:pt x="253" y="572"/>
                  </a:lnTo>
                  <a:lnTo>
                    <a:pt x="256" y="569"/>
                  </a:lnTo>
                  <a:lnTo>
                    <a:pt x="259" y="564"/>
                  </a:lnTo>
                  <a:lnTo>
                    <a:pt x="260" y="563"/>
                  </a:lnTo>
                  <a:lnTo>
                    <a:pt x="261" y="562"/>
                  </a:lnTo>
                  <a:lnTo>
                    <a:pt x="261" y="560"/>
                  </a:lnTo>
                  <a:lnTo>
                    <a:pt x="262" y="560"/>
                  </a:lnTo>
                  <a:lnTo>
                    <a:pt x="263" y="559"/>
                  </a:lnTo>
                  <a:lnTo>
                    <a:pt x="266" y="557"/>
                  </a:lnTo>
                  <a:lnTo>
                    <a:pt x="267" y="557"/>
                  </a:lnTo>
                  <a:lnTo>
                    <a:pt x="268" y="556"/>
                  </a:lnTo>
                  <a:lnTo>
                    <a:pt x="269" y="555"/>
                  </a:lnTo>
                  <a:lnTo>
                    <a:pt x="270" y="554"/>
                  </a:lnTo>
                  <a:lnTo>
                    <a:pt x="276" y="544"/>
                  </a:lnTo>
                  <a:lnTo>
                    <a:pt x="277" y="540"/>
                  </a:lnTo>
                  <a:lnTo>
                    <a:pt x="271" y="539"/>
                  </a:lnTo>
                  <a:lnTo>
                    <a:pt x="272" y="531"/>
                  </a:lnTo>
                  <a:lnTo>
                    <a:pt x="272" y="529"/>
                  </a:lnTo>
                  <a:lnTo>
                    <a:pt x="272" y="528"/>
                  </a:lnTo>
                  <a:lnTo>
                    <a:pt x="272" y="527"/>
                  </a:lnTo>
                  <a:lnTo>
                    <a:pt x="268" y="524"/>
                  </a:lnTo>
                  <a:lnTo>
                    <a:pt x="266" y="530"/>
                  </a:lnTo>
                  <a:lnTo>
                    <a:pt x="262" y="533"/>
                  </a:lnTo>
                  <a:lnTo>
                    <a:pt x="262" y="535"/>
                  </a:lnTo>
                  <a:lnTo>
                    <a:pt x="261" y="533"/>
                  </a:lnTo>
                  <a:lnTo>
                    <a:pt x="258" y="532"/>
                  </a:lnTo>
                  <a:lnTo>
                    <a:pt x="247" y="524"/>
                  </a:lnTo>
                  <a:lnTo>
                    <a:pt x="244" y="522"/>
                  </a:lnTo>
                  <a:lnTo>
                    <a:pt x="239" y="519"/>
                  </a:lnTo>
                  <a:lnTo>
                    <a:pt x="239" y="523"/>
                  </a:lnTo>
                  <a:lnTo>
                    <a:pt x="240" y="530"/>
                  </a:lnTo>
                  <a:lnTo>
                    <a:pt x="240" y="531"/>
                  </a:lnTo>
                  <a:lnTo>
                    <a:pt x="239" y="531"/>
                  </a:lnTo>
                  <a:lnTo>
                    <a:pt x="239" y="532"/>
                  </a:lnTo>
                  <a:lnTo>
                    <a:pt x="238" y="532"/>
                  </a:lnTo>
                  <a:lnTo>
                    <a:pt x="237" y="532"/>
                  </a:lnTo>
                  <a:lnTo>
                    <a:pt x="235" y="531"/>
                  </a:lnTo>
                  <a:lnTo>
                    <a:pt x="233" y="529"/>
                  </a:lnTo>
                  <a:lnTo>
                    <a:pt x="233" y="526"/>
                  </a:lnTo>
                  <a:lnTo>
                    <a:pt x="232" y="524"/>
                  </a:lnTo>
                  <a:lnTo>
                    <a:pt x="231" y="523"/>
                  </a:lnTo>
                  <a:lnTo>
                    <a:pt x="229" y="520"/>
                  </a:lnTo>
                  <a:lnTo>
                    <a:pt x="225" y="517"/>
                  </a:lnTo>
                  <a:lnTo>
                    <a:pt x="221" y="513"/>
                  </a:lnTo>
                  <a:lnTo>
                    <a:pt x="219" y="511"/>
                  </a:lnTo>
                  <a:lnTo>
                    <a:pt x="216" y="511"/>
                  </a:lnTo>
                  <a:lnTo>
                    <a:pt x="212" y="511"/>
                  </a:lnTo>
                  <a:lnTo>
                    <a:pt x="211" y="512"/>
                  </a:lnTo>
                  <a:lnTo>
                    <a:pt x="207" y="511"/>
                  </a:lnTo>
                  <a:lnTo>
                    <a:pt x="205" y="511"/>
                  </a:lnTo>
                  <a:lnTo>
                    <a:pt x="204" y="511"/>
                  </a:lnTo>
                  <a:lnTo>
                    <a:pt x="203" y="511"/>
                  </a:lnTo>
                  <a:lnTo>
                    <a:pt x="202" y="511"/>
                  </a:lnTo>
                  <a:lnTo>
                    <a:pt x="201" y="510"/>
                  </a:lnTo>
                  <a:lnTo>
                    <a:pt x="200" y="510"/>
                  </a:lnTo>
                  <a:lnTo>
                    <a:pt x="200" y="509"/>
                  </a:lnTo>
                  <a:lnTo>
                    <a:pt x="199" y="508"/>
                  </a:lnTo>
                  <a:lnTo>
                    <a:pt x="197" y="506"/>
                  </a:lnTo>
                  <a:lnTo>
                    <a:pt x="197" y="505"/>
                  </a:lnTo>
                  <a:lnTo>
                    <a:pt x="196" y="504"/>
                  </a:lnTo>
                  <a:lnTo>
                    <a:pt x="196" y="503"/>
                  </a:lnTo>
                  <a:lnTo>
                    <a:pt x="195" y="502"/>
                  </a:lnTo>
                  <a:lnTo>
                    <a:pt x="193" y="500"/>
                  </a:lnTo>
                  <a:lnTo>
                    <a:pt x="192" y="500"/>
                  </a:lnTo>
                  <a:lnTo>
                    <a:pt x="190" y="499"/>
                  </a:lnTo>
                  <a:lnTo>
                    <a:pt x="188" y="497"/>
                  </a:lnTo>
                  <a:lnTo>
                    <a:pt x="187" y="496"/>
                  </a:lnTo>
                  <a:lnTo>
                    <a:pt x="187" y="495"/>
                  </a:lnTo>
                  <a:lnTo>
                    <a:pt x="186" y="494"/>
                  </a:lnTo>
                  <a:lnTo>
                    <a:pt x="185" y="494"/>
                  </a:lnTo>
                  <a:lnTo>
                    <a:pt x="185" y="493"/>
                  </a:lnTo>
                  <a:lnTo>
                    <a:pt x="185" y="492"/>
                  </a:lnTo>
                  <a:lnTo>
                    <a:pt x="184" y="490"/>
                  </a:lnTo>
                  <a:lnTo>
                    <a:pt x="183" y="484"/>
                  </a:lnTo>
                  <a:lnTo>
                    <a:pt x="183" y="482"/>
                  </a:lnTo>
                  <a:lnTo>
                    <a:pt x="182" y="481"/>
                  </a:lnTo>
                  <a:lnTo>
                    <a:pt x="181" y="478"/>
                  </a:lnTo>
                  <a:lnTo>
                    <a:pt x="181" y="477"/>
                  </a:lnTo>
                  <a:lnTo>
                    <a:pt x="180" y="475"/>
                  </a:lnTo>
                  <a:lnTo>
                    <a:pt x="180" y="474"/>
                  </a:lnTo>
                  <a:lnTo>
                    <a:pt x="180" y="473"/>
                  </a:lnTo>
                  <a:lnTo>
                    <a:pt x="181" y="472"/>
                  </a:lnTo>
                  <a:lnTo>
                    <a:pt x="181" y="470"/>
                  </a:lnTo>
                  <a:lnTo>
                    <a:pt x="181" y="469"/>
                  </a:lnTo>
                  <a:lnTo>
                    <a:pt x="180" y="465"/>
                  </a:lnTo>
                  <a:lnTo>
                    <a:pt x="180" y="464"/>
                  </a:lnTo>
                  <a:lnTo>
                    <a:pt x="180" y="463"/>
                  </a:lnTo>
                  <a:lnTo>
                    <a:pt x="180" y="460"/>
                  </a:lnTo>
                  <a:lnTo>
                    <a:pt x="180" y="458"/>
                  </a:lnTo>
                  <a:lnTo>
                    <a:pt x="178" y="458"/>
                  </a:lnTo>
                  <a:lnTo>
                    <a:pt x="176" y="457"/>
                  </a:lnTo>
                  <a:lnTo>
                    <a:pt x="173" y="456"/>
                  </a:lnTo>
                  <a:lnTo>
                    <a:pt x="167" y="455"/>
                  </a:lnTo>
                  <a:lnTo>
                    <a:pt x="159" y="452"/>
                  </a:lnTo>
                  <a:lnTo>
                    <a:pt x="153" y="451"/>
                  </a:lnTo>
                  <a:lnTo>
                    <a:pt x="137" y="441"/>
                  </a:lnTo>
                  <a:lnTo>
                    <a:pt x="135" y="441"/>
                  </a:lnTo>
                  <a:lnTo>
                    <a:pt x="132" y="440"/>
                  </a:lnTo>
                  <a:lnTo>
                    <a:pt x="128" y="430"/>
                  </a:lnTo>
                  <a:lnTo>
                    <a:pt x="125" y="428"/>
                  </a:lnTo>
                  <a:lnTo>
                    <a:pt x="118" y="428"/>
                  </a:lnTo>
                  <a:lnTo>
                    <a:pt x="100" y="423"/>
                  </a:lnTo>
                  <a:lnTo>
                    <a:pt x="80" y="421"/>
                  </a:lnTo>
                  <a:lnTo>
                    <a:pt x="78" y="420"/>
                  </a:lnTo>
                  <a:lnTo>
                    <a:pt x="75" y="420"/>
                  </a:lnTo>
                  <a:lnTo>
                    <a:pt x="73" y="419"/>
                  </a:lnTo>
                  <a:lnTo>
                    <a:pt x="66" y="414"/>
                  </a:lnTo>
                  <a:lnTo>
                    <a:pt x="60" y="404"/>
                  </a:lnTo>
                  <a:lnTo>
                    <a:pt x="57" y="393"/>
                  </a:lnTo>
                  <a:lnTo>
                    <a:pt x="55" y="382"/>
                  </a:lnTo>
                  <a:lnTo>
                    <a:pt x="50" y="379"/>
                  </a:lnTo>
                  <a:lnTo>
                    <a:pt x="46" y="374"/>
                  </a:lnTo>
                  <a:lnTo>
                    <a:pt x="45" y="372"/>
                  </a:lnTo>
                  <a:lnTo>
                    <a:pt x="44" y="367"/>
                  </a:lnTo>
                  <a:lnTo>
                    <a:pt x="43" y="367"/>
                  </a:lnTo>
                  <a:lnTo>
                    <a:pt x="38" y="363"/>
                  </a:lnTo>
                  <a:lnTo>
                    <a:pt x="37" y="361"/>
                  </a:lnTo>
                  <a:lnTo>
                    <a:pt x="26" y="346"/>
                  </a:lnTo>
                  <a:lnTo>
                    <a:pt x="19" y="337"/>
                  </a:lnTo>
                  <a:lnTo>
                    <a:pt x="6" y="324"/>
                  </a:lnTo>
                  <a:lnTo>
                    <a:pt x="0" y="321"/>
                  </a:lnTo>
                  <a:close/>
                  <a:moveTo>
                    <a:pt x="248" y="514"/>
                  </a:moveTo>
                  <a:lnTo>
                    <a:pt x="257" y="515"/>
                  </a:lnTo>
                  <a:lnTo>
                    <a:pt x="271" y="517"/>
                  </a:lnTo>
                  <a:lnTo>
                    <a:pt x="271" y="513"/>
                  </a:lnTo>
                  <a:lnTo>
                    <a:pt x="271" y="511"/>
                  </a:lnTo>
                  <a:lnTo>
                    <a:pt x="270" y="503"/>
                  </a:lnTo>
                  <a:lnTo>
                    <a:pt x="270" y="502"/>
                  </a:lnTo>
                  <a:lnTo>
                    <a:pt x="270" y="501"/>
                  </a:lnTo>
                  <a:lnTo>
                    <a:pt x="270" y="500"/>
                  </a:lnTo>
                  <a:lnTo>
                    <a:pt x="271" y="499"/>
                  </a:lnTo>
                  <a:lnTo>
                    <a:pt x="266" y="497"/>
                  </a:lnTo>
                  <a:lnTo>
                    <a:pt x="255" y="497"/>
                  </a:lnTo>
                  <a:lnTo>
                    <a:pt x="255" y="501"/>
                  </a:lnTo>
                  <a:lnTo>
                    <a:pt x="255" y="504"/>
                  </a:lnTo>
                  <a:lnTo>
                    <a:pt x="252" y="508"/>
                  </a:lnTo>
                  <a:lnTo>
                    <a:pt x="252" y="510"/>
                  </a:lnTo>
                  <a:lnTo>
                    <a:pt x="251" y="512"/>
                  </a:lnTo>
                  <a:lnTo>
                    <a:pt x="248" y="514"/>
                  </a:lnTo>
                  <a:close/>
                  <a:moveTo>
                    <a:pt x="248" y="461"/>
                  </a:moveTo>
                  <a:lnTo>
                    <a:pt x="253" y="474"/>
                  </a:lnTo>
                  <a:lnTo>
                    <a:pt x="275" y="475"/>
                  </a:lnTo>
                  <a:lnTo>
                    <a:pt x="275" y="474"/>
                  </a:lnTo>
                  <a:lnTo>
                    <a:pt x="274" y="473"/>
                  </a:lnTo>
                  <a:lnTo>
                    <a:pt x="274" y="472"/>
                  </a:lnTo>
                  <a:lnTo>
                    <a:pt x="274" y="470"/>
                  </a:lnTo>
                  <a:lnTo>
                    <a:pt x="274" y="468"/>
                  </a:lnTo>
                  <a:lnTo>
                    <a:pt x="274" y="466"/>
                  </a:lnTo>
                  <a:lnTo>
                    <a:pt x="272" y="465"/>
                  </a:lnTo>
                  <a:lnTo>
                    <a:pt x="272" y="464"/>
                  </a:lnTo>
                  <a:lnTo>
                    <a:pt x="271" y="464"/>
                  </a:lnTo>
                  <a:lnTo>
                    <a:pt x="270" y="464"/>
                  </a:lnTo>
                  <a:lnTo>
                    <a:pt x="268" y="464"/>
                  </a:lnTo>
                  <a:lnTo>
                    <a:pt x="249" y="461"/>
                  </a:lnTo>
                  <a:lnTo>
                    <a:pt x="248" y="461"/>
                  </a:lnTo>
                  <a:close/>
                  <a:moveTo>
                    <a:pt x="255" y="491"/>
                  </a:moveTo>
                  <a:lnTo>
                    <a:pt x="259" y="492"/>
                  </a:lnTo>
                  <a:lnTo>
                    <a:pt x="275" y="493"/>
                  </a:lnTo>
                  <a:lnTo>
                    <a:pt x="276" y="491"/>
                  </a:lnTo>
                  <a:lnTo>
                    <a:pt x="277" y="490"/>
                  </a:lnTo>
                  <a:lnTo>
                    <a:pt x="277" y="488"/>
                  </a:lnTo>
                  <a:lnTo>
                    <a:pt x="277" y="487"/>
                  </a:lnTo>
                  <a:lnTo>
                    <a:pt x="255" y="485"/>
                  </a:lnTo>
                  <a:lnTo>
                    <a:pt x="255" y="490"/>
                  </a:lnTo>
                  <a:lnTo>
                    <a:pt x="255" y="491"/>
                  </a:lnTo>
                  <a:close/>
                  <a:moveTo>
                    <a:pt x="295" y="519"/>
                  </a:moveTo>
                  <a:lnTo>
                    <a:pt x="303" y="521"/>
                  </a:lnTo>
                  <a:lnTo>
                    <a:pt x="308" y="520"/>
                  </a:lnTo>
                  <a:lnTo>
                    <a:pt x="306" y="515"/>
                  </a:lnTo>
                  <a:lnTo>
                    <a:pt x="308" y="514"/>
                  </a:lnTo>
                  <a:lnTo>
                    <a:pt x="312" y="511"/>
                  </a:lnTo>
                  <a:lnTo>
                    <a:pt x="317" y="505"/>
                  </a:lnTo>
                  <a:lnTo>
                    <a:pt x="300" y="502"/>
                  </a:lnTo>
                  <a:lnTo>
                    <a:pt x="300" y="503"/>
                  </a:lnTo>
                  <a:lnTo>
                    <a:pt x="293" y="514"/>
                  </a:lnTo>
                  <a:lnTo>
                    <a:pt x="295" y="519"/>
                  </a:lnTo>
                  <a:close/>
                  <a:moveTo>
                    <a:pt x="375" y="790"/>
                  </a:moveTo>
                  <a:lnTo>
                    <a:pt x="386" y="786"/>
                  </a:lnTo>
                  <a:lnTo>
                    <a:pt x="377" y="770"/>
                  </a:lnTo>
                  <a:lnTo>
                    <a:pt x="365" y="774"/>
                  </a:lnTo>
                  <a:lnTo>
                    <a:pt x="375" y="790"/>
                  </a:lnTo>
                  <a:close/>
                  <a:moveTo>
                    <a:pt x="607" y="706"/>
                  </a:moveTo>
                  <a:lnTo>
                    <a:pt x="608" y="706"/>
                  </a:lnTo>
                  <a:lnTo>
                    <a:pt x="609" y="702"/>
                  </a:lnTo>
                  <a:lnTo>
                    <a:pt x="611" y="699"/>
                  </a:lnTo>
                  <a:lnTo>
                    <a:pt x="608" y="699"/>
                  </a:lnTo>
                  <a:lnTo>
                    <a:pt x="606" y="706"/>
                  </a:lnTo>
                  <a:lnTo>
                    <a:pt x="607" y="706"/>
                  </a:lnTo>
                  <a:close/>
                  <a:moveTo>
                    <a:pt x="612" y="706"/>
                  </a:moveTo>
                  <a:lnTo>
                    <a:pt x="614" y="700"/>
                  </a:lnTo>
                  <a:lnTo>
                    <a:pt x="613" y="699"/>
                  </a:lnTo>
                  <a:lnTo>
                    <a:pt x="611" y="706"/>
                  </a:lnTo>
                  <a:lnTo>
                    <a:pt x="612" y="706"/>
                  </a:lnTo>
                  <a:close/>
                </a:path>
              </a:pathLst>
            </a:cu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06" name="Freeform 826">
              <a:extLst>
                <a:ext uri="{FF2B5EF4-FFF2-40B4-BE49-F238E27FC236}">
                  <a16:creationId xmlns:a16="http://schemas.microsoft.com/office/drawing/2014/main" id="{29A88F8C-76DD-802E-E2C9-3F0CDDBB5A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425" y="2497137"/>
              <a:ext cx="1520825" cy="598488"/>
            </a:xfrm>
            <a:custGeom>
              <a:avLst/>
              <a:gdLst>
                <a:gd name="T0" fmla="*/ 226 w 958"/>
                <a:gd name="T1" fmla="*/ 213 h 377"/>
                <a:gd name="T2" fmla="*/ 273 w 958"/>
                <a:gd name="T3" fmla="*/ 177 h 377"/>
                <a:gd name="T4" fmla="*/ 306 w 958"/>
                <a:gd name="T5" fmla="*/ 203 h 377"/>
                <a:gd name="T6" fmla="*/ 340 w 958"/>
                <a:gd name="T7" fmla="*/ 177 h 377"/>
                <a:gd name="T8" fmla="*/ 360 w 958"/>
                <a:gd name="T9" fmla="*/ 175 h 377"/>
                <a:gd name="T10" fmla="*/ 395 w 958"/>
                <a:gd name="T11" fmla="*/ 135 h 377"/>
                <a:gd name="T12" fmla="*/ 360 w 958"/>
                <a:gd name="T13" fmla="*/ 74 h 377"/>
                <a:gd name="T14" fmla="*/ 402 w 958"/>
                <a:gd name="T15" fmla="*/ 61 h 377"/>
                <a:gd name="T16" fmla="*/ 435 w 958"/>
                <a:gd name="T17" fmla="*/ 61 h 377"/>
                <a:gd name="T18" fmla="*/ 456 w 958"/>
                <a:gd name="T19" fmla="*/ 84 h 377"/>
                <a:gd name="T20" fmla="*/ 538 w 958"/>
                <a:gd name="T21" fmla="*/ 18 h 377"/>
                <a:gd name="T22" fmla="*/ 606 w 958"/>
                <a:gd name="T23" fmla="*/ 26 h 377"/>
                <a:gd name="T24" fmla="*/ 650 w 958"/>
                <a:gd name="T25" fmla="*/ 7 h 377"/>
                <a:gd name="T26" fmla="*/ 706 w 958"/>
                <a:gd name="T27" fmla="*/ 15 h 377"/>
                <a:gd name="T28" fmla="*/ 647 w 958"/>
                <a:gd name="T29" fmla="*/ 68 h 377"/>
                <a:gd name="T30" fmla="*/ 583 w 958"/>
                <a:gd name="T31" fmla="*/ 39 h 377"/>
                <a:gd name="T32" fmla="*/ 533 w 958"/>
                <a:gd name="T33" fmla="*/ 61 h 377"/>
                <a:gd name="T34" fmla="*/ 515 w 958"/>
                <a:gd name="T35" fmla="*/ 124 h 377"/>
                <a:gd name="T36" fmla="*/ 512 w 958"/>
                <a:gd name="T37" fmla="*/ 165 h 377"/>
                <a:gd name="T38" fmla="*/ 529 w 958"/>
                <a:gd name="T39" fmla="*/ 189 h 377"/>
                <a:gd name="T40" fmla="*/ 575 w 958"/>
                <a:gd name="T41" fmla="*/ 165 h 377"/>
                <a:gd name="T42" fmla="*/ 591 w 958"/>
                <a:gd name="T43" fmla="*/ 211 h 377"/>
                <a:gd name="T44" fmla="*/ 603 w 958"/>
                <a:gd name="T45" fmla="*/ 179 h 377"/>
                <a:gd name="T46" fmla="*/ 629 w 958"/>
                <a:gd name="T47" fmla="*/ 169 h 377"/>
                <a:gd name="T48" fmla="*/ 655 w 958"/>
                <a:gd name="T49" fmla="*/ 123 h 377"/>
                <a:gd name="T50" fmla="*/ 674 w 958"/>
                <a:gd name="T51" fmla="*/ 139 h 377"/>
                <a:gd name="T52" fmla="*/ 696 w 958"/>
                <a:gd name="T53" fmla="*/ 116 h 377"/>
                <a:gd name="T54" fmla="*/ 713 w 958"/>
                <a:gd name="T55" fmla="*/ 105 h 377"/>
                <a:gd name="T56" fmla="*/ 759 w 958"/>
                <a:gd name="T57" fmla="*/ 77 h 377"/>
                <a:gd name="T58" fmla="*/ 791 w 958"/>
                <a:gd name="T59" fmla="*/ 39 h 377"/>
                <a:gd name="T60" fmla="*/ 789 w 958"/>
                <a:gd name="T61" fmla="*/ 72 h 377"/>
                <a:gd name="T62" fmla="*/ 748 w 958"/>
                <a:gd name="T63" fmla="*/ 96 h 377"/>
                <a:gd name="T64" fmla="*/ 807 w 958"/>
                <a:gd name="T65" fmla="*/ 81 h 377"/>
                <a:gd name="T66" fmla="*/ 801 w 958"/>
                <a:gd name="T67" fmla="*/ 117 h 377"/>
                <a:gd name="T68" fmla="*/ 886 w 958"/>
                <a:gd name="T69" fmla="*/ 98 h 377"/>
                <a:gd name="T70" fmla="*/ 958 w 958"/>
                <a:gd name="T71" fmla="*/ 101 h 377"/>
                <a:gd name="T72" fmla="*/ 922 w 958"/>
                <a:gd name="T73" fmla="*/ 144 h 377"/>
                <a:gd name="T74" fmla="*/ 921 w 958"/>
                <a:gd name="T75" fmla="*/ 168 h 377"/>
                <a:gd name="T76" fmla="*/ 923 w 958"/>
                <a:gd name="T77" fmla="*/ 184 h 377"/>
                <a:gd name="T78" fmla="*/ 872 w 958"/>
                <a:gd name="T79" fmla="*/ 139 h 377"/>
                <a:gd name="T80" fmla="*/ 855 w 958"/>
                <a:gd name="T81" fmla="*/ 186 h 377"/>
                <a:gd name="T82" fmla="*/ 851 w 958"/>
                <a:gd name="T83" fmla="*/ 224 h 377"/>
                <a:gd name="T84" fmla="*/ 800 w 958"/>
                <a:gd name="T85" fmla="*/ 230 h 377"/>
                <a:gd name="T86" fmla="*/ 692 w 958"/>
                <a:gd name="T87" fmla="*/ 313 h 377"/>
                <a:gd name="T88" fmla="*/ 559 w 958"/>
                <a:gd name="T89" fmla="*/ 325 h 377"/>
                <a:gd name="T90" fmla="*/ 571 w 958"/>
                <a:gd name="T91" fmla="*/ 360 h 377"/>
                <a:gd name="T92" fmla="*/ 540 w 958"/>
                <a:gd name="T93" fmla="*/ 364 h 377"/>
                <a:gd name="T94" fmla="*/ 488 w 958"/>
                <a:gd name="T95" fmla="*/ 351 h 377"/>
                <a:gd name="T96" fmla="*/ 426 w 958"/>
                <a:gd name="T97" fmla="*/ 324 h 377"/>
                <a:gd name="T98" fmla="*/ 266 w 958"/>
                <a:gd name="T99" fmla="*/ 373 h 377"/>
                <a:gd name="T100" fmla="*/ 241 w 958"/>
                <a:gd name="T101" fmla="*/ 256 h 377"/>
                <a:gd name="T102" fmla="*/ 175 w 958"/>
                <a:gd name="T103" fmla="*/ 271 h 377"/>
                <a:gd name="T104" fmla="*/ 490 w 958"/>
                <a:gd name="T105" fmla="*/ 203 h 377"/>
                <a:gd name="T106" fmla="*/ 519 w 958"/>
                <a:gd name="T107" fmla="*/ 318 h 377"/>
                <a:gd name="T108" fmla="*/ 571 w 958"/>
                <a:gd name="T109" fmla="*/ 279 h 377"/>
                <a:gd name="T110" fmla="*/ 576 w 958"/>
                <a:gd name="T111" fmla="*/ 240 h 377"/>
                <a:gd name="T112" fmla="*/ 39 w 958"/>
                <a:gd name="T113" fmla="*/ 186 h 377"/>
                <a:gd name="T114" fmla="*/ 95 w 958"/>
                <a:gd name="T115" fmla="*/ 153 h 377"/>
                <a:gd name="T116" fmla="*/ 189 w 958"/>
                <a:gd name="T117" fmla="*/ 234 h 377"/>
                <a:gd name="T118" fmla="*/ 141 w 958"/>
                <a:gd name="T119" fmla="*/ 265 h 377"/>
                <a:gd name="T120" fmla="*/ 44 w 958"/>
                <a:gd name="T121" fmla="*/ 22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8" h="377">
                  <a:moveTo>
                    <a:pt x="171" y="267"/>
                  </a:moveTo>
                  <a:lnTo>
                    <a:pt x="174" y="268"/>
                  </a:lnTo>
                  <a:lnTo>
                    <a:pt x="179" y="267"/>
                  </a:lnTo>
                  <a:lnTo>
                    <a:pt x="182" y="266"/>
                  </a:lnTo>
                  <a:lnTo>
                    <a:pt x="188" y="260"/>
                  </a:lnTo>
                  <a:lnTo>
                    <a:pt x="189" y="259"/>
                  </a:lnTo>
                  <a:lnTo>
                    <a:pt x="193" y="258"/>
                  </a:lnTo>
                  <a:lnTo>
                    <a:pt x="197" y="256"/>
                  </a:lnTo>
                  <a:lnTo>
                    <a:pt x="202" y="251"/>
                  </a:lnTo>
                  <a:lnTo>
                    <a:pt x="206" y="249"/>
                  </a:lnTo>
                  <a:lnTo>
                    <a:pt x="201" y="237"/>
                  </a:lnTo>
                  <a:lnTo>
                    <a:pt x="202" y="233"/>
                  </a:lnTo>
                  <a:lnTo>
                    <a:pt x="197" y="224"/>
                  </a:lnTo>
                  <a:lnTo>
                    <a:pt x="194" y="219"/>
                  </a:lnTo>
                  <a:lnTo>
                    <a:pt x="198" y="218"/>
                  </a:lnTo>
                  <a:lnTo>
                    <a:pt x="202" y="216"/>
                  </a:lnTo>
                  <a:lnTo>
                    <a:pt x="207" y="215"/>
                  </a:lnTo>
                  <a:lnTo>
                    <a:pt x="208" y="215"/>
                  </a:lnTo>
                  <a:lnTo>
                    <a:pt x="217" y="232"/>
                  </a:lnTo>
                  <a:lnTo>
                    <a:pt x="219" y="230"/>
                  </a:lnTo>
                  <a:lnTo>
                    <a:pt x="221" y="229"/>
                  </a:lnTo>
                  <a:lnTo>
                    <a:pt x="222" y="229"/>
                  </a:lnTo>
                  <a:lnTo>
                    <a:pt x="224" y="222"/>
                  </a:lnTo>
                  <a:lnTo>
                    <a:pt x="226" y="213"/>
                  </a:lnTo>
                  <a:lnTo>
                    <a:pt x="225" y="202"/>
                  </a:lnTo>
                  <a:lnTo>
                    <a:pt x="217" y="212"/>
                  </a:lnTo>
                  <a:lnTo>
                    <a:pt x="216" y="212"/>
                  </a:lnTo>
                  <a:lnTo>
                    <a:pt x="211" y="200"/>
                  </a:lnTo>
                  <a:lnTo>
                    <a:pt x="212" y="200"/>
                  </a:lnTo>
                  <a:lnTo>
                    <a:pt x="216" y="198"/>
                  </a:lnTo>
                  <a:lnTo>
                    <a:pt x="219" y="198"/>
                  </a:lnTo>
                  <a:lnTo>
                    <a:pt x="227" y="194"/>
                  </a:lnTo>
                  <a:lnTo>
                    <a:pt x="228" y="194"/>
                  </a:lnTo>
                  <a:lnTo>
                    <a:pt x="229" y="193"/>
                  </a:lnTo>
                  <a:lnTo>
                    <a:pt x="232" y="191"/>
                  </a:lnTo>
                  <a:lnTo>
                    <a:pt x="234" y="191"/>
                  </a:lnTo>
                  <a:lnTo>
                    <a:pt x="246" y="209"/>
                  </a:lnTo>
                  <a:lnTo>
                    <a:pt x="247" y="207"/>
                  </a:lnTo>
                  <a:lnTo>
                    <a:pt x="249" y="206"/>
                  </a:lnTo>
                  <a:lnTo>
                    <a:pt x="260" y="187"/>
                  </a:lnTo>
                  <a:lnTo>
                    <a:pt x="262" y="185"/>
                  </a:lnTo>
                  <a:lnTo>
                    <a:pt x="264" y="183"/>
                  </a:lnTo>
                  <a:lnTo>
                    <a:pt x="265" y="183"/>
                  </a:lnTo>
                  <a:lnTo>
                    <a:pt x="265" y="182"/>
                  </a:lnTo>
                  <a:lnTo>
                    <a:pt x="266" y="182"/>
                  </a:lnTo>
                  <a:lnTo>
                    <a:pt x="267" y="180"/>
                  </a:lnTo>
                  <a:lnTo>
                    <a:pt x="271" y="178"/>
                  </a:lnTo>
                  <a:lnTo>
                    <a:pt x="273" y="177"/>
                  </a:lnTo>
                  <a:lnTo>
                    <a:pt x="274" y="176"/>
                  </a:lnTo>
                  <a:lnTo>
                    <a:pt x="275" y="175"/>
                  </a:lnTo>
                  <a:lnTo>
                    <a:pt x="276" y="174"/>
                  </a:lnTo>
                  <a:lnTo>
                    <a:pt x="277" y="174"/>
                  </a:lnTo>
                  <a:lnTo>
                    <a:pt x="278" y="173"/>
                  </a:lnTo>
                  <a:lnTo>
                    <a:pt x="280" y="173"/>
                  </a:lnTo>
                  <a:lnTo>
                    <a:pt x="286" y="168"/>
                  </a:lnTo>
                  <a:lnTo>
                    <a:pt x="290" y="167"/>
                  </a:lnTo>
                  <a:lnTo>
                    <a:pt x="290" y="170"/>
                  </a:lnTo>
                  <a:lnTo>
                    <a:pt x="290" y="171"/>
                  </a:lnTo>
                  <a:lnTo>
                    <a:pt x="291" y="171"/>
                  </a:lnTo>
                  <a:lnTo>
                    <a:pt x="294" y="206"/>
                  </a:lnTo>
                  <a:lnTo>
                    <a:pt x="293" y="207"/>
                  </a:lnTo>
                  <a:lnTo>
                    <a:pt x="288" y="211"/>
                  </a:lnTo>
                  <a:lnTo>
                    <a:pt x="290" y="212"/>
                  </a:lnTo>
                  <a:lnTo>
                    <a:pt x="293" y="214"/>
                  </a:lnTo>
                  <a:lnTo>
                    <a:pt x="294" y="215"/>
                  </a:lnTo>
                  <a:lnTo>
                    <a:pt x="299" y="212"/>
                  </a:lnTo>
                  <a:lnTo>
                    <a:pt x="305" y="207"/>
                  </a:lnTo>
                  <a:lnTo>
                    <a:pt x="303" y="205"/>
                  </a:lnTo>
                  <a:lnTo>
                    <a:pt x="304" y="205"/>
                  </a:lnTo>
                  <a:lnTo>
                    <a:pt x="304" y="204"/>
                  </a:lnTo>
                  <a:lnTo>
                    <a:pt x="305" y="204"/>
                  </a:lnTo>
                  <a:lnTo>
                    <a:pt x="306" y="203"/>
                  </a:lnTo>
                  <a:lnTo>
                    <a:pt x="308" y="202"/>
                  </a:lnTo>
                  <a:lnTo>
                    <a:pt x="310" y="200"/>
                  </a:lnTo>
                  <a:lnTo>
                    <a:pt x="313" y="196"/>
                  </a:lnTo>
                  <a:lnTo>
                    <a:pt x="313" y="197"/>
                  </a:lnTo>
                  <a:lnTo>
                    <a:pt x="316" y="202"/>
                  </a:lnTo>
                  <a:lnTo>
                    <a:pt x="320" y="204"/>
                  </a:lnTo>
                  <a:lnTo>
                    <a:pt x="323" y="209"/>
                  </a:lnTo>
                  <a:lnTo>
                    <a:pt x="324" y="209"/>
                  </a:lnTo>
                  <a:lnTo>
                    <a:pt x="324" y="204"/>
                  </a:lnTo>
                  <a:lnTo>
                    <a:pt x="325" y="196"/>
                  </a:lnTo>
                  <a:lnTo>
                    <a:pt x="325" y="188"/>
                  </a:lnTo>
                  <a:lnTo>
                    <a:pt x="327" y="184"/>
                  </a:lnTo>
                  <a:lnTo>
                    <a:pt x="323" y="186"/>
                  </a:lnTo>
                  <a:lnTo>
                    <a:pt x="324" y="175"/>
                  </a:lnTo>
                  <a:lnTo>
                    <a:pt x="330" y="176"/>
                  </a:lnTo>
                  <a:lnTo>
                    <a:pt x="331" y="176"/>
                  </a:lnTo>
                  <a:lnTo>
                    <a:pt x="330" y="180"/>
                  </a:lnTo>
                  <a:lnTo>
                    <a:pt x="330" y="182"/>
                  </a:lnTo>
                  <a:lnTo>
                    <a:pt x="330" y="185"/>
                  </a:lnTo>
                  <a:lnTo>
                    <a:pt x="336" y="185"/>
                  </a:lnTo>
                  <a:lnTo>
                    <a:pt x="336" y="178"/>
                  </a:lnTo>
                  <a:lnTo>
                    <a:pt x="336" y="177"/>
                  </a:lnTo>
                  <a:lnTo>
                    <a:pt x="337" y="177"/>
                  </a:lnTo>
                  <a:lnTo>
                    <a:pt x="340" y="177"/>
                  </a:lnTo>
                  <a:lnTo>
                    <a:pt x="339" y="187"/>
                  </a:lnTo>
                  <a:lnTo>
                    <a:pt x="339" y="193"/>
                  </a:lnTo>
                  <a:lnTo>
                    <a:pt x="341" y="192"/>
                  </a:lnTo>
                  <a:lnTo>
                    <a:pt x="342" y="192"/>
                  </a:lnTo>
                  <a:lnTo>
                    <a:pt x="344" y="192"/>
                  </a:lnTo>
                  <a:lnTo>
                    <a:pt x="346" y="192"/>
                  </a:lnTo>
                  <a:lnTo>
                    <a:pt x="347" y="192"/>
                  </a:lnTo>
                  <a:lnTo>
                    <a:pt x="348" y="191"/>
                  </a:lnTo>
                  <a:lnTo>
                    <a:pt x="349" y="191"/>
                  </a:lnTo>
                  <a:lnTo>
                    <a:pt x="350" y="191"/>
                  </a:lnTo>
                  <a:lnTo>
                    <a:pt x="351" y="191"/>
                  </a:lnTo>
                  <a:lnTo>
                    <a:pt x="353" y="191"/>
                  </a:lnTo>
                  <a:lnTo>
                    <a:pt x="356" y="189"/>
                  </a:lnTo>
                  <a:lnTo>
                    <a:pt x="356" y="191"/>
                  </a:lnTo>
                  <a:lnTo>
                    <a:pt x="356" y="189"/>
                  </a:lnTo>
                  <a:lnTo>
                    <a:pt x="355" y="186"/>
                  </a:lnTo>
                  <a:lnTo>
                    <a:pt x="355" y="185"/>
                  </a:lnTo>
                  <a:lnTo>
                    <a:pt x="352" y="178"/>
                  </a:lnTo>
                  <a:lnTo>
                    <a:pt x="352" y="177"/>
                  </a:lnTo>
                  <a:lnTo>
                    <a:pt x="352" y="176"/>
                  </a:lnTo>
                  <a:lnTo>
                    <a:pt x="356" y="175"/>
                  </a:lnTo>
                  <a:lnTo>
                    <a:pt x="358" y="175"/>
                  </a:lnTo>
                  <a:lnTo>
                    <a:pt x="359" y="175"/>
                  </a:lnTo>
                  <a:lnTo>
                    <a:pt x="360" y="175"/>
                  </a:lnTo>
                  <a:lnTo>
                    <a:pt x="359" y="168"/>
                  </a:lnTo>
                  <a:lnTo>
                    <a:pt x="359" y="167"/>
                  </a:lnTo>
                  <a:lnTo>
                    <a:pt x="364" y="166"/>
                  </a:lnTo>
                  <a:lnTo>
                    <a:pt x="364" y="167"/>
                  </a:lnTo>
                  <a:lnTo>
                    <a:pt x="365" y="166"/>
                  </a:lnTo>
                  <a:lnTo>
                    <a:pt x="365" y="168"/>
                  </a:lnTo>
                  <a:lnTo>
                    <a:pt x="366" y="168"/>
                  </a:lnTo>
                  <a:lnTo>
                    <a:pt x="368" y="168"/>
                  </a:lnTo>
                  <a:lnTo>
                    <a:pt x="369" y="173"/>
                  </a:lnTo>
                  <a:lnTo>
                    <a:pt x="375" y="171"/>
                  </a:lnTo>
                  <a:lnTo>
                    <a:pt x="377" y="171"/>
                  </a:lnTo>
                  <a:lnTo>
                    <a:pt x="387" y="170"/>
                  </a:lnTo>
                  <a:lnTo>
                    <a:pt x="390" y="169"/>
                  </a:lnTo>
                  <a:lnTo>
                    <a:pt x="393" y="168"/>
                  </a:lnTo>
                  <a:lnTo>
                    <a:pt x="396" y="167"/>
                  </a:lnTo>
                  <a:lnTo>
                    <a:pt x="399" y="166"/>
                  </a:lnTo>
                  <a:lnTo>
                    <a:pt x="399" y="165"/>
                  </a:lnTo>
                  <a:lnTo>
                    <a:pt x="403" y="164"/>
                  </a:lnTo>
                  <a:lnTo>
                    <a:pt x="406" y="160"/>
                  </a:lnTo>
                  <a:lnTo>
                    <a:pt x="407" y="159"/>
                  </a:lnTo>
                  <a:lnTo>
                    <a:pt x="408" y="158"/>
                  </a:lnTo>
                  <a:lnTo>
                    <a:pt x="412" y="155"/>
                  </a:lnTo>
                  <a:lnTo>
                    <a:pt x="405" y="148"/>
                  </a:lnTo>
                  <a:lnTo>
                    <a:pt x="395" y="135"/>
                  </a:lnTo>
                  <a:lnTo>
                    <a:pt x="394" y="134"/>
                  </a:lnTo>
                  <a:lnTo>
                    <a:pt x="390" y="131"/>
                  </a:lnTo>
                  <a:lnTo>
                    <a:pt x="390" y="130"/>
                  </a:lnTo>
                  <a:lnTo>
                    <a:pt x="387" y="126"/>
                  </a:lnTo>
                  <a:lnTo>
                    <a:pt x="378" y="116"/>
                  </a:lnTo>
                  <a:lnTo>
                    <a:pt x="372" y="107"/>
                  </a:lnTo>
                  <a:lnTo>
                    <a:pt x="364" y="95"/>
                  </a:lnTo>
                  <a:lnTo>
                    <a:pt x="357" y="106"/>
                  </a:lnTo>
                  <a:lnTo>
                    <a:pt x="352" y="101"/>
                  </a:lnTo>
                  <a:lnTo>
                    <a:pt x="348" y="95"/>
                  </a:lnTo>
                  <a:lnTo>
                    <a:pt x="347" y="95"/>
                  </a:lnTo>
                  <a:lnTo>
                    <a:pt x="347" y="94"/>
                  </a:lnTo>
                  <a:lnTo>
                    <a:pt x="346" y="92"/>
                  </a:lnTo>
                  <a:lnTo>
                    <a:pt x="346" y="90"/>
                  </a:lnTo>
                  <a:lnTo>
                    <a:pt x="346" y="87"/>
                  </a:lnTo>
                  <a:lnTo>
                    <a:pt x="348" y="85"/>
                  </a:lnTo>
                  <a:lnTo>
                    <a:pt x="350" y="81"/>
                  </a:lnTo>
                  <a:lnTo>
                    <a:pt x="351" y="80"/>
                  </a:lnTo>
                  <a:lnTo>
                    <a:pt x="351" y="78"/>
                  </a:lnTo>
                  <a:lnTo>
                    <a:pt x="350" y="75"/>
                  </a:lnTo>
                  <a:lnTo>
                    <a:pt x="350" y="74"/>
                  </a:lnTo>
                  <a:lnTo>
                    <a:pt x="353" y="72"/>
                  </a:lnTo>
                  <a:lnTo>
                    <a:pt x="358" y="74"/>
                  </a:lnTo>
                  <a:lnTo>
                    <a:pt x="360" y="74"/>
                  </a:lnTo>
                  <a:lnTo>
                    <a:pt x="362" y="72"/>
                  </a:lnTo>
                  <a:lnTo>
                    <a:pt x="365" y="70"/>
                  </a:lnTo>
                  <a:lnTo>
                    <a:pt x="367" y="67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68" y="63"/>
                  </a:lnTo>
                  <a:lnTo>
                    <a:pt x="369" y="62"/>
                  </a:lnTo>
                  <a:lnTo>
                    <a:pt x="370" y="62"/>
                  </a:lnTo>
                  <a:lnTo>
                    <a:pt x="370" y="61"/>
                  </a:lnTo>
                  <a:lnTo>
                    <a:pt x="371" y="61"/>
                  </a:lnTo>
                  <a:lnTo>
                    <a:pt x="372" y="61"/>
                  </a:lnTo>
                  <a:lnTo>
                    <a:pt x="372" y="62"/>
                  </a:lnTo>
                  <a:lnTo>
                    <a:pt x="375" y="62"/>
                  </a:lnTo>
                  <a:lnTo>
                    <a:pt x="378" y="65"/>
                  </a:lnTo>
                  <a:lnTo>
                    <a:pt x="381" y="66"/>
                  </a:lnTo>
                  <a:lnTo>
                    <a:pt x="386" y="66"/>
                  </a:lnTo>
                  <a:lnTo>
                    <a:pt x="389" y="66"/>
                  </a:lnTo>
                  <a:lnTo>
                    <a:pt x="391" y="63"/>
                  </a:lnTo>
                  <a:lnTo>
                    <a:pt x="393" y="63"/>
                  </a:lnTo>
                  <a:lnTo>
                    <a:pt x="394" y="62"/>
                  </a:lnTo>
                  <a:lnTo>
                    <a:pt x="395" y="62"/>
                  </a:lnTo>
                  <a:lnTo>
                    <a:pt x="396" y="62"/>
                  </a:lnTo>
                  <a:lnTo>
                    <a:pt x="397" y="62"/>
                  </a:lnTo>
                  <a:lnTo>
                    <a:pt x="402" y="61"/>
                  </a:lnTo>
                  <a:lnTo>
                    <a:pt x="404" y="61"/>
                  </a:lnTo>
                  <a:lnTo>
                    <a:pt x="405" y="61"/>
                  </a:lnTo>
                  <a:lnTo>
                    <a:pt x="406" y="62"/>
                  </a:lnTo>
                  <a:lnTo>
                    <a:pt x="407" y="62"/>
                  </a:lnTo>
                  <a:lnTo>
                    <a:pt x="408" y="62"/>
                  </a:lnTo>
                  <a:lnTo>
                    <a:pt x="409" y="63"/>
                  </a:lnTo>
                  <a:lnTo>
                    <a:pt x="412" y="65"/>
                  </a:lnTo>
                  <a:lnTo>
                    <a:pt x="414" y="65"/>
                  </a:lnTo>
                  <a:lnTo>
                    <a:pt x="417" y="65"/>
                  </a:lnTo>
                  <a:lnTo>
                    <a:pt x="418" y="65"/>
                  </a:lnTo>
                  <a:lnTo>
                    <a:pt x="419" y="63"/>
                  </a:lnTo>
                  <a:lnTo>
                    <a:pt x="422" y="65"/>
                  </a:lnTo>
                  <a:lnTo>
                    <a:pt x="423" y="66"/>
                  </a:lnTo>
                  <a:lnTo>
                    <a:pt x="425" y="67"/>
                  </a:lnTo>
                  <a:lnTo>
                    <a:pt x="426" y="68"/>
                  </a:lnTo>
                  <a:lnTo>
                    <a:pt x="427" y="68"/>
                  </a:lnTo>
                  <a:lnTo>
                    <a:pt x="428" y="67"/>
                  </a:lnTo>
                  <a:lnTo>
                    <a:pt x="430" y="66"/>
                  </a:lnTo>
                  <a:lnTo>
                    <a:pt x="430" y="63"/>
                  </a:lnTo>
                  <a:lnTo>
                    <a:pt x="431" y="59"/>
                  </a:lnTo>
                  <a:lnTo>
                    <a:pt x="432" y="58"/>
                  </a:lnTo>
                  <a:lnTo>
                    <a:pt x="433" y="58"/>
                  </a:lnTo>
                  <a:lnTo>
                    <a:pt x="435" y="59"/>
                  </a:lnTo>
                  <a:lnTo>
                    <a:pt x="435" y="61"/>
                  </a:lnTo>
                  <a:lnTo>
                    <a:pt x="435" y="63"/>
                  </a:lnTo>
                  <a:lnTo>
                    <a:pt x="435" y="65"/>
                  </a:lnTo>
                  <a:lnTo>
                    <a:pt x="435" y="66"/>
                  </a:lnTo>
                  <a:lnTo>
                    <a:pt x="434" y="67"/>
                  </a:lnTo>
                  <a:lnTo>
                    <a:pt x="434" y="68"/>
                  </a:lnTo>
                  <a:lnTo>
                    <a:pt x="434" y="69"/>
                  </a:lnTo>
                  <a:lnTo>
                    <a:pt x="435" y="70"/>
                  </a:lnTo>
                  <a:lnTo>
                    <a:pt x="436" y="71"/>
                  </a:lnTo>
                  <a:lnTo>
                    <a:pt x="437" y="75"/>
                  </a:lnTo>
                  <a:lnTo>
                    <a:pt x="439" y="75"/>
                  </a:lnTo>
                  <a:lnTo>
                    <a:pt x="439" y="76"/>
                  </a:lnTo>
                  <a:lnTo>
                    <a:pt x="439" y="77"/>
                  </a:lnTo>
                  <a:lnTo>
                    <a:pt x="441" y="81"/>
                  </a:lnTo>
                  <a:lnTo>
                    <a:pt x="442" y="84"/>
                  </a:lnTo>
                  <a:lnTo>
                    <a:pt x="444" y="84"/>
                  </a:lnTo>
                  <a:lnTo>
                    <a:pt x="445" y="85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9" y="85"/>
                  </a:lnTo>
                  <a:lnTo>
                    <a:pt x="449" y="84"/>
                  </a:lnTo>
                  <a:lnTo>
                    <a:pt x="450" y="84"/>
                  </a:lnTo>
                  <a:lnTo>
                    <a:pt x="451" y="84"/>
                  </a:lnTo>
                  <a:lnTo>
                    <a:pt x="452" y="83"/>
                  </a:lnTo>
                  <a:lnTo>
                    <a:pt x="456" y="84"/>
                  </a:lnTo>
                  <a:lnTo>
                    <a:pt x="459" y="83"/>
                  </a:lnTo>
                  <a:lnTo>
                    <a:pt x="461" y="81"/>
                  </a:lnTo>
                  <a:lnTo>
                    <a:pt x="462" y="81"/>
                  </a:lnTo>
                  <a:lnTo>
                    <a:pt x="463" y="81"/>
                  </a:lnTo>
                  <a:lnTo>
                    <a:pt x="464" y="81"/>
                  </a:lnTo>
                  <a:lnTo>
                    <a:pt x="465" y="81"/>
                  </a:lnTo>
                  <a:lnTo>
                    <a:pt x="467" y="81"/>
                  </a:lnTo>
                  <a:lnTo>
                    <a:pt x="468" y="81"/>
                  </a:lnTo>
                  <a:lnTo>
                    <a:pt x="470" y="81"/>
                  </a:lnTo>
                  <a:lnTo>
                    <a:pt x="472" y="83"/>
                  </a:lnTo>
                  <a:lnTo>
                    <a:pt x="472" y="81"/>
                  </a:lnTo>
                  <a:lnTo>
                    <a:pt x="473" y="81"/>
                  </a:lnTo>
                  <a:lnTo>
                    <a:pt x="474" y="80"/>
                  </a:lnTo>
                  <a:lnTo>
                    <a:pt x="475" y="79"/>
                  </a:lnTo>
                  <a:lnTo>
                    <a:pt x="477" y="78"/>
                  </a:lnTo>
                  <a:lnTo>
                    <a:pt x="478" y="77"/>
                  </a:lnTo>
                  <a:lnTo>
                    <a:pt x="479" y="76"/>
                  </a:lnTo>
                  <a:lnTo>
                    <a:pt x="482" y="75"/>
                  </a:lnTo>
                  <a:lnTo>
                    <a:pt x="482" y="74"/>
                  </a:lnTo>
                  <a:lnTo>
                    <a:pt x="483" y="72"/>
                  </a:lnTo>
                  <a:lnTo>
                    <a:pt x="496" y="60"/>
                  </a:lnTo>
                  <a:lnTo>
                    <a:pt x="527" y="27"/>
                  </a:lnTo>
                  <a:lnTo>
                    <a:pt x="537" y="17"/>
                  </a:lnTo>
                  <a:lnTo>
                    <a:pt x="538" y="18"/>
                  </a:lnTo>
                  <a:lnTo>
                    <a:pt x="539" y="18"/>
                  </a:lnTo>
                  <a:lnTo>
                    <a:pt x="545" y="17"/>
                  </a:lnTo>
                  <a:lnTo>
                    <a:pt x="546" y="16"/>
                  </a:lnTo>
                  <a:lnTo>
                    <a:pt x="548" y="16"/>
                  </a:lnTo>
                  <a:lnTo>
                    <a:pt x="550" y="16"/>
                  </a:lnTo>
                  <a:lnTo>
                    <a:pt x="552" y="18"/>
                  </a:lnTo>
                  <a:lnTo>
                    <a:pt x="571" y="0"/>
                  </a:lnTo>
                  <a:lnTo>
                    <a:pt x="573" y="3"/>
                  </a:lnTo>
                  <a:lnTo>
                    <a:pt x="585" y="15"/>
                  </a:lnTo>
                  <a:lnTo>
                    <a:pt x="586" y="16"/>
                  </a:lnTo>
                  <a:lnTo>
                    <a:pt x="590" y="21"/>
                  </a:lnTo>
                  <a:lnTo>
                    <a:pt x="591" y="21"/>
                  </a:lnTo>
                  <a:lnTo>
                    <a:pt x="592" y="23"/>
                  </a:lnTo>
                  <a:lnTo>
                    <a:pt x="594" y="25"/>
                  </a:lnTo>
                  <a:lnTo>
                    <a:pt x="595" y="26"/>
                  </a:lnTo>
                  <a:lnTo>
                    <a:pt x="598" y="30"/>
                  </a:lnTo>
                  <a:lnTo>
                    <a:pt x="603" y="35"/>
                  </a:lnTo>
                  <a:lnTo>
                    <a:pt x="606" y="32"/>
                  </a:lnTo>
                  <a:lnTo>
                    <a:pt x="608" y="32"/>
                  </a:lnTo>
                  <a:lnTo>
                    <a:pt x="608" y="31"/>
                  </a:lnTo>
                  <a:lnTo>
                    <a:pt x="606" y="29"/>
                  </a:lnTo>
                  <a:lnTo>
                    <a:pt x="605" y="26"/>
                  </a:lnTo>
                  <a:lnTo>
                    <a:pt x="605" y="25"/>
                  </a:lnTo>
                  <a:lnTo>
                    <a:pt x="606" y="26"/>
                  </a:lnTo>
                  <a:lnTo>
                    <a:pt x="609" y="29"/>
                  </a:lnTo>
                  <a:lnTo>
                    <a:pt x="611" y="31"/>
                  </a:lnTo>
                  <a:lnTo>
                    <a:pt x="613" y="29"/>
                  </a:lnTo>
                  <a:lnTo>
                    <a:pt x="615" y="31"/>
                  </a:lnTo>
                  <a:lnTo>
                    <a:pt x="613" y="33"/>
                  </a:lnTo>
                  <a:lnTo>
                    <a:pt x="613" y="34"/>
                  </a:lnTo>
                  <a:lnTo>
                    <a:pt x="614" y="34"/>
                  </a:lnTo>
                  <a:lnTo>
                    <a:pt x="618" y="39"/>
                  </a:lnTo>
                  <a:lnTo>
                    <a:pt x="621" y="42"/>
                  </a:lnTo>
                  <a:lnTo>
                    <a:pt x="621" y="41"/>
                  </a:lnTo>
                  <a:lnTo>
                    <a:pt x="623" y="38"/>
                  </a:lnTo>
                  <a:lnTo>
                    <a:pt x="626" y="32"/>
                  </a:lnTo>
                  <a:lnTo>
                    <a:pt x="629" y="25"/>
                  </a:lnTo>
                  <a:lnTo>
                    <a:pt x="630" y="23"/>
                  </a:lnTo>
                  <a:lnTo>
                    <a:pt x="633" y="18"/>
                  </a:lnTo>
                  <a:lnTo>
                    <a:pt x="636" y="13"/>
                  </a:lnTo>
                  <a:lnTo>
                    <a:pt x="639" y="7"/>
                  </a:lnTo>
                  <a:lnTo>
                    <a:pt x="641" y="5"/>
                  </a:lnTo>
                  <a:lnTo>
                    <a:pt x="641" y="4"/>
                  </a:lnTo>
                  <a:lnTo>
                    <a:pt x="643" y="5"/>
                  </a:lnTo>
                  <a:lnTo>
                    <a:pt x="645" y="5"/>
                  </a:lnTo>
                  <a:lnTo>
                    <a:pt x="646" y="6"/>
                  </a:lnTo>
                  <a:lnTo>
                    <a:pt x="647" y="6"/>
                  </a:lnTo>
                  <a:lnTo>
                    <a:pt x="650" y="7"/>
                  </a:lnTo>
                  <a:lnTo>
                    <a:pt x="652" y="7"/>
                  </a:lnTo>
                  <a:lnTo>
                    <a:pt x="657" y="8"/>
                  </a:lnTo>
                  <a:lnTo>
                    <a:pt x="658" y="8"/>
                  </a:lnTo>
                  <a:lnTo>
                    <a:pt x="658" y="9"/>
                  </a:lnTo>
                  <a:lnTo>
                    <a:pt x="656" y="20"/>
                  </a:lnTo>
                  <a:lnTo>
                    <a:pt x="656" y="23"/>
                  </a:lnTo>
                  <a:lnTo>
                    <a:pt x="656" y="24"/>
                  </a:lnTo>
                  <a:lnTo>
                    <a:pt x="648" y="30"/>
                  </a:lnTo>
                  <a:lnTo>
                    <a:pt x="652" y="32"/>
                  </a:lnTo>
                  <a:lnTo>
                    <a:pt x="656" y="34"/>
                  </a:lnTo>
                  <a:lnTo>
                    <a:pt x="657" y="35"/>
                  </a:lnTo>
                  <a:lnTo>
                    <a:pt x="659" y="36"/>
                  </a:lnTo>
                  <a:lnTo>
                    <a:pt x="661" y="36"/>
                  </a:lnTo>
                  <a:lnTo>
                    <a:pt x="664" y="38"/>
                  </a:lnTo>
                  <a:lnTo>
                    <a:pt x="667" y="40"/>
                  </a:lnTo>
                  <a:lnTo>
                    <a:pt x="674" y="43"/>
                  </a:lnTo>
                  <a:lnTo>
                    <a:pt x="675" y="42"/>
                  </a:lnTo>
                  <a:lnTo>
                    <a:pt x="693" y="25"/>
                  </a:lnTo>
                  <a:lnTo>
                    <a:pt x="695" y="23"/>
                  </a:lnTo>
                  <a:lnTo>
                    <a:pt x="701" y="11"/>
                  </a:lnTo>
                  <a:lnTo>
                    <a:pt x="702" y="11"/>
                  </a:lnTo>
                  <a:lnTo>
                    <a:pt x="706" y="12"/>
                  </a:lnTo>
                  <a:lnTo>
                    <a:pt x="707" y="13"/>
                  </a:lnTo>
                  <a:lnTo>
                    <a:pt x="706" y="15"/>
                  </a:lnTo>
                  <a:lnTo>
                    <a:pt x="698" y="33"/>
                  </a:lnTo>
                  <a:lnTo>
                    <a:pt x="698" y="35"/>
                  </a:lnTo>
                  <a:lnTo>
                    <a:pt x="698" y="39"/>
                  </a:lnTo>
                  <a:lnTo>
                    <a:pt x="699" y="42"/>
                  </a:lnTo>
                  <a:lnTo>
                    <a:pt x="701" y="44"/>
                  </a:lnTo>
                  <a:lnTo>
                    <a:pt x="707" y="51"/>
                  </a:lnTo>
                  <a:lnTo>
                    <a:pt x="699" y="60"/>
                  </a:lnTo>
                  <a:lnTo>
                    <a:pt x="696" y="65"/>
                  </a:lnTo>
                  <a:lnTo>
                    <a:pt x="689" y="71"/>
                  </a:lnTo>
                  <a:lnTo>
                    <a:pt x="692" y="75"/>
                  </a:lnTo>
                  <a:lnTo>
                    <a:pt x="690" y="76"/>
                  </a:lnTo>
                  <a:lnTo>
                    <a:pt x="687" y="77"/>
                  </a:lnTo>
                  <a:lnTo>
                    <a:pt x="685" y="78"/>
                  </a:lnTo>
                  <a:lnTo>
                    <a:pt x="670" y="85"/>
                  </a:lnTo>
                  <a:lnTo>
                    <a:pt x="662" y="88"/>
                  </a:lnTo>
                  <a:lnTo>
                    <a:pt x="659" y="90"/>
                  </a:lnTo>
                  <a:lnTo>
                    <a:pt x="656" y="84"/>
                  </a:lnTo>
                  <a:lnTo>
                    <a:pt x="652" y="77"/>
                  </a:lnTo>
                  <a:lnTo>
                    <a:pt x="651" y="76"/>
                  </a:lnTo>
                  <a:lnTo>
                    <a:pt x="649" y="71"/>
                  </a:lnTo>
                  <a:lnTo>
                    <a:pt x="649" y="70"/>
                  </a:lnTo>
                  <a:lnTo>
                    <a:pt x="648" y="69"/>
                  </a:lnTo>
                  <a:lnTo>
                    <a:pt x="648" y="68"/>
                  </a:lnTo>
                  <a:lnTo>
                    <a:pt x="647" y="68"/>
                  </a:lnTo>
                  <a:lnTo>
                    <a:pt x="645" y="66"/>
                  </a:lnTo>
                  <a:lnTo>
                    <a:pt x="632" y="52"/>
                  </a:lnTo>
                  <a:lnTo>
                    <a:pt x="630" y="52"/>
                  </a:lnTo>
                  <a:lnTo>
                    <a:pt x="624" y="56"/>
                  </a:lnTo>
                  <a:lnTo>
                    <a:pt x="620" y="53"/>
                  </a:lnTo>
                  <a:lnTo>
                    <a:pt x="621" y="57"/>
                  </a:lnTo>
                  <a:lnTo>
                    <a:pt x="617" y="59"/>
                  </a:lnTo>
                  <a:lnTo>
                    <a:pt x="615" y="59"/>
                  </a:lnTo>
                  <a:lnTo>
                    <a:pt x="615" y="57"/>
                  </a:lnTo>
                  <a:lnTo>
                    <a:pt x="615" y="54"/>
                  </a:lnTo>
                  <a:lnTo>
                    <a:pt x="613" y="50"/>
                  </a:lnTo>
                  <a:lnTo>
                    <a:pt x="613" y="51"/>
                  </a:lnTo>
                  <a:lnTo>
                    <a:pt x="610" y="50"/>
                  </a:lnTo>
                  <a:lnTo>
                    <a:pt x="604" y="50"/>
                  </a:lnTo>
                  <a:lnTo>
                    <a:pt x="603" y="50"/>
                  </a:lnTo>
                  <a:lnTo>
                    <a:pt x="602" y="50"/>
                  </a:lnTo>
                  <a:lnTo>
                    <a:pt x="598" y="47"/>
                  </a:lnTo>
                  <a:lnTo>
                    <a:pt x="596" y="47"/>
                  </a:lnTo>
                  <a:lnTo>
                    <a:pt x="593" y="44"/>
                  </a:lnTo>
                  <a:lnTo>
                    <a:pt x="592" y="44"/>
                  </a:lnTo>
                  <a:lnTo>
                    <a:pt x="589" y="42"/>
                  </a:lnTo>
                  <a:lnTo>
                    <a:pt x="586" y="41"/>
                  </a:lnTo>
                  <a:lnTo>
                    <a:pt x="584" y="40"/>
                  </a:lnTo>
                  <a:lnTo>
                    <a:pt x="583" y="39"/>
                  </a:lnTo>
                  <a:lnTo>
                    <a:pt x="582" y="39"/>
                  </a:lnTo>
                  <a:lnTo>
                    <a:pt x="580" y="38"/>
                  </a:lnTo>
                  <a:lnTo>
                    <a:pt x="577" y="35"/>
                  </a:lnTo>
                  <a:lnTo>
                    <a:pt x="576" y="34"/>
                  </a:lnTo>
                  <a:lnTo>
                    <a:pt x="574" y="34"/>
                  </a:lnTo>
                  <a:lnTo>
                    <a:pt x="571" y="32"/>
                  </a:lnTo>
                  <a:lnTo>
                    <a:pt x="567" y="30"/>
                  </a:lnTo>
                  <a:lnTo>
                    <a:pt x="562" y="26"/>
                  </a:lnTo>
                  <a:lnTo>
                    <a:pt x="561" y="27"/>
                  </a:lnTo>
                  <a:lnTo>
                    <a:pt x="559" y="29"/>
                  </a:lnTo>
                  <a:lnTo>
                    <a:pt x="557" y="31"/>
                  </a:lnTo>
                  <a:lnTo>
                    <a:pt x="555" y="33"/>
                  </a:lnTo>
                  <a:lnTo>
                    <a:pt x="552" y="35"/>
                  </a:lnTo>
                  <a:lnTo>
                    <a:pt x="549" y="39"/>
                  </a:lnTo>
                  <a:lnTo>
                    <a:pt x="546" y="41"/>
                  </a:lnTo>
                  <a:lnTo>
                    <a:pt x="543" y="44"/>
                  </a:lnTo>
                  <a:lnTo>
                    <a:pt x="535" y="52"/>
                  </a:lnTo>
                  <a:lnTo>
                    <a:pt x="534" y="53"/>
                  </a:lnTo>
                  <a:lnTo>
                    <a:pt x="534" y="54"/>
                  </a:lnTo>
                  <a:lnTo>
                    <a:pt x="534" y="56"/>
                  </a:lnTo>
                  <a:lnTo>
                    <a:pt x="534" y="57"/>
                  </a:lnTo>
                  <a:lnTo>
                    <a:pt x="534" y="58"/>
                  </a:lnTo>
                  <a:lnTo>
                    <a:pt x="534" y="59"/>
                  </a:lnTo>
                  <a:lnTo>
                    <a:pt x="533" y="61"/>
                  </a:lnTo>
                  <a:lnTo>
                    <a:pt x="530" y="67"/>
                  </a:lnTo>
                  <a:lnTo>
                    <a:pt x="527" y="74"/>
                  </a:lnTo>
                  <a:lnTo>
                    <a:pt x="528" y="74"/>
                  </a:lnTo>
                  <a:lnTo>
                    <a:pt x="528" y="75"/>
                  </a:lnTo>
                  <a:lnTo>
                    <a:pt x="528" y="76"/>
                  </a:lnTo>
                  <a:lnTo>
                    <a:pt x="528" y="78"/>
                  </a:lnTo>
                  <a:lnTo>
                    <a:pt x="526" y="80"/>
                  </a:lnTo>
                  <a:lnTo>
                    <a:pt x="524" y="86"/>
                  </a:lnTo>
                  <a:lnTo>
                    <a:pt x="524" y="88"/>
                  </a:lnTo>
                  <a:lnTo>
                    <a:pt x="521" y="88"/>
                  </a:lnTo>
                  <a:lnTo>
                    <a:pt x="523" y="89"/>
                  </a:lnTo>
                  <a:lnTo>
                    <a:pt x="524" y="90"/>
                  </a:lnTo>
                  <a:lnTo>
                    <a:pt x="524" y="93"/>
                  </a:lnTo>
                  <a:lnTo>
                    <a:pt x="523" y="95"/>
                  </a:lnTo>
                  <a:lnTo>
                    <a:pt x="521" y="98"/>
                  </a:lnTo>
                  <a:lnTo>
                    <a:pt x="525" y="102"/>
                  </a:lnTo>
                  <a:lnTo>
                    <a:pt x="525" y="103"/>
                  </a:lnTo>
                  <a:lnTo>
                    <a:pt x="518" y="111"/>
                  </a:lnTo>
                  <a:lnTo>
                    <a:pt x="515" y="115"/>
                  </a:lnTo>
                  <a:lnTo>
                    <a:pt x="516" y="122"/>
                  </a:lnTo>
                  <a:lnTo>
                    <a:pt x="517" y="121"/>
                  </a:lnTo>
                  <a:lnTo>
                    <a:pt x="517" y="122"/>
                  </a:lnTo>
                  <a:lnTo>
                    <a:pt x="516" y="123"/>
                  </a:lnTo>
                  <a:lnTo>
                    <a:pt x="515" y="124"/>
                  </a:lnTo>
                  <a:lnTo>
                    <a:pt x="514" y="124"/>
                  </a:lnTo>
                  <a:lnTo>
                    <a:pt x="515" y="125"/>
                  </a:lnTo>
                  <a:lnTo>
                    <a:pt x="515" y="126"/>
                  </a:lnTo>
                  <a:lnTo>
                    <a:pt x="515" y="129"/>
                  </a:lnTo>
                  <a:lnTo>
                    <a:pt x="514" y="131"/>
                  </a:lnTo>
                  <a:lnTo>
                    <a:pt x="510" y="137"/>
                  </a:lnTo>
                  <a:lnTo>
                    <a:pt x="509" y="140"/>
                  </a:lnTo>
                  <a:lnTo>
                    <a:pt x="508" y="141"/>
                  </a:lnTo>
                  <a:lnTo>
                    <a:pt x="508" y="143"/>
                  </a:lnTo>
                  <a:lnTo>
                    <a:pt x="509" y="147"/>
                  </a:lnTo>
                  <a:lnTo>
                    <a:pt x="509" y="148"/>
                  </a:lnTo>
                  <a:lnTo>
                    <a:pt x="510" y="149"/>
                  </a:lnTo>
                  <a:lnTo>
                    <a:pt x="511" y="149"/>
                  </a:lnTo>
                  <a:lnTo>
                    <a:pt x="511" y="150"/>
                  </a:lnTo>
                  <a:lnTo>
                    <a:pt x="515" y="151"/>
                  </a:lnTo>
                  <a:lnTo>
                    <a:pt x="517" y="151"/>
                  </a:lnTo>
                  <a:lnTo>
                    <a:pt x="518" y="152"/>
                  </a:lnTo>
                  <a:lnTo>
                    <a:pt x="520" y="153"/>
                  </a:lnTo>
                  <a:lnTo>
                    <a:pt x="521" y="155"/>
                  </a:lnTo>
                  <a:lnTo>
                    <a:pt x="523" y="156"/>
                  </a:lnTo>
                  <a:lnTo>
                    <a:pt x="523" y="157"/>
                  </a:lnTo>
                  <a:lnTo>
                    <a:pt x="521" y="159"/>
                  </a:lnTo>
                  <a:lnTo>
                    <a:pt x="520" y="160"/>
                  </a:lnTo>
                  <a:lnTo>
                    <a:pt x="512" y="165"/>
                  </a:lnTo>
                  <a:lnTo>
                    <a:pt x="507" y="166"/>
                  </a:lnTo>
                  <a:lnTo>
                    <a:pt x="505" y="167"/>
                  </a:lnTo>
                  <a:lnTo>
                    <a:pt x="501" y="167"/>
                  </a:lnTo>
                  <a:lnTo>
                    <a:pt x="498" y="169"/>
                  </a:lnTo>
                  <a:lnTo>
                    <a:pt x="497" y="169"/>
                  </a:lnTo>
                  <a:lnTo>
                    <a:pt x="496" y="170"/>
                  </a:lnTo>
                  <a:lnTo>
                    <a:pt x="496" y="171"/>
                  </a:lnTo>
                  <a:lnTo>
                    <a:pt x="496" y="173"/>
                  </a:lnTo>
                  <a:lnTo>
                    <a:pt x="497" y="173"/>
                  </a:lnTo>
                  <a:lnTo>
                    <a:pt x="497" y="174"/>
                  </a:lnTo>
                  <a:lnTo>
                    <a:pt x="497" y="175"/>
                  </a:lnTo>
                  <a:lnTo>
                    <a:pt x="498" y="175"/>
                  </a:lnTo>
                  <a:lnTo>
                    <a:pt x="499" y="176"/>
                  </a:lnTo>
                  <a:lnTo>
                    <a:pt x="506" y="177"/>
                  </a:lnTo>
                  <a:lnTo>
                    <a:pt x="509" y="178"/>
                  </a:lnTo>
                  <a:lnTo>
                    <a:pt x="516" y="179"/>
                  </a:lnTo>
                  <a:lnTo>
                    <a:pt x="517" y="179"/>
                  </a:lnTo>
                  <a:lnTo>
                    <a:pt x="519" y="180"/>
                  </a:lnTo>
                  <a:lnTo>
                    <a:pt x="523" y="183"/>
                  </a:lnTo>
                  <a:lnTo>
                    <a:pt x="525" y="185"/>
                  </a:lnTo>
                  <a:lnTo>
                    <a:pt x="526" y="187"/>
                  </a:lnTo>
                  <a:lnTo>
                    <a:pt x="527" y="189"/>
                  </a:lnTo>
                  <a:lnTo>
                    <a:pt x="528" y="191"/>
                  </a:lnTo>
                  <a:lnTo>
                    <a:pt x="529" y="189"/>
                  </a:lnTo>
                  <a:lnTo>
                    <a:pt x="534" y="187"/>
                  </a:lnTo>
                  <a:lnTo>
                    <a:pt x="535" y="186"/>
                  </a:lnTo>
                  <a:lnTo>
                    <a:pt x="542" y="182"/>
                  </a:lnTo>
                  <a:lnTo>
                    <a:pt x="543" y="180"/>
                  </a:lnTo>
                  <a:lnTo>
                    <a:pt x="546" y="177"/>
                  </a:lnTo>
                  <a:lnTo>
                    <a:pt x="549" y="175"/>
                  </a:lnTo>
                  <a:lnTo>
                    <a:pt x="552" y="169"/>
                  </a:lnTo>
                  <a:lnTo>
                    <a:pt x="550" y="169"/>
                  </a:lnTo>
                  <a:lnTo>
                    <a:pt x="549" y="169"/>
                  </a:lnTo>
                  <a:lnTo>
                    <a:pt x="547" y="162"/>
                  </a:lnTo>
                  <a:lnTo>
                    <a:pt x="549" y="162"/>
                  </a:lnTo>
                  <a:lnTo>
                    <a:pt x="553" y="161"/>
                  </a:lnTo>
                  <a:lnTo>
                    <a:pt x="559" y="160"/>
                  </a:lnTo>
                  <a:lnTo>
                    <a:pt x="565" y="159"/>
                  </a:lnTo>
                  <a:lnTo>
                    <a:pt x="566" y="159"/>
                  </a:lnTo>
                  <a:lnTo>
                    <a:pt x="567" y="159"/>
                  </a:lnTo>
                  <a:lnTo>
                    <a:pt x="571" y="158"/>
                  </a:lnTo>
                  <a:lnTo>
                    <a:pt x="574" y="157"/>
                  </a:lnTo>
                  <a:lnTo>
                    <a:pt x="577" y="157"/>
                  </a:lnTo>
                  <a:lnTo>
                    <a:pt x="578" y="156"/>
                  </a:lnTo>
                  <a:lnTo>
                    <a:pt x="581" y="156"/>
                  </a:lnTo>
                  <a:lnTo>
                    <a:pt x="583" y="162"/>
                  </a:lnTo>
                  <a:lnTo>
                    <a:pt x="582" y="162"/>
                  </a:lnTo>
                  <a:lnTo>
                    <a:pt x="575" y="165"/>
                  </a:lnTo>
                  <a:lnTo>
                    <a:pt x="576" y="168"/>
                  </a:lnTo>
                  <a:lnTo>
                    <a:pt x="578" y="176"/>
                  </a:lnTo>
                  <a:lnTo>
                    <a:pt x="581" y="180"/>
                  </a:lnTo>
                  <a:lnTo>
                    <a:pt x="585" y="180"/>
                  </a:lnTo>
                  <a:lnTo>
                    <a:pt x="587" y="179"/>
                  </a:lnTo>
                  <a:lnTo>
                    <a:pt x="589" y="178"/>
                  </a:lnTo>
                  <a:lnTo>
                    <a:pt x="590" y="178"/>
                  </a:lnTo>
                  <a:lnTo>
                    <a:pt x="592" y="182"/>
                  </a:lnTo>
                  <a:lnTo>
                    <a:pt x="595" y="180"/>
                  </a:lnTo>
                  <a:lnTo>
                    <a:pt x="593" y="184"/>
                  </a:lnTo>
                  <a:lnTo>
                    <a:pt x="587" y="197"/>
                  </a:lnTo>
                  <a:lnTo>
                    <a:pt x="587" y="198"/>
                  </a:lnTo>
                  <a:lnTo>
                    <a:pt x="589" y="200"/>
                  </a:lnTo>
                  <a:lnTo>
                    <a:pt x="585" y="197"/>
                  </a:lnTo>
                  <a:lnTo>
                    <a:pt x="583" y="202"/>
                  </a:lnTo>
                  <a:lnTo>
                    <a:pt x="583" y="220"/>
                  </a:lnTo>
                  <a:lnTo>
                    <a:pt x="583" y="223"/>
                  </a:lnTo>
                  <a:lnTo>
                    <a:pt x="584" y="223"/>
                  </a:lnTo>
                  <a:lnTo>
                    <a:pt x="585" y="223"/>
                  </a:lnTo>
                  <a:lnTo>
                    <a:pt x="592" y="223"/>
                  </a:lnTo>
                  <a:lnTo>
                    <a:pt x="594" y="223"/>
                  </a:lnTo>
                  <a:lnTo>
                    <a:pt x="592" y="215"/>
                  </a:lnTo>
                  <a:lnTo>
                    <a:pt x="591" y="212"/>
                  </a:lnTo>
                  <a:lnTo>
                    <a:pt x="591" y="211"/>
                  </a:lnTo>
                  <a:lnTo>
                    <a:pt x="590" y="202"/>
                  </a:lnTo>
                  <a:lnTo>
                    <a:pt x="590" y="201"/>
                  </a:lnTo>
                  <a:lnTo>
                    <a:pt x="591" y="200"/>
                  </a:lnTo>
                  <a:lnTo>
                    <a:pt x="591" y="198"/>
                  </a:lnTo>
                  <a:lnTo>
                    <a:pt x="592" y="198"/>
                  </a:lnTo>
                  <a:lnTo>
                    <a:pt x="593" y="198"/>
                  </a:lnTo>
                  <a:lnTo>
                    <a:pt x="593" y="197"/>
                  </a:lnTo>
                  <a:lnTo>
                    <a:pt x="594" y="197"/>
                  </a:lnTo>
                  <a:lnTo>
                    <a:pt x="594" y="196"/>
                  </a:lnTo>
                  <a:lnTo>
                    <a:pt x="595" y="196"/>
                  </a:lnTo>
                  <a:lnTo>
                    <a:pt x="595" y="195"/>
                  </a:lnTo>
                  <a:lnTo>
                    <a:pt x="595" y="194"/>
                  </a:lnTo>
                  <a:lnTo>
                    <a:pt x="596" y="193"/>
                  </a:lnTo>
                  <a:lnTo>
                    <a:pt x="598" y="192"/>
                  </a:lnTo>
                  <a:lnTo>
                    <a:pt x="599" y="191"/>
                  </a:lnTo>
                  <a:lnTo>
                    <a:pt x="600" y="189"/>
                  </a:lnTo>
                  <a:lnTo>
                    <a:pt x="601" y="188"/>
                  </a:lnTo>
                  <a:lnTo>
                    <a:pt x="601" y="187"/>
                  </a:lnTo>
                  <a:lnTo>
                    <a:pt x="602" y="186"/>
                  </a:lnTo>
                  <a:lnTo>
                    <a:pt x="602" y="184"/>
                  </a:lnTo>
                  <a:lnTo>
                    <a:pt x="602" y="183"/>
                  </a:lnTo>
                  <a:lnTo>
                    <a:pt x="603" y="182"/>
                  </a:lnTo>
                  <a:lnTo>
                    <a:pt x="603" y="180"/>
                  </a:lnTo>
                  <a:lnTo>
                    <a:pt x="603" y="179"/>
                  </a:lnTo>
                  <a:lnTo>
                    <a:pt x="602" y="176"/>
                  </a:lnTo>
                  <a:lnTo>
                    <a:pt x="603" y="176"/>
                  </a:lnTo>
                  <a:lnTo>
                    <a:pt x="608" y="174"/>
                  </a:lnTo>
                  <a:lnTo>
                    <a:pt x="606" y="174"/>
                  </a:lnTo>
                  <a:lnTo>
                    <a:pt x="605" y="173"/>
                  </a:lnTo>
                  <a:lnTo>
                    <a:pt x="608" y="171"/>
                  </a:lnTo>
                  <a:lnTo>
                    <a:pt x="611" y="170"/>
                  </a:lnTo>
                  <a:lnTo>
                    <a:pt x="612" y="169"/>
                  </a:lnTo>
                  <a:lnTo>
                    <a:pt x="615" y="167"/>
                  </a:lnTo>
                  <a:lnTo>
                    <a:pt x="619" y="165"/>
                  </a:lnTo>
                  <a:lnTo>
                    <a:pt x="620" y="167"/>
                  </a:lnTo>
                  <a:lnTo>
                    <a:pt x="622" y="173"/>
                  </a:lnTo>
                  <a:lnTo>
                    <a:pt x="624" y="176"/>
                  </a:lnTo>
                  <a:lnTo>
                    <a:pt x="627" y="177"/>
                  </a:lnTo>
                  <a:lnTo>
                    <a:pt x="627" y="178"/>
                  </a:lnTo>
                  <a:lnTo>
                    <a:pt x="630" y="182"/>
                  </a:lnTo>
                  <a:lnTo>
                    <a:pt x="633" y="185"/>
                  </a:lnTo>
                  <a:lnTo>
                    <a:pt x="634" y="186"/>
                  </a:lnTo>
                  <a:lnTo>
                    <a:pt x="636" y="186"/>
                  </a:lnTo>
                  <a:lnTo>
                    <a:pt x="641" y="180"/>
                  </a:lnTo>
                  <a:lnTo>
                    <a:pt x="637" y="178"/>
                  </a:lnTo>
                  <a:lnTo>
                    <a:pt x="633" y="173"/>
                  </a:lnTo>
                  <a:lnTo>
                    <a:pt x="631" y="170"/>
                  </a:lnTo>
                  <a:lnTo>
                    <a:pt x="629" y="169"/>
                  </a:lnTo>
                  <a:lnTo>
                    <a:pt x="621" y="164"/>
                  </a:lnTo>
                  <a:lnTo>
                    <a:pt x="627" y="160"/>
                  </a:lnTo>
                  <a:lnTo>
                    <a:pt x="628" y="160"/>
                  </a:lnTo>
                  <a:lnTo>
                    <a:pt x="643" y="151"/>
                  </a:lnTo>
                  <a:lnTo>
                    <a:pt x="643" y="150"/>
                  </a:lnTo>
                  <a:lnTo>
                    <a:pt x="640" y="150"/>
                  </a:lnTo>
                  <a:lnTo>
                    <a:pt x="636" y="149"/>
                  </a:lnTo>
                  <a:lnTo>
                    <a:pt x="631" y="149"/>
                  </a:lnTo>
                  <a:lnTo>
                    <a:pt x="629" y="148"/>
                  </a:lnTo>
                  <a:lnTo>
                    <a:pt x="628" y="148"/>
                  </a:lnTo>
                  <a:lnTo>
                    <a:pt x="629" y="146"/>
                  </a:lnTo>
                  <a:lnTo>
                    <a:pt x="632" y="142"/>
                  </a:lnTo>
                  <a:lnTo>
                    <a:pt x="634" y="140"/>
                  </a:lnTo>
                  <a:lnTo>
                    <a:pt x="633" y="138"/>
                  </a:lnTo>
                  <a:lnTo>
                    <a:pt x="630" y="133"/>
                  </a:lnTo>
                  <a:lnTo>
                    <a:pt x="631" y="132"/>
                  </a:lnTo>
                  <a:lnTo>
                    <a:pt x="634" y="130"/>
                  </a:lnTo>
                  <a:lnTo>
                    <a:pt x="639" y="126"/>
                  </a:lnTo>
                  <a:lnTo>
                    <a:pt x="641" y="125"/>
                  </a:lnTo>
                  <a:lnTo>
                    <a:pt x="642" y="125"/>
                  </a:lnTo>
                  <a:lnTo>
                    <a:pt x="646" y="123"/>
                  </a:lnTo>
                  <a:lnTo>
                    <a:pt x="647" y="123"/>
                  </a:lnTo>
                  <a:lnTo>
                    <a:pt x="652" y="121"/>
                  </a:lnTo>
                  <a:lnTo>
                    <a:pt x="655" y="123"/>
                  </a:lnTo>
                  <a:lnTo>
                    <a:pt x="656" y="125"/>
                  </a:lnTo>
                  <a:lnTo>
                    <a:pt x="657" y="128"/>
                  </a:lnTo>
                  <a:lnTo>
                    <a:pt x="659" y="130"/>
                  </a:lnTo>
                  <a:lnTo>
                    <a:pt x="659" y="133"/>
                  </a:lnTo>
                  <a:lnTo>
                    <a:pt x="658" y="135"/>
                  </a:lnTo>
                  <a:lnTo>
                    <a:pt x="658" y="139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8" y="147"/>
                  </a:lnTo>
                  <a:lnTo>
                    <a:pt x="658" y="149"/>
                  </a:lnTo>
                  <a:lnTo>
                    <a:pt x="659" y="148"/>
                  </a:lnTo>
                  <a:lnTo>
                    <a:pt x="662" y="146"/>
                  </a:lnTo>
                  <a:lnTo>
                    <a:pt x="668" y="140"/>
                  </a:lnTo>
                  <a:lnTo>
                    <a:pt x="670" y="142"/>
                  </a:lnTo>
                  <a:lnTo>
                    <a:pt x="673" y="146"/>
                  </a:lnTo>
                  <a:lnTo>
                    <a:pt x="677" y="146"/>
                  </a:lnTo>
                  <a:lnTo>
                    <a:pt x="676" y="144"/>
                  </a:lnTo>
                  <a:lnTo>
                    <a:pt x="676" y="143"/>
                  </a:lnTo>
                  <a:lnTo>
                    <a:pt x="676" y="142"/>
                  </a:lnTo>
                  <a:lnTo>
                    <a:pt x="675" y="142"/>
                  </a:lnTo>
                  <a:lnTo>
                    <a:pt x="675" y="141"/>
                  </a:lnTo>
                  <a:lnTo>
                    <a:pt x="675" y="140"/>
                  </a:lnTo>
                  <a:lnTo>
                    <a:pt x="675" y="139"/>
                  </a:lnTo>
                  <a:lnTo>
                    <a:pt x="674" y="139"/>
                  </a:lnTo>
                  <a:lnTo>
                    <a:pt x="670" y="139"/>
                  </a:lnTo>
                  <a:lnTo>
                    <a:pt x="669" y="134"/>
                  </a:lnTo>
                  <a:lnTo>
                    <a:pt x="668" y="131"/>
                  </a:lnTo>
                  <a:lnTo>
                    <a:pt x="666" y="128"/>
                  </a:lnTo>
                  <a:lnTo>
                    <a:pt x="665" y="124"/>
                  </a:lnTo>
                  <a:lnTo>
                    <a:pt x="665" y="122"/>
                  </a:lnTo>
                  <a:lnTo>
                    <a:pt x="669" y="121"/>
                  </a:lnTo>
                  <a:lnTo>
                    <a:pt x="670" y="120"/>
                  </a:lnTo>
                  <a:lnTo>
                    <a:pt x="669" y="117"/>
                  </a:lnTo>
                  <a:lnTo>
                    <a:pt x="668" y="114"/>
                  </a:lnTo>
                  <a:lnTo>
                    <a:pt x="669" y="113"/>
                  </a:lnTo>
                  <a:lnTo>
                    <a:pt x="670" y="113"/>
                  </a:lnTo>
                  <a:lnTo>
                    <a:pt x="671" y="112"/>
                  </a:lnTo>
                  <a:lnTo>
                    <a:pt x="675" y="111"/>
                  </a:lnTo>
                  <a:lnTo>
                    <a:pt x="677" y="110"/>
                  </a:lnTo>
                  <a:lnTo>
                    <a:pt x="678" y="110"/>
                  </a:lnTo>
                  <a:lnTo>
                    <a:pt x="680" y="108"/>
                  </a:lnTo>
                  <a:lnTo>
                    <a:pt x="682" y="107"/>
                  </a:lnTo>
                  <a:lnTo>
                    <a:pt x="683" y="107"/>
                  </a:lnTo>
                  <a:lnTo>
                    <a:pt x="685" y="104"/>
                  </a:lnTo>
                  <a:lnTo>
                    <a:pt x="686" y="106"/>
                  </a:lnTo>
                  <a:lnTo>
                    <a:pt x="690" y="107"/>
                  </a:lnTo>
                  <a:lnTo>
                    <a:pt x="693" y="108"/>
                  </a:lnTo>
                  <a:lnTo>
                    <a:pt x="696" y="116"/>
                  </a:lnTo>
                  <a:lnTo>
                    <a:pt x="698" y="123"/>
                  </a:lnTo>
                  <a:lnTo>
                    <a:pt x="701" y="128"/>
                  </a:lnTo>
                  <a:lnTo>
                    <a:pt x="701" y="129"/>
                  </a:lnTo>
                  <a:lnTo>
                    <a:pt x="703" y="134"/>
                  </a:lnTo>
                  <a:lnTo>
                    <a:pt x="704" y="133"/>
                  </a:lnTo>
                  <a:lnTo>
                    <a:pt x="703" y="132"/>
                  </a:lnTo>
                  <a:lnTo>
                    <a:pt x="702" y="129"/>
                  </a:lnTo>
                  <a:lnTo>
                    <a:pt x="702" y="128"/>
                  </a:lnTo>
                  <a:lnTo>
                    <a:pt x="701" y="125"/>
                  </a:lnTo>
                  <a:lnTo>
                    <a:pt x="699" y="112"/>
                  </a:lnTo>
                  <a:lnTo>
                    <a:pt x="698" y="106"/>
                  </a:lnTo>
                  <a:lnTo>
                    <a:pt x="698" y="102"/>
                  </a:lnTo>
                  <a:lnTo>
                    <a:pt x="697" y="98"/>
                  </a:lnTo>
                  <a:lnTo>
                    <a:pt x="699" y="97"/>
                  </a:lnTo>
                  <a:lnTo>
                    <a:pt x="701" y="97"/>
                  </a:lnTo>
                  <a:lnTo>
                    <a:pt x="703" y="97"/>
                  </a:lnTo>
                  <a:lnTo>
                    <a:pt x="705" y="96"/>
                  </a:lnTo>
                  <a:lnTo>
                    <a:pt x="707" y="105"/>
                  </a:lnTo>
                  <a:lnTo>
                    <a:pt x="707" y="108"/>
                  </a:lnTo>
                  <a:lnTo>
                    <a:pt x="708" y="108"/>
                  </a:lnTo>
                  <a:lnTo>
                    <a:pt x="708" y="111"/>
                  </a:lnTo>
                  <a:lnTo>
                    <a:pt x="711" y="107"/>
                  </a:lnTo>
                  <a:lnTo>
                    <a:pt x="712" y="106"/>
                  </a:lnTo>
                  <a:lnTo>
                    <a:pt x="713" y="105"/>
                  </a:lnTo>
                  <a:lnTo>
                    <a:pt x="716" y="101"/>
                  </a:lnTo>
                  <a:lnTo>
                    <a:pt x="721" y="95"/>
                  </a:lnTo>
                  <a:lnTo>
                    <a:pt x="723" y="95"/>
                  </a:lnTo>
                  <a:lnTo>
                    <a:pt x="725" y="95"/>
                  </a:lnTo>
                  <a:lnTo>
                    <a:pt x="729" y="95"/>
                  </a:lnTo>
                  <a:lnTo>
                    <a:pt x="730" y="95"/>
                  </a:lnTo>
                  <a:lnTo>
                    <a:pt x="731" y="89"/>
                  </a:lnTo>
                  <a:lnTo>
                    <a:pt x="733" y="84"/>
                  </a:lnTo>
                  <a:lnTo>
                    <a:pt x="734" y="80"/>
                  </a:lnTo>
                  <a:lnTo>
                    <a:pt x="735" y="80"/>
                  </a:lnTo>
                  <a:lnTo>
                    <a:pt x="739" y="81"/>
                  </a:lnTo>
                  <a:lnTo>
                    <a:pt x="742" y="81"/>
                  </a:lnTo>
                  <a:lnTo>
                    <a:pt x="743" y="80"/>
                  </a:lnTo>
                  <a:lnTo>
                    <a:pt x="744" y="85"/>
                  </a:lnTo>
                  <a:lnTo>
                    <a:pt x="745" y="85"/>
                  </a:lnTo>
                  <a:lnTo>
                    <a:pt x="751" y="83"/>
                  </a:lnTo>
                  <a:lnTo>
                    <a:pt x="751" y="81"/>
                  </a:lnTo>
                  <a:lnTo>
                    <a:pt x="749" y="78"/>
                  </a:lnTo>
                  <a:lnTo>
                    <a:pt x="750" y="77"/>
                  </a:lnTo>
                  <a:lnTo>
                    <a:pt x="751" y="76"/>
                  </a:lnTo>
                  <a:lnTo>
                    <a:pt x="754" y="80"/>
                  </a:lnTo>
                  <a:lnTo>
                    <a:pt x="755" y="79"/>
                  </a:lnTo>
                  <a:lnTo>
                    <a:pt x="758" y="77"/>
                  </a:lnTo>
                  <a:lnTo>
                    <a:pt x="759" y="77"/>
                  </a:lnTo>
                  <a:lnTo>
                    <a:pt x="760" y="77"/>
                  </a:lnTo>
                  <a:lnTo>
                    <a:pt x="765" y="71"/>
                  </a:lnTo>
                  <a:lnTo>
                    <a:pt x="774" y="67"/>
                  </a:lnTo>
                  <a:lnTo>
                    <a:pt x="778" y="65"/>
                  </a:lnTo>
                  <a:lnTo>
                    <a:pt x="777" y="63"/>
                  </a:lnTo>
                  <a:lnTo>
                    <a:pt x="774" y="61"/>
                  </a:lnTo>
                  <a:lnTo>
                    <a:pt x="773" y="60"/>
                  </a:lnTo>
                  <a:lnTo>
                    <a:pt x="769" y="56"/>
                  </a:lnTo>
                  <a:lnTo>
                    <a:pt x="770" y="56"/>
                  </a:lnTo>
                  <a:lnTo>
                    <a:pt x="770" y="54"/>
                  </a:lnTo>
                  <a:lnTo>
                    <a:pt x="771" y="52"/>
                  </a:lnTo>
                  <a:lnTo>
                    <a:pt x="770" y="50"/>
                  </a:lnTo>
                  <a:lnTo>
                    <a:pt x="769" y="49"/>
                  </a:lnTo>
                  <a:lnTo>
                    <a:pt x="769" y="48"/>
                  </a:lnTo>
                  <a:lnTo>
                    <a:pt x="770" y="47"/>
                  </a:lnTo>
                  <a:lnTo>
                    <a:pt x="773" y="43"/>
                  </a:lnTo>
                  <a:lnTo>
                    <a:pt x="777" y="41"/>
                  </a:lnTo>
                  <a:lnTo>
                    <a:pt x="778" y="41"/>
                  </a:lnTo>
                  <a:lnTo>
                    <a:pt x="781" y="40"/>
                  </a:lnTo>
                  <a:lnTo>
                    <a:pt x="785" y="39"/>
                  </a:lnTo>
                  <a:lnTo>
                    <a:pt x="788" y="38"/>
                  </a:lnTo>
                  <a:lnTo>
                    <a:pt x="790" y="35"/>
                  </a:lnTo>
                  <a:lnTo>
                    <a:pt x="791" y="35"/>
                  </a:lnTo>
                  <a:lnTo>
                    <a:pt x="791" y="39"/>
                  </a:lnTo>
                  <a:lnTo>
                    <a:pt x="791" y="42"/>
                  </a:lnTo>
                  <a:lnTo>
                    <a:pt x="791" y="44"/>
                  </a:lnTo>
                  <a:lnTo>
                    <a:pt x="791" y="47"/>
                  </a:lnTo>
                  <a:lnTo>
                    <a:pt x="790" y="47"/>
                  </a:lnTo>
                  <a:lnTo>
                    <a:pt x="790" y="48"/>
                  </a:lnTo>
                  <a:lnTo>
                    <a:pt x="789" y="49"/>
                  </a:lnTo>
                  <a:lnTo>
                    <a:pt x="789" y="51"/>
                  </a:lnTo>
                  <a:lnTo>
                    <a:pt x="788" y="51"/>
                  </a:lnTo>
                  <a:lnTo>
                    <a:pt x="788" y="52"/>
                  </a:lnTo>
                  <a:lnTo>
                    <a:pt x="785" y="53"/>
                  </a:lnTo>
                  <a:lnTo>
                    <a:pt x="785" y="56"/>
                  </a:lnTo>
                  <a:lnTo>
                    <a:pt x="786" y="61"/>
                  </a:lnTo>
                  <a:lnTo>
                    <a:pt x="787" y="61"/>
                  </a:lnTo>
                  <a:lnTo>
                    <a:pt x="792" y="59"/>
                  </a:lnTo>
                  <a:lnTo>
                    <a:pt x="792" y="61"/>
                  </a:lnTo>
                  <a:lnTo>
                    <a:pt x="792" y="62"/>
                  </a:lnTo>
                  <a:lnTo>
                    <a:pt x="791" y="65"/>
                  </a:lnTo>
                  <a:lnTo>
                    <a:pt x="792" y="65"/>
                  </a:lnTo>
                  <a:lnTo>
                    <a:pt x="795" y="65"/>
                  </a:lnTo>
                  <a:lnTo>
                    <a:pt x="795" y="67"/>
                  </a:lnTo>
                  <a:lnTo>
                    <a:pt x="795" y="68"/>
                  </a:lnTo>
                  <a:lnTo>
                    <a:pt x="793" y="70"/>
                  </a:lnTo>
                  <a:lnTo>
                    <a:pt x="790" y="72"/>
                  </a:lnTo>
                  <a:lnTo>
                    <a:pt x="789" y="72"/>
                  </a:lnTo>
                  <a:lnTo>
                    <a:pt x="790" y="74"/>
                  </a:lnTo>
                  <a:lnTo>
                    <a:pt x="792" y="72"/>
                  </a:lnTo>
                  <a:lnTo>
                    <a:pt x="795" y="72"/>
                  </a:lnTo>
                  <a:lnTo>
                    <a:pt x="795" y="70"/>
                  </a:lnTo>
                  <a:lnTo>
                    <a:pt x="797" y="69"/>
                  </a:lnTo>
                  <a:lnTo>
                    <a:pt x="798" y="70"/>
                  </a:lnTo>
                  <a:lnTo>
                    <a:pt x="798" y="74"/>
                  </a:lnTo>
                  <a:lnTo>
                    <a:pt x="798" y="75"/>
                  </a:lnTo>
                  <a:lnTo>
                    <a:pt x="798" y="77"/>
                  </a:lnTo>
                  <a:lnTo>
                    <a:pt x="796" y="78"/>
                  </a:lnTo>
                  <a:lnTo>
                    <a:pt x="797" y="80"/>
                  </a:lnTo>
                  <a:lnTo>
                    <a:pt x="797" y="81"/>
                  </a:lnTo>
                  <a:lnTo>
                    <a:pt x="796" y="83"/>
                  </a:lnTo>
                  <a:lnTo>
                    <a:pt x="793" y="84"/>
                  </a:lnTo>
                  <a:lnTo>
                    <a:pt x="792" y="84"/>
                  </a:lnTo>
                  <a:lnTo>
                    <a:pt x="792" y="83"/>
                  </a:lnTo>
                  <a:lnTo>
                    <a:pt x="791" y="83"/>
                  </a:lnTo>
                  <a:lnTo>
                    <a:pt x="787" y="85"/>
                  </a:lnTo>
                  <a:lnTo>
                    <a:pt x="774" y="88"/>
                  </a:lnTo>
                  <a:lnTo>
                    <a:pt x="760" y="93"/>
                  </a:lnTo>
                  <a:lnTo>
                    <a:pt x="754" y="94"/>
                  </a:lnTo>
                  <a:lnTo>
                    <a:pt x="754" y="95"/>
                  </a:lnTo>
                  <a:lnTo>
                    <a:pt x="750" y="95"/>
                  </a:lnTo>
                  <a:lnTo>
                    <a:pt x="748" y="96"/>
                  </a:lnTo>
                  <a:lnTo>
                    <a:pt x="751" y="107"/>
                  </a:lnTo>
                  <a:lnTo>
                    <a:pt x="759" y="131"/>
                  </a:lnTo>
                  <a:lnTo>
                    <a:pt x="762" y="129"/>
                  </a:lnTo>
                  <a:lnTo>
                    <a:pt x="767" y="125"/>
                  </a:lnTo>
                  <a:lnTo>
                    <a:pt x="767" y="124"/>
                  </a:lnTo>
                  <a:lnTo>
                    <a:pt x="768" y="124"/>
                  </a:lnTo>
                  <a:lnTo>
                    <a:pt x="773" y="121"/>
                  </a:lnTo>
                  <a:lnTo>
                    <a:pt x="773" y="117"/>
                  </a:lnTo>
                  <a:lnTo>
                    <a:pt x="774" y="116"/>
                  </a:lnTo>
                  <a:lnTo>
                    <a:pt x="776" y="115"/>
                  </a:lnTo>
                  <a:lnTo>
                    <a:pt x="780" y="113"/>
                  </a:lnTo>
                  <a:lnTo>
                    <a:pt x="782" y="112"/>
                  </a:lnTo>
                  <a:lnTo>
                    <a:pt x="785" y="111"/>
                  </a:lnTo>
                  <a:lnTo>
                    <a:pt x="789" y="108"/>
                  </a:lnTo>
                  <a:lnTo>
                    <a:pt x="796" y="105"/>
                  </a:lnTo>
                  <a:lnTo>
                    <a:pt x="797" y="104"/>
                  </a:lnTo>
                  <a:lnTo>
                    <a:pt x="797" y="103"/>
                  </a:lnTo>
                  <a:lnTo>
                    <a:pt x="797" y="101"/>
                  </a:lnTo>
                  <a:lnTo>
                    <a:pt x="795" y="94"/>
                  </a:lnTo>
                  <a:lnTo>
                    <a:pt x="793" y="87"/>
                  </a:lnTo>
                  <a:lnTo>
                    <a:pt x="799" y="85"/>
                  </a:lnTo>
                  <a:lnTo>
                    <a:pt x="801" y="84"/>
                  </a:lnTo>
                  <a:lnTo>
                    <a:pt x="806" y="83"/>
                  </a:lnTo>
                  <a:lnTo>
                    <a:pt x="807" y="81"/>
                  </a:lnTo>
                  <a:lnTo>
                    <a:pt x="809" y="81"/>
                  </a:lnTo>
                  <a:lnTo>
                    <a:pt x="811" y="80"/>
                  </a:lnTo>
                  <a:lnTo>
                    <a:pt x="814" y="79"/>
                  </a:lnTo>
                  <a:lnTo>
                    <a:pt x="817" y="78"/>
                  </a:lnTo>
                  <a:lnTo>
                    <a:pt x="823" y="94"/>
                  </a:lnTo>
                  <a:lnTo>
                    <a:pt x="821" y="95"/>
                  </a:lnTo>
                  <a:lnTo>
                    <a:pt x="820" y="95"/>
                  </a:lnTo>
                  <a:lnTo>
                    <a:pt x="820" y="96"/>
                  </a:lnTo>
                  <a:lnTo>
                    <a:pt x="820" y="97"/>
                  </a:lnTo>
                  <a:lnTo>
                    <a:pt x="817" y="98"/>
                  </a:lnTo>
                  <a:lnTo>
                    <a:pt x="811" y="101"/>
                  </a:lnTo>
                  <a:lnTo>
                    <a:pt x="799" y="106"/>
                  </a:lnTo>
                  <a:lnTo>
                    <a:pt x="798" y="106"/>
                  </a:lnTo>
                  <a:lnTo>
                    <a:pt x="799" y="108"/>
                  </a:lnTo>
                  <a:lnTo>
                    <a:pt x="799" y="110"/>
                  </a:lnTo>
                  <a:lnTo>
                    <a:pt x="799" y="111"/>
                  </a:lnTo>
                  <a:lnTo>
                    <a:pt x="800" y="111"/>
                  </a:lnTo>
                  <a:lnTo>
                    <a:pt x="806" y="108"/>
                  </a:lnTo>
                  <a:lnTo>
                    <a:pt x="807" y="107"/>
                  </a:lnTo>
                  <a:lnTo>
                    <a:pt x="808" y="111"/>
                  </a:lnTo>
                  <a:lnTo>
                    <a:pt x="801" y="114"/>
                  </a:lnTo>
                  <a:lnTo>
                    <a:pt x="800" y="114"/>
                  </a:lnTo>
                  <a:lnTo>
                    <a:pt x="800" y="115"/>
                  </a:lnTo>
                  <a:lnTo>
                    <a:pt x="801" y="117"/>
                  </a:lnTo>
                  <a:lnTo>
                    <a:pt x="802" y="121"/>
                  </a:lnTo>
                  <a:lnTo>
                    <a:pt x="808" y="119"/>
                  </a:lnTo>
                  <a:lnTo>
                    <a:pt x="816" y="115"/>
                  </a:lnTo>
                  <a:lnTo>
                    <a:pt x="823" y="113"/>
                  </a:lnTo>
                  <a:lnTo>
                    <a:pt x="827" y="111"/>
                  </a:lnTo>
                  <a:lnTo>
                    <a:pt x="823" y="96"/>
                  </a:lnTo>
                  <a:lnTo>
                    <a:pt x="832" y="93"/>
                  </a:lnTo>
                  <a:lnTo>
                    <a:pt x="838" y="89"/>
                  </a:lnTo>
                  <a:lnTo>
                    <a:pt x="846" y="86"/>
                  </a:lnTo>
                  <a:lnTo>
                    <a:pt x="849" y="85"/>
                  </a:lnTo>
                  <a:lnTo>
                    <a:pt x="852" y="84"/>
                  </a:lnTo>
                  <a:lnTo>
                    <a:pt x="856" y="83"/>
                  </a:lnTo>
                  <a:lnTo>
                    <a:pt x="858" y="86"/>
                  </a:lnTo>
                  <a:lnTo>
                    <a:pt x="860" y="88"/>
                  </a:lnTo>
                  <a:lnTo>
                    <a:pt x="860" y="89"/>
                  </a:lnTo>
                  <a:lnTo>
                    <a:pt x="861" y="90"/>
                  </a:lnTo>
                  <a:lnTo>
                    <a:pt x="861" y="92"/>
                  </a:lnTo>
                  <a:lnTo>
                    <a:pt x="862" y="93"/>
                  </a:lnTo>
                  <a:lnTo>
                    <a:pt x="862" y="94"/>
                  </a:lnTo>
                  <a:lnTo>
                    <a:pt x="863" y="96"/>
                  </a:lnTo>
                  <a:lnTo>
                    <a:pt x="863" y="97"/>
                  </a:lnTo>
                  <a:lnTo>
                    <a:pt x="879" y="97"/>
                  </a:lnTo>
                  <a:lnTo>
                    <a:pt x="882" y="97"/>
                  </a:lnTo>
                  <a:lnTo>
                    <a:pt x="886" y="98"/>
                  </a:lnTo>
                  <a:lnTo>
                    <a:pt x="891" y="95"/>
                  </a:lnTo>
                  <a:lnTo>
                    <a:pt x="895" y="90"/>
                  </a:lnTo>
                  <a:lnTo>
                    <a:pt x="900" y="88"/>
                  </a:lnTo>
                  <a:lnTo>
                    <a:pt x="905" y="84"/>
                  </a:lnTo>
                  <a:lnTo>
                    <a:pt x="912" y="79"/>
                  </a:lnTo>
                  <a:lnTo>
                    <a:pt x="919" y="75"/>
                  </a:lnTo>
                  <a:lnTo>
                    <a:pt x="923" y="71"/>
                  </a:lnTo>
                  <a:lnTo>
                    <a:pt x="928" y="68"/>
                  </a:lnTo>
                  <a:lnTo>
                    <a:pt x="929" y="72"/>
                  </a:lnTo>
                  <a:lnTo>
                    <a:pt x="931" y="77"/>
                  </a:lnTo>
                  <a:lnTo>
                    <a:pt x="935" y="83"/>
                  </a:lnTo>
                  <a:lnTo>
                    <a:pt x="936" y="86"/>
                  </a:lnTo>
                  <a:lnTo>
                    <a:pt x="936" y="87"/>
                  </a:lnTo>
                  <a:lnTo>
                    <a:pt x="937" y="89"/>
                  </a:lnTo>
                  <a:lnTo>
                    <a:pt x="937" y="90"/>
                  </a:lnTo>
                  <a:lnTo>
                    <a:pt x="941" y="98"/>
                  </a:lnTo>
                  <a:lnTo>
                    <a:pt x="944" y="97"/>
                  </a:lnTo>
                  <a:lnTo>
                    <a:pt x="957" y="90"/>
                  </a:lnTo>
                  <a:lnTo>
                    <a:pt x="957" y="92"/>
                  </a:lnTo>
                  <a:lnTo>
                    <a:pt x="957" y="94"/>
                  </a:lnTo>
                  <a:lnTo>
                    <a:pt x="958" y="95"/>
                  </a:lnTo>
                  <a:lnTo>
                    <a:pt x="958" y="97"/>
                  </a:lnTo>
                  <a:lnTo>
                    <a:pt x="958" y="98"/>
                  </a:lnTo>
                  <a:lnTo>
                    <a:pt x="958" y="101"/>
                  </a:lnTo>
                  <a:lnTo>
                    <a:pt x="958" y="102"/>
                  </a:lnTo>
                  <a:lnTo>
                    <a:pt x="958" y="104"/>
                  </a:lnTo>
                  <a:lnTo>
                    <a:pt x="958" y="106"/>
                  </a:lnTo>
                  <a:lnTo>
                    <a:pt x="957" y="107"/>
                  </a:lnTo>
                  <a:lnTo>
                    <a:pt x="957" y="110"/>
                  </a:lnTo>
                  <a:lnTo>
                    <a:pt x="957" y="111"/>
                  </a:lnTo>
                  <a:lnTo>
                    <a:pt x="956" y="112"/>
                  </a:lnTo>
                  <a:lnTo>
                    <a:pt x="956" y="113"/>
                  </a:lnTo>
                  <a:lnTo>
                    <a:pt x="955" y="114"/>
                  </a:lnTo>
                  <a:lnTo>
                    <a:pt x="954" y="115"/>
                  </a:lnTo>
                  <a:lnTo>
                    <a:pt x="954" y="116"/>
                  </a:lnTo>
                  <a:lnTo>
                    <a:pt x="954" y="117"/>
                  </a:lnTo>
                  <a:lnTo>
                    <a:pt x="954" y="119"/>
                  </a:lnTo>
                  <a:lnTo>
                    <a:pt x="955" y="132"/>
                  </a:lnTo>
                  <a:lnTo>
                    <a:pt x="950" y="133"/>
                  </a:lnTo>
                  <a:lnTo>
                    <a:pt x="947" y="133"/>
                  </a:lnTo>
                  <a:lnTo>
                    <a:pt x="939" y="135"/>
                  </a:lnTo>
                  <a:lnTo>
                    <a:pt x="938" y="135"/>
                  </a:lnTo>
                  <a:lnTo>
                    <a:pt x="937" y="137"/>
                  </a:lnTo>
                  <a:lnTo>
                    <a:pt x="936" y="138"/>
                  </a:lnTo>
                  <a:lnTo>
                    <a:pt x="931" y="140"/>
                  </a:lnTo>
                  <a:lnTo>
                    <a:pt x="930" y="141"/>
                  </a:lnTo>
                  <a:lnTo>
                    <a:pt x="923" y="146"/>
                  </a:lnTo>
                  <a:lnTo>
                    <a:pt x="922" y="144"/>
                  </a:lnTo>
                  <a:lnTo>
                    <a:pt x="928" y="135"/>
                  </a:lnTo>
                  <a:lnTo>
                    <a:pt x="909" y="137"/>
                  </a:lnTo>
                  <a:lnTo>
                    <a:pt x="905" y="137"/>
                  </a:lnTo>
                  <a:lnTo>
                    <a:pt x="903" y="137"/>
                  </a:lnTo>
                  <a:lnTo>
                    <a:pt x="904" y="150"/>
                  </a:lnTo>
                  <a:lnTo>
                    <a:pt x="904" y="153"/>
                  </a:lnTo>
                  <a:lnTo>
                    <a:pt x="905" y="153"/>
                  </a:lnTo>
                  <a:lnTo>
                    <a:pt x="908" y="153"/>
                  </a:lnTo>
                  <a:lnTo>
                    <a:pt x="909" y="153"/>
                  </a:lnTo>
                  <a:lnTo>
                    <a:pt x="909" y="155"/>
                  </a:lnTo>
                  <a:lnTo>
                    <a:pt x="908" y="157"/>
                  </a:lnTo>
                  <a:lnTo>
                    <a:pt x="908" y="158"/>
                  </a:lnTo>
                  <a:lnTo>
                    <a:pt x="909" y="159"/>
                  </a:lnTo>
                  <a:lnTo>
                    <a:pt x="911" y="160"/>
                  </a:lnTo>
                  <a:lnTo>
                    <a:pt x="912" y="160"/>
                  </a:lnTo>
                  <a:lnTo>
                    <a:pt x="913" y="161"/>
                  </a:lnTo>
                  <a:lnTo>
                    <a:pt x="914" y="162"/>
                  </a:lnTo>
                  <a:lnTo>
                    <a:pt x="917" y="164"/>
                  </a:lnTo>
                  <a:lnTo>
                    <a:pt x="917" y="165"/>
                  </a:lnTo>
                  <a:lnTo>
                    <a:pt x="918" y="165"/>
                  </a:lnTo>
                  <a:lnTo>
                    <a:pt x="918" y="166"/>
                  </a:lnTo>
                  <a:lnTo>
                    <a:pt x="919" y="167"/>
                  </a:lnTo>
                  <a:lnTo>
                    <a:pt x="920" y="167"/>
                  </a:lnTo>
                  <a:lnTo>
                    <a:pt x="921" y="168"/>
                  </a:lnTo>
                  <a:lnTo>
                    <a:pt x="921" y="169"/>
                  </a:lnTo>
                  <a:lnTo>
                    <a:pt x="922" y="169"/>
                  </a:lnTo>
                  <a:lnTo>
                    <a:pt x="923" y="170"/>
                  </a:lnTo>
                  <a:lnTo>
                    <a:pt x="923" y="171"/>
                  </a:lnTo>
                  <a:lnTo>
                    <a:pt x="924" y="171"/>
                  </a:lnTo>
                  <a:lnTo>
                    <a:pt x="924" y="173"/>
                  </a:lnTo>
                  <a:lnTo>
                    <a:pt x="924" y="174"/>
                  </a:lnTo>
                  <a:lnTo>
                    <a:pt x="924" y="175"/>
                  </a:lnTo>
                  <a:lnTo>
                    <a:pt x="924" y="176"/>
                  </a:lnTo>
                  <a:lnTo>
                    <a:pt x="926" y="178"/>
                  </a:lnTo>
                  <a:lnTo>
                    <a:pt x="926" y="179"/>
                  </a:lnTo>
                  <a:lnTo>
                    <a:pt x="926" y="180"/>
                  </a:lnTo>
                  <a:lnTo>
                    <a:pt x="927" y="180"/>
                  </a:lnTo>
                  <a:lnTo>
                    <a:pt x="927" y="182"/>
                  </a:lnTo>
                  <a:lnTo>
                    <a:pt x="927" y="183"/>
                  </a:lnTo>
                  <a:lnTo>
                    <a:pt x="928" y="184"/>
                  </a:lnTo>
                  <a:lnTo>
                    <a:pt x="928" y="185"/>
                  </a:lnTo>
                  <a:lnTo>
                    <a:pt x="929" y="186"/>
                  </a:lnTo>
                  <a:lnTo>
                    <a:pt x="928" y="186"/>
                  </a:lnTo>
                  <a:lnTo>
                    <a:pt x="927" y="186"/>
                  </a:lnTo>
                  <a:lnTo>
                    <a:pt x="926" y="185"/>
                  </a:lnTo>
                  <a:lnTo>
                    <a:pt x="924" y="185"/>
                  </a:lnTo>
                  <a:lnTo>
                    <a:pt x="923" y="185"/>
                  </a:lnTo>
                  <a:lnTo>
                    <a:pt x="923" y="184"/>
                  </a:lnTo>
                  <a:lnTo>
                    <a:pt x="922" y="184"/>
                  </a:lnTo>
                  <a:lnTo>
                    <a:pt x="922" y="185"/>
                  </a:lnTo>
                  <a:lnTo>
                    <a:pt x="921" y="187"/>
                  </a:lnTo>
                  <a:lnTo>
                    <a:pt x="920" y="189"/>
                  </a:lnTo>
                  <a:lnTo>
                    <a:pt x="914" y="203"/>
                  </a:lnTo>
                  <a:lnTo>
                    <a:pt x="913" y="203"/>
                  </a:lnTo>
                  <a:lnTo>
                    <a:pt x="893" y="201"/>
                  </a:lnTo>
                  <a:lnTo>
                    <a:pt x="868" y="204"/>
                  </a:lnTo>
                  <a:lnTo>
                    <a:pt x="867" y="197"/>
                  </a:lnTo>
                  <a:lnTo>
                    <a:pt x="875" y="193"/>
                  </a:lnTo>
                  <a:lnTo>
                    <a:pt x="877" y="192"/>
                  </a:lnTo>
                  <a:lnTo>
                    <a:pt x="879" y="191"/>
                  </a:lnTo>
                  <a:lnTo>
                    <a:pt x="901" y="176"/>
                  </a:lnTo>
                  <a:lnTo>
                    <a:pt x="898" y="159"/>
                  </a:lnTo>
                  <a:lnTo>
                    <a:pt x="896" y="156"/>
                  </a:lnTo>
                  <a:lnTo>
                    <a:pt x="896" y="155"/>
                  </a:lnTo>
                  <a:lnTo>
                    <a:pt x="894" y="155"/>
                  </a:lnTo>
                  <a:lnTo>
                    <a:pt x="893" y="156"/>
                  </a:lnTo>
                  <a:lnTo>
                    <a:pt x="892" y="156"/>
                  </a:lnTo>
                  <a:lnTo>
                    <a:pt x="890" y="157"/>
                  </a:lnTo>
                  <a:lnTo>
                    <a:pt x="890" y="156"/>
                  </a:lnTo>
                  <a:lnTo>
                    <a:pt x="875" y="160"/>
                  </a:lnTo>
                  <a:lnTo>
                    <a:pt x="872" y="140"/>
                  </a:lnTo>
                  <a:lnTo>
                    <a:pt x="872" y="139"/>
                  </a:lnTo>
                  <a:lnTo>
                    <a:pt x="879" y="138"/>
                  </a:lnTo>
                  <a:lnTo>
                    <a:pt x="879" y="134"/>
                  </a:lnTo>
                  <a:lnTo>
                    <a:pt x="875" y="120"/>
                  </a:lnTo>
                  <a:lnTo>
                    <a:pt x="874" y="119"/>
                  </a:lnTo>
                  <a:lnTo>
                    <a:pt x="874" y="116"/>
                  </a:lnTo>
                  <a:lnTo>
                    <a:pt x="856" y="125"/>
                  </a:lnTo>
                  <a:lnTo>
                    <a:pt x="856" y="126"/>
                  </a:lnTo>
                  <a:lnTo>
                    <a:pt x="857" y="129"/>
                  </a:lnTo>
                  <a:lnTo>
                    <a:pt x="857" y="131"/>
                  </a:lnTo>
                  <a:lnTo>
                    <a:pt x="860" y="138"/>
                  </a:lnTo>
                  <a:lnTo>
                    <a:pt x="860" y="140"/>
                  </a:lnTo>
                  <a:lnTo>
                    <a:pt x="853" y="140"/>
                  </a:lnTo>
                  <a:lnTo>
                    <a:pt x="852" y="141"/>
                  </a:lnTo>
                  <a:lnTo>
                    <a:pt x="851" y="142"/>
                  </a:lnTo>
                  <a:lnTo>
                    <a:pt x="853" y="147"/>
                  </a:lnTo>
                  <a:lnTo>
                    <a:pt x="854" y="149"/>
                  </a:lnTo>
                  <a:lnTo>
                    <a:pt x="865" y="174"/>
                  </a:lnTo>
                  <a:lnTo>
                    <a:pt x="866" y="176"/>
                  </a:lnTo>
                  <a:lnTo>
                    <a:pt x="868" y="178"/>
                  </a:lnTo>
                  <a:lnTo>
                    <a:pt x="865" y="180"/>
                  </a:lnTo>
                  <a:lnTo>
                    <a:pt x="863" y="182"/>
                  </a:lnTo>
                  <a:lnTo>
                    <a:pt x="860" y="184"/>
                  </a:lnTo>
                  <a:lnTo>
                    <a:pt x="856" y="185"/>
                  </a:lnTo>
                  <a:lnTo>
                    <a:pt x="855" y="186"/>
                  </a:lnTo>
                  <a:lnTo>
                    <a:pt x="853" y="186"/>
                  </a:lnTo>
                  <a:lnTo>
                    <a:pt x="853" y="187"/>
                  </a:lnTo>
                  <a:lnTo>
                    <a:pt x="855" y="195"/>
                  </a:lnTo>
                  <a:lnTo>
                    <a:pt x="856" y="198"/>
                  </a:lnTo>
                  <a:lnTo>
                    <a:pt x="857" y="203"/>
                  </a:lnTo>
                  <a:lnTo>
                    <a:pt x="865" y="204"/>
                  </a:lnTo>
                  <a:lnTo>
                    <a:pt x="866" y="214"/>
                  </a:lnTo>
                  <a:lnTo>
                    <a:pt x="866" y="216"/>
                  </a:lnTo>
                  <a:lnTo>
                    <a:pt x="870" y="218"/>
                  </a:lnTo>
                  <a:lnTo>
                    <a:pt x="867" y="225"/>
                  </a:lnTo>
                  <a:lnTo>
                    <a:pt x="867" y="228"/>
                  </a:lnTo>
                  <a:lnTo>
                    <a:pt x="867" y="229"/>
                  </a:lnTo>
                  <a:lnTo>
                    <a:pt x="866" y="229"/>
                  </a:lnTo>
                  <a:lnTo>
                    <a:pt x="865" y="230"/>
                  </a:lnTo>
                  <a:lnTo>
                    <a:pt x="863" y="231"/>
                  </a:lnTo>
                  <a:lnTo>
                    <a:pt x="862" y="232"/>
                  </a:lnTo>
                  <a:lnTo>
                    <a:pt x="861" y="232"/>
                  </a:lnTo>
                  <a:lnTo>
                    <a:pt x="860" y="232"/>
                  </a:lnTo>
                  <a:lnTo>
                    <a:pt x="856" y="230"/>
                  </a:lnTo>
                  <a:lnTo>
                    <a:pt x="855" y="229"/>
                  </a:lnTo>
                  <a:lnTo>
                    <a:pt x="854" y="228"/>
                  </a:lnTo>
                  <a:lnTo>
                    <a:pt x="853" y="227"/>
                  </a:lnTo>
                  <a:lnTo>
                    <a:pt x="852" y="227"/>
                  </a:lnTo>
                  <a:lnTo>
                    <a:pt x="851" y="224"/>
                  </a:lnTo>
                  <a:lnTo>
                    <a:pt x="848" y="223"/>
                  </a:lnTo>
                  <a:lnTo>
                    <a:pt x="846" y="220"/>
                  </a:lnTo>
                  <a:lnTo>
                    <a:pt x="845" y="221"/>
                  </a:lnTo>
                  <a:lnTo>
                    <a:pt x="843" y="222"/>
                  </a:lnTo>
                  <a:lnTo>
                    <a:pt x="828" y="229"/>
                  </a:lnTo>
                  <a:lnTo>
                    <a:pt x="827" y="229"/>
                  </a:lnTo>
                  <a:lnTo>
                    <a:pt x="826" y="228"/>
                  </a:lnTo>
                  <a:lnTo>
                    <a:pt x="826" y="227"/>
                  </a:lnTo>
                  <a:lnTo>
                    <a:pt x="809" y="231"/>
                  </a:lnTo>
                  <a:lnTo>
                    <a:pt x="808" y="230"/>
                  </a:lnTo>
                  <a:lnTo>
                    <a:pt x="808" y="229"/>
                  </a:lnTo>
                  <a:lnTo>
                    <a:pt x="808" y="227"/>
                  </a:lnTo>
                  <a:lnTo>
                    <a:pt x="807" y="227"/>
                  </a:lnTo>
                  <a:lnTo>
                    <a:pt x="805" y="227"/>
                  </a:lnTo>
                  <a:lnTo>
                    <a:pt x="804" y="227"/>
                  </a:lnTo>
                  <a:lnTo>
                    <a:pt x="802" y="228"/>
                  </a:lnTo>
                  <a:lnTo>
                    <a:pt x="800" y="227"/>
                  </a:lnTo>
                  <a:lnTo>
                    <a:pt x="799" y="228"/>
                  </a:lnTo>
                  <a:lnTo>
                    <a:pt x="798" y="228"/>
                  </a:lnTo>
                  <a:lnTo>
                    <a:pt x="796" y="229"/>
                  </a:lnTo>
                  <a:lnTo>
                    <a:pt x="796" y="231"/>
                  </a:lnTo>
                  <a:lnTo>
                    <a:pt x="796" y="232"/>
                  </a:lnTo>
                  <a:lnTo>
                    <a:pt x="797" y="232"/>
                  </a:lnTo>
                  <a:lnTo>
                    <a:pt x="800" y="230"/>
                  </a:lnTo>
                  <a:lnTo>
                    <a:pt x="801" y="233"/>
                  </a:lnTo>
                  <a:lnTo>
                    <a:pt x="797" y="234"/>
                  </a:lnTo>
                  <a:lnTo>
                    <a:pt x="788" y="239"/>
                  </a:lnTo>
                  <a:lnTo>
                    <a:pt x="787" y="236"/>
                  </a:lnTo>
                  <a:lnTo>
                    <a:pt x="786" y="237"/>
                  </a:lnTo>
                  <a:lnTo>
                    <a:pt x="780" y="238"/>
                  </a:lnTo>
                  <a:lnTo>
                    <a:pt x="777" y="239"/>
                  </a:lnTo>
                  <a:lnTo>
                    <a:pt x="776" y="239"/>
                  </a:lnTo>
                  <a:lnTo>
                    <a:pt x="777" y="243"/>
                  </a:lnTo>
                  <a:lnTo>
                    <a:pt x="772" y="245"/>
                  </a:lnTo>
                  <a:lnTo>
                    <a:pt x="770" y="246"/>
                  </a:lnTo>
                  <a:lnTo>
                    <a:pt x="741" y="259"/>
                  </a:lnTo>
                  <a:lnTo>
                    <a:pt x="740" y="262"/>
                  </a:lnTo>
                  <a:lnTo>
                    <a:pt x="735" y="277"/>
                  </a:lnTo>
                  <a:lnTo>
                    <a:pt x="735" y="288"/>
                  </a:lnTo>
                  <a:lnTo>
                    <a:pt x="734" y="288"/>
                  </a:lnTo>
                  <a:lnTo>
                    <a:pt x="721" y="297"/>
                  </a:lnTo>
                  <a:lnTo>
                    <a:pt x="715" y="301"/>
                  </a:lnTo>
                  <a:lnTo>
                    <a:pt x="701" y="310"/>
                  </a:lnTo>
                  <a:lnTo>
                    <a:pt x="699" y="311"/>
                  </a:lnTo>
                  <a:lnTo>
                    <a:pt x="694" y="314"/>
                  </a:lnTo>
                  <a:lnTo>
                    <a:pt x="693" y="314"/>
                  </a:lnTo>
                  <a:lnTo>
                    <a:pt x="692" y="314"/>
                  </a:lnTo>
                  <a:lnTo>
                    <a:pt x="692" y="313"/>
                  </a:lnTo>
                  <a:lnTo>
                    <a:pt x="687" y="309"/>
                  </a:lnTo>
                  <a:lnTo>
                    <a:pt x="686" y="307"/>
                  </a:lnTo>
                  <a:lnTo>
                    <a:pt x="685" y="305"/>
                  </a:lnTo>
                  <a:lnTo>
                    <a:pt x="684" y="306"/>
                  </a:lnTo>
                  <a:lnTo>
                    <a:pt x="679" y="311"/>
                  </a:lnTo>
                  <a:lnTo>
                    <a:pt x="674" y="312"/>
                  </a:lnTo>
                  <a:lnTo>
                    <a:pt x="646" y="316"/>
                  </a:lnTo>
                  <a:lnTo>
                    <a:pt x="646" y="318"/>
                  </a:lnTo>
                  <a:lnTo>
                    <a:pt x="645" y="318"/>
                  </a:lnTo>
                  <a:lnTo>
                    <a:pt x="642" y="316"/>
                  </a:lnTo>
                  <a:lnTo>
                    <a:pt x="626" y="313"/>
                  </a:lnTo>
                  <a:lnTo>
                    <a:pt x="619" y="312"/>
                  </a:lnTo>
                  <a:lnTo>
                    <a:pt x="614" y="311"/>
                  </a:lnTo>
                  <a:lnTo>
                    <a:pt x="611" y="310"/>
                  </a:lnTo>
                  <a:lnTo>
                    <a:pt x="610" y="310"/>
                  </a:lnTo>
                  <a:lnTo>
                    <a:pt x="609" y="310"/>
                  </a:lnTo>
                  <a:lnTo>
                    <a:pt x="605" y="307"/>
                  </a:lnTo>
                  <a:lnTo>
                    <a:pt x="603" y="305"/>
                  </a:lnTo>
                  <a:lnTo>
                    <a:pt x="601" y="306"/>
                  </a:lnTo>
                  <a:lnTo>
                    <a:pt x="599" y="307"/>
                  </a:lnTo>
                  <a:lnTo>
                    <a:pt x="594" y="310"/>
                  </a:lnTo>
                  <a:lnTo>
                    <a:pt x="592" y="311"/>
                  </a:lnTo>
                  <a:lnTo>
                    <a:pt x="578" y="318"/>
                  </a:lnTo>
                  <a:lnTo>
                    <a:pt x="559" y="325"/>
                  </a:lnTo>
                  <a:lnTo>
                    <a:pt x="564" y="330"/>
                  </a:lnTo>
                  <a:lnTo>
                    <a:pt x="571" y="339"/>
                  </a:lnTo>
                  <a:lnTo>
                    <a:pt x="572" y="339"/>
                  </a:lnTo>
                  <a:lnTo>
                    <a:pt x="573" y="339"/>
                  </a:lnTo>
                  <a:lnTo>
                    <a:pt x="575" y="336"/>
                  </a:lnTo>
                  <a:lnTo>
                    <a:pt x="581" y="331"/>
                  </a:lnTo>
                  <a:lnTo>
                    <a:pt x="582" y="330"/>
                  </a:lnTo>
                  <a:lnTo>
                    <a:pt x="583" y="329"/>
                  </a:lnTo>
                  <a:lnTo>
                    <a:pt x="595" y="340"/>
                  </a:lnTo>
                  <a:lnTo>
                    <a:pt x="602" y="343"/>
                  </a:lnTo>
                  <a:lnTo>
                    <a:pt x="601" y="346"/>
                  </a:lnTo>
                  <a:lnTo>
                    <a:pt x="601" y="347"/>
                  </a:lnTo>
                  <a:lnTo>
                    <a:pt x="599" y="350"/>
                  </a:lnTo>
                  <a:lnTo>
                    <a:pt x="602" y="354"/>
                  </a:lnTo>
                  <a:lnTo>
                    <a:pt x="594" y="360"/>
                  </a:lnTo>
                  <a:lnTo>
                    <a:pt x="581" y="374"/>
                  </a:lnTo>
                  <a:lnTo>
                    <a:pt x="580" y="373"/>
                  </a:lnTo>
                  <a:lnTo>
                    <a:pt x="577" y="369"/>
                  </a:lnTo>
                  <a:lnTo>
                    <a:pt x="577" y="368"/>
                  </a:lnTo>
                  <a:lnTo>
                    <a:pt x="575" y="366"/>
                  </a:lnTo>
                  <a:lnTo>
                    <a:pt x="575" y="365"/>
                  </a:lnTo>
                  <a:lnTo>
                    <a:pt x="574" y="364"/>
                  </a:lnTo>
                  <a:lnTo>
                    <a:pt x="572" y="360"/>
                  </a:lnTo>
                  <a:lnTo>
                    <a:pt x="571" y="360"/>
                  </a:lnTo>
                  <a:lnTo>
                    <a:pt x="570" y="359"/>
                  </a:lnTo>
                  <a:lnTo>
                    <a:pt x="568" y="358"/>
                  </a:lnTo>
                  <a:lnTo>
                    <a:pt x="567" y="357"/>
                  </a:lnTo>
                  <a:lnTo>
                    <a:pt x="562" y="352"/>
                  </a:lnTo>
                  <a:lnTo>
                    <a:pt x="561" y="351"/>
                  </a:lnTo>
                  <a:lnTo>
                    <a:pt x="558" y="349"/>
                  </a:lnTo>
                  <a:lnTo>
                    <a:pt x="556" y="348"/>
                  </a:lnTo>
                  <a:lnTo>
                    <a:pt x="555" y="347"/>
                  </a:lnTo>
                  <a:lnTo>
                    <a:pt x="552" y="343"/>
                  </a:lnTo>
                  <a:lnTo>
                    <a:pt x="550" y="342"/>
                  </a:lnTo>
                  <a:lnTo>
                    <a:pt x="548" y="339"/>
                  </a:lnTo>
                  <a:lnTo>
                    <a:pt x="547" y="338"/>
                  </a:lnTo>
                  <a:lnTo>
                    <a:pt x="546" y="337"/>
                  </a:lnTo>
                  <a:lnTo>
                    <a:pt x="545" y="336"/>
                  </a:lnTo>
                  <a:lnTo>
                    <a:pt x="543" y="333"/>
                  </a:lnTo>
                  <a:lnTo>
                    <a:pt x="537" y="336"/>
                  </a:lnTo>
                  <a:lnTo>
                    <a:pt x="529" y="339"/>
                  </a:lnTo>
                  <a:lnTo>
                    <a:pt x="533" y="345"/>
                  </a:lnTo>
                  <a:lnTo>
                    <a:pt x="536" y="352"/>
                  </a:lnTo>
                  <a:lnTo>
                    <a:pt x="537" y="355"/>
                  </a:lnTo>
                  <a:lnTo>
                    <a:pt x="537" y="356"/>
                  </a:lnTo>
                  <a:lnTo>
                    <a:pt x="539" y="359"/>
                  </a:lnTo>
                  <a:lnTo>
                    <a:pt x="539" y="361"/>
                  </a:lnTo>
                  <a:lnTo>
                    <a:pt x="540" y="364"/>
                  </a:lnTo>
                  <a:lnTo>
                    <a:pt x="545" y="374"/>
                  </a:lnTo>
                  <a:lnTo>
                    <a:pt x="542" y="376"/>
                  </a:lnTo>
                  <a:lnTo>
                    <a:pt x="538" y="377"/>
                  </a:lnTo>
                  <a:lnTo>
                    <a:pt x="534" y="376"/>
                  </a:lnTo>
                  <a:lnTo>
                    <a:pt x="530" y="375"/>
                  </a:lnTo>
                  <a:lnTo>
                    <a:pt x="529" y="373"/>
                  </a:lnTo>
                  <a:lnTo>
                    <a:pt x="521" y="373"/>
                  </a:lnTo>
                  <a:lnTo>
                    <a:pt x="520" y="373"/>
                  </a:lnTo>
                  <a:lnTo>
                    <a:pt x="519" y="373"/>
                  </a:lnTo>
                  <a:lnTo>
                    <a:pt x="518" y="373"/>
                  </a:lnTo>
                  <a:lnTo>
                    <a:pt x="517" y="372"/>
                  </a:lnTo>
                  <a:lnTo>
                    <a:pt x="517" y="370"/>
                  </a:lnTo>
                  <a:lnTo>
                    <a:pt x="516" y="370"/>
                  </a:lnTo>
                  <a:lnTo>
                    <a:pt x="512" y="369"/>
                  </a:lnTo>
                  <a:lnTo>
                    <a:pt x="510" y="369"/>
                  </a:lnTo>
                  <a:lnTo>
                    <a:pt x="506" y="367"/>
                  </a:lnTo>
                  <a:lnTo>
                    <a:pt x="505" y="366"/>
                  </a:lnTo>
                  <a:lnTo>
                    <a:pt x="497" y="359"/>
                  </a:lnTo>
                  <a:lnTo>
                    <a:pt x="496" y="358"/>
                  </a:lnTo>
                  <a:lnTo>
                    <a:pt x="495" y="357"/>
                  </a:lnTo>
                  <a:lnTo>
                    <a:pt x="491" y="354"/>
                  </a:lnTo>
                  <a:lnTo>
                    <a:pt x="490" y="354"/>
                  </a:lnTo>
                  <a:lnTo>
                    <a:pt x="490" y="352"/>
                  </a:lnTo>
                  <a:lnTo>
                    <a:pt x="488" y="351"/>
                  </a:lnTo>
                  <a:lnTo>
                    <a:pt x="483" y="346"/>
                  </a:lnTo>
                  <a:lnTo>
                    <a:pt x="481" y="343"/>
                  </a:lnTo>
                  <a:lnTo>
                    <a:pt x="464" y="325"/>
                  </a:lnTo>
                  <a:lnTo>
                    <a:pt x="463" y="324"/>
                  </a:lnTo>
                  <a:lnTo>
                    <a:pt x="462" y="324"/>
                  </a:lnTo>
                  <a:lnTo>
                    <a:pt x="461" y="324"/>
                  </a:lnTo>
                  <a:lnTo>
                    <a:pt x="460" y="324"/>
                  </a:lnTo>
                  <a:lnTo>
                    <a:pt x="459" y="323"/>
                  </a:lnTo>
                  <a:lnTo>
                    <a:pt x="458" y="323"/>
                  </a:lnTo>
                  <a:lnTo>
                    <a:pt x="456" y="323"/>
                  </a:lnTo>
                  <a:lnTo>
                    <a:pt x="456" y="322"/>
                  </a:lnTo>
                  <a:lnTo>
                    <a:pt x="455" y="322"/>
                  </a:lnTo>
                  <a:lnTo>
                    <a:pt x="455" y="321"/>
                  </a:lnTo>
                  <a:lnTo>
                    <a:pt x="455" y="320"/>
                  </a:lnTo>
                  <a:lnTo>
                    <a:pt x="454" y="320"/>
                  </a:lnTo>
                  <a:lnTo>
                    <a:pt x="453" y="320"/>
                  </a:lnTo>
                  <a:lnTo>
                    <a:pt x="452" y="319"/>
                  </a:lnTo>
                  <a:lnTo>
                    <a:pt x="451" y="319"/>
                  </a:lnTo>
                  <a:lnTo>
                    <a:pt x="449" y="318"/>
                  </a:lnTo>
                  <a:lnTo>
                    <a:pt x="447" y="318"/>
                  </a:lnTo>
                  <a:lnTo>
                    <a:pt x="444" y="316"/>
                  </a:lnTo>
                  <a:lnTo>
                    <a:pt x="442" y="318"/>
                  </a:lnTo>
                  <a:lnTo>
                    <a:pt x="437" y="320"/>
                  </a:lnTo>
                  <a:lnTo>
                    <a:pt x="426" y="324"/>
                  </a:lnTo>
                  <a:lnTo>
                    <a:pt x="422" y="325"/>
                  </a:lnTo>
                  <a:lnTo>
                    <a:pt x="416" y="328"/>
                  </a:lnTo>
                  <a:lnTo>
                    <a:pt x="413" y="329"/>
                  </a:lnTo>
                  <a:lnTo>
                    <a:pt x="412" y="330"/>
                  </a:lnTo>
                  <a:lnTo>
                    <a:pt x="408" y="331"/>
                  </a:lnTo>
                  <a:lnTo>
                    <a:pt x="406" y="332"/>
                  </a:lnTo>
                  <a:lnTo>
                    <a:pt x="396" y="336"/>
                  </a:lnTo>
                  <a:lnTo>
                    <a:pt x="393" y="338"/>
                  </a:lnTo>
                  <a:lnTo>
                    <a:pt x="391" y="338"/>
                  </a:lnTo>
                  <a:lnTo>
                    <a:pt x="391" y="339"/>
                  </a:lnTo>
                  <a:lnTo>
                    <a:pt x="391" y="340"/>
                  </a:lnTo>
                  <a:lnTo>
                    <a:pt x="389" y="340"/>
                  </a:lnTo>
                  <a:lnTo>
                    <a:pt x="374" y="347"/>
                  </a:lnTo>
                  <a:lnTo>
                    <a:pt x="365" y="350"/>
                  </a:lnTo>
                  <a:lnTo>
                    <a:pt x="362" y="351"/>
                  </a:lnTo>
                  <a:lnTo>
                    <a:pt x="337" y="361"/>
                  </a:lnTo>
                  <a:lnTo>
                    <a:pt x="321" y="367"/>
                  </a:lnTo>
                  <a:lnTo>
                    <a:pt x="316" y="368"/>
                  </a:lnTo>
                  <a:lnTo>
                    <a:pt x="310" y="369"/>
                  </a:lnTo>
                  <a:lnTo>
                    <a:pt x="305" y="369"/>
                  </a:lnTo>
                  <a:lnTo>
                    <a:pt x="299" y="369"/>
                  </a:lnTo>
                  <a:lnTo>
                    <a:pt x="295" y="369"/>
                  </a:lnTo>
                  <a:lnTo>
                    <a:pt x="293" y="369"/>
                  </a:lnTo>
                  <a:lnTo>
                    <a:pt x="266" y="373"/>
                  </a:lnTo>
                  <a:lnTo>
                    <a:pt x="262" y="373"/>
                  </a:lnTo>
                  <a:lnTo>
                    <a:pt x="258" y="374"/>
                  </a:lnTo>
                  <a:lnTo>
                    <a:pt x="243" y="376"/>
                  </a:lnTo>
                  <a:lnTo>
                    <a:pt x="241" y="376"/>
                  </a:lnTo>
                  <a:lnTo>
                    <a:pt x="246" y="370"/>
                  </a:lnTo>
                  <a:lnTo>
                    <a:pt x="246" y="364"/>
                  </a:lnTo>
                  <a:lnTo>
                    <a:pt x="249" y="345"/>
                  </a:lnTo>
                  <a:lnTo>
                    <a:pt x="250" y="334"/>
                  </a:lnTo>
                  <a:lnTo>
                    <a:pt x="252" y="332"/>
                  </a:lnTo>
                  <a:lnTo>
                    <a:pt x="246" y="331"/>
                  </a:lnTo>
                  <a:lnTo>
                    <a:pt x="226" y="323"/>
                  </a:lnTo>
                  <a:lnTo>
                    <a:pt x="231" y="313"/>
                  </a:lnTo>
                  <a:lnTo>
                    <a:pt x="237" y="303"/>
                  </a:lnTo>
                  <a:lnTo>
                    <a:pt x="244" y="291"/>
                  </a:lnTo>
                  <a:lnTo>
                    <a:pt x="246" y="286"/>
                  </a:lnTo>
                  <a:lnTo>
                    <a:pt x="248" y="273"/>
                  </a:lnTo>
                  <a:lnTo>
                    <a:pt x="249" y="261"/>
                  </a:lnTo>
                  <a:lnTo>
                    <a:pt x="249" y="260"/>
                  </a:lnTo>
                  <a:lnTo>
                    <a:pt x="247" y="259"/>
                  </a:lnTo>
                  <a:lnTo>
                    <a:pt x="246" y="258"/>
                  </a:lnTo>
                  <a:lnTo>
                    <a:pt x="245" y="258"/>
                  </a:lnTo>
                  <a:lnTo>
                    <a:pt x="244" y="257"/>
                  </a:lnTo>
                  <a:lnTo>
                    <a:pt x="243" y="257"/>
                  </a:lnTo>
                  <a:lnTo>
                    <a:pt x="241" y="256"/>
                  </a:lnTo>
                  <a:lnTo>
                    <a:pt x="240" y="256"/>
                  </a:lnTo>
                  <a:lnTo>
                    <a:pt x="239" y="255"/>
                  </a:lnTo>
                  <a:lnTo>
                    <a:pt x="238" y="255"/>
                  </a:lnTo>
                  <a:lnTo>
                    <a:pt x="238" y="254"/>
                  </a:lnTo>
                  <a:lnTo>
                    <a:pt x="238" y="252"/>
                  </a:lnTo>
                  <a:lnTo>
                    <a:pt x="232" y="257"/>
                  </a:lnTo>
                  <a:lnTo>
                    <a:pt x="216" y="270"/>
                  </a:lnTo>
                  <a:lnTo>
                    <a:pt x="203" y="282"/>
                  </a:lnTo>
                  <a:lnTo>
                    <a:pt x="197" y="286"/>
                  </a:lnTo>
                  <a:lnTo>
                    <a:pt x="192" y="289"/>
                  </a:lnTo>
                  <a:lnTo>
                    <a:pt x="192" y="288"/>
                  </a:lnTo>
                  <a:lnTo>
                    <a:pt x="192" y="287"/>
                  </a:lnTo>
                  <a:lnTo>
                    <a:pt x="191" y="286"/>
                  </a:lnTo>
                  <a:lnTo>
                    <a:pt x="191" y="285"/>
                  </a:lnTo>
                  <a:lnTo>
                    <a:pt x="190" y="285"/>
                  </a:lnTo>
                  <a:lnTo>
                    <a:pt x="189" y="284"/>
                  </a:lnTo>
                  <a:lnTo>
                    <a:pt x="189" y="283"/>
                  </a:lnTo>
                  <a:lnTo>
                    <a:pt x="188" y="282"/>
                  </a:lnTo>
                  <a:lnTo>
                    <a:pt x="187" y="280"/>
                  </a:lnTo>
                  <a:lnTo>
                    <a:pt x="184" y="278"/>
                  </a:lnTo>
                  <a:lnTo>
                    <a:pt x="180" y="276"/>
                  </a:lnTo>
                  <a:lnTo>
                    <a:pt x="179" y="275"/>
                  </a:lnTo>
                  <a:lnTo>
                    <a:pt x="177" y="273"/>
                  </a:lnTo>
                  <a:lnTo>
                    <a:pt x="175" y="271"/>
                  </a:lnTo>
                  <a:lnTo>
                    <a:pt x="171" y="268"/>
                  </a:lnTo>
                  <a:lnTo>
                    <a:pt x="170" y="267"/>
                  </a:lnTo>
                  <a:lnTo>
                    <a:pt x="171" y="267"/>
                  </a:lnTo>
                  <a:close/>
                  <a:moveTo>
                    <a:pt x="480" y="212"/>
                  </a:moveTo>
                  <a:lnTo>
                    <a:pt x="480" y="213"/>
                  </a:lnTo>
                  <a:lnTo>
                    <a:pt x="483" y="216"/>
                  </a:lnTo>
                  <a:lnTo>
                    <a:pt x="486" y="219"/>
                  </a:lnTo>
                  <a:lnTo>
                    <a:pt x="488" y="221"/>
                  </a:lnTo>
                  <a:lnTo>
                    <a:pt x="490" y="224"/>
                  </a:lnTo>
                  <a:lnTo>
                    <a:pt x="492" y="228"/>
                  </a:lnTo>
                  <a:lnTo>
                    <a:pt x="493" y="229"/>
                  </a:lnTo>
                  <a:lnTo>
                    <a:pt x="495" y="229"/>
                  </a:lnTo>
                  <a:lnTo>
                    <a:pt x="495" y="228"/>
                  </a:lnTo>
                  <a:lnTo>
                    <a:pt x="495" y="227"/>
                  </a:lnTo>
                  <a:lnTo>
                    <a:pt x="495" y="225"/>
                  </a:lnTo>
                  <a:lnTo>
                    <a:pt x="493" y="224"/>
                  </a:lnTo>
                  <a:lnTo>
                    <a:pt x="493" y="222"/>
                  </a:lnTo>
                  <a:lnTo>
                    <a:pt x="493" y="220"/>
                  </a:lnTo>
                  <a:lnTo>
                    <a:pt x="493" y="216"/>
                  </a:lnTo>
                  <a:lnTo>
                    <a:pt x="493" y="214"/>
                  </a:lnTo>
                  <a:lnTo>
                    <a:pt x="492" y="210"/>
                  </a:lnTo>
                  <a:lnTo>
                    <a:pt x="491" y="207"/>
                  </a:lnTo>
                  <a:lnTo>
                    <a:pt x="491" y="205"/>
                  </a:lnTo>
                  <a:lnTo>
                    <a:pt x="490" y="203"/>
                  </a:lnTo>
                  <a:lnTo>
                    <a:pt x="489" y="204"/>
                  </a:lnTo>
                  <a:lnTo>
                    <a:pt x="489" y="205"/>
                  </a:lnTo>
                  <a:lnTo>
                    <a:pt x="489" y="206"/>
                  </a:lnTo>
                  <a:lnTo>
                    <a:pt x="490" y="206"/>
                  </a:lnTo>
                  <a:lnTo>
                    <a:pt x="490" y="207"/>
                  </a:lnTo>
                  <a:lnTo>
                    <a:pt x="490" y="209"/>
                  </a:lnTo>
                  <a:lnTo>
                    <a:pt x="491" y="209"/>
                  </a:lnTo>
                  <a:lnTo>
                    <a:pt x="491" y="210"/>
                  </a:lnTo>
                  <a:lnTo>
                    <a:pt x="491" y="211"/>
                  </a:lnTo>
                  <a:lnTo>
                    <a:pt x="490" y="212"/>
                  </a:lnTo>
                  <a:lnTo>
                    <a:pt x="489" y="212"/>
                  </a:lnTo>
                  <a:lnTo>
                    <a:pt x="488" y="212"/>
                  </a:lnTo>
                  <a:lnTo>
                    <a:pt x="488" y="213"/>
                  </a:lnTo>
                  <a:lnTo>
                    <a:pt x="487" y="213"/>
                  </a:lnTo>
                  <a:lnTo>
                    <a:pt x="487" y="212"/>
                  </a:lnTo>
                  <a:lnTo>
                    <a:pt x="486" y="212"/>
                  </a:lnTo>
                  <a:lnTo>
                    <a:pt x="484" y="212"/>
                  </a:lnTo>
                  <a:lnTo>
                    <a:pt x="483" y="212"/>
                  </a:lnTo>
                  <a:lnTo>
                    <a:pt x="483" y="211"/>
                  </a:lnTo>
                  <a:lnTo>
                    <a:pt x="482" y="211"/>
                  </a:lnTo>
                  <a:lnTo>
                    <a:pt x="481" y="211"/>
                  </a:lnTo>
                  <a:lnTo>
                    <a:pt x="480" y="211"/>
                  </a:lnTo>
                  <a:lnTo>
                    <a:pt x="480" y="212"/>
                  </a:lnTo>
                  <a:close/>
                  <a:moveTo>
                    <a:pt x="519" y="318"/>
                  </a:moveTo>
                  <a:lnTo>
                    <a:pt x="519" y="319"/>
                  </a:lnTo>
                  <a:lnTo>
                    <a:pt x="520" y="320"/>
                  </a:lnTo>
                  <a:lnTo>
                    <a:pt x="523" y="318"/>
                  </a:lnTo>
                  <a:lnTo>
                    <a:pt x="524" y="316"/>
                  </a:lnTo>
                  <a:lnTo>
                    <a:pt x="525" y="315"/>
                  </a:lnTo>
                  <a:lnTo>
                    <a:pt x="526" y="314"/>
                  </a:lnTo>
                  <a:lnTo>
                    <a:pt x="527" y="314"/>
                  </a:lnTo>
                  <a:lnTo>
                    <a:pt x="528" y="313"/>
                  </a:lnTo>
                  <a:lnTo>
                    <a:pt x="527" y="312"/>
                  </a:lnTo>
                  <a:lnTo>
                    <a:pt x="524" y="307"/>
                  </a:lnTo>
                  <a:lnTo>
                    <a:pt x="524" y="306"/>
                  </a:lnTo>
                  <a:lnTo>
                    <a:pt x="523" y="307"/>
                  </a:lnTo>
                  <a:lnTo>
                    <a:pt x="521" y="307"/>
                  </a:lnTo>
                  <a:lnTo>
                    <a:pt x="520" y="307"/>
                  </a:lnTo>
                  <a:lnTo>
                    <a:pt x="518" y="307"/>
                  </a:lnTo>
                  <a:lnTo>
                    <a:pt x="519" y="318"/>
                  </a:lnTo>
                  <a:close/>
                  <a:moveTo>
                    <a:pt x="552" y="249"/>
                  </a:moveTo>
                  <a:lnTo>
                    <a:pt x="555" y="257"/>
                  </a:lnTo>
                  <a:lnTo>
                    <a:pt x="557" y="261"/>
                  </a:lnTo>
                  <a:lnTo>
                    <a:pt x="566" y="279"/>
                  </a:lnTo>
                  <a:lnTo>
                    <a:pt x="567" y="279"/>
                  </a:lnTo>
                  <a:lnTo>
                    <a:pt x="568" y="279"/>
                  </a:lnTo>
                  <a:lnTo>
                    <a:pt x="570" y="279"/>
                  </a:lnTo>
                  <a:lnTo>
                    <a:pt x="571" y="279"/>
                  </a:lnTo>
                  <a:lnTo>
                    <a:pt x="572" y="279"/>
                  </a:lnTo>
                  <a:lnTo>
                    <a:pt x="572" y="278"/>
                  </a:lnTo>
                  <a:lnTo>
                    <a:pt x="573" y="278"/>
                  </a:lnTo>
                  <a:lnTo>
                    <a:pt x="574" y="278"/>
                  </a:lnTo>
                  <a:lnTo>
                    <a:pt x="575" y="278"/>
                  </a:lnTo>
                  <a:lnTo>
                    <a:pt x="576" y="278"/>
                  </a:lnTo>
                  <a:lnTo>
                    <a:pt x="576" y="277"/>
                  </a:lnTo>
                  <a:lnTo>
                    <a:pt x="577" y="277"/>
                  </a:lnTo>
                  <a:lnTo>
                    <a:pt x="578" y="277"/>
                  </a:lnTo>
                  <a:lnTo>
                    <a:pt x="580" y="277"/>
                  </a:lnTo>
                  <a:lnTo>
                    <a:pt x="581" y="277"/>
                  </a:lnTo>
                  <a:lnTo>
                    <a:pt x="582" y="276"/>
                  </a:lnTo>
                  <a:lnTo>
                    <a:pt x="598" y="261"/>
                  </a:lnTo>
                  <a:lnTo>
                    <a:pt x="592" y="259"/>
                  </a:lnTo>
                  <a:lnTo>
                    <a:pt x="585" y="256"/>
                  </a:lnTo>
                  <a:lnTo>
                    <a:pt x="586" y="254"/>
                  </a:lnTo>
                  <a:lnTo>
                    <a:pt x="586" y="251"/>
                  </a:lnTo>
                  <a:lnTo>
                    <a:pt x="587" y="251"/>
                  </a:lnTo>
                  <a:lnTo>
                    <a:pt x="586" y="251"/>
                  </a:lnTo>
                  <a:lnTo>
                    <a:pt x="585" y="249"/>
                  </a:lnTo>
                  <a:lnTo>
                    <a:pt x="583" y="248"/>
                  </a:lnTo>
                  <a:lnTo>
                    <a:pt x="581" y="245"/>
                  </a:lnTo>
                  <a:lnTo>
                    <a:pt x="577" y="241"/>
                  </a:lnTo>
                  <a:lnTo>
                    <a:pt x="576" y="240"/>
                  </a:lnTo>
                  <a:lnTo>
                    <a:pt x="574" y="238"/>
                  </a:lnTo>
                  <a:lnTo>
                    <a:pt x="573" y="237"/>
                  </a:lnTo>
                  <a:lnTo>
                    <a:pt x="573" y="236"/>
                  </a:lnTo>
                  <a:lnTo>
                    <a:pt x="572" y="236"/>
                  </a:lnTo>
                  <a:lnTo>
                    <a:pt x="567" y="231"/>
                  </a:lnTo>
                  <a:lnTo>
                    <a:pt x="548" y="243"/>
                  </a:lnTo>
                  <a:lnTo>
                    <a:pt x="552" y="249"/>
                  </a:lnTo>
                  <a:close/>
                  <a:moveTo>
                    <a:pt x="0" y="186"/>
                  </a:moveTo>
                  <a:lnTo>
                    <a:pt x="1" y="185"/>
                  </a:lnTo>
                  <a:lnTo>
                    <a:pt x="3" y="184"/>
                  </a:lnTo>
                  <a:lnTo>
                    <a:pt x="4" y="182"/>
                  </a:lnTo>
                  <a:lnTo>
                    <a:pt x="6" y="180"/>
                  </a:lnTo>
                  <a:lnTo>
                    <a:pt x="7" y="179"/>
                  </a:lnTo>
                  <a:lnTo>
                    <a:pt x="9" y="178"/>
                  </a:lnTo>
                  <a:lnTo>
                    <a:pt x="12" y="175"/>
                  </a:lnTo>
                  <a:lnTo>
                    <a:pt x="14" y="174"/>
                  </a:lnTo>
                  <a:lnTo>
                    <a:pt x="14" y="173"/>
                  </a:lnTo>
                  <a:lnTo>
                    <a:pt x="15" y="171"/>
                  </a:lnTo>
                  <a:lnTo>
                    <a:pt x="19" y="173"/>
                  </a:lnTo>
                  <a:lnTo>
                    <a:pt x="22" y="175"/>
                  </a:lnTo>
                  <a:lnTo>
                    <a:pt x="25" y="177"/>
                  </a:lnTo>
                  <a:lnTo>
                    <a:pt x="28" y="178"/>
                  </a:lnTo>
                  <a:lnTo>
                    <a:pt x="29" y="179"/>
                  </a:lnTo>
                  <a:lnTo>
                    <a:pt x="39" y="186"/>
                  </a:lnTo>
                  <a:lnTo>
                    <a:pt x="41" y="187"/>
                  </a:lnTo>
                  <a:lnTo>
                    <a:pt x="42" y="188"/>
                  </a:lnTo>
                  <a:lnTo>
                    <a:pt x="49" y="194"/>
                  </a:lnTo>
                  <a:lnTo>
                    <a:pt x="56" y="200"/>
                  </a:lnTo>
                  <a:lnTo>
                    <a:pt x="49" y="205"/>
                  </a:lnTo>
                  <a:lnTo>
                    <a:pt x="60" y="203"/>
                  </a:lnTo>
                  <a:lnTo>
                    <a:pt x="61" y="202"/>
                  </a:lnTo>
                  <a:lnTo>
                    <a:pt x="63" y="204"/>
                  </a:lnTo>
                  <a:lnTo>
                    <a:pt x="66" y="204"/>
                  </a:lnTo>
                  <a:lnTo>
                    <a:pt x="68" y="205"/>
                  </a:lnTo>
                  <a:lnTo>
                    <a:pt x="78" y="207"/>
                  </a:lnTo>
                  <a:lnTo>
                    <a:pt x="82" y="207"/>
                  </a:lnTo>
                  <a:lnTo>
                    <a:pt x="87" y="207"/>
                  </a:lnTo>
                  <a:lnTo>
                    <a:pt x="75" y="201"/>
                  </a:lnTo>
                  <a:lnTo>
                    <a:pt x="75" y="193"/>
                  </a:lnTo>
                  <a:lnTo>
                    <a:pt x="73" y="193"/>
                  </a:lnTo>
                  <a:lnTo>
                    <a:pt x="67" y="185"/>
                  </a:lnTo>
                  <a:lnTo>
                    <a:pt x="63" y="182"/>
                  </a:lnTo>
                  <a:lnTo>
                    <a:pt x="71" y="174"/>
                  </a:lnTo>
                  <a:lnTo>
                    <a:pt x="75" y="170"/>
                  </a:lnTo>
                  <a:lnTo>
                    <a:pt x="80" y="166"/>
                  </a:lnTo>
                  <a:lnTo>
                    <a:pt x="84" y="162"/>
                  </a:lnTo>
                  <a:lnTo>
                    <a:pt x="86" y="160"/>
                  </a:lnTo>
                  <a:lnTo>
                    <a:pt x="95" y="153"/>
                  </a:lnTo>
                  <a:lnTo>
                    <a:pt x="100" y="148"/>
                  </a:lnTo>
                  <a:lnTo>
                    <a:pt x="106" y="142"/>
                  </a:lnTo>
                  <a:lnTo>
                    <a:pt x="113" y="148"/>
                  </a:lnTo>
                  <a:lnTo>
                    <a:pt x="117" y="152"/>
                  </a:lnTo>
                  <a:lnTo>
                    <a:pt x="129" y="164"/>
                  </a:lnTo>
                  <a:lnTo>
                    <a:pt x="137" y="170"/>
                  </a:lnTo>
                  <a:lnTo>
                    <a:pt x="142" y="173"/>
                  </a:lnTo>
                  <a:lnTo>
                    <a:pt x="142" y="174"/>
                  </a:lnTo>
                  <a:lnTo>
                    <a:pt x="155" y="183"/>
                  </a:lnTo>
                  <a:lnTo>
                    <a:pt x="159" y="177"/>
                  </a:lnTo>
                  <a:lnTo>
                    <a:pt x="162" y="179"/>
                  </a:lnTo>
                  <a:lnTo>
                    <a:pt x="161" y="186"/>
                  </a:lnTo>
                  <a:lnTo>
                    <a:pt x="164" y="189"/>
                  </a:lnTo>
                  <a:lnTo>
                    <a:pt x="168" y="193"/>
                  </a:lnTo>
                  <a:lnTo>
                    <a:pt x="161" y="202"/>
                  </a:lnTo>
                  <a:lnTo>
                    <a:pt x="161" y="203"/>
                  </a:lnTo>
                  <a:lnTo>
                    <a:pt x="157" y="204"/>
                  </a:lnTo>
                  <a:lnTo>
                    <a:pt x="161" y="210"/>
                  </a:lnTo>
                  <a:lnTo>
                    <a:pt x="166" y="227"/>
                  </a:lnTo>
                  <a:lnTo>
                    <a:pt x="170" y="225"/>
                  </a:lnTo>
                  <a:lnTo>
                    <a:pt x="179" y="223"/>
                  </a:lnTo>
                  <a:lnTo>
                    <a:pt x="183" y="222"/>
                  </a:lnTo>
                  <a:lnTo>
                    <a:pt x="184" y="222"/>
                  </a:lnTo>
                  <a:lnTo>
                    <a:pt x="189" y="234"/>
                  </a:lnTo>
                  <a:lnTo>
                    <a:pt x="185" y="236"/>
                  </a:lnTo>
                  <a:lnTo>
                    <a:pt x="184" y="242"/>
                  </a:lnTo>
                  <a:lnTo>
                    <a:pt x="181" y="245"/>
                  </a:lnTo>
                  <a:lnTo>
                    <a:pt x="178" y="239"/>
                  </a:lnTo>
                  <a:lnTo>
                    <a:pt x="174" y="243"/>
                  </a:lnTo>
                  <a:lnTo>
                    <a:pt x="175" y="243"/>
                  </a:lnTo>
                  <a:lnTo>
                    <a:pt x="175" y="247"/>
                  </a:lnTo>
                  <a:lnTo>
                    <a:pt x="163" y="250"/>
                  </a:lnTo>
                  <a:lnTo>
                    <a:pt x="165" y="257"/>
                  </a:lnTo>
                  <a:lnTo>
                    <a:pt x="170" y="267"/>
                  </a:lnTo>
                  <a:lnTo>
                    <a:pt x="171" y="269"/>
                  </a:lnTo>
                  <a:lnTo>
                    <a:pt x="165" y="273"/>
                  </a:lnTo>
                  <a:lnTo>
                    <a:pt x="163" y="274"/>
                  </a:lnTo>
                  <a:lnTo>
                    <a:pt x="159" y="277"/>
                  </a:lnTo>
                  <a:lnTo>
                    <a:pt x="157" y="276"/>
                  </a:lnTo>
                  <a:lnTo>
                    <a:pt x="156" y="275"/>
                  </a:lnTo>
                  <a:lnTo>
                    <a:pt x="155" y="274"/>
                  </a:lnTo>
                  <a:lnTo>
                    <a:pt x="152" y="273"/>
                  </a:lnTo>
                  <a:lnTo>
                    <a:pt x="147" y="270"/>
                  </a:lnTo>
                  <a:lnTo>
                    <a:pt x="143" y="268"/>
                  </a:lnTo>
                  <a:lnTo>
                    <a:pt x="142" y="267"/>
                  </a:lnTo>
                  <a:lnTo>
                    <a:pt x="141" y="266"/>
                  </a:lnTo>
                  <a:lnTo>
                    <a:pt x="141" y="264"/>
                  </a:lnTo>
                  <a:lnTo>
                    <a:pt x="141" y="265"/>
                  </a:lnTo>
                  <a:lnTo>
                    <a:pt x="141" y="264"/>
                  </a:lnTo>
                  <a:lnTo>
                    <a:pt x="142" y="262"/>
                  </a:lnTo>
                  <a:lnTo>
                    <a:pt x="141" y="260"/>
                  </a:lnTo>
                  <a:lnTo>
                    <a:pt x="140" y="257"/>
                  </a:lnTo>
                  <a:lnTo>
                    <a:pt x="137" y="256"/>
                  </a:lnTo>
                  <a:lnTo>
                    <a:pt x="136" y="255"/>
                  </a:lnTo>
                  <a:lnTo>
                    <a:pt x="136" y="254"/>
                  </a:lnTo>
                  <a:lnTo>
                    <a:pt x="138" y="251"/>
                  </a:lnTo>
                  <a:lnTo>
                    <a:pt x="140" y="250"/>
                  </a:lnTo>
                  <a:lnTo>
                    <a:pt x="143" y="247"/>
                  </a:lnTo>
                  <a:lnTo>
                    <a:pt x="145" y="243"/>
                  </a:lnTo>
                  <a:lnTo>
                    <a:pt x="145" y="242"/>
                  </a:lnTo>
                  <a:lnTo>
                    <a:pt x="143" y="240"/>
                  </a:lnTo>
                  <a:lnTo>
                    <a:pt x="138" y="236"/>
                  </a:lnTo>
                  <a:lnTo>
                    <a:pt x="136" y="238"/>
                  </a:lnTo>
                  <a:lnTo>
                    <a:pt x="115" y="218"/>
                  </a:lnTo>
                  <a:lnTo>
                    <a:pt x="110" y="209"/>
                  </a:lnTo>
                  <a:lnTo>
                    <a:pt x="104" y="218"/>
                  </a:lnTo>
                  <a:lnTo>
                    <a:pt x="105" y="221"/>
                  </a:lnTo>
                  <a:lnTo>
                    <a:pt x="86" y="239"/>
                  </a:lnTo>
                  <a:lnTo>
                    <a:pt x="85" y="240"/>
                  </a:lnTo>
                  <a:lnTo>
                    <a:pt x="80" y="246"/>
                  </a:lnTo>
                  <a:lnTo>
                    <a:pt x="53" y="230"/>
                  </a:lnTo>
                  <a:lnTo>
                    <a:pt x="44" y="225"/>
                  </a:lnTo>
                  <a:lnTo>
                    <a:pt x="39" y="223"/>
                  </a:lnTo>
                  <a:lnTo>
                    <a:pt x="28" y="218"/>
                  </a:lnTo>
                  <a:lnTo>
                    <a:pt x="31" y="216"/>
                  </a:lnTo>
                  <a:lnTo>
                    <a:pt x="29" y="214"/>
                  </a:lnTo>
                  <a:lnTo>
                    <a:pt x="28" y="213"/>
                  </a:lnTo>
                  <a:lnTo>
                    <a:pt x="20" y="206"/>
                  </a:lnTo>
                  <a:lnTo>
                    <a:pt x="20" y="205"/>
                  </a:lnTo>
                  <a:lnTo>
                    <a:pt x="19" y="205"/>
                  </a:lnTo>
                  <a:lnTo>
                    <a:pt x="13" y="201"/>
                  </a:lnTo>
                  <a:lnTo>
                    <a:pt x="10" y="197"/>
                  </a:lnTo>
                  <a:lnTo>
                    <a:pt x="9" y="195"/>
                  </a:lnTo>
                  <a:lnTo>
                    <a:pt x="6" y="193"/>
                  </a:lnTo>
                  <a:lnTo>
                    <a:pt x="5" y="192"/>
                  </a:lnTo>
                  <a:lnTo>
                    <a:pt x="4" y="191"/>
                  </a:lnTo>
                  <a:lnTo>
                    <a:pt x="3" y="189"/>
                  </a:lnTo>
                  <a:lnTo>
                    <a:pt x="2" y="188"/>
                  </a:lnTo>
                  <a:lnTo>
                    <a:pt x="1" y="187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5" name="Oval 25">
            <a:extLst>
              <a:ext uri="{FF2B5EF4-FFF2-40B4-BE49-F238E27FC236}">
                <a16:creationId xmlns:a16="http://schemas.microsoft.com/office/drawing/2014/main" id="{60BAD6BB-C22A-A9E8-0557-CF0CDB428E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25476" y="326529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15E5B010-B624-9E7F-3AD2-6B465DBABF41}"/>
              </a:ext>
            </a:extLst>
          </p:cNvPr>
          <p:cNvCxnSpPr>
            <a:cxnSpLocks/>
            <a:stCxn id="7" idx="3"/>
            <a:endCxn id="5" idx="0"/>
          </p:cNvCxnSpPr>
          <p:nvPr/>
        </p:nvCxnSpPr>
        <p:spPr>
          <a:xfrm>
            <a:off x="1774183" y="2750292"/>
            <a:ext cx="93501" cy="51499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321A8941-972E-B0F5-CB43-255E98E4C2DA}"/>
              </a:ext>
            </a:extLst>
          </p:cNvPr>
          <p:cNvSpPr/>
          <p:nvPr/>
        </p:nvSpPr>
        <p:spPr>
          <a:xfrm>
            <a:off x="442893" y="258631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Braselton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3AFAA066-2D02-3094-D9DC-87DC3DE050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48536" y="32348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1ED48BB3-CE7C-AD1B-C124-47D97A579B93}"/>
              </a:ext>
            </a:extLst>
          </p:cNvPr>
          <p:cNvCxnSpPr>
            <a:cxnSpLocks/>
            <a:stCxn id="15" idx="3"/>
            <a:endCxn id="13" idx="4"/>
          </p:cNvCxnSpPr>
          <p:nvPr/>
        </p:nvCxnSpPr>
        <p:spPr>
          <a:xfrm flipV="1">
            <a:off x="3333242" y="3319226"/>
            <a:ext cx="157502" cy="9802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4E546539-99AD-BDC3-BEE3-72B8804AD94E}"/>
              </a:ext>
            </a:extLst>
          </p:cNvPr>
          <p:cNvSpPr/>
          <p:nvPr/>
        </p:nvSpPr>
        <p:spPr>
          <a:xfrm>
            <a:off x="2001952" y="413552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Jefferson</a:t>
            </a:r>
          </a:p>
        </p:txBody>
      </p:sp>
      <p:sp>
        <p:nvSpPr>
          <p:cNvPr id="21" name="Oval 25">
            <a:extLst>
              <a:ext uri="{FF2B5EF4-FFF2-40B4-BE49-F238E27FC236}">
                <a16:creationId xmlns:a16="http://schemas.microsoft.com/office/drawing/2014/main" id="{896AB48C-4043-037A-6245-38F5EB419C5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55316" y="196227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2" name="肘形连接符 164">
            <a:extLst>
              <a:ext uri="{FF2B5EF4-FFF2-40B4-BE49-F238E27FC236}">
                <a16:creationId xmlns:a16="http://schemas.microsoft.com/office/drawing/2014/main" id="{EEC48D3F-AD8F-FF69-5D42-FB57E8E1B0DD}"/>
              </a:ext>
            </a:extLst>
          </p:cNvPr>
          <p:cNvCxnSpPr>
            <a:cxnSpLocks/>
            <a:stCxn id="24" idx="3"/>
            <a:endCxn id="21" idx="0"/>
          </p:cNvCxnSpPr>
          <p:nvPr/>
        </p:nvCxnSpPr>
        <p:spPr>
          <a:xfrm>
            <a:off x="4206247" y="1258229"/>
            <a:ext cx="191277" cy="70404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DBD837EB-BE44-70EA-6A58-DEB336CEFB0B}"/>
              </a:ext>
            </a:extLst>
          </p:cNvPr>
          <p:cNvSpPr/>
          <p:nvPr/>
        </p:nvSpPr>
        <p:spPr>
          <a:xfrm>
            <a:off x="2874957" y="10942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Commerce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C43D2F-837E-6960-A1C5-A46FE196E191}"/>
              </a:ext>
            </a:extLst>
          </p:cNvPr>
          <p:cNvSpPr txBox="1"/>
          <p:nvPr/>
        </p:nvSpPr>
        <p:spPr>
          <a:xfrm>
            <a:off x="6689578" y="1857846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1A3A0C-3BB5-FE06-48E7-93ED9291AEEA}"/>
              </a:ext>
            </a:extLst>
          </p:cNvPr>
          <p:cNvSpPr txBox="1"/>
          <p:nvPr/>
        </p:nvSpPr>
        <p:spPr>
          <a:xfrm>
            <a:off x="6689578" y="2900259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2BE668-1A2D-3BC1-FCD4-03457FB8E28A}"/>
              </a:ext>
            </a:extLst>
          </p:cNvPr>
          <p:cNvSpPr txBox="1"/>
          <p:nvPr/>
        </p:nvSpPr>
        <p:spPr>
          <a:xfrm>
            <a:off x="6689578" y="3942672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0EBEF0D-985C-DCC0-8016-A2E39BC5BB2C}"/>
              </a:ext>
            </a:extLst>
          </p:cNvPr>
          <p:cNvGrpSpPr/>
          <p:nvPr/>
        </p:nvGrpSpPr>
        <p:grpSpPr>
          <a:xfrm>
            <a:off x="5071875" y="1119244"/>
            <a:ext cx="1080184" cy="1080184"/>
            <a:chOff x="5665424" y="1289416"/>
            <a:chExt cx="1080184" cy="1080184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39553737-41A0-0B38-FB0A-5F84AAF9DE21}"/>
                </a:ext>
              </a:extLst>
            </p:cNvPr>
            <p:cNvSpPr/>
            <p:nvPr/>
          </p:nvSpPr>
          <p:spPr>
            <a:xfrm>
              <a:off x="5665424" y="1289416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57" name="Graphic 56" descr="Man and woman with solid fill">
              <a:extLst>
                <a:ext uri="{FF2B5EF4-FFF2-40B4-BE49-F238E27FC236}">
                  <a16:creationId xmlns:a16="http://schemas.microsoft.com/office/drawing/2014/main" id="{55228A6C-C7E2-DB61-6CF4-FD82A5F04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2275" y="1424010"/>
              <a:ext cx="843635" cy="843635"/>
            </a:xfrm>
            <a:prstGeom prst="rect">
              <a:avLst/>
            </a:prstGeom>
          </p:spPr>
        </p:pic>
      </p:grp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49147BD3-FDA6-7E13-FB1A-146D8CA5C399}"/>
              </a:ext>
            </a:extLst>
          </p:cNvPr>
          <p:cNvCxnSpPr>
            <a:cxnSpLocks/>
            <a:stCxn id="55" idx="4"/>
            <a:endCxn id="29" idx="1"/>
          </p:cNvCxnSpPr>
          <p:nvPr/>
        </p:nvCxnSpPr>
        <p:spPr>
          <a:xfrm rot="16200000" flipH="1">
            <a:off x="5040434" y="2770960"/>
            <a:ext cx="2220676" cy="1077611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0" name="Connector: Elbow 959">
            <a:extLst>
              <a:ext uri="{FF2B5EF4-FFF2-40B4-BE49-F238E27FC236}">
                <a16:creationId xmlns:a16="http://schemas.microsoft.com/office/drawing/2014/main" id="{95B35703-4174-AA56-5B22-17693240357B}"/>
              </a:ext>
            </a:extLst>
          </p:cNvPr>
          <p:cNvCxnSpPr>
            <a:cxnSpLocks/>
            <a:stCxn id="55" idx="4"/>
            <a:endCxn id="28" idx="1"/>
          </p:cNvCxnSpPr>
          <p:nvPr/>
        </p:nvCxnSpPr>
        <p:spPr>
          <a:xfrm rot="16200000" flipH="1">
            <a:off x="5561641" y="2249753"/>
            <a:ext cx="1178263" cy="1077611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3" name="Connector: Elbow 962">
            <a:extLst>
              <a:ext uri="{FF2B5EF4-FFF2-40B4-BE49-F238E27FC236}">
                <a16:creationId xmlns:a16="http://schemas.microsoft.com/office/drawing/2014/main" id="{B9423A92-EC81-97CD-350E-9A8EDAE60360}"/>
              </a:ext>
            </a:extLst>
          </p:cNvPr>
          <p:cNvCxnSpPr>
            <a:cxnSpLocks/>
            <a:stCxn id="55" idx="4"/>
            <a:endCxn id="27" idx="1"/>
          </p:cNvCxnSpPr>
          <p:nvPr/>
        </p:nvCxnSpPr>
        <p:spPr>
          <a:xfrm rot="16200000" flipH="1">
            <a:off x="6082847" y="1728547"/>
            <a:ext cx="135850" cy="1077611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8" name="Graphic 967" descr="Compost with solid fill">
            <a:extLst>
              <a:ext uri="{FF2B5EF4-FFF2-40B4-BE49-F238E27FC236}">
                <a16:creationId xmlns:a16="http://schemas.microsoft.com/office/drawing/2014/main" id="{BE3A2B09-D5D4-4DD5-9AD4-8AAE1E908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7046" y="2787997"/>
            <a:ext cx="569868" cy="569868"/>
          </a:xfrm>
          <a:prstGeom prst="rect">
            <a:avLst/>
          </a:prstGeom>
        </p:spPr>
      </p:pic>
      <p:pic>
        <p:nvPicPr>
          <p:cNvPr id="969" name="Graphic 968" descr="Iceberg with solid fill">
            <a:extLst>
              <a:ext uri="{FF2B5EF4-FFF2-40B4-BE49-F238E27FC236}">
                <a16:creationId xmlns:a16="http://schemas.microsoft.com/office/drawing/2014/main" id="{5F028F35-A6AD-85E8-4329-2CE1B1D2C5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61947" y="3866968"/>
            <a:ext cx="540066" cy="540066"/>
          </a:xfrm>
          <a:prstGeom prst="rect">
            <a:avLst/>
          </a:prstGeom>
        </p:spPr>
      </p:pic>
      <p:pic>
        <p:nvPicPr>
          <p:cNvPr id="973" name="Graphic 972" descr="World with solid fill">
            <a:extLst>
              <a:ext uri="{FF2B5EF4-FFF2-40B4-BE49-F238E27FC236}">
                <a16:creationId xmlns:a16="http://schemas.microsoft.com/office/drawing/2014/main" id="{1941EFD9-A28C-DEA8-BB12-15D8431A9D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73479" y="1781716"/>
            <a:ext cx="517003" cy="51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4874</TotalTime>
  <Words>381</Words>
  <Application>Microsoft Office PowerPoint</Application>
  <PresentationFormat>On-screen Show (16:9)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宋体</vt:lpstr>
      <vt:lpstr>Arial</vt:lpstr>
      <vt:lpstr>Calibri</vt:lpstr>
      <vt:lpstr>Open Sans Light</vt:lpstr>
      <vt:lpstr>Wingdings</vt:lpstr>
      <vt:lpstr>Office 主题​​</vt:lpstr>
      <vt:lpstr>Rockwall County Growth Rate:  When Small Size Meets Big Demand</vt:lpstr>
      <vt:lpstr>Houston Exurbs: Where Energy Jobs Meet Affordable Backyards - Liberty County</vt:lpstr>
      <vt:lpstr>Jackson County GA Development:  Where Logistics Meet Lifestyle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125</cp:revision>
  <dcterms:created xsi:type="dcterms:W3CDTF">2016-05-15T02:42:52Z</dcterms:created>
  <dcterms:modified xsi:type="dcterms:W3CDTF">2025-12-12T14:38:58Z</dcterms:modified>
</cp:coreProperties>
</file>