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737" r:id="rId2"/>
    <p:sldId id="739" r:id="rId3"/>
    <p:sldId id="740" r:id="rId4"/>
    <p:sldId id="277" r:id="rId5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BACC6"/>
    <a:srgbClr val="D99694"/>
    <a:srgbClr val="F5B90F"/>
    <a:srgbClr val="F79646"/>
    <a:srgbClr val="C3B996"/>
    <a:srgbClr val="D9D9D9"/>
    <a:srgbClr val="FFFFFF"/>
    <a:srgbClr val="9BBB59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61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2025/12/21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2025/12/21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reeform 16">
            <a:extLst>
              <a:ext uri="{FF2B5EF4-FFF2-40B4-BE49-F238E27FC236}">
                <a16:creationId xmlns:a16="http://schemas.microsoft.com/office/drawing/2014/main" id="{0B143E2B-A756-60A9-F6F0-AA5A5553F1BC}"/>
              </a:ext>
            </a:extLst>
          </p:cNvPr>
          <p:cNvSpPr>
            <a:spLocks/>
          </p:cNvSpPr>
          <p:nvPr/>
        </p:nvSpPr>
        <p:spPr bwMode="auto">
          <a:xfrm>
            <a:off x="899592" y="1203598"/>
            <a:ext cx="3949827" cy="3134490"/>
          </a:xfrm>
          <a:custGeom>
            <a:avLst/>
            <a:gdLst>
              <a:gd name="T0" fmla="*/ 2920 w 3207"/>
              <a:gd name="T1" fmla="*/ 1891 h 2545"/>
              <a:gd name="T2" fmla="*/ 2746 w 3207"/>
              <a:gd name="T3" fmla="*/ 2041 h 2545"/>
              <a:gd name="T4" fmla="*/ 2593 w 3207"/>
              <a:gd name="T5" fmla="*/ 2118 h 2545"/>
              <a:gd name="T6" fmla="*/ 2293 w 3207"/>
              <a:gd name="T7" fmla="*/ 2262 h 2545"/>
              <a:gd name="T8" fmla="*/ 2126 w 3207"/>
              <a:gd name="T9" fmla="*/ 2338 h 2545"/>
              <a:gd name="T10" fmla="*/ 1940 w 3207"/>
              <a:gd name="T11" fmla="*/ 2418 h 2545"/>
              <a:gd name="T12" fmla="*/ 1736 w 3207"/>
              <a:gd name="T13" fmla="*/ 2513 h 2545"/>
              <a:gd name="T14" fmla="*/ 1653 w 3207"/>
              <a:gd name="T15" fmla="*/ 2501 h 2545"/>
              <a:gd name="T16" fmla="*/ 1597 w 3207"/>
              <a:gd name="T17" fmla="*/ 2496 h 2545"/>
              <a:gd name="T18" fmla="*/ 1576 w 3207"/>
              <a:gd name="T19" fmla="*/ 2454 h 2545"/>
              <a:gd name="T20" fmla="*/ 1515 w 3207"/>
              <a:gd name="T21" fmla="*/ 2429 h 2545"/>
              <a:gd name="T22" fmla="*/ 1506 w 3207"/>
              <a:gd name="T23" fmla="*/ 2383 h 2545"/>
              <a:gd name="T24" fmla="*/ 1502 w 3207"/>
              <a:gd name="T25" fmla="*/ 2311 h 2545"/>
              <a:gd name="T26" fmla="*/ 1489 w 3207"/>
              <a:gd name="T27" fmla="*/ 2241 h 2545"/>
              <a:gd name="T28" fmla="*/ 1431 w 3207"/>
              <a:gd name="T29" fmla="*/ 2173 h 2545"/>
              <a:gd name="T30" fmla="*/ 1357 w 3207"/>
              <a:gd name="T31" fmla="*/ 2148 h 2545"/>
              <a:gd name="T32" fmla="*/ 1301 w 3207"/>
              <a:gd name="T33" fmla="*/ 2079 h 2545"/>
              <a:gd name="T34" fmla="*/ 1323 w 3207"/>
              <a:gd name="T35" fmla="*/ 2045 h 2545"/>
              <a:gd name="T36" fmla="*/ 1325 w 3207"/>
              <a:gd name="T37" fmla="*/ 1979 h 2545"/>
              <a:gd name="T38" fmla="*/ 1333 w 3207"/>
              <a:gd name="T39" fmla="*/ 1909 h 2545"/>
              <a:gd name="T40" fmla="*/ 1408 w 3207"/>
              <a:gd name="T41" fmla="*/ 1906 h 2545"/>
              <a:gd name="T42" fmla="*/ 1473 w 3207"/>
              <a:gd name="T43" fmla="*/ 1908 h 2545"/>
              <a:gd name="T44" fmla="*/ 1518 w 3207"/>
              <a:gd name="T45" fmla="*/ 1848 h 2545"/>
              <a:gd name="T46" fmla="*/ 1477 w 3207"/>
              <a:gd name="T47" fmla="*/ 1785 h 2545"/>
              <a:gd name="T48" fmla="*/ 1436 w 3207"/>
              <a:gd name="T49" fmla="*/ 1751 h 2545"/>
              <a:gd name="T50" fmla="*/ 1347 w 3207"/>
              <a:gd name="T51" fmla="*/ 1826 h 2545"/>
              <a:gd name="T52" fmla="*/ 1349 w 3207"/>
              <a:gd name="T53" fmla="*/ 1763 h 2545"/>
              <a:gd name="T54" fmla="*/ 1253 w 3207"/>
              <a:gd name="T55" fmla="*/ 1731 h 2545"/>
              <a:gd name="T56" fmla="*/ 1210 w 3207"/>
              <a:gd name="T57" fmla="*/ 1667 h 2545"/>
              <a:gd name="T58" fmla="*/ 1119 w 3207"/>
              <a:gd name="T59" fmla="*/ 1690 h 2545"/>
              <a:gd name="T60" fmla="*/ 1119 w 3207"/>
              <a:gd name="T61" fmla="*/ 1775 h 2545"/>
              <a:gd name="T62" fmla="*/ 1077 w 3207"/>
              <a:gd name="T63" fmla="*/ 1817 h 2545"/>
              <a:gd name="T64" fmla="*/ 1005 w 3207"/>
              <a:gd name="T65" fmla="*/ 1831 h 2545"/>
              <a:gd name="T66" fmla="*/ 1009 w 3207"/>
              <a:gd name="T67" fmla="*/ 1756 h 2545"/>
              <a:gd name="T68" fmla="*/ 940 w 3207"/>
              <a:gd name="T69" fmla="*/ 1758 h 2545"/>
              <a:gd name="T70" fmla="*/ 890 w 3207"/>
              <a:gd name="T71" fmla="*/ 1721 h 2545"/>
              <a:gd name="T72" fmla="*/ 809 w 3207"/>
              <a:gd name="T73" fmla="*/ 1738 h 2545"/>
              <a:gd name="T74" fmla="*/ 737 w 3207"/>
              <a:gd name="T75" fmla="*/ 1719 h 2545"/>
              <a:gd name="T76" fmla="*/ 653 w 3207"/>
              <a:gd name="T77" fmla="*/ 1694 h 2545"/>
              <a:gd name="T78" fmla="*/ 599 w 3207"/>
              <a:gd name="T79" fmla="*/ 1706 h 2545"/>
              <a:gd name="T80" fmla="*/ 558 w 3207"/>
              <a:gd name="T81" fmla="*/ 1654 h 2545"/>
              <a:gd name="T82" fmla="*/ 490 w 3207"/>
              <a:gd name="T83" fmla="*/ 1633 h 2545"/>
              <a:gd name="T84" fmla="*/ 451 w 3207"/>
              <a:gd name="T85" fmla="*/ 1613 h 2545"/>
              <a:gd name="T86" fmla="*/ 409 w 3207"/>
              <a:gd name="T87" fmla="*/ 1640 h 2545"/>
              <a:gd name="T88" fmla="*/ 359 w 3207"/>
              <a:gd name="T89" fmla="*/ 1652 h 2545"/>
              <a:gd name="T90" fmla="*/ 334 w 3207"/>
              <a:gd name="T91" fmla="*/ 1691 h 2545"/>
              <a:gd name="T92" fmla="*/ 290 w 3207"/>
              <a:gd name="T93" fmla="*/ 1673 h 2545"/>
              <a:gd name="T94" fmla="*/ 223 w 3207"/>
              <a:gd name="T95" fmla="*/ 1654 h 2545"/>
              <a:gd name="T96" fmla="*/ 208 w 3207"/>
              <a:gd name="T97" fmla="*/ 1711 h 2545"/>
              <a:gd name="T98" fmla="*/ 146 w 3207"/>
              <a:gd name="T99" fmla="*/ 1717 h 2545"/>
              <a:gd name="T100" fmla="*/ 106 w 3207"/>
              <a:gd name="T101" fmla="*/ 1686 h 2545"/>
              <a:gd name="T102" fmla="*/ 18 w 3207"/>
              <a:gd name="T103" fmla="*/ 1710 h 2545"/>
              <a:gd name="T104" fmla="*/ 68 w 3207"/>
              <a:gd name="T105" fmla="*/ 1617 h 2545"/>
              <a:gd name="T106" fmla="*/ 374 w 3207"/>
              <a:gd name="T107" fmla="*/ 1331 h 2545"/>
              <a:gd name="T108" fmla="*/ 858 w 3207"/>
              <a:gd name="T109" fmla="*/ 869 h 2545"/>
              <a:gd name="T110" fmla="*/ 1206 w 3207"/>
              <a:gd name="T111" fmla="*/ 522 h 2545"/>
              <a:gd name="T112" fmla="*/ 1350 w 3207"/>
              <a:gd name="T113" fmla="*/ 380 h 2545"/>
              <a:gd name="T114" fmla="*/ 1697 w 3207"/>
              <a:gd name="T115" fmla="*/ 32 h 2545"/>
              <a:gd name="T116" fmla="*/ 2048 w 3207"/>
              <a:gd name="T117" fmla="*/ 261 h 2545"/>
              <a:gd name="T118" fmla="*/ 2325 w 3207"/>
              <a:gd name="T119" fmla="*/ 491 h 2545"/>
              <a:gd name="T120" fmla="*/ 2850 w 3207"/>
              <a:gd name="T121" fmla="*/ 921 h 2545"/>
              <a:gd name="T122" fmla="*/ 3151 w 3207"/>
              <a:gd name="T123" fmla="*/ 1435 h 2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207" h="2545">
                <a:moveTo>
                  <a:pt x="3207" y="1640"/>
                </a:moveTo>
                <a:lnTo>
                  <a:pt x="3203" y="1644"/>
                </a:lnTo>
                <a:lnTo>
                  <a:pt x="3200" y="1648"/>
                </a:lnTo>
                <a:lnTo>
                  <a:pt x="3198" y="1648"/>
                </a:lnTo>
                <a:lnTo>
                  <a:pt x="3193" y="1652"/>
                </a:lnTo>
                <a:lnTo>
                  <a:pt x="3170" y="1672"/>
                </a:lnTo>
                <a:lnTo>
                  <a:pt x="3159" y="1682"/>
                </a:lnTo>
                <a:lnTo>
                  <a:pt x="3151" y="1688"/>
                </a:lnTo>
                <a:lnTo>
                  <a:pt x="3145" y="1692"/>
                </a:lnTo>
                <a:lnTo>
                  <a:pt x="3134" y="1701"/>
                </a:lnTo>
                <a:lnTo>
                  <a:pt x="3131" y="1703"/>
                </a:lnTo>
                <a:lnTo>
                  <a:pt x="3124" y="1710"/>
                </a:lnTo>
                <a:lnTo>
                  <a:pt x="3116" y="1717"/>
                </a:lnTo>
                <a:lnTo>
                  <a:pt x="3115" y="1718"/>
                </a:lnTo>
                <a:lnTo>
                  <a:pt x="3112" y="1719"/>
                </a:lnTo>
                <a:lnTo>
                  <a:pt x="3111" y="1721"/>
                </a:lnTo>
                <a:lnTo>
                  <a:pt x="3099" y="1731"/>
                </a:lnTo>
                <a:lnTo>
                  <a:pt x="3098" y="1733"/>
                </a:lnTo>
                <a:lnTo>
                  <a:pt x="3097" y="1733"/>
                </a:lnTo>
                <a:lnTo>
                  <a:pt x="3094" y="1736"/>
                </a:lnTo>
                <a:lnTo>
                  <a:pt x="3075" y="1752"/>
                </a:lnTo>
                <a:lnTo>
                  <a:pt x="3074" y="1753"/>
                </a:lnTo>
                <a:lnTo>
                  <a:pt x="3058" y="1767"/>
                </a:lnTo>
                <a:lnTo>
                  <a:pt x="3058" y="1768"/>
                </a:lnTo>
                <a:lnTo>
                  <a:pt x="3057" y="1768"/>
                </a:lnTo>
                <a:lnTo>
                  <a:pt x="3057" y="1769"/>
                </a:lnTo>
                <a:lnTo>
                  <a:pt x="3056" y="1769"/>
                </a:lnTo>
                <a:lnTo>
                  <a:pt x="3024" y="1798"/>
                </a:lnTo>
                <a:lnTo>
                  <a:pt x="3021" y="1800"/>
                </a:lnTo>
                <a:lnTo>
                  <a:pt x="2986" y="1832"/>
                </a:lnTo>
                <a:lnTo>
                  <a:pt x="2983" y="1834"/>
                </a:lnTo>
                <a:lnTo>
                  <a:pt x="2982" y="1834"/>
                </a:lnTo>
                <a:lnTo>
                  <a:pt x="2969" y="1847"/>
                </a:lnTo>
                <a:lnTo>
                  <a:pt x="2968" y="1849"/>
                </a:lnTo>
                <a:lnTo>
                  <a:pt x="2946" y="1867"/>
                </a:lnTo>
                <a:lnTo>
                  <a:pt x="2945" y="1868"/>
                </a:lnTo>
                <a:lnTo>
                  <a:pt x="2929" y="1882"/>
                </a:lnTo>
                <a:lnTo>
                  <a:pt x="2921" y="1890"/>
                </a:lnTo>
                <a:lnTo>
                  <a:pt x="2920" y="1891"/>
                </a:lnTo>
                <a:lnTo>
                  <a:pt x="2918" y="1892"/>
                </a:lnTo>
                <a:lnTo>
                  <a:pt x="2917" y="1894"/>
                </a:lnTo>
                <a:lnTo>
                  <a:pt x="2916" y="1895"/>
                </a:lnTo>
                <a:lnTo>
                  <a:pt x="2914" y="1897"/>
                </a:lnTo>
                <a:lnTo>
                  <a:pt x="2913" y="1897"/>
                </a:lnTo>
                <a:lnTo>
                  <a:pt x="2912" y="1898"/>
                </a:lnTo>
                <a:lnTo>
                  <a:pt x="2911" y="1899"/>
                </a:lnTo>
                <a:lnTo>
                  <a:pt x="2901" y="1908"/>
                </a:lnTo>
                <a:lnTo>
                  <a:pt x="2869" y="1936"/>
                </a:lnTo>
                <a:lnTo>
                  <a:pt x="2860" y="1944"/>
                </a:lnTo>
                <a:lnTo>
                  <a:pt x="2858" y="1947"/>
                </a:lnTo>
                <a:lnTo>
                  <a:pt x="2856" y="1949"/>
                </a:lnTo>
                <a:lnTo>
                  <a:pt x="2852" y="1952"/>
                </a:lnTo>
                <a:lnTo>
                  <a:pt x="2848" y="1956"/>
                </a:lnTo>
                <a:lnTo>
                  <a:pt x="2845" y="1957"/>
                </a:lnTo>
                <a:lnTo>
                  <a:pt x="2844" y="1959"/>
                </a:lnTo>
                <a:lnTo>
                  <a:pt x="2842" y="1960"/>
                </a:lnTo>
                <a:lnTo>
                  <a:pt x="2841" y="1961"/>
                </a:lnTo>
                <a:lnTo>
                  <a:pt x="2840" y="1962"/>
                </a:lnTo>
                <a:lnTo>
                  <a:pt x="2838" y="1965"/>
                </a:lnTo>
                <a:lnTo>
                  <a:pt x="2831" y="1970"/>
                </a:lnTo>
                <a:lnTo>
                  <a:pt x="2831" y="1972"/>
                </a:lnTo>
                <a:lnTo>
                  <a:pt x="2830" y="1972"/>
                </a:lnTo>
                <a:lnTo>
                  <a:pt x="2828" y="1974"/>
                </a:lnTo>
                <a:lnTo>
                  <a:pt x="2827" y="1974"/>
                </a:lnTo>
                <a:lnTo>
                  <a:pt x="2825" y="1976"/>
                </a:lnTo>
                <a:lnTo>
                  <a:pt x="2822" y="1978"/>
                </a:lnTo>
                <a:lnTo>
                  <a:pt x="2822" y="1979"/>
                </a:lnTo>
                <a:lnTo>
                  <a:pt x="2818" y="1982"/>
                </a:lnTo>
                <a:lnTo>
                  <a:pt x="2813" y="1986"/>
                </a:lnTo>
                <a:lnTo>
                  <a:pt x="2809" y="1990"/>
                </a:lnTo>
                <a:lnTo>
                  <a:pt x="2762" y="2033"/>
                </a:lnTo>
                <a:lnTo>
                  <a:pt x="2758" y="2035"/>
                </a:lnTo>
                <a:lnTo>
                  <a:pt x="2756" y="2035"/>
                </a:lnTo>
                <a:lnTo>
                  <a:pt x="2755" y="2036"/>
                </a:lnTo>
                <a:lnTo>
                  <a:pt x="2754" y="2036"/>
                </a:lnTo>
                <a:lnTo>
                  <a:pt x="2753" y="2036"/>
                </a:lnTo>
                <a:lnTo>
                  <a:pt x="2752" y="2037"/>
                </a:lnTo>
                <a:lnTo>
                  <a:pt x="2746" y="2041"/>
                </a:lnTo>
                <a:lnTo>
                  <a:pt x="2741" y="2043"/>
                </a:lnTo>
                <a:lnTo>
                  <a:pt x="2730" y="2049"/>
                </a:lnTo>
                <a:lnTo>
                  <a:pt x="2720" y="2053"/>
                </a:lnTo>
                <a:lnTo>
                  <a:pt x="2706" y="2060"/>
                </a:lnTo>
                <a:lnTo>
                  <a:pt x="2694" y="2067"/>
                </a:lnTo>
                <a:lnTo>
                  <a:pt x="2689" y="2069"/>
                </a:lnTo>
                <a:lnTo>
                  <a:pt x="2684" y="2071"/>
                </a:lnTo>
                <a:lnTo>
                  <a:pt x="2679" y="2074"/>
                </a:lnTo>
                <a:lnTo>
                  <a:pt x="2678" y="2075"/>
                </a:lnTo>
                <a:lnTo>
                  <a:pt x="2672" y="2077"/>
                </a:lnTo>
                <a:lnTo>
                  <a:pt x="2666" y="2082"/>
                </a:lnTo>
                <a:lnTo>
                  <a:pt x="2659" y="2085"/>
                </a:lnTo>
                <a:lnTo>
                  <a:pt x="2658" y="2085"/>
                </a:lnTo>
                <a:lnTo>
                  <a:pt x="2657" y="2086"/>
                </a:lnTo>
                <a:lnTo>
                  <a:pt x="2653" y="2088"/>
                </a:lnTo>
                <a:lnTo>
                  <a:pt x="2652" y="2088"/>
                </a:lnTo>
                <a:lnTo>
                  <a:pt x="2650" y="2090"/>
                </a:lnTo>
                <a:lnTo>
                  <a:pt x="2646" y="2091"/>
                </a:lnTo>
                <a:lnTo>
                  <a:pt x="2643" y="2093"/>
                </a:lnTo>
                <a:lnTo>
                  <a:pt x="2642" y="2093"/>
                </a:lnTo>
                <a:lnTo>
                  <a:pt x="2640" y="2095"/>
                </a:lnTo>
                <a:lnTo>
                  <a:pt x="2636" y="2096"/>
                </a:lnTo>
                <a:lnTo>
                  <a:pt x="2635" y="2096"/>
                </a:lnTo>
                <a:lnTo>
                  <a:pt x="2634" y="2098"/>
                </a:lnTo>
                <a:lnTo>
                  <a:pt x="2632" y="2099"/>
                </a:lnTo>
                <a:lnTo>
                  <a:pt x="2631" y="2099"/>
                </a:lnTo>
                <a:lnTo>
                  <a:pt x="2626" y="2101"/>
                </a:lnTo>
                <a:lnTo>
                  <a:pt x="2625" y="2102"/>
                </a:lnTo>
                <a:lnTo>
                  <a:pt x="2623" y="2103"/>
                </a:lnTo>
                <a:lnTo>
                  <a:pt x="2620" y="2104"/>
                </a:lnTo>
                <a:lnTo>
                  <a:pt x="2619" y="2106"/>
                </a:lnTo>
                <a:lnTo>
                  <a:pt x="2616" y="2107"/>
                </a:lnTo>
                <a:lnTo>
                  <a:pt x="2612" y="2108"/>
                </a:lnTo>
                <a:lnTo>
                  <a:pt x="2609" y="2110"/>
                </a:lnTo>
                <a:lnTo>
                  <a:pt x="2608" y="2111"/>
                </a:lnTo>
                <a:lnTo>
                  <a:pt x="2603" y="2112"/>
                </a:lnTo>
                <a:lnTo>
                  <a:pt x="2601" y="2113"/>
                </a:lnTo>
                <a:lnTo>
                  <a:pt x="2597" y="2116"/>
                </a:lnTo>
                <a:lnTo>
                  <a:pt x="2593" y="2118"/>
                </a:lnTo>
                <a:lnTo>
                  <a:pt x="2591" y="2118"/>
                </a:lnTo>
                <a:lnTo>
                  <a:pt x="2589" y="2120"/>
                </a:lnTo>
                <a:lnTo>
                  <a:pt x="2584" y="2123"/>
                </a:lnTo>
                <a:lnTo>
                  <a:pt x="2583" y="2123"/>
                </a:lnTo>
                <a:lnTo>
                  <a:pt x="2576" y="2126"/>
                </a:lnTo>
                <a:lnTo>
                  <a:pt x="2572" y="2128"/>
                </a:lnTo>
                <a:lnTo>
                  <a:pt x="2571" y="2128"/>
                </a:lnTo>
                <a:lnTo>
                  <a:pt x="2563" y="2133"/>
                </a:lnTo>
                <a:lnTo>
                  <a:pt x="2561" y="2133"/>
                </a:lnTo>
                <a:lnTo>
                  <a:pt x="2557" y="2135"/>
                </a:lnTo>
                <a:lnTo>
                  <a:pt x="2549" y="2138"/>
                </a:lnTo>
                <a:lnTo>
                  <a:pt x="2540" y="2143"/>
                </a:lnTo>
                <a:lnTo>
                  <a:pt x="2532" y="2148"/>
                </a:lnTo>
                <a:lnTo>
                  <a:pt x="2531" y="2148"/>
                </a:lnTo>
                <a:lnTo>
                  <a:pt x="2528" y="2150"/>
                </a:lnTo>
                <a:lnTo>
                  <a:pt x="2500" y="2162"/>
                </a:lnTo>
                <a:lnTo>
                  <a:pt x="2499" y="2163"/>
                </a:lnTo>
                <a:lnTo>
                  <a:pt x="2495" y="2166"/>
                </a:lnTo>
                <a:lnTo>
                  <a:pt x="2494" y="2166"/>
                </a:lnTo>
                <a:lnTo>
                  <a:pt x="2469" y="2178"/>
                </a:lnTo>
                <a:lnTo>
                  <a:pt x="2453" y="2185"/>
                </a:lnTo>
                <a:lnTo>
                  <a:pt x="2437" y="2193"/>
                </a:lnTo>
                <a:lnTo>
                  <a:pt x="2413" y="2204"/>
                </a:lnTo>
                <a:lnTo>
                  <a:pt x="2412" y="2205"/>
                </a:lnTo>
                <a:lnTo>
                  <a:pt x="2378" y="2221"/>
                </a:lnTo>
                <a:lnTo>
                  <a:pt x="2367" y="2227"/>
                </a:lnTo>
                <a:lnTo>
                  <a:pt x="2366" y="2227"/>
                </a:lnTo>
                <a:lnTo>
                  <a:pt x="2360" y="2230"/>
                </a:lnTo>
                <a:lnTo>
                  <a:pt x="2354" y="2233"/>
                </a:lnTo>
                <a:lnTo>
                  <a:pt x="2345" y="2237"/>
                </a:lnTo>
                <a:lnTo>
                  <a:pt x="2344" y="2238"/>
                </a:lnTo>
                <a:lnTo>
                  <a:pt x="2343" y="2238"/>
                </a:lnTo>
                <a:lnTo>
                  <a:pt x="2342" y="2238"/>
                </a:lnTo>
                <a:lnTo>
                  <a:pt x="2328" y="2245"/>
                </a:lnTo>
                <a:lnTo>
                  <a:pt x="2311" y="2253"/>
                </a:lnTo>
                <a:lnTo>
                  <a:pt x="2307" y="2255"/>
                </a:lnTo>
                <a:lnTo>
                  <a:pt x="2305" y="2257"/>
                </a:lnTo>
                <a:lnTo>
                  <a:pt x="2297" y="2260"/>
                </a:lnTo>
                <a:lnTo>
                  <a:pt x="2293" y="2262"/>
                </a:lnTo>
                <a:lnTo>
                  <a:pt x="2290" y="2263"/>
                </a:lnTo>
                <a:lnTo>
                  <a:pt x="2289" y="2263"/>
                </a:lnTo>
                <a:lnTo>
                  <a:pt x="2288" y="2265"/>
                </a:lnTo>
                <a:lnTo>
                  <a:pt x="2271" y="2272"/>
                </a:lnTo>
                <a:lnTo>
                  <a:pt x="2263" y="2276"/>
                </a:lnTo>
                <a:lnTo>
                  <a:pt x="2256" y="2280"/>
                </a:lnTo>
                <a:lnTo>
                  <a:pt x="2254" y="2282"/>
                </a:lnTo>
                <a:lnTo>
                  <a:pt x="2247" y="2284"/>
                </a:lnTo>
                <a:lnTo>
                  <a:pt x="2246" y="2285"/>
                </a:lnTo>
                <a:lnTo>
                  <a:pt x="2237" y="2290"/>
                </a:lnTo>
                <a:lnTo>
                  <a:pt x="2233" y="2291"/>
                </a:lnTo>
                <a:lnTo>
                  <a:pt x="2232" y="2291"/>
                </a:lnTo>
                <a:lnTo>
                  <a:pt x="2231" y="2292"/>
                </a:lnTo>
                <a:lnTo>
                  <a:pt x="2224" y="2295"/>
                </a:lnTo>
                <a:lnTo>
                  <a:pt x="2222" y="2296"/>
                </a:lnTo>
                <a:lnTo>
                  <a:pt x="2214" y="2300"/>
                </a:lnTo>
                <a:lnTo>
                  <a:pt x="2210" y="2302"/>
                </a:lnTo>
                <a:lnTo>
                  <a:pt x="2206" y="2304"/>
                </a:lnTo>
                <a:lnTo>
                  <a:pt x="2203" y="2305"/>
                </a:lnTo>
                <a:lnTo>
                  <a:pt x="2202" y="2305"/>
                </a:lnTo>
                <a:lnTo>
                  <a:pt x="2202" y="2307"/>
                </a:lnTo>
                <a:lnTo>
                  <a:pt x="2201" y="2307"/>
                </a:lnTo>
                <a:lnTo>
                  <a:pt x="2196" y="2309"/>
                </a:lnTo>
                <a:lnTo>
                  <a:pt x="2192" y="2311"/>
                </a:lnTo>
                <a:lnTo>
                  <a:pt x="2189" y="2311"/>
                </a:lnTo>
                <a:lnTo>
                  <a:pt x="2188" y="2311"/>
                </a:lnTo>
                <a:lnTo>
                  <a:pt x="2162" y="2322"/>
                </a:lnTo>
                <a:lnTo>
                  <a:pt x="2160" y="2324"/>
                </a:lnTo>
                <a:lnTo>
                  <a:pt x="2159" y="2324"/>
                </a:lnTo>
                <a:lnTo>
                  <a:pt x="2149" y="2328"/>
                </a:lnTo>
                <a:lnTo>
                  <a:pt x="2146" y="2329"/>
                </a:lnTo>
                <a:lnTo>
                  <a:pt x="2145" y="2329"/>
                </a:lnTo>
                <a:lnTo>
                  <a:pt x="2144" y="2330"/>
                </a:lnTo>
                <a:lnTo>
                  <a:pt x="2138" y="2333"/>
                </a:lnTo>
                <a:lnTo>
                  <a:pt x="2136" y="2334"/>
                </a:lnTo>
                <a:lnTo>
                  <a:pt x="2135" y="2334"/>
                </a:lnTo>
                <a:lnTo>
                  <a:pt x="2134" y="2335"/>
                </a:lnTo>
                <a:lnTo>
                  <a:pt x="2130" y="2336"/>
                </a:lnTo>
                <a:lnTo>
                  <a:pt x="2126" y="2338"/>
                </a:lnTo>
                <a:lnTo>
                  <a:pt x="2125" y="2338"/>
                </a:lnTo>
                <a:lnTo>
                  <a:pt x="2116" y="2343"/>
                </a:lnTo>
                <a:lnTo>
                  <a:pt x="2114" y="2343"/>
                </a:lnTo>
                <a:lnTo>
                  <a:pt x="2112" y="2343"/>
                </a:lnTo>
                <a:lnTo>
                  <a:pt x="2112" y="2344"/>
                </a:lnTo>
                <a:lnTo>
                  <a:pt x="2108" y="2346"/>
                </a:lnTo>
                <a:lnTo>
                  <a:pt x="2107" y="2346"/>
                </a:lnTo>
                <a:lnTo>
                  <a:pt x="2106" y="2346"/>
                </a:lnTo>
                <a:lnTo>
                  <a:pt x="2101" y="2349"/>
                </a:lnTo>
                <a:lnTo>
                  <a:pt x="2086" y="2354"/>
                </a:lnTo>
                <a:lnTo>
                  <a:pt x="2085" y="2355"/>
                </a:lnTo>
                <a:lnTo>
                  <a:pt x="2084" y="2355"/>
                </a:lnTo>
                <a:lnTo>
                  <a:pt x="2080" y="2358"/>
                </a:lnTo>
                <a:lnTo>
                  <a:pt x="2078" y="2358"/>
                </a:lnTo>
                <a:lnTo>
                  <a:pt x="2078" y="2359"/>
                </a:lnTo>
                <a:lnTo>
                  <a:pt x="2077" y="2359"/>
                </a:lnTo>
                <a:lnTo>
                  <a:pt x="2075" y="2360"/>
                </a:lnTo>
                <a:lnTo>
                  <a:pt x="2072" y="2361"/>
                </a:lnTo>
                <a:lnTo>
                  <a:pt x="2064" y="2364"/>
                </a:lnTo>
                <a:lnTo>
                  <a:pt x="2048" y="2371"/>
                </a:lnTo>
                <a:lnTo>
                  <a:pt x="2041" y="2374"/>
                </a:lnTo>
                <a:lnTo>
                  <a:pt x="2038" y="2375"/>
                </a:lnTo>
                <a:lnTo>
                  <a:pt x="2035" y="2376"/>
                </a:lnTo>
                <a:lnTo>
                  <a:pt x="2031" y="2378"/>
                </a:lnTo>
                <a:lnTo>
                  <a:pt x="2029" y="2378"/>
                </a:lnTo>
                <a:lnTo>
                  <a:pt x="2026" y="2380"/>
                </a:lnTo>
                <a:lnTo>
                  <a:pt x="2023" y="2382"/>
                </a:lnTo>
                <a:lnTo>
                  <a:pt x="2016" y="2384"/>
                </a:lnTo>
                <a:lnTo>
                  <a:pt x="2002" y="2391"/>
                </a:lnTo>
                <a:lnTo>
                  <a:pt x="1998" y="2392"/>
                </a:lnTo>
                <a:lnTo>
                  <a:pt x="1997" y="2393"/>
                </a:lnTo>
                <a:lnTo>
                  <a:pt x="1995" y="2394"/>
                </a:lnTo>
                <a:lnTo>
                  <a:pt x="1985" y="2399"/>
                </a:lnTo>
                <a:lnTo>
                  <a:pt x="1977" y="2402"/>
                </a:lnTo>
                <a:lnTo>
                  <a:pt x="1972" y="2403"/>
                </a:lnTo>
                <a:lnTo>
                  <a:pt x="1962" y="2409"/>
                </a:lnTo>
                <a:lnTo>
                  <a:pt x="1949" y="2413"/>
                </a:lnTo>
                <a:lnTo>
                  <a:pt x="1942" y="2418"/>
                </a:lnTo>
                <a:lnTo>
                  <a:pt x="1940" y="2418"/>
                </a:lnTo>
                <a:lnTo>
                  <a:pt x="1939" y="2418"/>
                </a:lnTo>
                <a:lnTo>
                  <a:pt x="1917" y="2429"/>
                </a:lnTo>
                <a:lnTo>
                  <a:pt x="1914" y="2429"/>
                </a:lnTo>
                <a:lnTo>
                  <a:pt x="1913" y="2430"/>
                </a:lnTo>
                <a:lnTo>
                  <a:pt x="1912" y="2430"/>
                </a:lnTo>
                <a:lnTo>
                  <a:pt x="1911" y="2431"/>
                </a:lnTo>
                <a:lnTo>
                  <a:pt x="1910" y="2431"/>
                </a:lnTo>
                <a:lnTo>
                  <a:pt x="1908" y="2433"/>
                </a:lnTo>
                <a:lnTo>
                  <a:pt x="1905" y="2434"/>
                </a:lnTo>
                <a:lnTo>
                  <a:pt x="1903" y="2435"/>
                </a:lnTo>
                <a:lnTo>
                  <a:pt x="1877" y="2446"/>
                </a:lnTo>
                <a:lnTo>
                  <a:pt x="1875" y="2447"/>
                </a:lnTo>
                <a:lnTo>
                  <a:pt x="1847" y="2461"/>
                </a:lnTo>
                <a:lnTo>
                  <a:pt x="1824" y="2474"/>
                </a:lnTo>
                <a:lnTo>
                  <a:pt x="1823" y="2474"/>
                </a:lnTo>
                <a:lnTo>
                  <a:pt x="1822" y="2474"/>
                </a:lnTo>
                <a:lnTo>
                  <a:pt x="1822" y="2475"/>
                </a:lnTo>
                <a:lnTo>
                  <a:pt x="1821" y="2475"/>
                </a:lnTo>
                <a:lnTo>
                  <a:pt x="1816" y="2477"/>
                </a:lnTo>
                <a:lnTo>
                  <a:pt x="1815" y="2477"/>
                </a:lnTo>
                <a:lnTo>
                  <a:pt x="1814" y="2477"/>
                </a:lnTo>
                <a:lnTo>
                  <a:pt x="1814" y="2478"/>
                </a:lnTo>
                <a:lnTo>
                  <a:pt x="1810" y="2479"/>
                </a:lnTo>
                <a:lnTo>
                  <a:pt x="1805" y="2481"/>
                </a:lnTo>
                <a:lnTo>
                  <a:pt x="1805" y="2483"/>
                </a:lnTo>
                <a:lnTo>
                  <a:pt x="1804" y="2483"/>
                </a:lnTo>
                <a:lnTo>
                  <a:pt x="1789" y="2489"/>
                </a:lnTo>
                <a:lnTo>
                  <a:pt x="1784" y="2492"/>
                </a:lnTo>
                <a:lnTo>
                  <a:pt x="1783" y="2492"/>
                </a:lnTo>
                <a:lnTo>
                  <a:pt x="1782" y="2492"/>
                </a:lnTo>
                <a:lnTo>
                  <a:pt x="1775" y="2495"/>
                </a:lnTo>
                <a:lnTo>
                  <a:pt x="1775" y="2496"/>
                </a:lnTo>
                <a:lnTo>
                  <a:pt x="1767" y="2500"/>
                </a:lnTo>
                <a:lnTo>
                  <a:pt x="1766" y="2500"/>
                </a:lnTo>
                <a:lnTo>
                  <a:pt x="1745" y="2509"/>
                </a:lnTo>
                <a:lnTo>
                  <a:pt x="1738" y="2512"/>
                </a:lnTo>
                <a:lnTo>
                  <a:pt x="1737" y="2512"/>
                </a:lnTo>
                <a:lnTo>
                  <a:pt x="1737" y="2513"/>
                </a:lnTo>
                <a:lnTo>
                  <a:pt x="1736" y="2513"/>
                </a:lnTo>
                <a:lnTo>
                  <a:pt x="1735" y="2513"/>
                </a:lnTo>
                <a:lnTo>
                  <a:pt x="1732" y="2514"/>
                </a:lnTo>
                <a:lnTo>
                  <a:pt x="1729" y="2516"/>
                </a:lnTo>
                <a:lnTo>
                  <a:pt x="1728" y="2516"/>
                </a:lnTo>
                <a:lnTo>
                  <a:pt x="1727" y="2517"/>
                </a:lnTo>
                <a:lnTo>
                  <a:pt x="1724" y="2518"/>
                </a:lnTo>
                <a:lnTo>
                  <a:pt x="1709" y="2525"/>
                </a:lnTo>
                <a:lnTo>
                  <a:pt x="1707" y="2526"/>
                </a:lnTo>
                <a:lnTo>
                  <a:pt x="1706" y="2526"/>
                </a:lnTo>
                <a:lnTo>
                  <a:pt x="1705" y="2526"/>
                </a:lnTo>
                <a:lnTo>
                  <a:pt x="1692" y="2533"/>
                </a:lnTo>
                <a:lnTo>
                  <a:pt x="1690" y="2533"/>
                </a:lnTo>
                <a:lnTo>
                  <a:pt x="1662" y="2545"/>
                </a:lnTo>
                <a:lnTo>
                  <a:pt x="1662" y="2544"/>
                </a:lnTo>
                <a:lnTo>
                  <a:pt x="1662" y="2543"/>
                </a:lnTo>
                <a:lnTo>
                  <a:pt x="1662" y="2542"/>
                </a:lnTo>
                <a:lnTo>
                  <a:pt x="1663" y="2538"/>
                </a:lnTo>
                <a:lnTo>
                  <a:pt x="1663" y="2536"/>
                </a:lnTo>
                <a:lnTo>
                  <a:pt x="1662" y="2536"/>
                </a:lnTo>
                <a:lnTo>
                  <a:pt x="1663" y="2535"/>
                </a:lnTo>
                <a:lnTo>
                  <a:pt x="1662" y="2529"/>
                </a:lnTo>
                <a:lnTo>
                  <a:pt x="1662" y="2527"/>
                </a:lnTo>
                <a:lnTo>
                  <a:pt x="1663" y="2525"/>
                </a:lnTo>
                <a:lnTo>
                  <a:pt x="1663" y="2523"/>
                </a:lnTo>
                <a:lnTo>
                  <a:pt x="1663" y="2522"/>
                </a:lnTo>
                <a:lnTo>
                  <a:pt x="1662" y="2521"/>
                </a:lnTo>
                <a:lnTo>
                  <a:pt x="1661" y="2520"/>
                </a:lnTo>
                <a:lnTo>
                  <a:pt x="1660" y="2518"/>
                </a:lnTo>
                <a:lnTo>
                  <a:pt x="1660" y="2516"/>
                </a:lnTo>
                <a:lnTo>
                  <a:pt x="1660" y="2514"/>
                </a:lnTo>
                <a:lnTo>
                  <a:pt x="1659" y="2511"/>
                </a:lnTo>
                <a:lnTo>
                  <a:pt x="1658" y="2509"/>
                </a:lnTo>
                <a:lnTo>
                  <a:pt x="1658" y="2508"/>
                </a:lnTo>
                <a:lnTo>
                  <a:pt x="1658" y="2506"/>
                </a:lnTo>
                <a:lnTo>
                  <a:pt x="1658" y="2504"/>
                </a:lnTo>
                <a:lnTo>
                  <a:pt x="1656" y="2503"/>
                </a:lnTo>
                <a:lnTo>
                  <a:pt x="1655" y="2502"/>
                </a:lnTo>
                <a:lnTo>
                  <a:pt x="1654" y="2501"/>
                </a:lnTo>
                <a:lnTo>
                  <a:pt x="1653" y="2501"/>
                </a:lnTo>
                <a:lnTo>
                  <a:pt x="1651" y="2501"/>
                </a:lnTo>
                <a:lnTo>
                  <a:pt x="1650" y="2501"/>
                </a:lnTo>
                <a:lnTo>
                  <a:pt x="1650" y="2500"/>
                </a:lnTo>
                <a:lnTo>
                  <a:pt x="1649" y="2500"/>
                </a:lnTo>
                <a:lnTo>
                  <a:pt x="1647" y="2498"/>
                </a:lnTo>
                <a:lnTo>
                  <a:pt x="1646" y="2498"/>
                </a:lnTo>
                <a:lnTo>
                  <a:pt x="1645" y="2497"/>
                </a:lnTo>
                <a:lnTo>
                  <a:pt x="1644" y="2497"/>
                </a:lnTo>
                <a:lnTo>
                  <a:pt x="1642" y="2497"/>
                </a:lnTo>
                <a:lnTo>
                  <a:pt x="1642" y="2498"/>
                </a:lnTo>
                <a:lnTo>
                  <a:pt x="1637" y="2498"/>
                </a:lnTo>
                <a:lnTo>
                  <a:pt x="1637" y="2500"/>
                </a:lnTo>
                <a:lnTo>
                  <a:pt x="1635" y="2500"/>
                </a:lnTo>
                <a:lnTo>
                  <a:pt x="1634" y="2500"/>
                </a:lnTo>
                <a:lnTo>
                  <a:pt x="1632" y="2501"/>
                </a:lnTo>
                <a:lnTo>
                  <a:pt x="1630" y="2501"/>
                </a:lnTo>
                <a:lnTo>
                  <a:pt x="1629" y="2501"/>
                </a:lnTo>
                <a:lnTo>
                  <a:pt x="1628" y="2501"/>
                </a:lnTo>
                <a:lnTo>
                  <a:pt x="1627" y="2502"/>
                </a:lnTo>
                <a:lnTo>
                  <a:pt x="1626" y="2502"/>
                </a:lnTo>
                <a:lnTo>
                  <a:pt x="1625" y="2502"/>
                </a:lnTo>
                <a:lnTo>
                  <a:pt x="1624" y="2502"/>
                </a:lnTo>
                <a:lnTo>
                  <a:pt x="1623" y="2502"/>
                </a:lnTo>
                <a:lnTo>
                  <a:pt x="1621" y="2502"/>
                </a:lnTo>
                <a:lnTo>
                  <a:pt x="1620" y="2502"/>
                </a:lnTo>
                <a:lnTo>
                  <a:pt x="1618" y="2502"/>
                </a:lnTo>
                <a:lnTo>
                  <a:pt x="1614" y="2501"/>
                </a:lnTo>
                <a:lnTo>
                  <a:pt x="1611" y="2501"/>
                </a:lnTo>
                <a:lnTo>
                  <a:pt x="1610" y="2501"/>
                </a:lnTo>
                <a:lnTo>
                  <a:pt x="1610" y="2500"/>
                </a:lnTo>
                <a:lnTo>
                  <a:pt x="1608" y="2500"/>
                </a:lnTo>
                <a:lnTo>
                  <a:pt x="1606" y="2500"/>
                </a:lnTo>
                <a:lnTo>
                  <a:pt x="1603" y="2498"/>
                </a:lnTo>
                <a:lnTo>
                  <a:pt x="1601" y="2498"/>
                </a:lnTo>
                <a:lnTo>
                  <a:pt x="1601" y="2497"/>
                </a:lnTo>
                <a:lnTo>
                  <a:pt x="1600" y="2497"/>
                </a:lnTo>
                <a:lnTo>
                  <a:pt x="1599" y="2497"/>
                </a:lnTo>
                <a:lnTo>
                  <a:pt x="1598" y="2497"/>
                </a:lnTo>
                <a:lnTo>
                  <a:pt x="1597" y="2496"/>
                </a:lnTo>
                <a:lnTo>
                  <a:pt x="1595" y="2496"/>
                </a:lnTo>
                <a:lnTo>
                  <a:pt x="1594" y="2496"/>
                </a:lnTo>
                <a:lnTo>
                  <a:pt x="1594" y="2495"/>
                </a:lnTo>
                <a:lnTo>
                  <a:pt x="1593" y="2495"/>
                </a:lnTo>
                <a:lnTo>
                  <a:pt x="1592" y="2495"/>
                </a:lnTo>
                <a:lnTo>
                  <a:pt x="1591" y="2494"/>
                </a:lnTo>
                <a:lnTo>
                  <a:pt x="1590" y="2494"/>
                </a:lnTo>
                <a:lnTo>
                  <a:pt x="1590" y="2493"/>
                </a:lnTo>
                <a:lnTo>
                  <a:pt x="1589" y="2493"/>
                </a:lnTo>
                <a:lnTo>
                  <a:pt x="1589" y="2492"/>
                </a:lnTo>
                <a:lnTo>
                  <a:pt x="1587" y="2492"/>
                </a:lnTo>
                <a:lnTo>
                  <a:pt x="1587" y="2491"/>
                </a:lnTo>
                <a:lnTo>
                  <a:pt x="1586" y="2491"/>
                </a:lnTo>
                <a:lnTo>
                  <a:pt x="1586" y="2489"/>
                </a:lnTo>
                <a:lnTo>
                  <a:pt x="1586" y="2488"/>
                </a:lnTo>
                <a:lnTo>
                  <a:pt x="1586" y="2487"/>
                </a:lnTo>
                <a:lnTo>
                  <a:pt x="1585" y="2486"/>
                </a:lnTo>
                <a:lnTo>
                  <a:pt x="1584" y="2485"/>
                </a:lnTo>
                <a:lnTo>
                  <a:pt x="1583" y="2484"/>
                </a:lnTo>
                <a:lnTo>
                  <a:pt x="1582" y="2483"/>
                </a:lnTo>
                <a:lnTo>
                  <a:pt x="1581" y="2481"/>
                </a:lnTo>
                <a:lnTo>
                  <a:pt x="1580" y="2480"/>
                </a:lnTo>
                <a:lnTo>
                  <a:pt x="1578" y="2480"/>
                </a:lnTo>
                <a:lnTo>
                  <a:pt x="1578" y="2479"/>
                </a:lnTo>
                <a:lnTo>
                  <a:pt x="1578" y="2478"/>
                </a:lnTo>
                <a:lnTo>
                  <a:pt x="1578" y="2477"/>
                </a:lnTo>
                <a:lnTo>
                  <a:pt x="1577" y="2477"/>
                </a:lnTo>
                <a:lnTo>
                  <a:pt x="1576" y="2470"/>
                </a:lnTo>
                <a:lnTo>
                  <a:pt x="1575" y="2468"/>
                </a:lnTo>
                <a:lnTo>
                  <a:pt x="1575" y="2467"/>
                </a:lnTo>
                <a:lnTo>
                  <a:pt x="1575" y="2466"/>
                </a:lnTo>
                <a:lnTo>
                  <a:pt x="1575" y="2464"/>
                </a:lnTo>
                <a:lnTo>
                  <a:pt x="1575" y="2463"/>
                </a:lnTo>
                <a:lnTo>
                  <a:pt x="1575" y="2461"/>
                </a:lnTo>
                <a:lnTo>
                  <a:pt x="1575" y="2460"/>
                </a:lnTo>
                <a:lnTo>
                  <a:pt x="1575" y="2459"/>
                </a:lnTo>
                <a:lnTo>
                  <a:pt x="1576" y="2456"/>
                </a:lnTo>
                <a:lnTo>
                  <a:pt x="1576" y="2455"/>
                </a:lnTo>
                <a:lnTo>
                  <a:pt x="1576" y="2454"/>
                </a:lnTo>
                <a:lnTo>
                  <a:pt x="1575" y="2453"/>
                </a:lnTo>
                <a:lnTo>
                  <a:pt x="1574" y="2453"/>
                </a:lnTo>
                <a:lnTo>
                  <a:pt x="1573" y="2453"/>
                </a:lnTo>
                <a:lnTo>
                  <a:pt x="1572" y="2453"/>
                </a:lnTo>
                <a:lnTo>
                  <a:pt x="1572" y="2452"/>
                </a:lnTo>
                <a:lnTo>
                  <a:pt x="1571" y="2452"/>
                </a:lnTo>
                <a:lnTo>
                  <a:pt x="1569" y="2452"/>
                </a:lnTo>
                <a:lnTo>
                  <a:pt x="1566" y="2451"/>
                </a:lnTo>
                <a:lnTo>
                  <a:pt x="1565" y="2451"/>
                </a:lnTo>
                <a:lnTo>
                  <a:pt x="1560" y="2451"/>
                </a:lnTo>
                <a:lnTo>
                  <a:pt x="1559" y="2451"/>
                </a:lnTo>
                <a:lnTo>
                  <a:pt x="1557" y="2451"/>
                </a:lnTo>
                <a:lnTo>
                  <a:pt x="1555" y="2450"/>
                </a:lnTo>
                <a:lnTo>
                  <a:pt x="1554" y="2450"/>
                </a:lnTo>
                <a:lnTo>
                  <a:pt x="1552" y="2449"/>
                </a:lnTo>
                <a:lnTo>
                  <a:pt x="1551" y="2449"/>
                </a:lnTo>
                <a:lnTo>
                  <a:pt x="1550" y="2449"/>
                </a:lnTo>
                <a:lnTo>
                  <a:pt x="1547" y="2449"/>
                </a:lnTo>
                <a:lnTo>
                  <a:pt x="1546" y="2449"/>
                </a:lnTo>
                <a:lnTo>
                  <a:pt x="1545" y="2449"/>
                </a:lnTo>
                <a:lnTo>
                  <a:pt x="1541" y="2449"/>
                </a:lnTo>
                <a:lnTo>
                  <a:pt x="1538" y="2447"/>
                </a:lnTo>
                <a:lnTo>
                  <a:pt x="1535" y="2446"/>
                </a:lnTo>
                <a:lnTo>
                  <a:pt x="1534" y="2446"/>
                </a:lnTo>
                <a:lnTo>
                  <a:pt x="1532" y="2445"/>
                </a:lnTo>
                <a:lnTo>
                  <a:pt x="1532" y="2444"/>
                </a:lnTo>
                <a:lnTo>
                  <a:pt x="1531" y="2444"/>
                </a:lnTo>
                <a:lnTo>
                  <a:pt x="1530" y="2443"/>
                </a:lnTo>
                <a:lnTo>
                  <a:pt x="1529" y="2443"/>
                </a:lnTo>
                <a:lnTo>
                  <a:pt x="1528" y="2443"/>
                </a:lnTo>
                <a:lnTo>
                  <a:pt x="1526" y="2442"/>
                </a:lnTo>
                <a:lnTo>
                  <a:pt x="1523" y="2439"/>
                </a:lnTo>
                <a:lnTo>
                  <a:pt x="1523" y="2438"/>
                </a:lnTo>
                <a:lnTo>
                  <a:pt x="1522" y="2437"/>
                </a:lnTo>
                <a:lnTo>
                  <a:pt x="1522" y="2436"/>
                </a:lnTo>
                <a:lnTo>
                  <a:pt x="1521" y="2436"/>
                </a:lnTo>
                <a:lnTo>
                  <a:pt x="1521" y="2435"/>
                </a:lnTo>
                <a:lnTo>
                  <a:pt x="1518" y="2433"/>
                </a:lnTo>
                <a:lnTo>
                  <a:pt x="1515" y="2429"/>
                </a:lnTo>
                <a:lnTo>
                  <a:pt x="1513" y="2426"/>
                </a:lnTo>
                <a:lnTo>
                  <a:pt x="1512" y="2421"/>
                </a:lnTo>
                <a:lnTo>
                  <a:pt x="1511" y="2419"/>
                </a:lnTo>
                <a:lnTo>
                  <a:pt x="1509" y="2419"/>
                </a:lnTo>
                <a:lnTo>
                  <a:pt x="1507" y="2414"/>
                </a:lnTo>
                <a:lnTo>
                  <a:pt x="1505" y="2413"/>
                </a:lnTo>
                <a:lnTo>
                  <a:pt x="1504" y="2413"/>
                </a:lnTo>
                <a:lnTo>
                  <a:pt x="1502" y="2412"/>
                </a:lnTo>
                <a:lnTo>
                  <a:pt x="1500" y="2412"/>
                </a:lnTo>
                <a:lnTo>
                  <a:pt x="1499" y="2412"/>
                </a:lnTo>
                <a:lnTo>
                  <a:pt x="1498" y="2411"/>
                </a:lnTo>
                <a:lnTo>
                  <a:pt x="1497" y="2410"/>
                </a:lnTo>
                <a:lnTo>
                  <a:pt x="1496" y="2410"/>
                </a:lnTo>
                <a:lnTo>
                  <a:pt x="1495" y="2410"/>
                </a:lnTo>
                <a:lnTo>
                  <a:pt x="1494" y="2410"/>
                </a:lnTo>
                <a:lnTo>
                  <a:pt x="1492" y="2410"/>
                </a:lnTo>
                <a:lnTo>
                  <a:pt x="1492" y="2409"/>
                </a:lnTo>
                <a:lnTo>
                  <a:pt x="1492" y="2408"/>
                </a:lnTo>
                <a:lnTo>
                  <a:pt x="1491" y="2405"/>
                </a:lnTo>
                <a:lnTo>
                  <a:pt x="1490" y="2404"/>
                </a:lnTo>
                <a:lnTo>
                  <a:pt x="1490" y="2403"/>
                </a:lnTo>
                <a:lnTo>
                  <a:pt x="1490" y="2402"/>
                </a:lnTo>
                <a:lnTo>
                  <a:pt x="1490" y="2400"/>
                </a:lnTo>
                <a:lnTo>
                  <a:pt x="1490" y="2399"/>
                </a:lnTo>
                <a:lnTo>
                  <a:pt x="1491" y="2399"/>
                </a:lnTo>
                <a:lnTo>
                  <a:pt x="1491" y="2397"/>
                </a:lnTo>
                <a:lnTo>
                  <a:pt x="1492" y="2396"/>
                </a:lnTo>
                <a:lnTo>
                  <a:pt x="1494" y="2394"/>
                </a:lnTo>
                <a:lnTo>
                  <a:pt x="1495" y="2393"/>
                </a:lnTo>
                <a:lnTo>
                  <a:pt x="1498" y="2392"/>
                </a:lnTo>
                <a:lnTo>
                  <a:pt x="1499" y="2391"/>
                </a:lnTo>
                <a:lnTo>
                  <a:pt x="1500" y="2391"/>
                </a:lnTo>
                <a:lnTo>
                  <a:pt x="1502" y="2389"/>
                </a:lnTo>
                <a:lnTo>
                  <a:pt x="1503" y="2389"/>
                </a:lnTo>
                <a:lnTo>
                  <a:pt x="1504" y="2388"/>
                </a:lnTo>
                <a:lnTo>
                  <a:pt x="1505" y="2387"/>
                </a:lnTo>
                <a:lnTo>
                  <a:pt x="1505" y="2385"/>
                </a:lnTo>
                <a:lnTo>
                  <a:pt x="1506" y="2384"/>
                </a:lnTo>
                <a:lnTo>
                  <a:pt x="1506" y="2383"/>
                </a:lnTo>
                <a:lnTo>
                  <a:pt x="1506" y="2380"/>
                </a:lnTo>
                <a:lnTo>
                  <a:pt x="1507" y="2379"/>
                </a:lnTo>
                <a:lnTo>
                  <a:pt x="1507" y="2378"/>
                </a:lnTo>
                <a:lnTo>
                  <a:pt x="1508" y="2377"/>
                </a:lnTo>
                <a:lnTo>
                  <a:pt x="1508" y="2376"/>
                </a:lnTo>
                <a:lnTo>
                  <a:pt x="1507" y="2376"/>
                </a:lnTo>
                <a:lnTo>
                  <a:pt x="1507" y="2375"/>
                </a:lnTo>
                <a:lnTo>
                  <a:pt x="1507" y="2374"/>
                </a:lnTo>
                <a:lnTo>
                  <a:pt x="1507" y="2370"/>
                </a:lnTo>
                <a:lnTo>
                  <a:pt x="1507" y="2367"/>
                </a:lnTo>
                <a:lnTo>
                  <a:pt x="1509" y="2363"/>
                </a:lnTo>
                <a:lnTo>
                  <a:pt x="1511" y="2362"/>
                </a:lnTo>
                <a:lnTo>
                  <a:pt x="1512" y="2360"/>
                </a:lnTo>
                <a:lnTo>
                  <a:pt x="1513" y="2358"/>
                </a:lnTo>
                <a:lnTo>
                  <a:pt x="1513" y="2357"/>
                </a:lnTo>
                <a:lnTo>
                  <a:pt x="1514" y="2357"/>
                </a:lnTo>
                <a:lnTo>
                  <a:pt x="1514" y="2355"/>
                </a:lnTo>
                <a:lnTo>
                  <a:pt x="1515" y="2353"/>
                </a:lnTo>
                <a:lnTo>
                  <a:pt x="1515" y="2350"/>
                </a:lnTo>
                <a:lnTo>
                  <a:pt x="1515" y="2347"/>
                </a:lnTo>
                <a:lnTo>
                  <a:pt x="1516" y="2345"/>
                </a:lnTo>
                <a:lnTo>
                  <a:pt x="1516" y="2344"/>
                </a:lnTo>
                <a:lnTo>
                  <a:pt x="1516" y="2343"/>
                </a:lnTo>
                <a:lnTo>
                  <a:pt x="1515" y="2343"/>
                </a:lnTo>
                <a:lnTo>
                  <a:pt x="1515" y="2342"/>
                </a:lnTo>
                <a:lnTo>
                  <a:pt x="1515" y="2341"/>
                </a:lnTo>
                <a:lnTo>
                  <a:pt x="1513" y="2333"/>
                </a:lnTo>
                <a:lnTo>
                  <a:pt x="1513" y="2332"/>
                </a:lnTo>
                <a:lnTo>
                  <a:pt x="1512" y="2330"/>
                </a:lnTo>
                <a:lnTo>
                  <a:pt x="1512" y="2329"/>
                </a:lnTo>
                <a:lnTo>
                  <a:pt x="1511" y="2328"/>
                </a:lnTo>
                <a:lnTo>
                  <a:pt x="1511" y="2327"/>
                </a:lnTo>
                <a:lnTo>
                  <a:pt x="1507" y="2320"/>
                </a:lnTo>
                <a:lnTo>
                  <a:pt x="1506" y="2319"/>
                </a:lnTo>
                <a:lnTo>
                  <a:pt x="1505" y="2318"/>
                </a:lnTo>
                <a:lnTo>
                  <a:pt x="1504" y="2316"/>
                </a:lnTo>
                <a:lnTo>
                  <a:pt x="1504" y="2315"/>
                </a:lnTo>
                <a:lnTo>
                  <a:pt x="1502" y="2312"/>
                </a:lnTo>
                <a:lnTo>
                  <a:pt x="1502" y="2311"/>
                </a:lnTo>
                <a:lnTo>
                  <a:pt x="1500" y="2309"/>
                </a:lnTo>
                <a:lnTo>
                  <a:pt x="1499" y="2308"/>
                </a:lnTo>
                <a:lnTo>
                  <a:pt x="1498" y="2305"/>
                </a:lnTo>
                <a:lnTo>
                  <a:pt x="1497" y="2304"/>
                </a:lnTo>
                <a:lnTo>
                  <a:pt x="1497" y="2303"/>
                </a:lnTo>
                <a:lnTo>
                  <a:pt x="1496" y="2301"/>
                </a:lnTo>
                <a:lnTo>
                  <a:pt x="1496" y="2300"/>
                </a:lnTo>
                <a:lnTo>
                  <a:pt x="1495" y="2300"/>
                </a:lnTo>
                <a:lnTo>
                  <a:pt x="1494" y="2297"/>
                </a:lnTo>
                <a:lnTo>
                  <a:pt x="1491" y="2295"/>
                </a:lnTo>
                <a:lnTo>
                  <a:pt x="1491" y="2294"/>
                </a:lnTo>
                <a:lnTo>
                  <a:pt x="1490" y="2293"/>
                </a:lnTo>
                <a:lnTo>
                  <a:pt x="1490" y="2292"/>
                </a:lnTo>
                <a:lnTo>
                  <a:pt x="1489" y="2291"/>
                </a:lnTo>
                <a:lnTo>
                  <a:pt x="1489" y="2290"/>
                </a:lnTo>
                <a:lnTo>
                  <a:pt x="1488" y="2288"/>
                </a:lnTo>
                <a:lnTo>
                  <a:pt x="1488" y="2287"/>
                </a:lnTo>
                <a:lnTo>
                  <a:pt x="1488" y="2286"/>
                </a:lnTo>
                <a:lnTo>
                  <a:pt x="1488" y="2285"/>
                </a:lnTo>
                <a:lnTo>
                  <a:pt x="1487" y="2282"/>
                </a:lnTo>
                <a:lnTo>
                  <a:pt x="1485" y="2278"/>
                </a:lnTo>
                <a:lnTo>
                  <a:pt x="1483" y="2275"/>
                </a:lnTo>
                <a:lnTo>
                  <a:pt x="1482" y="2272"/>
                </a:lnTo>
                <a:lnTo>
                  <a:pt x="1482" y="2270"/>
                </a:lnTo>
                <a:lnTo>
                  <a:pt x="1481" y="2269"/>
                </a:lnTo>
                <a:lnTo>
                  <a:pt x="1482" y="2268"/>
                </a:lnTo>
                <a:lnTo>
                  <a:pt x="1481" y="2266"/>
                </a:lnTo>
                <a:lnTo>
                  <a:pt x="1481" y="2265"/>
                </a:lnTo>
                <a:lnTo>
                  <a:pt x="1481" y="2262"/>
                </a:lnTo>
                <a:lnTo>
                  <a:pt x="1480" y="2259"/>
                </a:lnTo>
                <a:lnTo>
                  <a:pt x="1480" y="2257"/>
                </a:lnTo>
                <a:lnTo>
                  <a:pt x="1481" y="2255"/>
                </a:lnTo>
                <a:lnTo>
                  <a:pt x="1482" y="2253"/>
                </a:lnTo>
                <a:lnTo>
                  <a:pt x="1483" y="2251"/>
                </a:lnTo>
                <a:lnTo>
                  <a:pt x="1485" y="2250"/>
                </a:lnTo>
                <a:lnTo>
                  <a:pt x="1485" y="2249"/>
                </a:lnTo>
                <a:lnTo>
                  <a:pt x="1488" y="2244"/>
                </a:lnTo>
                <a:lnTo>
                  <a:pt x="1488" y="2242"/>
                </a:lnTo>
                <a:lnTo>
                  <a:pt x="1489" y="2241"/>
                </a:lnTo>
                <a:lnTo>
                  <a:pt x="1491" y="2237"/>
                </a:lnTo>
                <a:lnTo>
                  <a:pt x="1495" y="2233"/>
                </a:lnTo>
                <a:lnTo>
                  <a:pt x="1496" y="2230"/>
                </a:lnTo>
                <a:lnTo>
                  <a:pt x="1499" y="2225"/>
                </a:lnTo>
                <a:lnTo>
                  <a:pt x="1502" y="2221"/>
                </a:lnTo>
                <a:lnTo>
                  <a:pt x="1503" y="2218"/>
                </a:lnTo>
                <a:lnTo>
                  <a:pt x="1505" y="2212"/>
                </a:lnTo>
                <a:lnTo>
                  <a:pt x="1505" y="2209"/>
                </a:lnTo>
                <a:lnTo>
                  <a:pt x="1505" y="2208"/>
                </a:lnTo>
                <a:lnTo>
                  <a:pt x="1504" y="2207"/>
                </a:lnTo>
                <a:lnTo>
                  <a:pt x="1504" y="2205"/>
                </a:lnTo>
                <a:lnTo>
                  <a:pt x="1503" y="2204"/>
                </a:lnTo>
                <a:lnTo>
                  <a:pt x="1502" y="2203"/>
                </a:lnTo>
                <a:lnTo>
                  <a:pt x="1500" y="2203"/>
                </a:lnTo>
                <a:lnTo>
                  <a:pt x="1500" y="2202"/>
                </a:lnTo>
                <a:lnTo>
                  <a:pt x="1497" y="2200"/>
                </a:lnTo>
                <a:lnTo>
                  <a:pt x="1495" y="2200"/>
                </a:lnTo>
                <a:lnTo>
                  <a:pt x="1495" y="2199"/>
                </a:lnTo>
                <a:lnTo>
                  <a:pt x="1494" y="2198"/>
                </a:lnTo>
                <a:lnTo>
                  <a:pt x="1489" y="2196"/>
                </a:lnTo>
                <a:lnTo>
                  <a:pt x="1487" y="2195"/>
                </a:lnTo>
                <a:lnTo>
                  <a:pt x="1485" y="2195"/>
                </a:lnTo>
                <a:lnTo>
                  <a:pt x="1482" y="2194"/>
                </a:lnTo>
                <a:lnTo>
                  <a:pt x="1478" y="2193"/>
                </a:lnTo>
                <a:lnTo>
                  <a:pt x="1477" y="2192"/>
                </a:lnTo>
                <a:lnTo>
                  <a:pt x="1474" y="2191"/>
                </a:lnTo>
                <a:lnTo>
                  <a:pt x="1463" y="2187"/>
                </a:lnTo>
                <a:lnTo>
                  <a:pt x="1460" y="2186"/>
                </a:lnTo>
                <a:lnTo>
                  <a:pt x="1456" y="2185"/>
                </a:lnTo>
                <a:lnTo>
                  <a:pt x="1452" y="2183"/>
                </a:lnTo>
                <a:lnTo>
                  <a:pt x="1449" y="2183"/>
                </a:lnTo>
                <a:lnTo>
                  <a:pt x="1446" y="2182"/>
                </a:lnTo>
                <a:lnTo>
                  <a:pt x="1445" y="2180"/>
                </a:lnTo>
                <a:lnTo>
                  <a:pt x="1443" y="2180"/>
                </a:lnTo>
                <a:lnTo>
                  <a:pt x="1436" y="2177"/>
                </a:lnTo>
                <a:lnTo>
                  <a:pt x="1435" y="2176"/>
                </a:lnTo>
                <a:lnTo>
                  <a:pt x="1434" y="2175"/>
                </a:lnTo>
                <a:lnTo>
                  <a:pt x="1433" y="2174"/>
                </a:lnTo>
                <a:lnTo>
                  <a:pt x="1431" y="2173"/>
                </a:lnTo>
                <a:lnTo>
                  <a:pt x="1431" y="2171"/>
                </a:lnTo>
                <a:lnTo>
                  <a:pt x="1431" y="2170"/>
                </a:lnTo>
                <a:lnTo>
                  <a:pt x="1430" y="2169"/>
                </a:lnTo>
                <a:lnTo>
                  <a:pt x="1429" y="2167"/>
                </a:lnTo>
                <a:lnTo>
                  <a:pt x="1427" y="2163"/>
                </a:lnTo>
                <a:lnTo>
                  <a:pt x="1427" y="2162"/>
                </a:lnTo>
                <a:lnTo>
                  <a:pt x="1426" y="2160"/>
                </a:lnTo>
                <a:lnTo>
                  <a:pt x="1422" y="2156"/>
                </a:lnTo>
                <a:lnTo>
                  <a:pt x="1421" y="2154"/>
                </a:lnTo>
                <a:lnTo>
                  <a:pt x="1421" y="2153"/>
                </a:lnTo>
                <a:lnTo>
                  <a:pt x="1420" y="2152"/>
                </a:lnTo>
                <a:lnTo>
                  <a:pt x="1418" y="2148"/>
                </a:lnTo>
                <a:lnTo>
                  <a:pt x="1418" y="2146"/>
                </a:lnTo>
                <a:lnTo>
                  <a:pt x="1418" y="2145"/>
                </a:lnTo>
                <a:lnTo>
                  <a:pt x="1417" y="2142"/>
                </a:lnTo>
                <a:lnTo>
                  <a:pt x="1416" y="2140"/>
                </a:lnTo>
                <a:lnTo>
                  <a:pt x="1414" y="2138"/>
                </a:lnTo>
                <a:lnTo>
                  <a:pt x="1413" y="2137"/>
                </a:lnTo>
                <a:lnTo>
                  <a:pt x="1406" y="2134"/>
                </a:lnTo>
                <a:lnTo>
                  <a:pt x="1405" y="2134"/>
                </a:lnTo>
                <a:lnTo>
                  <a:pt x="1404" y="2133"/>
                </a:lnTo>
                <a:lnTo>
                  <a:pt x="1402" y="2132"/>
                </a:lnTo>
                <a:lnTo>
                  <a:pt x="1401" y="2131"/>
                </a:lnTo>
                <a:lnTo>
                  <a:pt x="1396" y="2132"/>
                </a:lnTo>
                <a:lnTo>
                  <a:pt x="1394" y="2133"/>
                </a:lnTo>
                <a:lnTo>
                  <a:pt x="1388" y="2135"/>
                </a:lnTo>
                <a:lnTo>
                  <a:pt x="1387" y="2135"/>
                </a:lnTo>
                <a:lnTo>
                  <a:pt x="1386" y="2136"/>
                </a:lnTo>
                <a:lnTo>
                  <a:pt x="1382" y="2137"/>
                </a:lnTo>
                <a:lnTo>
                  <a:pt x="1380" y="2138"/>
                </a:lnTo>
                <a:lnTo>
                  <a:pt x="1379" y="2138"/>
                </a:lnTo>
                <a:lnTo>
                  <a:pt x="1378" y="2140"/>
                </a:lnTo>
                <a:lnTo>
                  <a:pt x="1371" y="2142"/>
                </a:lnTo>
                <a:lnTo>
                  <a:pt x="1370" y="2143"/>
                </a:lnTo>
                <a:lnTo>
                  <a:pt x="1369" y="2143"/>
                </a:lnTo>
                <a:lnTo>
                  <a:pt x="1365" y="2145"/>
                </a:lnTo>
                <a:lnTo>
                  <a:pt x="1362" y="2145"/>
                </a:lnTo>
                <a:lnTo>
                  <a:pt x="1360" y="2146"/>
                </a:lnTo>
                <a:lnTo>
                  <a:pt x="1357" y="2148"/>
                </a:lnTo>
                <a:lnTo>
                  <a:pt x="1353" y="2149"/>
                </a:lnTo>
                <a:lnTo>
                  <a:pt x="1347" y="2150"/>
                </a:lnTo>
                <a:lnTo>
                  <a:pt x="1345" y="2151"/>
                </a:lnTo>
                <a:lnTo>
                  <a:pt x="1341" y="2152"/>
                </a:lnTo>
                <a:lnTo>
                  <a:pt x="1339" y="2153"/>
                </a:lnTo>
                <a:lnTo>
                  <a:pt x="1334" y="2154"/>
                </a:lnTo>
                <a:lnTo>
                  <a:pt x="1330" y="2154"/>
                </a:lnTo>
                <a:lnTo>
                  <a:pt x="1327" y="2154"/>
                </a:lnTo>
                <a:lnTo>
                  <a:pt x="1325" y="2153"/>
                </a:lnTo>
                <a:lnTo>
                  <a:pt x="1324" y="2151"/>
                </a:lnTo>
                <a:lnTo>
                  <a:pt x="1324" y="2150"/>
                </a:lnTo>
                <a:lnTo>
                  <a:pt x="1322" y="2140"/>
                </a:lnTo>
                <a:lnTo>
                  <a:pt x="1322" y="2136"/>
                </a:lnTo>
                <a:lnTo>
                  <a:pt x="1321" y="2132"/>
                </a:lnTo>
                <a:lnTo>
                  <a:pt x="1321" y="2129"/>
                </a:lnTo>
                <a:lnTo>
                  <a:pt x="1319" y="2127"/>
                </a:lnTo>
                <a:lnTo>
                  <a:pt x="1318" y="2124"/>
                </a:lnTo>
                <a:lnTo>
                  <a:pt x="1318" y="2123"/>
                </a:lnTo>
                <a:lnTo>
                  <a:pt x="1317" y="2121"/>
                </a:lnTo>
                <a:lnTo>
                  <a:pt x="1316" y="2113"/>
                </a:lnTo>
                <a:lnTo>
                  <a:pt x="1316" y="2110"/>
                </a:lnTo>
                <a:lnTo>
                  <a:pt x="1316" y="2107"/>
                </a:lnTo>
                <a:lnTo>
                  <a:pt x="1316" y="2101"/>
                </a:lnTo>
                <a:lnTo>
                  <a:pt x="1314" y="2093"/>
                </a:lnTo>
                <a:lnTo>
                  <a:pt x="1313" y="2091"/>
                </a:lnTo>
                <a:lnTo>
                  <a:pt x="1313" y="2090"/>
                </a:lnTo>
                <a:lnTo>
                  <a:pt x="1311" y="2088"/>
                </a:lnTo>
                <a:lnTo>
                  <a:pt x="1310" y="2088"/>
                </a:lnTo>
                <a:lnTo>
                  <a:pt x="1310" y="2087"/>
                </a:lnTo>
                <a:lnTo>
                  <a:pt x="1309" y="2087"/>
                </a:lnTo>
                <a:lnTo>
                  <a:pt x="1308" y="2087"/>
                </a:lnTo>
                <a:lnTo>
                  <a:pt x="1307" y="2086"/>
                </a:lnTo>
                <a:lnTo>
                  <a:pt x="1306" y="2086"/>
                </a:lnTo>
                <a:lnTo>
                  <a:pt x="1305" y="2086"/>
                </a:lnTo>
                <a:lnTo>
                  <a:pt x="1305" y="2085"/>
                </a:lnTo>
                <a:lnTo>
                  <a:pt x="1304" y="2083"/>
                </a:lnTo>
                <a:lnTo>
                  <a:pt x="1302" y="2082"/>
                </a:lnTo>
                <a:lnTo>
                  <a:pt x="1302" y="2081"/>
                </a:lnTo>
                <a:lnTo>
                  <a:pt x="1301" y="2079"/>
                </a:lnTo>
                <a:lnTo>
                  <a:pt x="1300" y="2079"/>
                </a:lnTo>
                <a:lnTo>
                  <a:pt x="1299" y="2078"/>
                </a:lnTo>
                <a:lnTo>
                  <a:pt x="1299" y="2077"/>
                </a:lnTo>
                <a:lnTo>
                  <a:pt x="1299" y="2076"/>
                </a:lnTo>
                <a:lnTo>
                  <a:pt x="1299" y="2075"/>
                </a:lnTo>
                <a:lnTo>
                  <a:pt x="1298" y="2074"/>
                </a:lnTo>
                <a:lnTo>
                  <a:pt x="1298" y="2073"/>
                </a:lnTo>
                <a:lnTo>
                  <a:pt x="1298" y="2071"/>
                </a:lnTo>
                <a:lnTo>
                  <a:pt x="1299" y="2071"/>
                </a:lnTo>
                <a:lnTo>
                  <a:pt x="1299" y="2070"/>
                </a:lnTo>
                <a:lnTo>
                  <a:pt x="1299" y="2068"/>
                </a:lnTo>
                <a:lnTo>
                  <a:pt x="1298" y="2066"/>
                </a:lnTo>
                <a:lnTo>
                  <a:pt x="1299" y="2065"/>
                </a:lnTo>
                <a:lnTo>
                  <a:pt x="1299" y="2064"/>
                </a:lnTo>
                <a:lnTo>
                  <a:pt x="1300" y="2064"/>
                </a:lnTo>
                <a:lnTo>
                  <a:pt x="1301" y="2062"/>
                </a:lnTo>
                <a:lnTo>
                  <a:pt x="1301" y="2061"/>
                </a:lnTo>
                <a:lnTo>
                  <a:pt x="1302" y="2061"/>
                </a:lnTo>
                <a:lnTo>
                  <a:pt x="1304" y="2060"/>
                </a:lnTo>
                <a:lnTo>
                  <a:pt x="1306" y="2059"/>
                </a:lnTo>
                <a:lnTo>
                  <a:pt x="1307" y="2058"/>
                </a:lnTo>
                <a:lnTo>
                  <a:pt x="1308" y="2057"/>
                </a:lnTo>
                <a:lnTo>
                  <a:pt x="1310" y="2054"/>
                </a:lnTo>
                <a:lnTo>
                  <a:pt x="1310" y="2053"/>
                </a:lnTo>
                <a:lnTo>
                  <a:pt x="1311" y="2053"/>
                </a:lnTo>
                <a:lnTo>
                  <a:pt x="1311" y="2052"/>
                </a:lnTo>
                <a:lnTo>
                  <a:pt x="1313" y="2052"/>
                </a:lnTo>
                <a:lnTo>
                  <a:pt x="1313" y="2051"/>
                </a:lnTo>
                <a:lnTo>
                  <a:pt x="1314" y="2051"/>
                </a:lnTo>
                <a:lnTo>
                  <a:pt x="1314" y="2052"/>
                </a:lnTo>
                <a:lnTo>
                  <a:pt x="1315" y="2051"/>
                </a:lnTo>
                <a:lnTo>
                  <a:pt x="1316" y="2051"/>
                </a:lnTo>
                <a:lnTo>
                  <a:pt x="1317" y="2050"/>
                </a:lnTo>
                <a:lnTo>
                  <a:pt x="1318" y="2050"/>
                </a:lnTo>
                <a:lnTo>
                  <a:pt x="1319" y="2049"/>
                </a:lnTo>
                <a:lnTo>
                  <a:pt x="1321" y="2048"/>
                </a:lnTo>
                <a:lnTo>
                  <a:pt x="1322" y="2046"/>
                </a:lnTo>
                <a:lnTo>
                  <a:pt x="1323" y="2046"/>
                </a:lnTo>
                <a:lnTo>
                  <a:pt x="1323" y="2045"/>
                </a:lnTo>
                <a:lnTo>
                  <a:pt x="1324" y="2045"/>
                </a:lnTo>
                <a:lnTo>
                  <a:pt x="1325" y="2044"/>
                </a:lnTo>
                <a:lnTo>
                  <a:pt x="1326" y="2044"/>
                </a:lnTo>
                <a:lnTo>
                  <a:pt x="1327" y="2043"/>
                </a:lnTo>
                <a:lnTo>
                  <a:pt x="1330" y="2042"/>
                </a:lnTo>
                <a:lnTo>
                  <a:pt x="1331" y="2042"/>
                </a:lnTo>
                <a:lnTo>
                  <a:pt x="1331" y="2041"/>
                </a:lnTo>
                <a:lnTo>
                  <a:pt x="1332" y="2041"/>
                </a:lnTo>
                <a:lnTo>
                  <a:pt x="1332" y="2040"/>
                </a:lnTo>
                <a:lnTo>
                  <a:pt x="1333" y="2040"/>
                </a:lnTo>
                <a:lnTo>
                  <a:pt x="1333" y="2039"/>
                </a:lnTo>
                <a:lnTo>
                  <a:pt x="1333" y="2037"/>
                </a:lnTo>
                <a:lnTo>
                  <a:pt x="1334" y="2035"/>
                </a:lnTo>
                <a:lnTo>
                  <a:pt x="1335" y="2032"/>
                </a:lnTo>
                <a:lnTo>
                  <a:pt x="1336" y="2031"/>
                </a:lnTo>
                <a:lnTo>
                  <a:pt x="1335" y="2029"/>
                </a:lnTo>
                <a:lnTo>
                  <a:pt x="1336" y="2026"/>
                </a:lnTo>
                <a:lnTo>
                  <a:pt x="1336" y="2024"/>
                </a:lnTo>
                <a:lnTo>
                  <a:pt x="1337" y="2020"/>
                </a:lnTo>
                <a:lnTo>
                  <a:pt x="1337" y="2017"/>
                </a:lnTo>
                <a:lnTo>
                  <a:pt x="1339" y="2015"/>
                </a:lnTo>
                <a:lnTo>
                  <a:pt x="1339" y="2011"/>
                </a:lnTo>
                <a:lnTo>
                  <a:pt x="1339" y="2010"/>
                </a:lnTo>
                <a:lnTo>
                  <a:pt x="1337" y="2008"/>
                </a:lnTo>
                <a:lnTo>
                  <a:pt x="1337" y="2007"/>
                </a:lnTo>
                <a:lnTo>
                  <a:pt x="1336" y="2007"/>
                </a:lnTo>
                <a:lnTo>
                  <a:pt x="1336" y="2006"/>
                </a:lnTo>
                <a:lnTo>
                  <a:pt x="1336" y="2004"/>
                </a:lnTo>
                <a:lnTo>
                  <a:pt x="1336" y="2003"/>
                </a:lnTo>
                <a:lnTo>
                  <a:pt x="1335" y="2000"/>
                </a:lnTo>
                <a:lnTo>
                  <a:pt x="1333" y="1997"/>
                </a:lnTo>
                <a:lnTo>
                  <a:pt x="1333" y="1995"/>
                </a:lnTo>
                <a:lnTo>
                  <a:pt x="1332" y="1994"/>
                </a:lnTo>
                <a:lnTo>
                  <a:pt x="1332" y="1993"/>
                </a:lnTo>
                <a:lnTo>
                  <a:pt x="1331" y="1991"/>
                </a:lnTo>
                <a:lnTo>
                  <a:pt x="1330" y="1987"/>
                </a:lnTo>
                <a:lnTo>
                  <a:pt x="1328" y="1986"/>
                </a:lnTo>
                <a:lnTo>
                  <a:pt x="1328" y="1985"/>
                </a:lnTo>
                <a:lnTo>
                  <a:pt x="1325" y="1979"/>
                </a:lnTo>
                <a:lnTo>
                  <a:pt x="1324" y="1978"/>
                </a:lnTo>
                <a:lnTo>
                  <a:pt x="1322" y="1975"/>
                </a:lnTo>
                <a:lnTo>
                  <a:pt x="1319" y="1972"/>
                </a:lnTo>
                <a:lnTo>
                  <a:pt x="1318" y="1970"/>
                </a:lnTo>
                <a:lnTo>
                  <a:pt x="1318" y="1969"/>
                </a:lnTo>
                <a:lnTo>
                  <a:pt x="1317" y="1968"/>
                </a:lnTo>
                <a:lnTo>
                  <a:pt x="1317" y="1965"/>
                </a:lnTo>
                <a:lnTo>
                  <a:pt x="1316" y="1961"/>
                </a:lnTo>
                <a:lnTo>
                  <a:pt x="1316" y="1959"/>
                </a:lnTo>
                <a:lnTo>
                  <a:pt x="1316" y="1951"/>
                </a:lnTo>
                <a:lnTo>
                  <a:pt x="1317" y="1949"/>
                </a:lnTo>
                <a:lnTo>
                  <a:pt x="1317" y="1948"/>
                </a:lnTo>
                <a:lnTo>
                  <a:pt x="1317" y="1947"/>
                </a:lnTo>
                <a:lnTo>
                  <a:pt x="1317" y="1944"/>
                </a:lnTo>
                <a:lnTo>
                  <a:pt x="1317" y="1943"/>
                </a:lnTo>
                <a:lnTo>
                  <a:pt x="1317" y="1941"/>
                </a:lnTo>
                <a:lnTo>
                  <a:pt x="1317" y="1940"/>
                </a:lnTo>
                <a:lnTo>
                  <a:pt x="1317" y="1939"/>
                </a:lnTo>
                <a:lnTo>
                  <a:pt x="1316" y="1937"/>
                </a:lnTo>
                <a:lnTo>
                  <a:pt x="1316" y="1936"/>
                </a:lnTo>
                <a:lnTo>
                  <a:pt x="1315" y="1933"/>
                </a:lnTo>
                <a:lnTo>
                  <a:pt x="1315" y="1932"/>
                </a:lnTo>
                <a:lnTo>
                  <a:pt x="1316" y="1929"/>
                </a:lnTo>
                <a:lnTo>
                  <a:pt x="1316" y="1928"/>
                </a:lnTo>
                <a:lnTo>
                  <a:pt x="1316" y="1927"/>
                </a:lnTo>
                <a:lnTo>
                  <a:pt x="1317" y="1926"/>
                </a:lnTo>
                <a:lnTo>
                  <a:pt x="1317" y="1924"/>
                </a:lnTo>
                <a:lnTo>
                  <a:pt x="1317" y="1923"/>
                </a:lnTo>
                <a:lnTo>
                  <a:pt x="1317" y="1920"/>
                </a:lnTo>
                <a:lnTo>
                  <a:pt x="1318" y="1919"/>
                </a:lnTo>
                <a:lnTo>
                  <a:pt x="1319" y="1918"/>
                </a:lnTo>
                <a:lnTo>
                  <a:pt x="1321" y="1917"/>
                </a:lnTo>
                <a:lnTo>
                  <a:pt x="1322" y="1916"/>
                </a:lnTo>
                <a:lnTo>
                  <a:pt x="1323" y="1916"/>
                </a:lnTo>
                <a:lnTo>
                  <a:pt x="1324" y="1916"/>
                </a:lnTo>
                <a:lnTo>
                  <a:pt x="1325" y="1915"/>
                </a:lnTo>
                <a:lnTo>
                  <a:pt x="1328" y="1912"/>
                </a:lnTo>
                <a:lnTo>
                  <a:pt x="1331" y="1910"/>
                </a:lnTo>
                <a:lnTo>
                  <a:pt x="1333" y="1909"/>
                </a:lnTo>
                <a:lnTo>
                  <a:pt x="1334" y="1908"/>
                </a:lnTo>
                <a:lnTo>
                  <a:pt x="1335" y="1908"/>
                </a:lnTo>
                <a:lnTo>
                  <a:pt x="1336" y="1907"/>
                </a:lnTo>
                <a:lnTo>
                  <a:pt x="1337" y="1906"/>
                </a:lnTo>
                <a:lnTo>
                  <a:pt x="1341" y="1905"/>
                </a:lnTo>
                <a:lnTo>
                  <a:pt x="1342" y="1905"/>
                </a:lnTo>
                <a:lnTo>
                  <a:pt x="1344" y="1903"/>
                </a:lnTo>
                <a:lnTo>
                  <a:pt x="1345" y="1905"/>
                </a:lnTo>
                <a:lnTo>
                  <a:pt x="1347" y="1905"/>
                </a:lnTo>
                <a:lnTo>
                  <a:pt x="1350" y="1905"/>
                </a:lnTo>
                <a:lnTo>
                  <a:pt x="1352" y="1907"/>
                </a:lnTo>
                <a:lnTo>
                  <a:pt x="1353" y="1907"/>
                </a:lnTo>
                <a:lnTo>
                  <a:pt x="1354" y="1908"/>
                </a:lnTo>
                <a:lnTo>
                  <a:pt x="1354" y="1909"/>
                </a:lnTo>
                <a:lnTo>
                  <a:pt x="1354" y="1908"/>
                </a:lnTo>
                <a:lnTo>
                  <a:pt x="1359" y="1910"/>
                </a:lnTo>
                <a:lnTo>
                  <a:pt x="1361" y="1911"/>
                </a:lnTo>
                <a:lnTo>
                  <a:pt x="1364" y="1911"/>
                </a:lnTo>
                <a:lnTo>
                  <a:pt x="1365" y="1912"/>
                </a:lnTo>
                <a:lnTo>
                  <a:pt x="1366" y="1911"/>
                </a:lnTo>
                <a:lnTo>
                  <a:pt x="1367" y="1911"/>
                </a:lnTo>
                <a:lnTo>
                  <a:pt x="1368" y="1911"/>
                </a:lnTo>
                <a:lnTo>
                  <a:pt x="1369" y="1912"/>
                </a:lnTo>
                <a:lnTo>
                  <a:pt x="1370" y="1912"/>
                </a:lnTo>
                <a:lnTo>
                  <a:pt x="1371" y="1911"/>
                </a:lnTo>
                <a:lnTo>
                  <a:pt x="1373" y="1910"/>
                </a:lnTo>
                <a:lnTo>
                  <a:pt x="1374" y="1910"/>
                </a:lnTo>
                <a:lnTo>
                  <a:pt x="1375" y="1910"/>
                </a:lnTo>
                <a:lnTo>
                  <a:pt x="1376" y="1909"/>
                </a:lnTo>
                <a:lnTo>
                  <a:pt x="1379" y="1908"/>
                </a:lnTo>
                <a:lnTo>
                  <a:pt x="1380" y="1908"/>
                </a:lnTo>
                <a:lnTo>
                  <a:pt x="1383" y="1908"/>
                </a:lnTo>
                <a:lnTo>
                  <a:pt x="1384" y="1908"/>
                </a:lnTo>
                <a:lnTo>
                  <a:pt x="1390" y="1907"/>
                </a:lnTo>
                <a:lnTo>
                  <a:pt x="1393" y="1907"/>
                </a:lnTo>
                <a:lnTo>
                  <a:pt x="1400" y="1907"/>
                </a:lnTo>
                <a:lnTo>
                  <a:pt x="1402" y="1907"/>
                </a:lnTo>
                <a:lnTo>
                  <a:pt x="1404" y="1906"/>
                </a:lnTo>
                <a:lnTo>
                  <a:pt x="1408" y="1906"/>
                </a:lnTo>
                <a:lnTo>
                  <a:pt x="1409" y="1907"/>
                </a:lnTo>
                <a:lnTo>
                  <a:pt x="1412" y="1908"/>
                </a:lnTo>
                <a:lnTo>
                  <a:pt x="1416" y="1910"/>
                </a:lnTo>
                <a:lnTo>
                  <a:pt x="1419" y="1911"/>
                </a:lnTo>
                <a:lnTo>
                  <a:pt x="1420" y="1914"/>
                </a:lnTo>
                <a:lnTo>
                  <a:pt x="1421" y="1914"/>
                </a:lnTo>
                <a:lnTo>
                  <a:pt x="1423" y="1915"/>
                </a:lnTo>
                <a:lnTo>
                  <a:pt x="1426" y="1916"/>
                </a:lnTo>
                <a:lnTo>
                  <a:pt x="1428" y="1917"/>
                </a:lnTo>
                <a:lnTo>
                  <a:pt x="1429" y="1917"/>
                </a:lnTo>
                <a:lnTo>
                  <a:pt x="1430" y="1917"/>
                </a:lnTo>
                <a:lnTo>
                  <a:pt x="1431" y="1918"/>
                </a:lnTo>
                <a:lnTo>
                  <a:pt x="1433" y="1918"/>
                </a:lnTo>
                <a:lnTo>
                  <a:pt x="1437" y="1918"/>
                </a:lnTo>
                <a:lnTo>
                  <a:pt x="1438" y="1918"/>
                </a:lnTo>
                <a:lnTo>
                  <a:pt x="1439" y="1918"/>
                </a:lnTo>
                <a:lnTo>
                  <a:pt x="1443" y="1918"/>
                </a:lnTo>
                <a:lnTo>
                  <a:pt x="1446" y="1918"/>
                </a:lnTo>
                <a:lnTo>
                  <a:pt x="1447" y="1918"/>
                </a:lnTo>
                <a:lnTo>
                  <a:pt x="1447" y="1917"/>
                </a:lnTo>
                <a:lnTo>
                  <a:pt x="1448" y="1917"/>
                </a:lnTo>
                <a:lnTo>
                  <a:pt x="1449" y="1917"/>
                </a:lnTo>
                <a:lnTo>
                  <a:pt x="1451" y="1917"/>
                </a:lnTo>
                <a:lnTo>
                  <a:pt x="1452" y="1917"/>
                </a:lnTo>
                <a:lnTo>
                  <a:pt x="1452" y="1916"/>
                </a:lnTo>
                <a:lnTo>
                  <a:pt x="1453" y="1916"/>
                </a:lnTo>
                <a:lnTo>
                  <a:pt x="1454" y="1916"/>
                </a:lnTo>
                <a:lnTo>
                  <a:pt x="1454" y="1915"/>
                </a:lnTo>
                <a:lnTo>
                  <a:pt x="1455" y="1915"/>
                </a:lnTo>
                <a:lnTo>
                  <a:pt x="1456" y="1915"/>
                </a:lnTo>
                <a:lnTo>
                  <a:pt x="1459" y="1914"/>
                </a:lnTo>
                <a:lnTo>
                  <a:pt x="1460" y="1914"/>
                </a:lnTo>
                <a:lnTo>
                  <a:pt x="1461" y="1914"/>
                </a:lnTo>
                <a:lnTo>
                  <a:pt x="1463" y="1912"/>
                </a:lnTo>
                <a:lnTo>
                  <a:pt x="1464" y="1911"/>
                </a:lnTo>
                <a:lnTo>
                  <a:pt x="1468" y="1910"/>
                </a:lnTo>
                <a:lnTo>
                  <a:pt x="1469" y="1910"/>
                </a:lnTo>
                <a:lnTo>
                  <a:pt x="1472" y="1908"/>
                </a:lnTo>
                <a:lnTo>
                  <a:pt x="1473" y="1908"/>
                </a:lnTo>
                <a:lnTo>
                  <a:pt x="1474" y="1907"/>
                </a:lnTo>
                <a:lnTo>
                  <a:pt x="1475" y="1907"/>
                </a:lnTo>
                <a:lnTo>
                  <a:pt x="1480" y="1903"/>
                </a:lnTo>
                <a:lnTo>
                  <a:pt x="1481" y="1902"/>
                </a:lnTo>
                <a:lnTo>
                  <a:pt x="1482" y="1901"/>
                </a:lnTo>
                <a:lnTo>
                  <a:pt x="1485" y="1900"/>
                </a:lnTo>
                <a:lnTo>
                  <a:pt x="1486" y="1900"/>
                </a:lnTo>
                <a:lnTo>
                  <a:pt x="1487" y="1900"/>
                </a:lnTo>
                <a:lnTo>
                  <a:pt x="1488" y="1899"/>
                </a:lnTo>
                <a:lnTo>
                  <a:pt x="1489" y="1899"/>
                </a:lnTo>
                <a:lnTo>
                  <a:pt x="1490" y="1899"/>
                </a:lnTo>
                <a:lnTo>
                  <a:pt x="1491" y="1899"/>
                </a:lnTo>
                <a:lnTo>
                  <a:pt x="1492" y="1899"/>
                </a:lnTo>
                <a:lnTo>
                  <a:pt x="1494" y="1899"/>
                </a:lnTo>
                <a:lnTo>
                  <a:pt x="1495" y="1899"/>
                </a:lnTo>
                <a:lnTo>
                  <a:pt x="1497" y="1898"/>
                </a:lnTo>
                <a:lnTo>
                  <a:pt x="1498" y="1898"/>
                </a:lnTo>
                <a:lnTo>
                  <a:pt x="1499" y="1897"/>
                </a:lnTo>
                <a:lnTo>
                  <a:pt x="1502" y="1894"/>
                </a:lnTo>
                <a:lnTo>
                  <a:pt x="1503" y="1894"/>
                </a:lnTo>
                <a:lnTo>
                  <a:pt x="1504" y="1892"/>
                </a:lnTo>
                <a:lnTo>
                  <a:pt x="1509" y="1887"/>
                </a:lnTo>
                <a:lnTo>
                  <a:pt x="1512" y="1885"/>
                </a:lnTo>
                <a:lnTo>
                  <a:pt x="1513" y="1882"/>
                </a:lnTo>
                <a:lnTo>
                  <a:pt x="1516" y="1873"/>
                </a:lnTo>
                <a:lnTo>
                  <a:pt x="1517" y="1870"/>
                </a:lnTo>
                <a:lnTo>
                  <a:pt x="1517" y="1868"/>
                </a:lnTo>
                <a:lnTo>
                  <a:pt x="1517" y="1867"/>
                </a:lnTo>
                <a:lnTo>
                  <a:pt x="1517" y="1865"/>
                </a:lnTo>
                <a:lnTo>
                  <a:pt x="1517" y="1861"/>
                </a:lnTo>
                <a:lnTo>
                  <a:pt x="1516" y="1859"/>
                </a:lnTo>
                <a:lnTo>
                  <a:pt x="1515" y="1858"/>
                </a:lnTo>
                <a:lnTo>
                  <a:pt x="1515" y="1857"/>
                </a:lnTo>
                <a:lnTo>
                  <a:pt x="1516" y="1857"/>
                </a:lnTo>
                <a:lnTo>
                  <a:pt x="1516" y="1855"/>
                </a:lnTo>
                <a:lnTo>
                  <a:pt x="1516" y="1852"/>
                </a:lnTo>
                <a:lnTo>
                  <a:pt x="1516" y="1851"/>
                </a:lnTo>
                <a:lnTo>
                  <a:pt x="1516" y="1850"/>
                </a:lnTo>
                <a:lnTo>
                  <a:pt x="1518" y="1848"/>
                </a:lnTo>
                <a:lnTo>
                  <a:pt x="1521" y="1847"/>
                </a:lnTo>
                <a:lnTo>
                  <a:pt x="1523" y="1844"/>
                </a:lnTo>
                <a:lnTo>
                  <a:pt x="1524" y="1844"/>
                </a:lnTo>
                <a:lnTo>
                  <a:pt x="1525" y="1843"/>
                </a:lnTo>
                <a:lnTo>
                  <a:pt x="1526" y="1840"/>
                </a:lnTo>
                <a:lnTo>
                  <a:pt x="1526" y="1839"/>
                </a:lnTo>
                <a:lnTo>
                  <a:pt x="1528" y="1836"/>
                </a:lnTo>
                <a:lnTo>
                  <a:pt x="1528" y="1835"/>
                </a:lnTo>
                <a:lnTo>
                  <a:pt x="1528" y="1833"/>
                </a:lnTo>
                <a:lnTo>
                  <a:pt x="1529" y="1832"/>
                </a:lnTo>
                <a:lnTo>
                  <a:pt x="1529" y="1831"/>
                </a:lnTo>
                <a:lnTo>
                  <a:pt x="1529" y="1828"/>
                </a:lnTo>
                <a:lnTo>
                  <a:pt x="1529" y="1825"/>
                </a:lnTo>
                <a:lnTo>
                  <a:pt x="1528" y="1823"/>
                </a:lnTo>
                <a:lnTo>
                  <a:pt x="1526" y="1818"/>
                </a:lnTo>
                <a:lnTo>
                  <a:pt x="1525" y="1817"/>
                </a:lnTo>
                <a:lnTo>
                  <a:pt x="1525" y="1816"/>
                </a:lnTo>
                <a:lnTo>
                  <a:pt x="1524" y="1815"/>
                </a:lnTo>
                <a:lnTo>
                  <a:pt x="1521" y="1811"/>
                </a:lnTo>
                <a:lnTo>
                  <a:pt x="1515" y="1809"/>
                </a:lnTo>
                <a:lnTo>
                  <a:pt x="1513" y="1808"/>
                </a:lnTo>
                <a:lnTo>
                  <a:pt x="1511" y="1807"/>
                </a:lnTo>
                <a:lnTo>
                  <a:pt x="1508" y="1803"/>
                </a:lnTo>
                <a:lnTo>
                  <a:pt x="1507" y="1802"/>
                </a:lnTo>
                <a:lnTo>
                  <a:pt x="1506" y="1802"/>
                </a:lnTo>
                <a:lnTo>
                  <a:pt x="1500" y="1799"/>
                </a:lnTo>
                <a:lnTo>
                  <a:pt x="1500" y="1798"/>
                </a:lnTo>
                <a:lnTo>
                  <a:pt x="1499" y="1797"/>
                </a:lnTo>
                <a:lnTo>
                  <a:pt x="1498" y="1797"/>
                </a:lnTo>
                <a:lnTo>
                  <a:pt x="1498" y="1795"/>
                </a:lnTo>
                <a:lnTo>
                  <a:pt x="1494" y="1791"/>
                </a:lnTo>
                <a:lnTo>
                  <a:pt x="1492" y="1791"/>
                </a:lnTo>
                <a:lnTo>
                  <a:pt x="1490" y="1789"/>
                </a:lnTo>
                <a:lnTo>
                  <a:pt x="1487" y="1788"/>
                </a:lnTo>
                <a:lnTo>
                  <a:pt x="1485" y="1786"/>
                </a:lnTo>
                <a:lnTo>
                  <a:pt x="1482" y="1786"/>
                </a:lnTo>
                <a:lnTo>
                  <a:pt x="1481" y="1786"/>
                </a:lnTo>
                <a:lnTo>
                  <a:pt x="1479" y="1785"/>
                </a:lnTo>
                <a:lnTo>
                  <a:pt x="1477" y="1785"/>
                </a:lnTo>
                <a:lnTo>
                  <a:pt x="1475" y="1784"/>
                </a:lnTo>
                <a:lnTo>
                  <a:pt x="1474" y="1784"/>
                </a:lnTo>
                <a:lnTo>
                  <a:pt x="1473" y="1783"/>
                </a:lnTo>
                <a:lnTo>
                  <a:pt x="1471" y="1781"/>
                </a:lnTo>
                <a:lnTo>
                  <a:pt x="1471" y="1780"/>
                </a:lnTo>
                <a:lnTo>
                  <a:pt x="1470" y="1780"/>
                </a:lnTo>
                <a:lnTo>
                  <a:pt x="1470" y="1778"/>
                </a:lnTo>
                <a:lnTo>
                  <a:pt x="1469" y="1777"/>
                </a:lnTo>
                <a:lnTo>
                  <a:pt x="1468" y="1776"/>
                </a:lnTo>
                <a:lnTo>
                  <a:pt x="1468" y="1775"/>
                </a:lnTo>
                <a:lnTo>
                  <a:pt x="1466" y="1774"/>
                </a:lnTo>
                <a:lnTo>
                  <a:pt x="1466" y="1772"/>
                </a:lnTo>
                <a:lnTo>
                  <a:pt x="1464" y="1769"/>
                </a:lnTo>
                <a:lnTo>
                  <a:pt x="1463" y="1766"/>
                </a:lnTo>
                <a:lnTo>
                  <a:pt x="1462" y="1766"/>
                </a:lnTo>
                <a:lnTo>
                  <a:pt x="1462" y="1765"/>
                </a:lnTo>
                <a:lnTo>
                  <a:pt x="1461" y="1764"/>
                </a:lnTo>
                <a:lnTo>
                  <a:pt x="1460" y="1761"/>
                </a:lnTo>
                <a:lnTo>
                  <a:pt x="1459" y="1761"/>
                </a:lnTo>
                <a:lnTo>
                  <a:pt x="1457" y="1759"/>
                </a:lnTo>
                <a:lnTo>
                  <a:pt x="1457" y="1758"/>
                </a:lnTo>
                <a:lnTo>
                  <a:pt x="1456" y="1756"/>
                </a:lnTo>
                <a:lnTo>
                  <a:pt x="1457" y="1753"/>
                </a:lnTo>
                <a:lnTo>
                  <a:pt x="1457" y="1751"/>
                </a:lnTo>
                <a:lnTo>
                  <a:pt x="1457" y="1750"/>
                </a:lnTo>
                <a:lnTo>
                  <a:pt x="1459" y="1749"/>
                </a:lnTo>
                <a:lnTo>
                  <a:pt x="1457" y="1747"/>
                </a:lnTo>
                <a:lnTo>
                  <a:pt x="1459" y="1746"/>
                </a:lnTo>
                <a:lnTo>
                  <a:pt x="1457" y="1744"/>
                </a:lnTo>
                <a:lnTo>
                  <a:pt x="1456" y="1743"/>
                </a:lnTo>
                <a:lnTo>
                  <a:pt x="1453" y="1743"/>
                </a:lnTo>
                <a:lnTo>
                  <a:pt x="1451" y="1743"/>
                </a:lnTo>
                <a:lnTo>
                  <a:pt x="1447" y="1743"/>
                </a:lnTo>
                <a:lnTo>
                  <a:pt x="1445" y="1743"/>
                </a:lnTo>
                <a:lnTo>
                  <a:pt x="1440" y="1746"/>
                </a:lnTo>
                <a:lnTo>
                  <a:pt x="1438" y="1747"/>
                </a:lnTo>
                <a:lnTo>
                  <a:pt x="1438" y="1748"/>
                </a:lnTo>
                <a:lnTo>
                  <a:pt x="1437" y="1749"/>
                </a:lnTo>
                <a:lnTo>
                  <a:pt x="1436" y="1751"/>
                </a:lnTo>
                <a:lnTo>
                  <a:pt x="1436" y="1752"/>
                </a:lnTo>
                <a:lnTo>
                  <a:pt x="1435" y="1753"/>
                </a:lnTo>
                <a:lnTo>
                  <a:pt x="1435" y="1755"/>
                </a:lnTo>
                <a:lnTo>
                  <a:pt x="1433" y="1757"/>
                </a:lnTo>
                <a:lnTo>
                  <a:pt x="1429" y="1760"/>
                </a:lnTo>
                <a:lnTo>
                  <a:pt x="1428" y="1763"/>
                </a:lnTo>
                <a:lnTo>
                  <a:pt x="1427" y="1764"/>
                </a:lnTo>
                <a:lnTo>
                  <a:pt x="1427" y="1767"/>
                </a:lnTo>
                <a:lnTo>
                  <a:pt x="1422" y="1773"/>
                </a:lnTo>
                <a:lnTo>
                  <a:pt x="1422" y="1774"/>
                </a:lnTo>
                <a:lnTo>
                  <a:pt x="1421" y="1775"/>
                </a:lnTo>
                <a:lnTo>
                  <a:pt x="1412" y="1784"/>
                </a:lnTo>
                <a:lnTo>
                  <a:pt x="1411" y="1785"/>
                </a:lnTo>
                <a:lnTo>
                  <a:pt x="1410" y="1786"/>
                </a:lnTo>
                <a:lnTo>
                  <a:pt x="1408" y="1790"/>
                </a:lnTo>
                <a:lnTo>
                  <a:pt x="1405" y="1791"/>
                </a:lnTo>
                <a:lnTo>
                  <a:pt x="1405" y="1792"/>
                </a:lnTo>
                <a:lnTo>
                  <a:pt x="1402" y="1795"/>
                </a:lnTo>
                <a:lnTo>
                  <a:pt x="1401" y="1797"/>
                </a:lnTo>
                <a:lnTo>
                  <a:pt x="1397" y="1801"/>
                </a:lnTo>
                <a:lnTo>
                  <a:pt x="1394" y="1805"/>
                </a:lnTo>
                <a:lnTo>
                  <a:pt x="1392" y="1806"/>
                </a:lnTo>
                <a:lnTo>
                  <a:pt x="1391" y="1807"/>
                </a:lnTo>
                <a:lnTo>
                  <a:pt x="1388" y="1808"/>
                </a:lnTo>
                <a:lnTo>
                  <a:pt x="1385" y="1811"/>
                </a:lnTo>
                <a:lnTo>
                  <a:pt x="1384" y="1813"/>
                </a:lnTo>
                <a:lnTo>
                  <a:pt x="1382" y="1814"/>
                </a:lnTo>
                <a:lnTo>
                  <a:pt x="1379" y="1815"/>
                </a:lnTo>
                <a:lnTo>
                  <a:pt x="1379" y="1816"/>
                </a:lnTo>
                <a:lnTo>
                  <a:pt x="1378" y="1816"/>
                </a:lnTo>
                <a:lnTo>
                  <a:pt x="1377" y="1816"/>
                </a:lnTo>
                <a:lnTo>
                  <a:pt x="1370" y="1822"/>
                </a:lnTo>
                <a:lnTo>
                  <a:pt x="1368" y="1823"/>
                </a:lnTo>
                <a:lnTo>
                  <a:pt x="1364" y="1823"/>
                </a:lnTo>
                <a:lnTo>
                  <a:pt x="1360" y="1824"/>
                </a:lnTo>
                <a:lnTo>
                  <a:pt x="1357" y="1824"/>
                </a:lnTo>
                <a:lnTo>
                  <a:pt x="1353" y="1825"/>
                </a:lnTo>
                <a:lnTo>
                  <a:pt x="1350" y="1826"/>
                </a:lnTo>
                <a:lnTo>
                  <a:pt x="1347" y="1826"/>
                </a:lnTo>
                <a:lnTo>
                  <a:pt x="1345" y="1826"/>
                </a:lnTo>
                <a:lnTo>
                  <a:pt x="1344" y="1826"/>
                </a:lnTo>
                <a:lnTo>
                  <a:pt x="1343" y="1825"/>
                </a:lnTo>
                <a:lnTo>
                  <a:pt x="1343" y="1824"/>
                </a:lnTo>
                <a:lnTo>
                  <a:pt x="1342" y="1822"/>
                </a:lnTo>
                <a:lnTo>
                  <a:pt x="1342" y="1819"/>
                </a:lnTo>
                <a:lnTo>
                  <a:pt x="1342" y="1817"/>
                </a:lnTo>
                <a:lnTo>
                  <a:pt x="1342" y="1815"/>
                </a:lnTo>
                <a:lnTo>
                  <a:pt x="1342" y="1810"/>
                </a:lnTo>
                <a:lnTo>
                  <a:pt x="1342" y="1809"/>
                </a:lnTo>
                <a:lnTo>
                  <a:pt x="1342" y="1806"/>
                </a:lnTo>
                <a:lnTo>
                  <a:pt x="1343" y="1805"/>
                </a:lnTo>
                <a:lnTo>
                  <a:pt x="1343" y="1803"/>
                </a:lnTo>
                <a:lnTo>
                  <a:pt x="1344" y="1802"/>
                </a:lnTo>
                <a:lnTo>
                  <a:pt x="1345" y="1799"/>
                </a:lnTo>
                <a:lnTo>
                  <a:pt x="1348" y="1797"/>
                </a:lnTo>
                <a:lnTo>
                  <a:pt x="1349" y="1794"/>
                </a:lnTo>
                <a:lnTo>
                  <a:pt x="1351" y="1793"/>
                </a:lnTo>
                <a:lnTo>
                  <a:pt x="1352" y="1792"/>
                </a:lnTo>
                <a:lnTo>
                  <a:pt x="1352" y="1791"/>
                </a:lnTo>
                <a:lnTo>
                  <a:pt x="1353" y="1788"/>
                </a:lnTo>
                <a:lnTo>
                  <a:pt x="1353" y="1784"/>
                </a:lnTo>
                <a:lnTo>
                  <a:pt x="1353" y="1782"/>
                </a:lnTo>
                <a:lnTo>
                  <a:pt x="1354" y="1778"/>
                </a:lnTo>
                <a:lnTo>
                  <a:pt x="1354" y="1777"/>
                </a:lnTo>
                <a:lnTo>
                  <a:pt x="1353" y="1776"/>
                </a:lnTo>
                <a:lnTo>
                  <a:pt x="1353" y="1775"/>
                </a:lnTo>
                <a:lnTo>
                  <a:pt x="1354" y="1775"/>
                </a:lnTo>
                <a:lnTo>
                  <a:pt x="1353" y="1775"/>
                </a:lnTo>
                <a:lnTo>
                  <a:pt x="1353" y="1773"/>
                </a:lnTo>
                <a:lnTo>
                  <a:pt x="1353" y="1772"/>
                </a:lnTo>
                <a:lnTo>
                  <a:pt x="1352" y="1769"/>
                </a:lnTo>
                <a:lnTo>
                  <a:pt x="1352" y="1768"/>
                </a:lnTo>
                <a:lnTo>
                  <a:pt x="1352" y="1766"/>
                </a:lnTo>
                <a:lnTo>
                  <a:pt x="1351" y="1766"/>
                </a:lnTo>
                <a:lnTo>
                  <a:pt x="1351" y="1765"/>
                </a:lnTo>
                <a:lnTo>
                  <a:pt x="1350" y="1764"/>
                </a:lnTo>
                <a:lnTo>
                  <a:pt x="1350" y="1763"/>
                </a:lnTo>
                <a:lnTo>
                  <a:pt x="1349" y="1763"/>
                </a:lnTo>
                <a:lnTo>
                  <a:pt x="1347" y="1760"/>
                </a:lnTo>
                <a:lnTo>
                  <a:pt x="1345" y="1759"/>
                </a:lnTo>
                <a:lnTo>
                  <a:pt x="1341" y="1757"/>
                </a:lnTo>
                <a:lnTo>
                  <a:pt x="1339" y="1756"/>
                </a:lnTo>
                <a:lnTo>
                  <a:pt x="1335" y="1753"/>
                </a:lnTo>
                <a:lnTo>
                  <a:pt x="1333" y="1752"/>
                </a:lnTo>
                <a:lnTo>
                  <a:pt x="1330" y="1751"/>
                </a:lnTo>
                <a:lnTo>
                  <a:pt x="1325" y="1749"/>
                </a:lnTo>
                <a:lnTo>
                  <a:pt x="1322" y="1748"/>
                </a:lnTo>
                <a:lnTo>
                  <a:pt x="1318" y="1747"/>
                </a:lnTo>
                <a:lnTo>
                  <a:pt x="1315" y="1746"/>
                </a:lnTo>
                <a:lnTo>
                  <a:pt x="1314" y="1744"/>
                </a:lnTo>
                <a:lnTo>
                  <a:pt x="1313" y="1744"/>
                </a:lnTo>
                <a:lnTo>
                  <a:pt x="1306" y="1741"/>
                </a:lnTo>
                <a:lnTo>
                  <a:pt x="1305" y="1740"/>
                </a:lnTo>
                <a:lnTo>
                  <a:pt x="1305" y="1739"/>
                </a:lnTo>
                <a:lnTo>
                  <a:pt x="1302" y="1739"/>
                </a:lnTo>
                <a:lnTo>
                  <a:pt x="1299" y="1739"/>
                </a:lnTo>
                <a:lnTo>
                  <a:pt x="1298" y="1739"/>
                </a:lnTo>
                <a:lnTo>
                  <a:pt x="1296" y="1740"/>
                </a:lnTo>
                <a:lnTo>
                  <a:pt x="1294" y="1740"/>
                </a:lnTo>
                <a:lnTo>
                  <a:pt x="1292" y="1742"/>
                </a:lnTo>
                <a:lnTo>
                  <a:pt x="1289" y="1744"/>
                </a:lnTo>
                <a:lnTo>
                  <a:pt x="1288" y="1744"/>
                </a:lnTo>
                <a:lnTo>
                  <a:pt x="1285" y="1746"/>
                </a:lnTo>
                <a:lnTo>
                  <a:pt x="1283" y="1747"/>
                </a:lnTo>
                <a:lnTo>
                  <a:pt x="1279" y="1746"/>
                </a:lnTo>
                <a:lnTo>
                  <a:pt x="1278" y="1746"/>
                </a:lnTo>
                <a:lnTo>
                  <a:pt x="1276" y="1743"/>
                </a:lnTo>
                <a:lnTo>
                  <a:pt x="1275" y="1742"/>
                </a:lnTo>
                <a:lnTo>
                  <a:pt x="1274" y="1741"/>
                </a:lnTo>
                <a:lnTo>
                  <a:pt x="1273" y="1739"/>
                </a:lnTo>
                <a:lnTo>
                  <a:pt x="1270" y="1734"/>
                </a:lnTo>
                <a:lnTo>
                  <a:pt x="1268" y="1733"/>
                </a:lnTo>
                <a:lnTo>
                  <a:pt x="1267" y="1732"/>
                </a:lnTo>
                <a:lnTo>
                  <a:pt x="1266" y="1731"/>
                </a:lnTo>
                <a:lnTo>
                  <a:pt x="1264" y="1732"/>
                </a:lnTo>
                <a:lnTo>
                  <a:pt x="1261" y="1732"/>
                </a:lnTo>
                <a:lnTo>
                  <a:pt x="1253" y="1731"/>
                </a:lnTo>
                <a:lnTo>
                  <a:pt x="1249" y="1730"/>
                </a:lnTo>
                <a:lnTo>
                  <a:pt x="1246" y="1727"/>
                </a:lnTo>
                <a:lnTo>
                  <a:pt x="1244" y="1727"/>
                </a:lnTo>
                <a:lnTo>
                  <a:pt x="1238" y="1727"/>
                </a:lnTo>
                <a:lnTo>
                  <a:pt x="1236" y="1726"/>
                </a:lnTo>
                <a:lnTo>
                  <a:pt x="1233" y="1726"/>
                </a:lnTo>
                <a:lnTo>
                  <a:pt x="1233" y="1725"/>
                </a:lnTo>
                <a:lnTo>
                  <a:pt x="1229" y="1725"/>
                </a:lnTo>
                <a:lnTo>
                  <a:pt x="1227" y="1723"/>
                </a:lnTo>
                <a:lnTo>
                  <a:pt x="1225" y="1722"/>
                </a:lnTo>
                <a:lnTo>
                  <a:pt x="1223" y="1721"/>
                </a:lnTo>
                <a:lnTo>
                  <a:pt x="1223" y="1719"/>
                </a:lnTo>
                <a:lnTo>
                  <a:pt x="1222" y="1715"/>
                </a:lnTo>
                <a:lnTo>
                  <a:pt x="1222" y="1714"/>
                </a:lnTo>
                <a:lnTo>
                  <a:pt x="1223" y="1711"/>
                </a:lnTo>
                <a:lnTo>
                  <a:pt x="1224" y="1708"/>
                </a:lnTo>
                <a:lnTo>
                  <a:pt x="1227" y="1706"/>
                </a:lnTo>
                <a:lnTo>
                  <a:pt x="1228" y="1706"/>
                </a:lnTo>
                <a:lnTo>
                  <a:pt x="1229" y="1703"/>
                </a:lnTo>
                <a:lnTo>
                  <a:pt x="1230" y="1702"/>
                </a:lnTo>
                <a:lnTo>
                  <a:pt x="1230" y="1698"/>
                </a:lnTo>
                <a:lnTo>
                  <a:pt x="1230" y="1697"/>
                </a:lnTo>
                <a:lnTo>
                  <a:pt x="1230" y="1694"/>
                </a:lnTo>
                <a:lnTo>
                  <a:pt x="1228" y="1692"/>
                </a:lnTo>
                <a:lnTo>
                  <a:pt x="1228" y="1691"/>
                </a:lnTo>
                <a:lnTo>
                  <a:pt x="1227" y="1690"/>
                </a:lnTo>
                <a:lnTo>
                  <a:pt x="1225" y="1690"/>
                </a:lnTo>
                <a:lnTo>
                  <a:pt x="1223" y="1688"/>
                </a:lnTo>
                <a:lnTo>
                  <a:pt x="1221" y="1685"/>
                </a:lnTo>
                <a:lnTo>
                  <a:pt x="1221" y="1684"/>
                </a:lnTo>
                <a:lnTo>
                  <a:pt x="1220" y="1683"/>
                </a:lnTo>
                <a:lnTo>
                  <a:pt x="1219" y="1682"/>
                </a:lnTo>
                <a:lnTo>
                  <a:pt x="1216" y="1678"/>
                </a:lnTo>
                <a:lnTo>
                  <a:pt x="1214" y="1676"/>
                </a:lnTo>
                <a:lnTo>
                  <a:pt x="1213" y="1674"/>
                </a:lnTo>
                <a:lnTo>
                  <a:pt x="1211" y="1672"/>
                </a:lnTo>
                <a:lnTo>
                  <a:pt x="1210" y="1671"/>
                </a:lnTo>
                <a:lnTo>
                  <a:pt x="1210" y="1669"/>
                </a:lnTo>
                <a:lnTo>
                  <a:pt x="1210" y="1667"/>
                </a:lnTo>
                <a:lnTo>
                  <a:pt x="1210" y="1665"/>
                </a:lnTo>
                <a:lnTo>
                  <a:pt x="1209" y="1664"/>
                </a:lnTo>
                <a:lnTo>
                  <a:pt x="1206" y="1661"/>
                </a:lnTo>
                <a:lnTo>
                  <a:pt x="1205" y="1660"/>
                </a:lnTo>
                <a:lnTo>
                  <a:pt x="1203" y="1660"/>
                </a:lnTo>
                <a:lnTo>
                  <a:pt x="1202" y="1659"/>
                </a:lnTo>
                <a:lnTo>
                  <a:pt x="1194" y="1660"/>
                </a:lnTo>
                <a:lnTo>
                  <a:pt x="1190" y="1661"/>
                </a:lnTo>
                <a:lnTo>
                  <a:pt x="1187" y="1661"/>
                </a:lnTo>
                <a:lnTo>
                  <a:pt x="1184" y="1661"/>
                </a:lnTo>
                <a:lnTo>
                  <a:pt x="1183" y="1661"/>
                </a:lnTo>
                <a:lnTo>
                  <a:pt x="1181" y="1663"/>
                </a:lnTo>
                <a:lnTo>
                  <a:pt x="1180" y="1664"/>
                </a:lnTo>
                <a:lnTo>
                  <a:pt x="1179" y="1664"/>
                </a:lnTo>
                <a:lnTo>
                  <a:pt x="1172" y="1667"/>
                </a:lnTo>
                <a:lnTo>
                  <a:pt x="1167" y="1668"/>
                </a:lnTo>
                <a:lnTo>
                  <a:pt x="1167" y="1669"/>
                </a:lnTo>
                <a:lnTo>
                  <a:pt x="1166" y="1669"/>
                </a:lnTo>
                <a:lnTo>
                  <a:pt x="1161" y="1672"/>
                </a:lnTo>
                <a:lnTo>
                  <a:pt x="1159" y="1671"/>
                </a:lnTo>
                <a:lnTo>
                  <a:pt x="1156" y="1669"/>
                </a:lnTo>
                <a:lnTo>
                  <a:pt x="1155" y="1669"/>
                </a:lnTo>
                <a:lnTo>
                  <a:pt x="1151" y="1671"/>
                </a:lnTo>
                <a:lnTo>
                  <a:pt x="1150" y="1671"/>
                </a:lnTo>
                <a:lnTo>
                  <a:pt x="1145" y="1672"/>
                </a:lnTo>
                <a:lnTo>
                  <a:pt x="1142" y="1674"/>
                </a:lnTo>
                <a:lnTo>
                  <a:pt x="1141" y="1674"/>
                </a:lnTo>
                <a:lnTo>
                  <a:pt x="1141" y="1675"/>
                </a:lnTo>
                <a:lnTo>
                  <a:pt x="1140" y="1676"/>
                </a:lnTo>
                <a:lnTo>
                  <a:pt x="1137" y="1677"/>
                </a:lnTo>
                <a:lnTo>
                  <a:pt x="1136" y="1678"/>
                </a:lnTo>
                <a:lnTo>
                  <a:pt x="1130" y="1681"/>
                </a:lnTo>
                <a:lnTo>
                  <a:pt x="1128" y="1682"/>
                </a:lnTo>
                <a:lnTo>
                  <a:pt x="1127" y="1683"/>
                </a:lnTo>
                <a:lnTo>
                  <a:pt x="1126" y="1684"/>
                </a:lnTo>
                <a:lnTo>
                  <a:pt x="1125" y="1684"/>
                </a:lnTo>
                <a:lnTo>
                  <a:pt x="1121" y="1688"/>
                </a:lnTo>
                <a:lnTo>
                  <a:pt x="1120" y="1689"/>
                </a:lnTo>
                <a:lnTo>
                  <a:pt x="1119" y="1690"/>
                </a:lnTo>
                <a:lnTo>
                  <a:pt x="1118" y="1691"/>
                </a:lnTo>
                <a:lnTo>
                  <a:pt x="1118" y="1692"/>
                </a:lnTo>
                <a:lnTo>
                  <a:pt x="1117" y="1694"/>
                </a:lnTo>
                <a:lnTo>
                  <a:pt x="1115" y="1702"/>
                </a:lnTo>
                <a:lnTo>
                  <a:pt x="1113" y="1709"/>
                </a:lnTo>
                <a:lnTo>
                  <a:pt x="1112" y="1714"/>
                </a:lnTo>
                <a:lnTo>
                  <a:pt x="1112" y="1718"/>
                </a:lnTo>
                <a:lnTo>
                  <a:pt x="1113" y="1718"/>
                </a:lnTo>
                <a:lnTo>
                  <a:pt x="1115" y="1722"/>
                </a:lnTo>
                <a:lnTo>
                  <a:pt x="1115" y="1725"/>
                </a:lnTo>
                <a:lnTo>
                  <a:pt x="1117" y="1734"/>
                </a:lnTo>
                <a:lnTo>
                  <a:pt x="1117" y="1735"/>
                </a:lnTo>
                <a:lnTo>
                  <a:pt x="1117" y="1739"/>
                </a:lnTo>
                <a:lnTo>
                  <a:pt x="1117" y="1742"/>
                </a:lnTo>
                <a:lnTo>
                  <a:pt x="1118" y="1743"/>
                </a:lnTo>
                <a:lnTo>
                  <a:pt x="1118" y="1746"/>
                </a:lnTo>
                <a:lnTo>
                  <a:pt x="1119" y="1747"/>
                </a:lnTo>
                <a:lnTo>
                  <a:pt x="1123" y="1748"/>
                </a:lnTo>
                <a:lnTo>
                  <a:pt x="1126" y="1750"/>
                </a:lnTo>
                <a:lnTo>
                  <a:pt x="1127" y="1750"/>
                </a:lnTo>
                <a:lnTo>
                  <a:pt x="1128" y="1749"/>
                </a:lnTo>
                <a:lnTo>
                  <a:pt x="1130" y="1749"/>
                </a:lnTo>
                <a:lnTo>
                  <a:pt x="1132" y="1749"/>
                </a:lnTo>
                <a:lnTo>
                  <a:pt x="1133" y="1749"/>
                </a:lnTo>
                <a:lnTo>
                  <a:pt x="1134" y="1751"/>
                </a:lnTo>
                <a:lnTo>
                  <a:pt x="1135" y="1752"/>
                </a:lnTo>
                <a:lnTo>
                  <a:pt x="1136" y="1755"/>
                </a:lnTo>
                <a:lnTo>
                  <a:pt x="1137" y="1757"/>
                </a:lnTo>
                <a:lnTo>
                  <a:pt x="1137" y="1759"/>
                </a:lnTo>
                <a:lnTo>
                  <a:pt x="1137" y="1760"/>
                </a:lnTo>
                <a:lnTo>
                  <a:pt x="1136" y="1763"/>
                </a:lnTo>
                <a:lnTo>
                  <a:pt x="1135" y="1766"/>
                </a:lnTo>
                <a:lnTo>
                  <a:pt x="1134" y="1767"/>
                </a:lnTo>
                <a:lnTo>
                  <a:pt x="1133" y="1769"/>
                </a:lnTo>
                <a:lnTo>
                  <a:pt x="1128" y="1772"/>
                </a:lnTo>
                <a:lnTo>
                  <a:pt x="1126" y="1772"/>
                </a:lnTo>
                <a:lnTo>
                  <a:pt x="1124" y="1773"/>
                </a:lnTo>
                <a:lnTo>
                  <a:pt x="1121" y="1774"/>
                </a:lnTo>
                <a:lnTo>
                  <a:pt x="1119" y="1775"/>
                </a:lnTo>
                <a:lnTo>
                  <a:pt x="1117" y="1775"/>
                </a:lnTo>
                <a:lnTo>
                  <a:pt x="1115" y="1776"/>
                </a:lnTo>
                <a:lnTo>
                  <a:pt x="1112" y="1776"/>
                </a:lnTo>
                <a:lnTo>
                  <a:pt x="1112" y="1777"/>
                </a:lnTo>
                <a:lnTo>
                  <a:pt x="1111" y="1777"/>
                </a:lnTo>
                <a:lnTo>
                  <a:pt x="1110" y="1777"/>
                </a:lnTo>
                <a:lnTo>
                  <a:pt x="1110" y="1778"/>
                </a:lnTo>
                <a:lnTo>
                  <a:pt x="1109" y="1780"/>
                </a:lnTo>
                <a:lnTo>
                  <a:pt x="1108" y="1780"/>
                </a:lnTo>
                <a:lnTo>
                  <a:pt x="1107" y="1781"/>
                </a:lnTo>
                <a:lnTo>
                  <a:pt x="1106" y="1781"/>
                </a:lnTo>
                <a:lnTo>
                  <a:pt x="1104" y="1781"/>
                </a:lnTo>
                <a:lnTo>
                  <a:pt x="1103" y="1782"/>
                </a:lnTo>
                <a:lnTo>
                  <a:pt x="1101" y="1782"/>
                </a:lnTo>
                <a:lnTo>
                  <a:pt x="1100" y="1783"/>
                </a:lnTo>
                <a:lnTo>
                  <a:pt x="1099" y="1783"/>
                </a:lnTo>
                <a:lnTo>
                  <a:pt x="1098" y="1784"/>
                </a:lnTo>
                <a:lnTo>
                  <a:pt x="1097" y="1784"/>
                </a:lnTo>
                <a:lnTo>
                  <a:pt x="1094" y="1785"/>
                </a:lnTo>
                <a:lnTo>
                  <a:pt x="1093" y="1785"/>
                </a:lnTo>
                <a:lnTo>
                  <a:pt x="1092" y="1785"/>
                </a:lnTo>
                <a:lnTo>
                  <a:pt x="1091" y="1786"/>
                </a:lnTo>
                <a:lnTo>
                  <a:pt x="1090" y="1789"/>
                </a:lnTo>
                <a:lnTo>
                  <a:pt x="1089" y="1790"/>
                </a:lnTo>
                <a:lnTo>
                  <a:pt x="1087" y="1791"/>
                </a:lnTo>
                <a:lnTo>
                  <a:pt x="1083" y="1793"/>
                </a:lnTo>
                <a:lnTo>
                  <a:pt x="1083" y="1794"/>
                </a:lnTo>
                <a:lnTo>
                  <a:pt x="1082" y="1794"/>
                </a:lnTo>
                <a:lnTo>
                  <a:pt x="1082" y="1795"/>
                </a:lnTo>
                <a:lnTo>
                  <a:pt x="1077" y="1800"/>
                </a:lnTo>
                <a:lnTo>
                  <a:pt x="1076" y="1800"/>
                </a:lnTo>
                <a:lnTo>
                  <a:pt x="1076" y="1801"/>
                </a:lnTo>
                <a:lnTo>
                  <a:pt x="1074" y="1803"/>
                </a:lnTo>
                <a:lnTo>
                  <a:pt x="1073" y="1806"/>
                </a:lnTo>
                <a:lnTo>
                  <a:pt x="1072" y="1807"/>
                </a:lnTo>
                <a:lnTo>
                  <a:pt x="1073" y="1809"/>
                </a:lnTo>
                <a:lnTo>
                  <a:pt x="1074" y="1811"/>
                </a:lnTo>
                <a:lnTo>
                  <a:pt x="1075" y="1813"/>
                </a:lnTo>
                <a:lnTo>
                  <a:pt x="1077" y="1817"/>
                </a:lnTo>
                <a:lnTo>
                  <a:pt x="1082" y="1823"/>
                </a:lnTo>
                <a:lnTo>
                  <a:pt x="1083" y="1824"/>
                </a:lnTo>
                <a:lnTo>
                  <a:pt x="1084" y="1826"/>
                </a:lnTo>
                <a:lnTo>
                  <a:pt x="1085" y="1828"/>
                </a:lnTo>
                <a:lnTo>
                  <a:pt x="1086" y="1832"/>
                </a:lnTo>
                <a:lnTo>
                  <a:pt x="1087" y="1833"/>
                </a:lnTo>
                <a:lnTo>
                  <a:pt x="1087" y="1835"/>
                </a:lnTo>
                <a:lnTo>
                  <a:pt x="1087" y="1839"/>
                </a:lnTo>
                <a:lnTo>
                  <a:pt x="1087" y="1841"/>
                </a:lnTo>
                <a:lnTo>
                  <a:pt x="1086" y="1841"/>
                </a:lnTo>
                <a:lnTo>
                  <a:pt x="1085" y="1843"/>
                </a:lnTo>
                <a:lnTo>
                  <a:pt x="1083" y="1844"/>
                </a:lnTo>
                <a:lnTo>
                  <a:pt x="1082" y="1844"/>
                </a:lnTo>
                <a:lnTo>
                  <a:pt x="1080" y="1844"/>
                </a:lnTo>
                <a:lnTo>
                  <a:pt x="1073" y="1849"/>
                </a:lnTo>
                <a:lnTo>
                  <a:pt x="1067" y="1850"/>
                </a:lnTo>
                <a:lnTo>
                  <a:pt x="1061" y="1849"/>
                </a:lnTo>
                <a:lnTo>
                  <a:pt x="1059" y="1849"/>
                </a:lnTo>
                <a:lnTo>
                  <a:pt x="1055" y="1849"/>
                </a:lnTo>
                <a:lnTo>
                  <a:pt x="1052" y="1849"/>
                </a:lnTo>
                <a:lnTo>
                  <a:pt x="1049" y="1849"/>
                </a:lnTo>
                <a:lnTo>
                  <a:pt x="1047" y="1849"/>
                </a:lnTo>
                <a:lnTo>
                  <a:pt x="1037" y="1851"/>
                </a:lnTo>
                <a:lnTo>
                  <a:pt x="1033" y="1851"/>
                </a:lnTo>
                <a:lnTo>
                  <a:pt x="1031" y="1851"/>
                </a:lnTo>
                <a:lnTo>
                  <a:pt x="1028" y="1850"/>
                </a:lnTo>
                <a:lnTo>
                  <a:pt x="1018" y="1847"/>
                </a:lnTo>
                <a:lnTo>
                  <a:pt x="1018" y="1845"/>
                </a:lnTo>
                <a:lnTo>
                  <a:pt x="1017" y="1845"/>
                </a:lnTo>
                <a:lnTo>
                  <a:pt x="1016" y="1845"/>
                </a:lnTo>
                <a:lnTo>
                  <a:pt x="1016" y="1844"/>
                </a:lnTo>
                <a:lnTo>
                  <a:pt x="1013" y="1841"/>
                </a:lnTo>
                <a:lnTo>
                  <a:pt x="1012" y="1838"/>
                </a:lnTo>
                <a:lnTo>
                  <a:pt x="1011" y="1838"/>
                </a:lnTo>
                <a:lnTo>
                  <a:pt x="1009" y="1836"/>
                </a:lnTo>
                <a:lnTo>
                  <a:pt x="1008" y="1835"/>
                </a:lnTo>
                <a:lnTo>
                  <a:pt x="1007" y="1834"/>
                </a:lnTo>
                <a:lnTo>
                  <a:pt x="1006" y="1833"/>
                </a:lnTo>
                <a:lnTo>
                  <a:pt x="1005" y="1831"/>
                </a:lnTo>
                <a:lnTo>
                  <a:pt x="1004" y="1830"/>
                </a:lnTo>
                <a:lnTo>
                  <a:pt x="1004" y="1828"/>
                </a:lnTo>
                <a:lnTo>
                  <a:pt x="1004" y="1827"/>
                </a:lnTo>
                <a:lnTo>
                  <a:pt x="1003" y="1827"/>
                </a:lnTo>
                <a:lnTo>
                  <a:pt x="1003" y="1825"/>
                </a:lnTo>
                <a:lnTo>
                  <a:pt x="1002" y="1823"/>
                </a:lnTo>
                <a:lnTo>
                  <a:pt x="1002" y="1819"/>
                </a:lnTo>
                <a:lnTo>
                  <a:pt x="1002" y="1818"/>
                </a:lnTo>
                <a:lnTo>
                  <a:pt x="1002" y="1817"/>
                </a:lnTo>
                <a:lnTo>
                  <a:pt x="1000" y="1816"/>
                </a:lnTo>
                <a:lnTo>
                  <a:pt x="999" y="1814"/>
                </a:lnTo>
                <a:lnTo>
                  <a:pt x="999" y="1811"/>
                </a:lnTo>
                <a:lnTo>
                  <a:pt x="999" y="1810"/>
                </a:lnTo>
                <a:lnTo>
                  <a:pt x="999" y="1808"/>
                </a:lnTo>
                <a:lnTo>
                  <a:pt x="999" y="1801"/>
                </a:lnTo>
                <a:lnTo>
                  <a:pt x="999" y="1800"/>
                </a:lnTo>
                <a:lnTo>
                  <a:pt x="999" y="1798"/>
                </a:lnTo>
                <a:lnTo>
                  <a:pt x="999" y="1795"/>
                </a:lnTo>
                <a:lnTo>
                  <a:pt x="999" y="1794"/>
                </a:lnTo>
                <a:lnTo>
                  <a:pt x="1000" y="1793"/>
                </a:lnTo>
                <a:lnTo>
                  <a:pt x="1000" y="1792"/>
                </a:lnTo>
                <a:lnTo>
                  <a:pt x="1000" y="1791"/>
                </a:lnTo>
                <a:lnTo>
                  <a:pt x="999" y="1791"/>
                </a:lnTo>
                <a:lnTo>
                  <a:pt x="1000" y="1790"/>
                </a:lnTo>
                <a:lnTo>
                  <a:pt x="1000" y="1789"/>
                </a:lnTo>
                <a:lnTo>
                  <a:pt x="1000" y="1788"/>
                </a:lnTo>
                <a:lnTo>
                  <a:pt x="1000" y="1786"/>
                </a:lnTo>
                <a:lnTo>
                  <a:pt x="1002" y="1785"/>
                </a:lnTo>
                <a:lnTo>
                  <a:pt x="1002" y="1784"/>
                </a:lnTo>
                <a:lnTo>
                  <a:pt x="1003" y="1780"/>
                </a:lnTo>
                <a:lnTo>
                  <a:pt x="1004" y="1778"/>
                </a:lnTo>
                <a:lnTo>
                  <a:pt x="1005" y="1776"/>
                </a:lnTo>
                <a:lnTo>
                  <a:pt x="1005" y="1773"/>
                </a:lnTo>
                <a:lnTo>
                  <a:pt x="1007" y="1769"/>
                </a:lnTo>
                <a:lnTo>
                  <a:pt x="1008" y="1766"/>
                </a:lnTo>
                <a:lnTo>
                  <a:pt x="1008" y="1763"/>
                </a:lnTo>
                <a:lnTo>
                  <a:pt x="1009" y="1759"/>
                </a:lnTo>
                <a:lnTo>
                  <a:pt x="1009" y="1758"/>
                </a:lnTo>
                <a:lnTo>
                  <a:pt x="1009" y="1756"/>
                </a:lnTo>
                <a:lnTo>
                  <a:pt x="1009" y="1753"/>
                </a:lnTo>
                <a:lnTo>
                  <a:pt x="1009" y="1752"/>
                </a:lnTo>
                <a:lnTo>
                  <a:pt x="1007" y="1750"/>
                </a:lnTo>
                <a:lnTo>
                  <a:pt x="1007" y="1748"/>
                </a:lnTo>
                <a:lnTo>
                  <a:pt x="1006" y="1747"/>
                </a:lnTo>
                <a:lnTo>
                  <a:pt x="1006" y="1744"/>
                </a:lnTo>
                <a:lnTo>
                  <a:pt x="1006" y="1743"/>
                </a:lnTo>
                <a:lnTo>
                  <a:pt x="1005" y="1743"/>
                </a:lnTo>
                <a:lnTo>
                  <a:pt x="1005" y="1742"/>
                </a:lnTo>
                <a:lnTo>
                  <a:pt x="998" y="1738"/>
                </a:lnTo>
                <a:lnTo>
                  <a:pt x="997" y="1736"/>
                </a:lnTo>
                <a:lnTo>
                  <a:pt x="996" y="1736"/>
                </a:lnTo>
                <a:lnTo>
                  <a:pt x="994" y="1735"/>
                </a:lnTo>
                <a:lnTo>
                  <a:pt x="992" y="1735"/>
                </a:lnTo>
                <a:lnTo>
                  <a:pt x="991" y="1734"/>
                </a:lnTo>
                <a:lnTo>
                  <a:pt x="990" y="1734"/>
                </a:lnTo>
                <a:lnTo>
                  <a:pt x="989" y="1734"/>
                </a:lnTo>
                <a:lnTo>
                  <a:pt x="986" y="1734"/>
                </a:lnTo>
                <a:lnTo>
                  <a:pt x="985" y="1735"/>
                </a:lnTo>
                <a:lnTo>
                  <a:pt x="982" y="1735"/>
                </a:lnTo>
                <a:lnTo>
                  <a:pt x="980" y="1736"/>
                </a:lnTo>
                <a:lnTo>
                  <a:pt x="978" y="1738"/>
                </a:lnTo>
                <a:lnTo>
                  <a:pt x="975" y="1739"/>
                </a:lnTo>
                <a:lnTo>
                  <a:pt x="973" y="1740"/>
                </a:lnTo>
                <a:lnTo>
                  <a:pt x="970" y="1742"/>
                </a:lnTo>
                <a:lnTo>
                  <a:pt x="968" y="1743"/>
                </a:lnTo>
                <a:lnTo>
                  <a:pt x="964" y="1746"/>
                </a:lnTo>
                <a:lnTo>
                  <a:pt x="964" y="1747"/>
                </a:lnTo>
                <a:lnTo>
                  <a:pt x="962" y="1748"/>
                </a:lnTo>
                <a:lnTo>
                  <a:pt x="961" y="1750"/>
                </a:lnTo>
                <a:lnTo>
                  <a:pt x="961" y="1751"/>
                </a:lnTo>
                <a:lnTo>
                  <a:pt x="960" y="1752"/>
                </a:lnTo>
                <a:lnTo>
                  <a:pt x="953" y="1755"/>
                </a:lnTo>
                <a:lnTo>
                  <a:pt x="951" y="1756"/>
                </a:lnTo>
                <a:lnTo>
                  <a:pt x="946" y="1757"/>
                </a:lnTo>
                <a:lnTo>
                  <a:pt x="944" y="1757"/>
                </a:lnTo>
                <a:lnTo>
                  <a:pt x="943" y="1758"/>
                </a:lnTo>
                <a:lnTo>
                  <a:pt x="942" y="1758"/>
                </a:lnTo>
                <a:lnTo>
                  <a:pt x="940" y="1758"/>
                </a:lnTo>
                <a:lnTo>
                  <a:pt x="938" y="1759"/>
                </a:lnTo>
                <a:lnTo>
                  <a:pt x="936" y="1759"/>
                </a:lnTo>
                <a:lnTo>
                  <a:pt x="931" y="1759"/>
                </a:lnTo>
                <a:lnTo>
                  <a:pt x="930" y="1758"/>
                </a:lnTo>
                <a:lnTo>
                  <a:pt x="929" y="1758"/>
                </a:lnTo>
                <a:lnTo>
                  <a:pt x="927" y="1758"/>
                </a:lnTo>
                <a:lnTo>
                  <a:pt x="926" y="1758"/>
                </a:lnTo>
                <a:lnTo>
                  <a:pt x="925" y="1757"/>
                </a:lnTo>
                <a:lnTo>
                  <a:pt x="925" y="1756"/>
                </a:lnTo>
                <a:lnTo>
                  <a:pt x="923" y="1753"/>
                </a:lnTo>
                <a:lnTo>
                  <a:pt x="922" y="1753"/>
                </a:lnTo>
                <a:lnTo>
                  <a:pt x="922" y="1752"/>
                </a:lnTo>
                <a:lnTo>
                  <a:pt x="921" y="1752"/>
                </a:lnTo>
                <a:lnTo>
                  <a:pt x="920" y="1751"/>
                </a:lnTo>
                <a:lnTo>
                  <a:pt x="917" y="1750"/>
                </a:lnTo>
                <a:lnTo>
                  <a:pt x="913" y="1749"/>
                </a:lnTo>
                <a:lnTo>
                  <a:pt x="912" y="1748"/>
                </a:lnTo>
                <a:lnTo>
                  <a:pt x="911" y="1747"/>
                </a:lnTo>
                <a:lnTo>
                  <a:pt x="911" y="1746"/>
                </a:lnTo>
                <a:lnTo>
                  <a:pt x="910" y="1744"/>
                </a:lnTo>
                <a:lnTo>
                  <a:pt x="910" y="1743"/>
                </a:lnTo>
                <a:lnTo>
                  <a:pt x="910" y="1742"/>
                </a:lnTo>
                <a:lnTo>
                  <a:pt x="910" y="1741"/>
                </a:lnTo>
                <a:lnTo>
                  <a:pt x="908" y="1738"/>
                </a:lnTo>
                <a:lnTo>
                  <a:pt x="908" y="1736"/>
                </a:lnTo>
                <a:lnTo>
                  <a:pt x="906" y="1735"/>
                </a:lnTo>
                <a:lnTo>
                  <a:pt x="905" y="1733"/>
                </a:lnTo>
                <a:lnTo>
                  <a:pt x="905" y="1731"/>
                </a:lnTo>
                <a:lnTo>
                  <a:pt x="904" y="1731"/>
                </a:lnTo>
                <a:lnTo>
                  <a:pt x="903" y="1730"/>
                </a:lnTo>
                <a:lnTo>
                  <a:pt x="902" y="1728"/>
                </a:lnTo>
                <a:lnTo>
                  <a:pt x="902" y="1727"/>
                </a:lnTo>
                <a:lnTo>
                  <a:pt x="901" y="1726"/>
                </a:lnTo>
                <a:lnTo>
                  <a:pt x="901" y="1725"/>
                </a:lnTo>
                <a:lnTo>
                  <a:pt x="899" y="1722"/>
                </a:lnTo>
                <a:lnTo>
                  <a:pt x="896" y="1721"/>
                </a:lnTo>
                <a:lnTo>
                  <a:pt x="894" y="1719"/>
                </a:lnTo>
                <a:lnTo>
                  <a:pt x="892" y="1719"/>
                </a:lnTo>
                <a:lnTo>
                  <a:pt x="890" y="1721"/>
                </a:lnTo>
                <a:lnTo>
                  <a:pt x="888" y="1721"/>
                </a:lnTo>
                <a:lnTo>
                  <a:pt x="887" y="1722"/>
                </a:lnTo>
                <a:lnTo>
                  <a:pt x="886" y="1723"/>
                </a:lnTo>
                <a:lnTo>
                  <a:pt x="885" y="1723"/>
                </a:lnTo>
                <a:lnTo>
                  <a:pt x="884" y="1723"/>
                </a:lnTo>
                <a:lnTo>
                  <a:pt x="882" y="1724"/>
                </a:lnTo>
                <a:lnTo>
                  <a:pt x="878" y="1725"/>
                </a:lnTo>
                <a:lnTo>
                  <a:pt x="874" y="1727"/>
                </a:lnTo>
                <a:lnTo>
                  <a:pt x="873" y="1728"/>
                </a:lnTo>
                <a:lnTo>
                  <a:pt x="866" y="1732"/>
                </a:lnTo>
                <a:lnTo>
                  <a:pt x="861" y="1736"/>
                </a:lnTo>
                <a:lnTo>
                  <a:pt x="859" y="1739"/>
                </a:lnTo>
                <a:lnTo>
                  <a:pt x="858" y="1740"/>
                </a:lnTo>
                <a:lnTo>
                  <a:pt x="857" y="1741"/>
                </a:lnTo>
                <a:lnTo>
                  <a:pt x="854" y="1743"/>
                </a:lnTo>
                <a:lnTo>
                  <a:pt x="851" y="1746"/>
                </a:lnTo>
                <a:lnTo>
                  <a:pt x="850" y="1746"/>
                </a:lnTo>
                <a:lnTo>
                  <a:pt x="848" y="1747"/>
                </a:lnTo>
                <a:lnTo>
                  <a:pt x="847" y="1747"/>
                </a:lnTo>
                <a:lnTo>
                  <a:pt x="844" y="1748"/>
                </a:lnTo>
                <a:lnTo>
                  <a:pt x="842" y="1749"/>
                </a:lnTo>
                <a:lnTo>
                  <a:pt x="839" y="1749"/>
                </a:lnTo>
                <a:lnTo>
                  <a:pt x="836" y="1748"/>
                </a:lnTo>
                <a:lnTo>
                  <a:pt x="835" y="1747"/>
                </a:lnTo>
                <a:lnTo>
                  <a:pt x="833" y="1746"/>
                </a:lnTo>
                <a:lnTo>
                  <a:pt x="831" y="1743"/>
                </a:lnTo>
                <a:lnTo>
                  <a:pt x="828" y="1741"/>
                </a:lnTo>
                <a:lnTo>
                  <a:pt x="826" y="1740"/>
                </a:lnTo>
                <a:lnTo>
                  <a:pt x="825" y="1740"/>
                </a:lnTo>
                <a:lnTo>
                  <a:pt x="824" y="1739"/>
                </a:lnTo>
                <a:lnTo>
                  <a:pt x="821" y="1739"/>
                </a:lnTo>
                <a:lnTo>
                  <a:pt x="819" y="1739"/>
                </a:lnTo>
                <a:lnTo>
                  <a:pt x="816" y="1738"/>
                </a:lnTo>
                <a:lnTo>
                  <a:pt x="815" y="1738"/>
                </a:lnTo>
                <a:lnTo>
                  <a:pt x="814" y="1738"/>
                </a:lnTo>
                <a:lnTo>
                  <a:pt x="813" y="1739"/>
                </a:lnTo>
                <a:lnTo>
                  <a:pt x="811" y="1739"/>
                </a:lnTo>
                <a:lnTo>
                  <a:pt x="810" y="1738"/>
                </a:lnTo>
                <a:lnTo>
                  <a:pt x="809" y="1738"/>
                </a:lnTo>
                <a:lnTo>
                  <a:pt x="808" y="1736"/>
                </a:lnTo>
                <a:lnTo>
                  <a:pt x="805" y="1736"/>
                </a:lnTo>
                <a:lnTo>
                  <a:pt x="801" y="1735"/>
                </a:lnTo>
                <a:lnTo>
                  <a:pt x="798" y="1735"/>
                </a:lnTo>
                <a:lnTo>
                  <a:pt x="796" y="1735"/>
                </a:lnTo>
                <a:lnTo>
                  <a:pt x="793" y="1735"/>
                </a:lnTo>
                <a:lnTo>
                  <a:pt x="792" y="1734"/>
                </a:lnTo>
                <a:lnTo>
                  <a:pt x="790" y="1734"/>
                </a:lnTo>
                <a:lnTo>
                  <a:pt x="789" y="1734"/>
                </a:lnTo>
                <a:lnTo>
                  <a:pt x="788" y="1734"/>
                </a:lnTo>
                <a:lnTo>
                  <a:pt x="785" y="1734"/>
                </a:lnTo>
                <a:lnTo>
                  <a:pt x="781" y="1736"/>
                </a:lnTo>
                <a:lnTo>
                  <a:pt x="780" y="1736"/>
                </a:lnTo>
                <a:lnTo>
                  <a:pt x="776" y="1738"/>
                </a:lnTo>
                <a:lnTo>
                  <a:pt x="774" y="1738"/>
                </a:lnTo>
                <a:lnTo>
                  <a:pt x="771" y="1738"/>
                </a:lnTo>
                <a:lnTo>
                  <a:pt x="768" y="1736"/>
                </a:lnTo>
                <a:lnTo>
                  <a:pt x="767" y="1736"/>
                </a:lnTo>
                <a:lnTo>
                  <a:pt x="766" y="1735"/>
                </a:lnTo>
                <a:lnTo>
                  <a:pt x="765" y="1735"/>
                </a:lnTo>
                <a:lnTo>
                  <a:pt x="763" y="1734"/>
                </a:lnTo>
                <a:lnTo>
                  <a:pt x="762" y="1733"/>
                </a:lnTo>
                <a:lnTo>
                  <a:pt x="761" y="1733"/>
                </a:lnTo>
                <a:lnTo>
                  <a:pt x="761" y="1732"/>
                </a:lnTo>
                <a:lnTo>
                  <a:pt x="761" y="1731"/>
                </a:lnTo>
                <a:lnTo>
                  <a:pt x="761" y="1730"/>
                </a:lnTo>
                <a:lnTo>
                  <a:pt x="761" y="1728"/>
                </a:lnTo>
                <a:lnTo>
                  <a:pt x="759" y="1728"/>
                </a:lnTo>
                <a:lnTo>
                  <a:pt x="758" y="1727"/>
                </a:lnTo>
                <a:lnTo>
                  <a:pt x="757" y="1727"/>
                </a:lnTo>
                <a:lnTo>
                  <a:pt x="756" y="1726"/>
                </a:lnTo>
                <a:lnTo>
                  <a:pt x="754" y="1726"/>
                </a:lnTo>
                <a:lnTo>
                  <a:pt x="751" y="1725"/>
                </a:lnTo>
                <a:lnTo>
                  <a:pt x="748" y="1724"/>
                </a:lnTo>
                <a:lnTo>
                  <a:pt x="744" y="1722"/>
                </a:lnTo>
                <a:lnTo>
                  <a:pt x="742" y="1721"/>
                </a:lnTo>
                <a:lnTo>
                  <a:pt x="740" y="1719"/>
                </a:lnTo>
                <a:lnTo>
                  <a:pt x="739" y="1719"/>
                </a:lnTo>
                <a:lnTo>
                  <a:pt x="737" y="1719"/>
                </a:lnTo>
                <a:lnTo>
                  <a:pt x="733" y="1719"/>
                </a:lnTo>
                <a:lnTo>
                  <a:pt x="731" y="1719"/>
                </a:lnTo>
                <a:lnTo>
                  <a:pt x="730" y="1719"/>
                </a:lnTo>
                <a:lnTo>
                  <a:pt x="729" y="1719"/>
                </a:lnTo>
                <a:lnTo>
                  <a:pt x="727" y="1719"/>
                </a:lnTo>
                <a:lnTo>
                  <a:pt x="725" y="1721"/>
                </a:lnTo>
                <a:lnTo>
                  <a:pt x="721" y="1721"/>
                </a:lnTo>
                <a:lnTo>
                  <a:pt x="720" y="1722"/>
                </a:lnTo>
                <a:lnTo>
                  <a:pt x="713" y="1721"/>
                </a:lnTo>
                <a:lnTo>
                  <a:pt x="709" y="1719"/>
                </a:lnTo>
                <a:lnTo>
                  <a:pt x="705" y="1719"/>
                </a:lnTo>
                <a:lnTo>
                  <a:pt x="703" y="1718"/>
                </a:lnTo>
                <a:lnTo>
                  <a:pt x="701" y="1716"/>
                </a:lnTo>
                <a:lnTo>
                  <a:pt x="698" y="1715"/>
                </a:lnTo>
                <a:lnTo>
                  <a:pt x="696" y="1715"/>
                </a:lnTo>
                <a:lnTo>
                  <a:pt x="695" y="1714"/>
                </a:lnTo>
                <a:lnTo>
                  <a:pt x="693" y="1713"/>
                </a:lnTo>
                <a:lnTo>
                  <a:pt x="692" y="1713"/>
                </a:lnTo>
                <a:lnTo>
                  <a:pt x="689" y="1713"/>
                </a:lnTo>
                <a:lnTo>
                  <a:pt x="688" y="1711"/>
                </a:lnTo>
                <a:lnTo>
                  <a:pt x="687" y="1711"/>
                </a:lnTo>
                <a:lnTo>
                  <a:pt x="687" y="1710"/>
                </a:lnTo>
                <a:lnTo>
                  <a:pt x="686" y="1709"/>
                </a:lnTo>
                <a:lnTo>
                  <a:pt x="685" y="1708"/>
                </a:lnTo>
                <a:lnTo>
                  <a:pt x="682" y="1707"/>
                </a:lnTo>
                <a:lnTo>
                  <a:pt x="680" y="1707"/>
                </a:lnTo>
                <a:lnTo>
                  <a:pt x="679" y="1706"/>
                </a:lnTo>
                <a:lnTo>
                  <a:pt x="678" y="1706"/>
                </a:lnTo>
                <a:lnTo>
                  <a:pt x="677" y="1705"/>
                </a:lnTo>
                <a:lnTo>
                  <a:pt x="677" y="1703"/>
                </a:lnTo>
                <a:lnTo>
                  <a:pt x="672" y="1702"/>
                </a:lnTo>
                <a:lnTo>
                  <a:pt x="670" y="1701"/>
                </a:lnTo>
                <a:lnTo>
                  <a:pt x="667" y="1700"/>
                </a:lnTo>
                <a:lnTo>
                  <a:pt x="664" y="1699"/>
                </a:lnTo>
                <a:lnTo>
                  <a:pt x="662" y="1698"/>
                </a:lnTo>
                <a:lnTo>
                  <a:pt x="661" y="1697"/>
                </a:lnTo>
                <a:lnTo>
                  <a:pt x="658" y="1696"/>
                </a:lnTo>
                <a:lnTo>
                  <a:pt x="654" y="1696"/>
                </a:lnTo>
                <a:lnTo>
                  <a:pt x="653" y="1694"/>
                </a:lnTo>
                <a:lnTo>
                  <a:pt x="652" y="1694"/>
                </a:lnTo>
                <a:lnTo>
                  <a:pt x="649" y="1693"/>
                </a:lnTo>
                <a:lnTo>
                  <a:pt x="647" y="1693"/>
                </a:lnTo>
                <a:lnTo>
                  <a:pt x="646" y="1693"/>
                </a:lnTo>
                <a:lnTo>
                  <a:pt x="645" y="1693"/>
                </a:lnTo>
                <a:lnTo>
                  <a:pt x="643" y="1692"/>
                </a:lnTo>
                <a:lnTo>
                  <a:pt x="642" y="1691"/>
                </a:lnTo>
                <a:lnTo>
                  <a:pt x="641" y="1690"/>
                </a:lnTo>
                <a:lnTo>
                  <a:pt x="640" y="1689"/>
                </a:lnTo>
                <a:lnTo>
                  <a:pt x="636" y="1688"/>
                </a:lnTo>
                <a:lnTo>
                  <a:pt x="633" y="1686"/>
                </a:lnTo>
                <a:lnTo>
                  <a:pt x="630" y="1685"/>
                </a:lnTo>
                <a:lnTo>
                  <a:pt x="628" y="1684"/>
                </a:lnTo>
                <a:lnTo>
                  <a:pt x="627" y="1684"/>
                </a:lnTo>
                <a:lnTo>
                  <a:pt x="625" y="1683"/>
                </a:lnTo>
                <a:lnTo>
                  <a:pt x="620" y="1682"/>
                </a:lnTo>
                <a:lnTo>
                  <a:pt x="619" y="1682"/>
                </a:lnTo>
                <a:lnTo>
                  <a:pt x="617" y="1682"/>
                </a:lnTo>
                <a:lnTo>
                  <a:pt x="612" y="1681"/>
                </a:lnTo>
                <a:lnTo>
                  <a:pt x="610" y="1681"/>
                </a:lnTo>
                <a:lnTo>
                  <a:pt x="609" y="1681"/>
                </a:lnTo>
                <a:lnTo>
                  <a:pt x="607" y="1683"/>
                </a:lnTo>
                <a:lnTo>
                  <a:pt x="606" y="1683"/>
                </a:lnTo>
                <a:lnTo>
                  <a:pt x="604" y="1683"/>
                </a:lnTo>
                <a:lnTo>
                  <a:pt x="604" y="1684"/>
                </a:lnTo>
                <a:lnTo>
                  <a:pt x="603" y="1684"/>
                </a:lnTo>
                <a:lnTo>
                  <a:pt x="601" y="1686"/>
                </a:lnTo>
                <a:lnTo>
                  <a:pt x="600" y="1686"/>
                </a:lnTo>
                <a:lnTo>
                  <a:pt x="599" y="1688"/>
                </a:lnTo>
                <a:lnTo>
                  <a:pt x="599" y="1689"/>
                </a:lnTo>
                <a:lnTo>
                  <a:pt x="598" y="1689"/>
                </a:lnTo>
                <a:lnTo>
                  <a:pt x="597" y="1690"/>
                </a:lnTo>
                <a:lnTo>
                  <a:pt x="597" y="1691"/>
                </a:lnTo>
                <a:lnTo>
                  <a:pt x="595" y="1691"/>
                </a:lnTo>
                <a:lnTo>
                  <a:pt x="595" y="1693"/>
                </a:lnTo>
                <a:lnTo>
                  <a:pt x="597" y="1697"/>
                </a:lnTo>
                <a:lnTo>
                  <a:pt x="598" y="1699"/>
                </a:lnTo>
                <a:lnTo>
                  <a:pt x="598" y="1703"/>
                </a:lnTo>
                <a:lnTo>
                  <a:pt x="599" y="1706"/>
                </a:lnTo>
                <a:lnTo>
                  <a:pt x="599" y="1707"/>
                </a:lnTo>
                <a:lnTo>
                  <a:pt x="599" y="1708"/>
                </a:lnTo>
                <a:lnTo>
                  <a:pt x="597" y="1709"/>
                </a:lnTo>
                <a:lnTo>
                  <a:pt x="595" y="1709"/>
                </a:lnTo>
                <a:lnTo>
                  <a:pt x="594" y="1709"/>
                </a:lnTo>
                <a:lnTo>
                  <a:pt x="592" y="1708"/>
                </a:lnTo>
                <a:lnTo>
                  <a:pt x="591" y="1708"/>
                </a:lnTo>
                <a:lnTo>
                  <a:pt x="590" y="1707"/>
                </a:lnTo>
                <a:lnTo>
                  <a:pt x="590" y="1706"/>
                </a:lnTo>
                <a:lnTo>
                  <a:pt x="589" y="1705"/>
                </a:lnTo>
                <a:lnTo>
                  <a:pt x="587" y="1703"/>
                </a:lnTo>
                <a:lnTo>
                  <a:pt x="586" y="1702"/>
                </a:lnTo>
                <a:lnTo>
                  <a:pt x="585" y="1700"/>
                </a:lnTo>
                <a:lnTo>
                  <a:pt x="585" y="1698"/>
                </a:lnTo>
                <a:lnTo>
                  <a:pt x="585" y="1697"/>
                </a:lnTo>
                <a:lnTo>
                  <a:pt x="585" y="1694"/>
                </a:lnTo>
                <a:lnTo>
                  <a:pt x="585" y="1691"/>
                </a:lnTo>
                <a:lnTo>
                  <a:pt x="585" y="1690"/>
                </a:lnTo>
                <a:lnTo>
                  <a:pt x="584" y="1688"/>
                </a:lnTo>
                <a:lnTo>
                  <a:pt x="583" y="1686"/>
                </a:lnTo>
                <a:lnTo>
                  <a:pt x="581" y="1685"/>
                </a:lnTo>
                <a:lnTo>
                  <a:pt x="576" y="1684"/>
                </a:lnTo>
                <a:lnTo>
                  <a:pt x="575" y="1683"/>
                </a:lnTo>
                <a:lnTo>
                  <a:pt x="573" y="1682"/>
                </a:lnTo>
                <a:lnTo>
                  <a:pt x="569" y="1680"/>
                </a:lnTo>
                <a:lnTo>
                  <a:pt x="566" y="1677"/>
                </a:lnTo>
                <a:lnTo>
                  <a:pt x="561" y="1675"/>
                </a:lnTo>
                <a:lnTo>
                  <a:pt x="558" y="1673"/>
                </a:lnTo>
                <a:lnTo>
                  <a:pt x="557" y="1673"/>
                </a:lnTo>
                <a:lnTo>
                  <a:pt x="557" y="1672"/>
                </a:lnTo>
                <a:lnTo>
                  <a:pt x="556" y="1672"/>
                </a:lnTo>
                <a:lnTo>
                  <a:pt x="556" y="1671"/>
                </a:lnTo>
                <a:lnTo>
                  <a:pt x="556" y="1669"/>
                </a:lnTo>
                <a:lnTo>
                  <a:pt x="556" y="1668"/>
                </a:lnTo>
                <a:lnTo>
                  <a:pt x="557" y="1667"/>
                </a:lnTo>
                <a:lnTo>
                  <a:pt x="557" y="1664"/>
                </a:lnTo>
                <a:lnTo>
                  <a:pt x="557" y="1661"/>
                </a:lnTo>
                <a:lnTo>
                  <a:pt x="557" y="1659"/>
                </a:lnTo>
                <a:lnTo>
                  <a:pt x="558" y="1654"/>
                </a:lnTo>
                <a:lnTo>
                  <a:pt x="558" y="1652"/>
                </a:lnTo>
                <a:lnTo>
                  <a:pt x="558" y="1651"/>
                </a:lnTo>
                <a:lnTo>
                  <a:pt x="558" y="1648"/>
                </a:lnTo>
                <a:lnTo>
                  <a:pt x="558" y="1644"/>
                </a:lnTo>
                <a:lnTo>
                  <a:pt x="558" y="1643"/>
                </a:lnTo>
                <a:lnTo>
                  <a:pt x="557" y="1641"/>
                </a:lnTo>
                <a:lnTo>
                  <a:pt x="557" y="1640"/>
                </a:lnTo>
                <a:lnTo>
                  <a:pt x="555" y="1639"/>
                </a:lnTo>
                <a:lnTo>
                  <a:pt x="551" y="1636"/>
                </a:lnTo>
                <a:lnTo>
                  <a:pt x="550" y="1636"/>
                </a:lnTo>
                <a:lnTo>
                  <a:pt x="548" y="1636"/>
                </a:lnTo>
                <a:lnTo>
                  <a:pt x="547" y="1636"/>
                </a:lnTo>
                <a:lnTo>
                  <a:pt x="543" y="1638"/>
                </a:lnTo>
                <a:lnTo>
                  <a:pt x="542" y="1638"/>
                </a:lnTo>
                <a:lnTo>
                  <a:pt x="541" y="1639"/>
                </a:lnTo>
                <a:lnTo>
                  <a:pt x="538" y="1640"/>
                </a:lnTo>
                <a:lnTo>
                  <a:pt x="537" y="1641"/>
                </a:lnTo>
                <a:lnTo>
                  <a:pt x="534" y="1642"/>
                </a:lnTo>
                <a:lnTo>
                  <a:pt x="532" y="1643"/>
                </a:lnTo>
                <a:lnTo>
                  <a:pt x="529" y="1643"/>
                </a:lnTo>
                <a:lnTo>
                  <a:pt x="528" y="1643"/>
                </a:lnTo>
                <a:lnTo>
                  <a:pt x="526" y="1643"/>
                </a:lnTo>
                <a:lnTo>
                  <a:pt x="524" y="1644"/>
                </a:lnTo>
                <a:lnTo>
                  <a:pt x="522" y="1643"/>
                </a:lnTo>
                <a:lnTo>
                  <a:pt x="520" y="1643"/>
                </a:lnTo>
                <a:lnTo>
                  <a:pt x="516" y="1643"/>
                </a:lnTo>
                <a:lnTo>
                  <a:pt x="514" y="1643"/>
                </a:lnTo>
                <a:lnTo>
                  <a:pt x="513" y="1643"/>
                </a:lnTo>
                <a:lnTo>
                  <a:pt x="508" y="1642"/>
                </a:lnTo>
                <a:lnTo>
                  <a:pt x="506" y="1641"/>
                </a:lnTo>
                <a:lnTo>
                  <a:pt x="504" y="1640"/>
                </a:lnTo>
                <a:lnTo>
                  <a:pt x="500" y="1639"/>
                </a:lnTo>
                <a:lnTo>
                  <a:pt x="498" y="1636"/>
                </a:lnTo>
                <a:lnTo>
                  <a:pt x="496" y="1636"/>
                </a:lnTo>
                <a:lnTo>
                  <a:pt x="494" y="1635"/>
                </a:lnTo>
                <a:lnTo>
                  <a:pt x="492" y="1634"/>
                </a:lnTo>
                <a:lnTo>
                  <a:pt x="491" y="1634"/>
                </a:lnTo>
                <a:lnTo>
                  <a:pt x="491" y="1633"/>
                </a:lnTo>
                <a:lnTo>
                  <a:pt x="490" y="1633"/>
                </a:lnTo>
                <a:lnTo>
                  <a:pt x="488" y="1629"/>
                </a:lnTo>
                <a:lnTo>
                  <a:pt x="488" y="1627"/>
                </a:lnTo>
                <a:lnTo>
                  <a:pt x="488" y="1626"/>
                </a:lnTo>
                <a:lnTo>
                  <a:pt x="488" y="1625"/>
                </a:lnTo>
                <a:lnTo>
                  <a:pt x="489" y="1623"/>
                </a:lnTo>
                <a:lnTo>
                  <a:pt x="489" y="1622"/>
                </a:lnTo>
                <a:lnTo>
                  <a:pt x="489" y="1619"/>
                </a:lnTo>
                <a:lnTo>
                  <a:pt x="490" y="1617"/>
                </a:lnTo>
                <a:lnTo>
                  <a:pt x="491" y="1616"/>
                </a:lnTo>
                <a:lnTo>
                  <a:pt x="492" y="1614"/>
                </a:lnTo>
                <a:lnTo>
                  <a:pt x="492" y="1613"/>
                </a:lnTo>
                <a:lnTo>
                  <a:pt x="492" y="1611"/>
                </a:lnTo>
                <a:lnTo>
                  <a:pt x="492" y="1608"/>
                </a:lnTo>
                <a:lnTo>
                  <a:pt x="491" y="1606"/>
                </a:lnTo>
                <a:lnTo>
                  <a:pt x="491" y="1604"/>
                </a:lnTo>
                <a:lnTo>
                  <a:pt x="490" y="1601"/>
                </a:lnTo>
                <a:lnTo>
                  <a:pt x="489" y="1599"/>
                </a:lnTo>
                <a:lnTo>
                  <a:pt x="488" y="1598"/>
                </a:lnTo>
                <a:lnTo>
                  <a:pt x="487" y="1597"/>
                </a:lnTo>
                <a:lnTo>
                  <a:pt x="486" y="1596"/>
                </a:lnTo>
                <a:lnTo>
                  <a:pt x="482" y="1594"/>
                </a:lnTo>
                <a:lnTo>
                  <a:pt x="480" y="1594"/>
                </a:lnTo>
                <a:lnTo>
                  <a:pt x="478" y="1593"/>
                </a:lnTo>
                <a:lnTo>
                  <a:pt x="474" y="1592"/>
                </a:lnTo>
                <a:lnTo>
                  <a:pt x="472" y="1592"/>
                </a:lnTo>
                <a:lnTo>
                  <a:pt x="464" y="1594"/>
                </a:lnTo>
                <a:lnTo>
                  <a:pt x="462" y="1596"/>
                </a:lnTo>
                <a:lnTo>
                  <a:pt x="461" y="1596"/>
                </a:lnTo>
                <a:lnTo>
                  <a:pt x="460" y="1597"/>
                </a:lnTo>
                <a:lnTo>
                  <a:pt x="459" y="1598"/>
                </a:lnTo>
                <a:lnTo>
                  <a:pt x="456" y="1600"/>
                </a:lnTo>
                <a:lnTo>
                  <a:pt x="454" y="1601"/>
                </a:lnTo>
                <a:lnTo>
                  <a:pt x="454" y="1602"/>
                </a:lnTo>
                <a:lnTo>
                  <a:pt x="453" y="1605"/>
                </a:lnTo>
                <a:lnTo>
                  <a:pt x="452" y="1606"/>
                </a:lnTo>
                <a:lnTo>
                  <a:pt x="452" y="1608"/>
                </a:lnTo>
                <a:lnTo>
                  <a:pt x="451" y="1610"/>
                </a:lnTo>
                <a:lnTo>
                  <a:pt x="451" y="1611"/>
                </a:lnTo>
                <a:lnTo>
                  <a:pt x="451" y="1613"/>
                </a:lnTo>
                <a:lnTo>
                  <a:pt x="451" y="1615"/>
                </a:lnTo>
                <a:lnTo>
                  <a:pt x="451" y="1616"/>
                </a:lnTo>
                <a:lnTo>
                  <a:pt x="452" y="1617"/>
                </a:lnTo>
                <a:lnTo>
                  <a:pt x="452" y="1619"/>
                </a:lnTo>
                <a:lnTo>
                  <a:pt x="452" y="1621"/>
                </a:lnTo>
                <a:lnTo>
                  <a:pt x="452" y="1622"/>
                </a:lnTo>
                <a:lnTo>
                  <a:pt x="452" y="1623"/>
                </a:lnTo>
                <a:lnTo>
                  <a:pt x="452" y="1624"/>
                </a:lnTo>
                <a:lnTo>
                  <a:pt x="451" y="1625"/>
                </a:lnTo>
                <a:lnTo>
                  <a:pt x="448" y="1629"/>
                </a:lnTo>
                <a:lnTo>
                  <a:pt x="447" y="1630"/>
                </a:lnTo>
                <a:lnTo>
                  <a:pt x="445" y="1633"/>
                </a:lnTo>
                <a:lnTo>
                  <a:pt x="444" y="1634"/>
                </a:lnTo>
                <a:lnTo>
                  <a:pt x="443" y="1635"/>
                </a:lnTo>
                <a:lnTo>
                  <a:pt x="442" y="1636"/>
                </a:lnTo>
                <a:lnTo>
                  <a:pt x="440" y="1638"/>
                </a:lnTo>
                <a:lnTo>
                  <a:pt x="440" y="1639"/>
                </a:lnTo>
                <a:lnTo>
                  <a:pt x="439" y="1639"/>
                </a:lnTo>
                <a:lnTo>
                  <a:pt x="439" y="1640"/>
                </a:lnTo>
                <a:lnTo>
                  <a:pt x="438" y="1640"/>
                </a:lnTo>
                <a:lnTo>
                  <a:pt x="438" y="1641"/>
                </a:lnTo>
                <a:lnTo>
                  <a:pt x="437" y="1641"/>
                </a:lnTo>
                <a:lnTo>
                  <a:pt x="436" y="1642"/>
                </a:lnTo>
                <a:lnTo>
                  <a:pt x="432" y="1644"/>
                </a:lnTo>
                <a:lnTo>
                  <a:pt x="431" y="1646"/>
                </a:lnTo>
                <a:lnTo>
                  <a:pt x="430" y="1646"/>
                </a:lnTo>
                <a:lnTo>
                  <a:pt x="429" y="1646"/>
                </a:lnTo>
                <a:lnTo>
                  <a:pt x="427" y="1644"/>
                </a:lnTo>
                <a:lnTo>
                  <a:pt x="426" y="1644"/>
                </a:lnTo>
                <a:lnTo>
                  <a:pt x="423" y="1644"/>
                </a:lnTo>
                <a:lnTo>
                  <a:pt x="420" y="1646"/>
                </a:lnTo>
                <a:lnTo>
                  <a:pt x="417" y="1646"/>
                </a:lnTo>
                <a:lnTo>
                  <a:pt x="414" y="1646"/>
                </a:lnTo>
                <a:lnTo>
                  <a:pt x="413" y="1643"/>
                </a:lnTo>
                <a:lnTo>
                  <a:pt x="413" y="1642"/>
                </a:lnTo>
                <a:lnTo>
                  <a:pt x="413" y="1641"/>
                </a:lnTo>
                <a:lnTo>
                  <a:pt x="412" y="1641"/>
                </a:lnTo>
                <a:lnTo>
                  <a:pt x="410" y="1641"/>
                </a:lnTo>
                <a:lnTo>
                  <a:pt x="409" y="1640"/>
                </a:lnTo>
                <a:lnTo>
                  <a:pt x="405" y="1640"/>
                </a:lnTo>
                <a:lnTo>
                  <a:pt x="400" y="1639"/>
                </a:lnTo>
                <a:lnTo>
                  <a:pt x="399" y="1639"/>
                </a:lnTo>
                <a:lnTo>
                  <a:pt x="397" y="1639"/>
                </a:lnTo>
                <a:lnTo>
                  <a:pt x="395" y="1640"/>
                </a:lnTo>
                <a:lnTo>
                  <a:pt x="394" y="1642"/>
                </a:lnTo>
                <a:lnTo>
                  <a:pt x="394" y="1643"/>
                </a:lnTo>
                <a:lnTo>
                  <a:pt x="393" y="1647"/>
                </a:lnTo>
                <a:lnTo>
                  <a:pt x="392" y="1648"/>
                </a:lnTo>
                <a:lnTo>
                  <a:pt x="391" y="1649"/>
                </a:lnTo>
                <a:lnTo>
                  <a:pt x="389" y="1650"/>
                </a:lnTo>
                <a:lnTo>
                  <a:pt x="389" y="1652"/>
                </a:lnTo>
                <a:lnTo>
                  <a:pt x="388" y="1652"/>
                </a:lnTo>
                <a:lnTo>
                  <a:pt x="388" y="1654"/>
                </a:lnTo>
                <a:lnTo>
                  <a:pt x="387" y="1656"/>
                </a:lnTo>
                <a:lnTo>
                  <a:pt x="386" y="1657"/>
                </a:lnTo>
                <a:lnTo>
                  <a:pt x="386" y="1658"/>
                </a:lnTo>
                <a:lnTo>
                  <a:pt x="386" y="1659"/>
                </a:lnTo>
                <a:lnTo>
                  <a:pt x="387" y="1660"/>
                </a:lnTo>
                <a:lnTo>
                  <a:pt x="386" y="1663"/>
                </a:lnTo>
                <a:lnTo>
                  <a:pt x="385" y="1664"/>
                </a:lnTo>
                <a:lnTo>
                  <a:pt x="384" y="1664"/>
                </a:lnTo>
                <a:lnTo>
                  <a:pt x="383" y="1664"/>
                </a:lnTo>
                <a:lnTo>
                  <a:pt x="382" y="1664"/>
                </a:lnTo>
                <a:lnTo>
                  <a:pt x="379" y="1663"/>
                </a:lnTo>
                <a:lnTo>
                  <a:pt x="378" y="1663"/>
                </a:lnTo>
                <a:lnTo>
                  <a:pt x="377" y="1661"/>
                </a:lnTo>
                <a:lnTo>
                  <a:pt x="375" y="1659"/>
                </a:lnTo>
                <a:lnTo>
                  <a:pt x="373" y="1659"/>
                </a:lnTo>
                <a:lnTo>
                  <a:pt x="371" y="1658"/>
                </a:lnTo>
                <a:lnTo>
                  <a:pt x="370" y="1657"/>
                </a:lnTo>
                <a:lnTo>
                  <a:pt x="369" y="1657"/>
                </a:lnTo>
                <a:lnTo>
                  <a:pt x="369" y="1656"/>
                </a:lnTo>
                <a:lnTo>
                  <a:pt x="368" y="1656"/>
                </a:lnTo>
                <a:lnTo>
                  <a:pt x="367" y="1656"/>
                </a:lnTo>
                <a:lnTo>
                  <a:pt x="362" y="1655"/>
                </a:lnTo>
                <a:lnTo>
                  <a:pt x="360" y="1654"/>
                </a:lnTo>
                <a:lnTo>
                  <a:pt x="359" y="1654"/>
                </a:lnTo>
                <a:lnTo>
                  <a:pt x="359" y="1652"/>
                </a:lnTo>
                <a:lnTo>
                  <a:pt x="358" y="1652"/>
                </a:lnTo>
                <a:lnTo>
                  <a:pt x="357" y="1652"/>
                </a:lnTo>
                <a:lnTo>
                  <a:pt x="356" y="1651"/>
                </a:lnTo>
                <a:lnTo>
                  <a:pt x="353" y="1652"/>
                </a:lnTo>
                <a:lnTo>
                  <a:pt x="352" y="1654"/>
                </a:lnTo>
                <a:lnTo>
                  <a:pt x="351" y="1657"/>
                </a:lnTo>
                <a:lnTo>
                  <a:pt x="350" y="1658"/>
                </a:lnTo>
                <a:lnTo>
                  <a:pt x="350" y="1660"/>
                </a:lnTo>
                <a:lnTo>
                  <a:pt x="350" y="1661"/>
                </a:lnTo>
                <a:lnTo>
                  <a:pt x="349" y="1663"/>
                </a:lnTo>
                <a:lnTo>
                  <a:pt x="349" y="1664"/>
                </a:lnTo>
                <a:lnTo>
                  <a:pt x="348" y="1665"/>
                </a:lnTo>
                <a:lnTo>
                  <a:pt x="348" y="1666"/>
                </a:lnTo>
                <a:lnTo>
                  <a:pt x="349" y="1666"/>
                </a:lnTo>
                <a:lnTo>
                  <a:pt x="349" y="1667"/>
                </a:lnTo>
                <a:lnTo>
                  <a:pt x="348" y="1667"/>
                </a:lnTo>
                <a:lnTo>
                  <a:pt x="348" y="1668"/>
                </a:lnTo>
                <a:lnTo>
                  <a:pt x="348" y="1669"/>
                </a:lnTo>
                <a:lnTo>
                  <a:pt x="347" y="1669"/>
                </a:lnTo>
                <a:lnTo>
                  <a:pt x="347" y="1671"/>
                </a:lnTo>
                <a:lnTo>
                  <a:pt x="344" y="1672"/>
                </a:lnTo>
                <a:lnTo>
                  <a:pt x="343" y="1672"/>
                </a:lnTo>
                <a:lnTo>
                  <a:pt x="343" y="1673"/>
                </a:lnTo>
                <a:lnTo>
                  <a:pt x="342" y="1673"/>
                </a:lnTo>
                <a:lnTo>
                  <a:pt x="341" y="1674"/>
                </a:lnTo>
                <a:lnTo>
                  <a:pt x="340" y="1674"/>
                </a:lnTo>
                <a:lnTo>
                  <a:pt x="339" y="1675"/>
                </a:lnTo>
                <a:lnTo>
                  <a:pt x="337" y="1676"/>
                </a:lnTo>
                <a:lnTo>
                  <a:pt x="336" y="1677"/>
                </a:lnTo>
                <a:lnTo>
                  <a:pt x="334" y="1677"/>
                </a:lnTo>
                <a:lnTo>
                  <a:pt x="332" y="1678"/>
                </a:lnTo>
                <a:lnTo>
                  <a:pt x="332" y="1680"/>
                </a:lnTo>
                <a:lnTo>
                  <a:pt x="333" y="1681"/>
                </a:lnTo>
                <a:lnTo>
                  <a:pt x="333" y="1682"/>
                </a:lnTo>
                <a:lnTo>
                  <a:pt x="335" y="1685"/>
                </a:lnTo>
                <a:lnTo>
                  <a:pt x="335" y="1688"/>
                </a:lnTo>
                <a:lnTo>
                  <a:pt x="335" y="1689"/>
                </a:lnTo>
                <a:lnTo>
                  <a:pt x="334" y="1690"/>
                </a:lnTo>
                <a:lnTo>
                  <a:pt x="334" y="1691"/>
                </a:lnTo>
                <a:lnTo>
                  <a:pt x="332" y="1692"/>
                </a:lnTo>
                <a:lnTo>
                  <a:pt x="330" y="1693"/>
                </a:lnTo>
                <a:lnTo>
                  <a:pt x="327" y="1693"/>
                </a:lnTo>
                <a:lnTo>
                  <a:pt x="324" y="1693"/>
                </a:lnTo>
                <a:lnTo>
                  <a:pt x="320" y="1696"/>
                </a:lnTo>
                <a:lnTo>
                  <a:pt x="319" y="1696"/>
                </a:lnTo>
                <a:lnTo>
                  <a:pt x="318" y="1698"/>
                </a:lnTo>
                <a:lnTo>
                  <a:pt x="317" y="1699"/>
                </a:lnTo>
                <a:lnTo>
                  <a:pt x="317" y="1700"/>
                </a:lnTo>
                <a:lnTo>
                  <a:pt x="317" y="1701"/>
                </a:lnTo>
                <a:lnTo>
                  <a:pt x="317" y="1702"/>
                </a:lnTo>
                <a:lnTo>
                  <a:pt x="317" y="1703"/>
                </a:lnTo>
                <a:lnTo>
                  <a:pt x="316" y="1705"/>
                </a:lnTo>
                <a:lnTo>
                  <a:pt x="314" y="1705"/>
                </a:lnTo>
                <a:lnTo>
                  <a:pt x="313" y="1705"/>
                </a:lnTo>
                <a:lnTo>
                  <a:pt x="311" y="1705"/>
                </a:lnTo>
                <a:lnTo>
                  <a:pt x="308" y="1703"/>
                </a:lnTo>
                <a:lnTo>
                  <a:pt x="305" y="1702"/>
                </a:lnTo>
                <a:lnTo>
                  <a:pt x="304" y="1701"/>
                </a:lnTo>
                <a:lnTo>
                  <a:pt x="300" y="1700"/>
                </a:lnTo>
                <a:lnTo>
                  <a:pt x="299" y="1699"/>
                </a:lnTo>
                <a:lnTo>
                  <a:pt x="297" y="1698"/>
                </a:lnTo>
                <a:lnTo>
                  <a:pt x="296" y="1698"/>
                </a:lnTo>
                <a:lnTo>
                  <a:pt x="296" y="1697"/>
                </a:lnTo>
                <a:lnTo>
                  <a:pt x="294" y="1697"/>
                </a:lnTo>
                <a:lnTo>
                  <a:pt x="294" y="1696"/>
                </a:lnTo>
                <a:lnTo>
                  <a:pt x="294" y="1694"/>
                </a:lnTo>
                <a:lnTo>
                  <a:pt x="294" y="1693"/>
                </a:lnTo>
                <a:lnTo>
                  <a:pt x="294" y="1691"/>
                </a:lnTo>
                <a:lnTo>
                  <a:pt x="294" y="1690"/>
                </a:lnTo>
                <a:lnTo>
                  <a:pt x="293" y="1686"/>
                </a:lnTo>
                <a:lnTo>
                  <a:pt x="293" y="1685"/>
                </a:lnTo>
                <a:lnTo>
                  <a:pt x="293" y="1684"/>
                </a:lnTo>
                <a:lnTo>
                  <a:pt x="293" y="1682"/>
                </a:lnTo>
                <a:lnTo>
                  <a:pt x="292" y="1680"/>
                </a:lnTo>
                <a:lnTo>
                  <a:pt x="292" y="1678"/>
                </a:lnTo>
                <a:lnTo>
                  <a:pt x="292" y="1677"/>
                </a:lnTo>
                <a:lnTo>
                  <a:pt x="291" y="1674"/>
                </a:lnTo>
                <a:lnTo>
                  <a:pt x="290" y="1673"/>
                </a:lnTo>
                <a:lnTo>
                  <a:pt x="289" y="1671"/>
                </a:lnTo>
                <a:lnTo>
                  <a:pt x="287" y="1667"/>
                </a:lnTo>
                <a:lnTo>
                  <a:pt x="285" y="1667"/>
                </a:lnTo>
                <a:lnTo>
                  <a:pt x="283" y="1667"/>
                </a:lnTo>
                <a:lnTo>
                  <a:pt x="282" y="1667"/>
                </a:lnTo>
                <a:lnTo>
                  <a:pt x="281" y="1667"/>
                </a:lnTo>
                <a:lnTo>
                  <a:pt x="280" y="1667"/>
                </a:lnTo>
                <a:lnTo>
                  <a:pt x="275" y="1668"/>
                </a:lnTo>
                <a:lnTo>
                  <a:pt x="273" y="1669"/>
                </a:lnTo>
                <a:lnTo>
                  <a:pt x="272" y="1669"/>
                </a:lnTo>
                <a:lnTo>
                  <a:pt x="270" y="1672"/>
                </a:lnTo>
                <a:lnTo>
                  <a:pt x="268" y="1672"/>
                </a:lnTo>
                <a:lnTo>
                  <a:pt x="267" y="1673"/>
                </a:lnTo>
                <a:lnTo>
                  <a:pt x="266" y="1674"/>
                </a:lnTo>
                <a:lnTo>
                  <a:pt x="266" y="1675"/>
                </a:lnTo>
                <a:lnTo>
                  <a:pt x="265" y="1676"/>
                </a:lnTo>
                <a:lnTo>
                  <a:pt x="265" y="1677"/>
                </a:lnTo>
                <a:lnTo>
                  <a:pt x="264" y="1677"/>
                </a:lnTo>
                <a:lnTo>
                  <a:pt x="264" y="1678"/>
                </a:lnTo>
                <a:lnTo>
                  <a:pt x="263" y="1678"/>
                </a:lnTo>
                <a:lnTo>
                  <a:pt x="262" y="1678"/>
                </a:lnTo>
                <a:lnTo>
                  <a:pt x="257" y="1676"/>
                </a:lnTo>
                <a:lnTo>
                  <a:pt x="251" y="1673"/>
                </a:lnTo>
                <a:lnTo>
                  <a:pt x="245" y="1669"/>
                </a:lnTo>
                <a:lnTo>
                  <a:pt x="242" y="1668"/>
                </a:lnTo>
                <a:lnTo>
                  <a:pt x="241" y="1666"/>
                </a:lnTo>
                <a:lnTo>
                  <a:pt x="240" y="1665"/>
                </a:lnTo>
                <a:lnTo>
                  <a:pt x="239" y="1664"/>
                </a:lnTo>
                <a:lnTo>
                  <a:pt x="237" y="1663"/>
                </a:lnTo>
                <a:lnTo>
                  <a:pt x="235" y="1660"/>
                </a:lnTo>
                <a:lnTo>
                  <a:pt x="233" y="1659"/>
                </a:lnTo>
                <a:lnTo>
                  <a:pt x="232" y="1659"/>
                </a:lnTo>
                <a:lnTo>
                  <a:pt x="232" y="1658"/>
                </a:lnTo>
                <a:lnTo>
                  <a:pt x="232" y="1657"/>
                </a:lnTo>
                <a:lnTo>
                  <a:pt x="231" y="1657"/>
                </a:lnTo>
                <a:lnTo>
                  <a:pt x="230" y="1656"/>
                </a:lnTo>
                <a:lnTo>
                  <a:pt x="228" y="1654"/>
                </a:lnTo>
                <a:lnTo>
                  <a:pt x="225" y="1654"/>
                </a:lnTo>
                <a:lnTo>
                  <a:pt x="223" y="1654"/>
                </a:lnTo>
                <a:lnTo>
                  <a:pt x="220" y="1654"/>
                </a:lnTo>
                <a:lnTo>
                  <a:pt x="218" y="1655"/>
                </a:lnTo>
                <a:lnTo>
                  <a:pt x="214" y="1656"/>
                </a:lnTo>
                <a:lnTo>
                  <a:pt x="212" y="1657"/>
                </a:lnTo>
                <a:lnTo>
                  <a:pt x="210" y="1659"/>
                </a:lnTo>
                <a:lnTo>
                  <a:pt x="210" y="1660"/>
                </a:lnTo>
                <a:lnTo>
                  <a:pt x="208" y="1661"/>
                </a:lnTo>
                <a:lnTo>
                  <a:pt x="207" y="1664"/>
                </a:lnTo>
                <a:lnTo>
                  <a:pt x="206" y="1668"/>
                </a:lnTo>
                <a:lnTo>
                  <a:pt x="206" y="1669"/>
                </a:lnTo>
                <a:lnTo>
                  <a:pt x="206" y="1671"/>
                </a:lnTo>
                <a:lnTo>
                  <a:pt x="207" y="1672"/>
                </a:lnTo>
                <a:lnTo>
                  <a:pt x="208" y="1673"/>
                </a:lnTo>
                <a:lnTo>
                  <a:pt x="210" y="1673"/>
                </a:lnTo>
                <a:lnTo>
                  <a:pt x="210" y="1674"/>
                </a:lnTo>
                <a:lnTo>
                  <a:pt x="214" y="1675"/>
                </a:lnTo>
                <a:lnTo>
                  <a:pt x="218" y="1678"/>
                </a:lnTo>
                <a:lnTo>
                  <a:pt x="219" y="1680"/>
                </a:lnTo>
                <a:lnTo>
                  <a:pt x="220" y="1680"/>
                </a:lnTo>
                <a:lnTo>
                  <a:pt x="221" y="1681"/>
                </a:lnTo>
                <a:lnTo>
                  <a:pt x="223" y="1683"/>
                </a:lnTo>
                <a:lnTo>
                  <a:pt x="223" y="1684"/>
                </a:lnTo>
                <a:lnTo>
                  <a:pt x="224" y="1686"/>
                </a:lnTo>
                <a:lnTo>
                  <a:pt x="228" y="1691"/>
                </a:lnTo>
                <a:lnTo>
                  <a:pt x="229" y="1693"/>
                </a:lnTo>
                <a:lnTo>
                  <a:pt x="229" y="1696"/>
                </a:lnTo>
                <a:lnTo>
                  <a:pt x="229" y="1699"/>
                </a:lnTo>
                <a:lnTo>
                  <a:pt x="228" y="1702"/>
                </a:lnTo>
                <a:lnTo>
                  <a:pt x="227" y="1703"/>
                </a:lnTo>
                <a:lnTo>
                  <a:pt x="225" y="1705"/>
                </a:lnTo>
                <a:lnTo>
                  <a:pt x="223" y="1708"/>
                </a:lnTo>
                <a:lnTo>
                  <a:pt x="221" y="1709"/>
                </a:lnTo>
                <a:lnTo>
                  <a:pt x="219" y="1709"/>
                </a:lnTo>
                <a:lnTo>
                  <a:pt x="218" y="1709"/>
                </a:lnTo>
                <a:lnTo>
                  <a:pt x="216" y="1710"/>
                </a:lnTo>
                <a:lnTo>
                  <a:pt x="212" y="1711"/>
                </a:lnTo>
                <a:lnTo>
                  <a:pt x="211" y="1711"/>
                </a:lnTo>
                <a:lnTo>
                  <a:pt x="210" y="1711"/>
                </a:lnTo>
                <a:lnTo>
                  <a:pt x="208" y="1711"/>
                </a:lnTo>
                <a:lnTo>
                  <a:pt x="207" y="1711"/>
                </a:lnTo>
                <a:lnTo>
                  <a:pt x="205" y="1711"/>
                </a:lnTo>
                <a:lnTo>
                  <a:pt x="202" y="1710"/>
                </a:lnTo>
                <a:lnTo>
                  <a:pt x="199" y="1710"/>
                </a:lnTo>
                <a:lnTo>
                  <a:pt x="197" y="1711"/>
                </a:lnTo>
                <a:lnTo>
                  <a:pt x="196" y="1710"/>
                </a:lnTo>
                <a:lnTo>
                  <a:pt x="195" y="1709"/>
                </a:lnTo>
                <a:lnTo>
                  <a:pt x="194" y="1709"/>
                </a:lnTo>
                <a:lnTo>
                  <a:pt x="193" y="1708"/>
                </a:lnTo>
                <a:lnTo>
                  <a:pt x="189" y="1708"/>
                </a:lnTo>
                <a:lnTo>
                  <a:pt x="186" y="1709"/>
                </a:lnTo>
                <a:lnTo>
                  <a:pt x="180" y="1710"/>
                </a:lnTo>
                <a:lnTo>
                  <a:pt x="178" y="1710"/>
                </a:lnTo>
                <a:lnTo>
                  <a:pt x="176" y="1711"/>
                </a:lnTo>
                <a:lnTo>
                  <a:pt x="171" y="1710"/>
                </a:lnTo>
                <a:lnTo>
                  <a:pt x="170" y="1710"/>
                </a:lnTo>
                <a:lnTo>
                  <a:pt x="169" y="1711"/>
                </a:lnTo>
                <a:lnTo>
                  <a:pt x="168" y="1713"/>
                </a:lnTo>
                <a:lnTo>
                  <a:pt x="168" y="1715"/>
                </a:lnTo>
                <a:lnTo>
                  <a:pt x="168" y="1717"/>
                </a:lnTo>
                <a:lnTo>
                  <a:pt x="167" y="1718"/>
                </a:lnTo>
                <a:lnTo>
                  <a:pt x="167" y="1721"/>
                </a:lnTo>
                <a:lnTo>
                  <a:pt x="167" y="1722"/>
                </a:lnTo>
                <a:lnTo>
                  <a:pt x="166" y="1722"/>
                </a:lnTo>
                <a:lnTo>
                  <a:pt x="164" y="1722"/>
                </a:lnTo>
                <a:lnTo>
                  <a:pt x="163" y="1722"/>
                </a:lnTo>
                <a:lnTo>
                  <a:pt x="163" y="1723"/>
                </a:lnTo>
                <a:lnTo>
                  <a:pt x="162" y="1724"/>
                </a:lnTo>
                <a:lnTo>
                  <a:pt x="160" y="1725"/>
                </a:lnTo>
                <a:lnTo>
                  <a:pt x="159" y="1725"/>
                </a:lnTo>
                <a:lnTo>
                  <a:pt x="158" y="1725"/>
                </a:lnTo>
                <a:lnTo>
                  <a:pt x="156" y="1724"/>
                </a:lnTo>
                <a:lnTo>
                  <a:pt x="155" y="1724"/>
                </a:lnTo>
                <a:lnTo>
                  <a:pt x="154" y="1724"/>
                </a:lnTo>
                <a:lnTo>
                  <a:pt x="153" y="1723"/>
                </a:lnTo>
                <a:lnTo>
                  <a:pt x="150" y="1719"/>
                </a:lnTo>
                <a:lnTo>
                  <a:pt x="149" y="1718"/>
                </a:lnTo>
                <a:lnTo>
                  <a:pt x="147" y="1718"/>
                </a:lnTo>
                <a:lnTo>
                  <a:pt x="146" y="1717"/>
                </a:lnTo>
                <a:lnTo>
                  <a:pt x="145" y="1717"/>
                </a:lnTo>
                <a:lnTo>
                  <a:pt x="144" y="1716"/>
                </a:lnTo>
                <a:lnTo>
                  <a:pt x="144" y="1715"/>
                </a:lnTo>
                <a:lnTo>
                  <a:pt x="143" y="1715"/>
                </a:lnTo>
                <a:lnTo>
                  <a:pt x="143" y="1714"/>
                </a:lnTo>
                <a:lnTo>
                  <a:pt x="143" y="1711"/>
                </a:lnTo>
                <a:lnTo>
                  <a:pt x="143" y="1710"/>
                </a:lnTo>
                <a:lnTo>
                  <a:pt x="144" y="1710"/>
                </a:lnTo>
                <a:lnTo>
                  <a:pt x="144" y="1709"/>
                </a:lnTo>
                <a:lnTo>
                  <a:pt x="145" y="1709"/>
                </a:lnTo>
                <a:lnTo>
                  <a:pt x="145" y="1708"/>
                </a:lnTo>
                <a:lnTo>
                  <a:pt x="145" y="1707"/>
                </a:lnTo>
                <a:lnTo>
                  <a:pt x="145" y="1705"/>
                </a:lnTo>
                <a:lnTo>
                  <a:pt x="145" y="1699"/>
                </a:lnTo>
                <a:lnTo>
                  <a:pt x="145" y="1697"/>
                </a:lnTo>
                <a:lnTo>
                  <a:pt x="145" y="1694"/>
                </a:lnTo>
                <a:lnTo>
                  <a:pt x="144" y="1693"/>
                </a:lnTo>
                <a:lnTo>
                  <a:pt x="142" y="1691"/>
                </a:lnTo>
                <a:lnTo>
                  <a:pt x="141" y="1689"/>
                </a:lnTo>
                <a:lnTo>
                  <a:pt x="139" y="1689"/>
                </a:lnTo>
                <a:lnTo>
                  <a:pt x="137" y="1688"/>
                </a:lnTo>
                <a:lnTo>
                  <a:pt x="134" y="1688"/>
                </a:lnTo>
                <a:lnTo>
                  <a:pt x="130" y="1688"/>
                </a:lnTo>
                <a:lnTo>
                  <a:pt x="129" y="1688"/>
                </a:lnTo>
                <a:lnTo>
                  <a:pt x="127" y="1689"/>
                </a:lnTo>
                <a:lnTo>
                  <a:pt x="125" y="1690"/>
                </a:lnTo>
                <a:lnTo>
                  <a:pt x="124" y="1690"/>
                </a:lnTo>
                <a:lnTo>
                  <a:pt x="123" y="1690"/>
                </a:lnTo>
                <a:lnTo>
                  <a:pt x="119" y="1689"/>
                </a:lnTo>
                <a:lnTo>
                  <a:pt x="118" y="1689"/>
                </a:lnTo>
                <a:lnTo>
                  <a:pt x="115" y="1689"/>
                </a:lnTo>
                <a:lnTo>
                  <a:pt x="113" y="1689"/>
                </a:lnTo>
                <a:lnTo>
                  <a:pt x="112" y="1689"/>
                </a:lnTo>
                <a:lnTo>
                  <a:pt x="112" y="1688"/>
                </a:lnTo>
                <a:lnTo>
                  <a:pt x="111" y="1688"/>
                </a:lnTo>
                <a:lnTo>
                  <a:pt x="109" y="1688"/>
                </a:lnTo>
                <a:lnTo>
                  <a:pt x="108" y="1686"/>
                </a:lnTo>
                <a:lnTo>
                  <a:pt x="107" y="1686"/>
                </a:lnTo>
                <a:lnTo>
                  <a:pt x="106" y="1686"/>
                </a:lnTo>
                <a:lnTo>
                  <a:pt x="104" y="1686"/>
                </a:lnTo>
                <a:lnTo>
                  <a:pt x="103" y="1686"/>
                </a:lnTo>
                <a:lnTo>
                  <a:pt x="102" y="1686"/>
                </a:lnTo>
                <a:lnTo>
                  <a:pt x="100" y="1686"/>
                </a:lnTo>
                <a:lnTo>
                  <a:pt x="93" y="1686"/>
                </a:lnTo>
                <a:lnTo>
                  <a:pt x="89" y="1686"/>
                </a:lnTo>
                <a:lnTo>
                  <a:pt x="86" y="1688"/>
                </a:lnTo>
                <a:lnTo>
                  <a:pt x="84" y="1689"/>
                </a:lnTo>
                <a:lnTo>
                  <a:pt x="82" y="1690"/>
                </a:lnTo>
                <a:lnTo>
                  <a:pt x="81" y="1691"/>
                </a:lnTo>
                <a:lnTo>
                  <a:pt x="80" y="1692"/>
                </a:lnTo>
                <a:lnTo>
                  <a:pt x="78" y="1692"/>
                </a:lnTo>
                <a:lnTo>
                  <a:pt x="76" y="1693"/>
                </a:lnTo>
                <a:lnTo>
                  <a:pt x="73" y="1696"/>
                </a:lnTo>
                <a:lnTo>
                  <a:pt x="72" y="1697"/>
                </a:lnTo>
                <a:lnTo>
                  <a:pt x="68" y="1699"/>
                </a:lnTo>
                <a:lnTo>
                  <a:pt x="67" y="1700"/>
                </a:lnTo>
                <a:lnTo>
                  <a:pt x="66" y="1700"/>
                </a:lnTo>
                <a:lnTo>
                  <a:pt x="65" y="1700"/>
                </a:lnTo>
                <a:lnTo>
                  <a:pt x="64" y="1700"/>
                </a:lnTo>
                <a:lnTo>
                  <a:pt x="60" y="1702"/>
                </a:lnTo>
                <a:lnTo>
                  <a:pt x="56" y="1703"/>
                </a:lnTo>
                <a:lnTo>
                  <a:pt x="55" y="1703"/>
                </a:lnTo>
                <a:lnTo>
                  <a:pt x="50" y="1705"/>
                </a:lnTo>
                <a:lnTo>
                  <a:pt x="49" y="1706"/>
                </a:lnTo>
                <a:lnTo>
                  <a:pt x="48" y="1706"/>
                </a:lnTo>
                <a:lnTo>
                  <a:pt x="41" y="1707"/>
                </a:lnTo>
                <a:lnTo>
                  <a:pt x="39" y="1707"/>
                </a:lnTo>
                <a:lnTo>
                  <a:pt x="37" y="1707"/>
                </a:lnTo>
                <a:lnTo>
                  <a:pt x="35" y="1707"/>
                </a:lnTo>
                <a:lnTo>
                  <a:pt x="34" y="1708"/>
                </a:lnTo>
                <a:lnTo>
                  <a:pt x="33" y="1708"/>
                </a:lnTo>
                <a:lnTo>
                  <a:pt x="32" y="1709"/>
                </a:lnTo>
                <a:lnTo>
                  <a:pt x="31" y="1709"/>
                </a:lnTo>
                <a:lnTo>
                  <a:pt x="30" y="1709"/>
                </a:lnTo>
                <a:lnTo>
                  <a:pt x="26" y="1710"/>
                </a:lnTo>
                <a:lnTo>
                  <a:pt x="25" y="1709"/>
                </a:lnTo>
                <a:lnTo>
                  <a:pt x="25" y="1710"/>
                </a:lnTo>
                <a:lnTo>
                  <a:pt x="18" y="1710"/>
                </a:lnTo>
                <a:lnTo>
                  <a:pt x="13" y="1709"/>
                </a:lnTo>
                <a:lnTo>
                  <a:pt x="13" y="1708"/>
                </a:lnTo>
                <a:lnTo>
                  <a:pt x="12" y="1708"/>
                </a:lnTo>
                <a:lnTo>
                  <a:pt x="12" y="1707"/>
                </a:lnTo>
                <a:lnTo>
                  <a:pt x="9" y="1707"/>
                </a:lnTo>
                <a:lnTo>
                  <a:pt x="7" y="1705"/>
                </a:lnTo>
                <a:lnTo>
                  <a:pt x="7" y="1703"/>
                </a:lnTo>
                <a:lnTo>
                  <a:pt x="5" y="1702"/>
                </a:lnTo>
                <a:lnTo>
                  <a:pt x="4" y="1700"/>
                </a:lnTo>
                <a:lnTo>
                  <a:pt x="3" y="1698"/>
                </a:lnTo>
                <a:lnTo>
                  <a:pt x="0" y="1691"/>
                </a:lnTo>
                <a:lnTo>
                  <a:pt x="0" y="1688"/>
                </a:lnTo>
                <a:lnTo>
                  <a:pt x="0" y="1686"/>
                </a:lnTo>
                <a:lnTo>
                  <a:pt x="0" y="1685"/>
                </a:lnTo>
                <a:lnTo>
                  <a:pt x="0" y="1684"/>
                </a:lnTo>
                <a:lnTo>
                  <a:pt x="0" y="1682"/>
                </a:lnTo>
                <a:lnTo>
                  <a:pt x="1" y="1681"/>
                </a:lnTo>
                <a:lnTo>
                  <a:pt x="3" y="1678"/>
                </a:lnTo>
                <a:lnTo>
                  <a:pt x="5" y="1676"/>
                </a:lnTo>
                <a:lnTo>
                  <a:pt x="7" y="1674"/>
                </a:lnTo>
                <a:lnTo>
                  <a:pt x="14" y="1668"/>
                </a:lnTo>
                <a:lnTo>
                  <a:pt x="15" y="1666"/>
                </a:lnTo>
                <a:lnTo>
                  <a:pt x="16" y="1666"/>
                </a:lnTo>
                <a:lnTo>
                  <a:pt x="17" y="1665"/>
                </a:lnTo>
                <a:lnTo>
                  <a:pt x="18" y="1664"/>
                </a:lnTo>
                <a:lnTo>
                  <a:pt x="20" y="1663"/>
                </a:lnTo>
                <a:lnTo>
                  <a:pt x="21" y="1661"/>
                </a:lnTo>
                <a:lnTo>
                  <a:pt x="25" y="1657"/>
                </a:lnTo>
                <a:lnTo>
                  <a:pt x="27" y="1656"/>
                </a:lnTo>
                <a:lnTo>
                  <a:pt x="30" y="1652"/>
                </a:lnTo>
                <a:lnTo>
                  <a:pt x="32" y="1650"/>
                </a:lnTo>
                <a:lnTo>
                  <a:pt x="35" y="1648"/>
                </a:lnTo>
                <a:lnTo>
                  <a:pt x="39" y="1644"/>
                </a:lnTo>
                <a:lnTo>
                  <a:pt x="41" y="1642"/>
                </a:lnTo>
                <a:lnTo>
                  <a:pt x="47" y="1638"/>
                </a:lnTo>
                <a:lnTo>
                  <a:pt x="50" y="1633"/>
                </a:lnTo>
                <a:lnTo>
                  <a:pt x="52" y="1631"/>
                </a:lnTo>
                <a:lnTo>
                  <a:pt x="55" y="1630"/>
                </a:lnTo>
                <a:lnTo>
                  <a:pt x="68" y="1617"/>
                </a:lnTo>
                <a:lnTo>
                  <a:pt x="83" y="1604"/>
                </a:lnTo>
                <a:lnTo>
                  <a:pt x="100" y="1588"/>
                </a:lnTo>
                <a:lnTo>
                  <a:pt x="103" y="1584"/>
                </a:lnTo>
                <a:lnTo>
                  <a:pt x="113" y="1575"/>
                </a:lnTo>
                <a:lnTo>
                  <a:pt x="113" y="1574"/>
                </a:lnTo>
                <a:lnTo>
                  <a:pt x="118" y="1571"/>
                </a:lnTo>
                <a:lnTo>
                  <a:pt x="119" y="1569"/>
                </a:lnTo>
                <a:lnTo>
                  <a:pt x="129" y="1560"/>
                </a:lnTo>
                <a:lnTo>
                  <a:pt x="135" y="1555"/>
                </a:lnTo>
                <a:lnTo>
                  <a:pt x="145" y="1546"/>
                </a:lnTo>
                <a:lnTo>
                  <a:pt x="153" y="1538"/>
                </a:lnTo>
                <a:lnTo>
                  <a:pt x="154" y="1537"/>
                </a:lnTo>
                <a:lnTo>
                  <a:pt x="161" y="1531"/>
                </a:lnTo>
                <a:lnTo>
                  <a:pt x="180" y="1513"/>
                </a:lnTo>
                <a:lnTo>
                  <a:pt x="189" y="1504"/>
                </a:lnTo>
                <a:lnTo>
                  <a:pt x="210" y="1484"/>
                </a:lnTo>
                <a:lnTo>
                  <a:pt x="225" y="1470"/>
                </a:lnTo>
                <a:lnTo>
                  <a:pt x="227" y="1468"/>
                </a:lnTo>
                <a:lnTo>
                  <a:pt x="235" y="1460"/>
                </a:lnTo>
                <a:lnTo>
                  <a:pt x="236" y="1460"/>
                </a:lnTo>
                <a:lnTo>
                  <a:pt x="240" y="1456"/>
                </a:lnTo>
                <a:lnTo>
                  <a:pt x="255" y="1442"/>
                </a:lnTo>
                <a:lnTo>
                  <a:pt x="264" y="1434"/>
                </a:lnTo>
                <a:lnTo>
                  <a:pt x="272" y="1426"/>
                </a:lnTo>
                <a:lnTo>
                  <a:pt x="275" y="1424"/>
                </a:lnTo>
                <a:lnTo>
                  <a:pt x="291" y="1408"/>
                </a:lnTo>
                <a:lnTo>
                  <a:pt x="296" y="1405"/>
                </a:lnTo>
                <a:lnTo>
                  <a:pt x="301" y="1399"/>
                </a:lnTo>
                <a:lnTo>
                  <a:pt x="304" y="1397"/>
                </a:lnTo>
                <a:lnTo>
                  <a:pt x="309" y="1392"/>
                </a:lnTo>
                <a:lnTo>
                  <a:pt x="309" y="1391"/>
                </a:lnTo>
                <a:lnTo>
                  <a:pt x="313" y="1389"/>
                </a:lnTo>
                <a:lnTo>
                  <a:pt x="314" y="1388"/>
                </a:lnTo>
                <a:lnTo>
                  <a:pt x="320" y="1381"/>
                </a:lnTo>
                <a:lnTo>
                  <a:pt x="331" y="1371"/>
                </a:lnTo>
                <a:lnTo>
                  <a:pt x="334" y="1368"/>
                </a:lnTo>
                <a:lnTo>
                  <a:pt x="335" y="1367"/>
                </a:lnTo>
                <a:lnTo>
                  <a:pt x="351" y="1353"/>
                </a:lnTo>
                <a:lnTo>
                  <a:pt x="374" y="1331"/>
                </a:lnTo>
                <a:lnTo>
                  <a:pt x="397" y="1309"/>
                </a:lnTo>
                <a:lnTo>
                  <a:pt x="401" y="1306"/>
                </a:lnTo>
                <a:lnTo>
                  <a:pt x="406" y="1300"/>
                </a:lnTo>
                <a:lnTo>
                  <a:pt x="409" y="1298"/>
                </a:lnTo>
                <a:lnTo>
                  <a:pt x="410" y="1297"/>
                </a:lnTo>
                <a:lnTo>
                  <a:pt x="412" y="1295"/>
                </a:lnTo>
                <a:lnTo>
                  <a:pt x="421" y="1287"/>
                </a:lnTo>
                <a:lnTo>
                  <a:pt x="429" y="1279"/>
                </a:lnTo>
                <a:lnTo>
                  <a:pt x="455" y="1254"/>
                </a:lnTo>
                <a:lnTo>
                  <a:pt x="459" y="1250"/>
                </a:lnTo>
                <a:lnTo>
                  <a:pt x="475" y="1234"/>
                </a:lnTo>
                <a:lnTo>
                  <a:pt x="485" y="1225"/>
                </a:lnTo>
                <a:lnTo>
                  <a:pt x="489" y="1222"/>
                </a:lnTo>
                <a:lnTo>
                  <a:pt x="503" y="1208"/>
                </a:lnTo>
                <a:lnTo>
                  <a:pt x="516" y="1196"/>
                </a:lnTo>
                <a:lnTo>
                  <a:pt x="530" y="1182"/>
                </a:lnTo>
                <a:lnTo>
                  <a:pt x="541" y="1173"/>
                </a:lnTo>
                <a:lnTo>
                  <a:pt x="547" y="1166"/>
                </a:lnTo>
                <a:lnTo>
                  <a:pt x="576" y="1139"/>
                </a:lnTo>
                <a:lnTo>
                  <a:pt x="601" y="1114"/>
                </a:lnTo>
                <a:lnTo>
                  <a:pt x="643" y="1075"/>
                </a:lnTo>
                <a:lnTo>
                  <a:pt x="660" y="1058"/>
                </a:lnTo>
                <a:lnTo>
                  <a:pt x="675" y="1045"/>
                </a:lnTo>
                <a:lnTo>
                  <a:pt x="678" y="1041"/>
                </a:lnTo>
                <a:lnTo>
                  <a:pt x="688" y="1031"/>
                </a:lnTo>
                <a:lnTo>
                  <a:pt x="722" y="999"/>
                </a:lnTo>
                <a:lnTo>
                  <a:pt x="723" y="998"/>
                </a:lnTo>
                <a:lnTo>
                  <a:pt x="723" y="1000"/>
                </a:lnTo>
                <a:lnTo>
                  <a:pt x="735" y="989"/>
                </a:lnTo>
                <a:lnTo>
                  <a:pt x="736" y="988"/>
                </a:lnTo>
                <a:lnTo>
                  <a:pt x="790" y="936"/>
                </a:lnTo>
                <a:lnTo>
                  <a:pt x="791" y="933"/>
                </a:lnTo>
                <a:lnTo>
                  <a:pt x="794" y="931"/>
                </a:lnTo>
                <a:lnTo>
                  <a:pt x="794" y="930"/>
                </a:lnTo>
                <a:lnTo>
                  <a:pt x="796" y="930"/>
                </a:lnTo>
                <a:lnTo>
                  <a:pt x="822" y="905"/>
                </a:lnTo>
                <a:lnTo>
                  <a:pt x="851" y="874"/>
                </a:lnTo>
                <a:lnTo>
                  <a:pt x="857" y="870"/>
                </a:lnTo>
                <a:lnTo>
                  <a:pt x="858" y="869"/>
                </a:lnTo>
                <a:lnTo>
                  <a:pt x="877" y="849"/>
                </a:lnTo>
                <a:lnTo>
                  <a:pt x="882" y="845"/>
                </a:lnTo>
                <a:lnTo>
                  <a:pt x="883" y="844"/>
                </a:lnTo>
                <a:lnTo>
                  <a:pt x="901" y="827"/>
                </a:lnTo>
                <a:lnTo>
                  <a:pt x="901" y="826"/>
                </a:lnTo>
                <a:lnTo>
                  <a:pt x="914" y="813"/>
                </a:lnTo>
                <a:lnTo>
                  <a:pt x="948" y="779"/>
                </a:lnTo>
                <a:lnTo>
                  <a:pt x="970" y="757"/>
                </a:lnTo>
                <a:lnTo>
                  <a:pt x="992" y="735"/>
                </a:lnTo>
                <a:lnTo>
                  <a:pt x="995" y="732"/>
                </a:lnTo>
                <a:lnTo>
                  <a:pt x="1005" y="723"/>
                </a:lnTo>
                <a:lnTo>
                  <a:pt x="1064" y="664"/>
                </a:lnTo>
                <a:lnTo>
                  <a:pt x="1071" y="657"/>
                </a:lnTo>
                <a:lnTo>
                  <a:pt x="1116" y="613"/>
                </a:lnTo>
                <a:lnTo>
                  <a:pt x="1116" y="612"/>
                </a:lnTo>
                <a:lnTo>
                  <a:pt x="1134" y="594"/>
                </a:lnTo>
                <a:lnTo>
                  <a:pt x="1146" y="583"/>
                </a:lnTo>
                <a:lnTo>
                  <a:pt x="1152" y="577"/>
                </a:lnTo>
                <a:lnTo>
                  <a:pt x="1153" y="576"/>
                </a:lnTo>
                <a:lnTo>
                  <a:pt x="1163" y="565"/>
                </a:lnTo>
                <a:lnTo>
                  <a:pt x="1167" y="562"/>
                </a:lnTo>
                <a:lnTo>
                  <a:pt x="1170" y="559"/>
                </a:lnTo>
                <a:lnTo>
                  <a:pt x="1171" y="558"/>
                </a:lnTo>
                <a:lnTo>
                  <a:pt x="1179" y="550"/>
                </a:lnTo>
                <a:lnTo>
                  <a:pt x="1183" y="546"/>
                </a:lnTo>
                <a:lnTo>
                  <a:pt x="1186" y="543"/>
                </a:lnTo>
                <a:lnTo>
                  <a:pt x="1188" y="542"/>
                </a:lnTo>
                <a:lnTo>
                  <a:pt x="1190" y="539"/>
                </a:lnTo>
                <a:lnTo>
                  <a:pt x="1190" y="538"/>
                </a:lnTo>
                <a:lnTo>
                  <a:pt x="1196" y="534"/>
                </a:lnTo>
                <a:lnTo>
                  <a:pt x="1197" y="531"/>
                </a:lnTo>
                <a:lnTo>
                  <a:pt x="1198" y="531"/>
                </a:lnTo>
                <a:lnTo>
                  <a:pt x="1198" y="530"/>
                </a:lnTo>
                <a:lnTo>
                  <a:pt x="1199" y="530"/>
                </a:lnTo>
                <a:lnTo>
                  <a:pt x="1199" y="529"/>
                </a:lnTo>
                <a:lnTo>
                  <a:pt x="1202" y="527"/>
                </a:lnTo>
                <a:lnTo>
                  <a:pt x="1205" y="525"/>
                </a:lnTo>
                <a:lnTo>
                  <a:pt x="1206" y="523"/>
                </a:lnTo>
                <a:lnTo>
                  <a:pt x="1206" y="522"/>
                </a:lnTo>
                <a:lnTo>
                  <a:pt x="1211" y="518"/>
                </a:lnTo>
                <a:lnTo>
                  <a:pt x="1212" y="518"/>
                </a:lnTo>
                <a:lnTo>
                  <a:pt x="1213" y="516"/>
                </a:lnTo>
                <a:lnTo>
                  <a:pt x="1214" y="516"/>
                </a:lnTo>
                <a:lnTo>
                  <a:pt x="1218" y="512"/>
                </a:lnTo>
                <a:lnTo>
                  <a:pt x="1220" y="510"/>
                </a:lnTo>
                <a:lnTo>
                  <a:pt x="1220" y="509"/>
                </a:lnTo>
                <a:lnTo>
                  <a:pt x="1221" y="509"/>
                </a:lnTo>
                <a:lnTo>
                  <a:pt x="1223" y="506"/>
                </a:lnTo>
                <a:lnTo>
                  <a:pt x="1225" y="504"/>
                </a:lnTo>
                <a:lnTo>
                  <a:pt x="1227" y="503"/>
                </a:lnTo>
                <a:lnTo>
                  <a:pt x="1229" y="500"/>
                </a:lnTo>
                <a:lnTo>
                  <a:pt x="1231" y="497"/>
                </a:lnTo>
                <a:lnTo>
                  <a:pt x="1235" y="495"/>
                </a:lnTo>
                <a:lnTo>
                  <a:pt x="1237" y="493"/>
                </a:lnTo>
                <a:lnTo>
                  <a:pt x="1237" y="492"/>
                </a:lnTo>
                <a:lnTo>
                  <a:pt x="1240" y="489"/>
                </a:lnTo>
                <a:lnTo>
                  <a:pt x="1242" y="487"/>
                </a:lnTo>
                <a:lnTo>
                  <a:pt x="1249" y="480"/>
                </a:lnTo>
                <a:lnTo>
                  <a:pt x="1256" y="473"/>
                </a:lnTo>
                <a:lnTo>
                  <a:pt x="1259" y="470"/>
                </a:lnTo>
                <a:lnTo>
                  <a:pt x="1261" y="469"/>
                </a:lnTo>
                <a:lnTo>
                  <a:pt x="1263" y="468"/>
                </a:lnTo>
                <a:lnTo>
                  <a:pt x="1264" y="466"/>
                </a:lnTo>
                <a:lnTo>
                  <a:pt x="1265" y="464"/>
                </a:lnTo>
                <a:lnTo>
                  <a:pt x="1266" y="463"/>
                </a:lnTo>
                <a:lnTo>
                  <a:pt x="1267" y="462"/>
                </a:lnTo>
                <a:lnTo>
                  <a:pt x="1270" y="460"/>
                </a:lnTo>
                <a:lnTo>
                  <a:pt x="1273" y="458"/>
                </a:lnTo>
                <a:lnTo>
                  <a:pt x="1283" y="447"/>
                </a:lnTo>
                <a:lnTo>
                  <a:pt x="1291" y="439"/>
                </a:lnTo>
                <a:lnTo>
                  <a:pt x="1293" y="436"/>
                </a:lnTo>
                <a:lnTo>
                  <a:pt x="1296" y="435"/>
                </a:lnTo>
                <a:lnTo>
                  <a:pt x="1297" y="434"/>
                </a:lnTo>
                <a:lnTo>
                  <a:pt x="1298" y="431"/>
                </a:lnTo>
                <a:lnTo>
                  <a:pt x="1300" y="430"/>
                </a:lnTo>
                <a:lnTo>
                  <a:pt x="1317" y="412"/>
                </a:lnTo>
                <a:lnTo>
                  <a:pt x="1343" y="387"/>
                </a:lnTo>
                <a:lnTo>
                  <a:pt x="1350" y="380"/>
                </a:lnTo>
                <a:lnTo>
                  <a:pt x="1359" y="371"/>
                </a:lnTo>
                <a:lnTo>
                  <a:pt x="1375" y="355"/>
                </a:lnTo>
                <a:lnTo>
                  <a:pt x="1421" y="309"/>
                </a:lnTo>
                <a:lnTo>
                  <a:pt x="1421" y="308"/>
                </a:lnTo>
                <a:lnTo>
                  <a:pt x="1422" y="308"/>
                </a:lnTo>
                <a:lnTo>
                  <a:pt x="1427" y="302"/>
                </a:lnTo>
                <a:lnTo>
                  <a:pt x="1436" y="294"/>
                </a:lnTo>
                <a:lnTo>
                  <a:pt x="1438" y="292"/>
                </a:lnTo>
                <a:lnTo>
                  <a:pt x="1445" y="285"/>
                </a:lnTo>
                <a:lnTo>
                  <a:pt x="1465" y="263"/>
                </a:lnTo>
                <a:lnTo>
                  <a:pt x="1473" y="257"/>
                </a:lnTo>
                <a:lnTo>
                  <a:pt x="1477" y="253"/>
                </a:lnTo>
                <a:lnTo>
                  <a:pt x="1488" y="242"/>
                </a:lnTo>
                <a:lnTo>
                  <a:pt x="1491" y="238"/>
                </a:lnTo>
                <a:lnTo>
                  <a:pt x="1498" y="232"/>
                </a:lnTo>
                <a:lnTo>
                  <a:pt x="1507" y="222"/>
                </a:lnTo>
                <a:lnTo>
                  <a:pt x="1508" y="221"/>
                </a:lnTo>
                <a:lnTo>
                  <a:pt x="1513" y="217"/>
                </a:lnTo>
                <a:lnTo>
                  <a:pt x="1522" y="208"/>
                </a:lnTo>
                <a:lnTo>
                  <a:pt x="1530" y="200"/>
                </a:lnTo>
                <a:lnTo>
                  <a:pt x="1537" y="194"/>
                </a:lnTo>
                <a:lnTo>
                  <a:pt x="1555" y="176"/>
                </a:lnTo>
                <a:lnTo>
                  <a:pt x="1563" y="167"/>
                </a:lnTo>
                <a:lnTo>
                  <a:pt x="1584" y="145"/>
                </a:lnTo>
                <a:lnTo>
                  <a:pt x="1593" y="137"/>
                </a:lnTo>
                <a:lnTo>
                  <a:pt x="1598" y="133"/>
                </a:lnTo>
                <a:lnTo>
                  <a:pt x="1640" y="90"/>
                </a:lnTo>
                <a:lnTo>
                  <a:pt x="1671" y="58"/>
                </a:lnTo>
                <a:lnTo>
                  <a:pt x="1673" y="57"/>
                </a:lnTo>
                <a:lnTo>
                  <a:pt x="1673" y="56"/>
                </a:lnTo>
                <a:lnTo>
                  <a:pt x="1676" y="54"/>
                </a:lnTo>
                <a:lnTo>
                  <a:pt x="1680" y="49"/>
                </a:lnTo>
                <a:lnTo>
                  <a:pt x="1683" y="46"/>
                </a:lnTo>
                <a:lnTo>
                  <a:pt x="1687" y="43"/>
                </a:lnTo>
                <a:lnTo>
                  <a:pt x="1687" y="42"/>
                </a:lnTo>
                <a:lnTo>
                  <a:pt x="1690" y="38"/>
                </a:lnTo>
                <a:lnTo>
                  <a:pt x="1692" y="37"/>
                </a:lnTo>
                <a:lnTo>
                  <a:pt x="1694" y="36"/>
                </a:lnTo>
                <a:lnTo>
                  <a:pt x="1697" y="32"/>
                </a:lnTo>
                <a:lnTo>
                  <a:pt x="1698" y="31"/>
                </a:lnTo>
                <a:lnTo>
                  <a:pt x="1699" y="29"/>
                </a:lnTo>
                <a:lnTo>
                  <a:pt x="1704" y="26"/>
                </a:lnTo>
                <a:lnTo>
                  <a:pt x="1705" y="24"/>
                </a:lnTo>
                <a:lnTo>
                  <a:pt x="1707" y="21"/>
                </a:lnTo>
                <a:lnTo>
                  <a:pt x="1714" y="15"/>
                </a:lnTo>
                <a:lnTo>
                  <a:pt x="1716" y="12"/>
                </a:lnTo>
                <a:lnTo>
                  <a:pt x="1719" y="10"/>
                </a:lnTo>
                <a:lnTo>
                  <a:pt x="1724" y="4"/>
                </a:lnTo>
                <a:lnTo>
                  <a:pt x="1726" y="4"/>
                </a:lnTo>
                <a:lnTo>
                  <a:pt x="1726" y="3"/>
                </a:lnTo>
                <a:lnTo>
                  <a:pt x="1727" y="3"/>
                </a:lnTo>
                <a:lnTo>
                  <a:pt x="1727" y="2"/>
                </a:lnTo>
                <a:lnTo>
                  <a:pt x="1729" y="0"/>
                </a:lnTo>
                <a:lnTo>
                  <a:pt x="1729" y="1"/>
                </a:lnTo>
                <a:lnTo>
                  <a:pt x="1730" y="1"/>
                </a:lnTo>
                <a:lnTo>
                  <a:pt x="1759" y="25"/>
                </a:lnTo>
                <a:lnTo>
                  <a:pt x="1762" y="27"/>
                </a:lnTo>
                <a:lnTo>
                  <a:pt x="1768" y="33"/>
                </a:lnTo>
                <a:lnTo>
                  <a:pt x="1851" y="100"/>
                </a:lnTo>
                <a:lnTo>
                  <a:pt x="1909" y="148"/>
                </a:lnTo>
                <a:lnTo>
                  <a:pt x="1931" y="166"/>
                </a:lnTo>
                <a:lnTo>
                  <a:pt x="1939" y="173"/>
                </a:lnTo>
                <a:lnTo>
                  <a:pt x="1940" y="173"/>
                </a:lnTo>
                <a:lnTo>
                  <a:pt x="1943" y="175"/>
                </a:lnTo>
                <a:lnTo>
                  <a:pt x="1945" y="177"/>
                </a:lnTo>
                <a:lnTo>
                  <a:pt x="1951" y="182"/>
                </a:lnTo>
                <a:lnTo>
                  <a:pt x="1951" y="183"/>
                </a:lnTo>
                <a:lnTo>
                  <a:pt x="1959" y="187"/>
                </a:lnTo>
                <a:lnTo>
                  <a:pt x="1983" y="209"/>
                </a:lnTo>
                <a:lnTo>
                  <a:pt x="1985" y="210"/>
                </a:lnTo>
                <a:lnTo>
                  <a:pt x="1987" y="211"/>
                </a:lnTo>
                <a:lnTo>
                  <a:pt x="1994" y="217"/>
                </a:lnTo>
                <a:lnTo>
                  <a:pt x="2031" y="247"/>
                </a:lnTo>
                <a:lnTo>
                  <a:pt x="2033" y="250"/>
                </a:lnTo>
                <a:lnTo>
                  <a:pt x="2035" y="252"/>
                </a:lnTo>
                <a:lnTo>
                  <a:pt x="2040" y="255"/>
                </a:lnTo>
                <a:lnTo>
                  <a:pt x="2042" y="258"/>
                </a:lnTo>
                <a:lnTo>
                  <a:pt x="2048" y="261"/>
                </a:lnTo>
                <a:lnTo>
                  <a:pt x="2048" y="262"/>
                </a:lnTo>
                <a:lnTo>
                  <a:pt x="2052" y="266"/>
                </a:lnTo>
                <a:lnTo>
                  <a:pt x="2082" y="289"/>
                </a:lnTo>
                <a:lnTo>
                  <a:pt x="2092" y="299"/>
                </a:lnTo>
                <a:lnTo>
                  <a:pt x="2100" y="305"/>
                </a:lnTo>
                <a:lnTo>
                  <a:pt x="2108" y="312"/>
                </a:lnTo>
                <a:lnTo>
                  <a:pt x="2126" y="327"/>
                </a:lnTo>
                <a:lnTo>
                  <a:pt x="2135" y="334"/>
                </a:lnTo>
                <a:lnTo>
                  <a:pt x="2162" y="357"/>
                </a:lnTo>
                <a:lnTo>
                  <a:pt x="2196" y="385"/>
                </a:lnTo>
                <a:lnTo>
                  <a:pt x="2197" y="385"/>
                </a:lnTo>
                <a:lnTo>
                  <a:pt x="2218" y="402"/>
                </a:lnTo>
                <a:lnTo>
                  <a:pt x="2219" y="404"/>
                </a:lnTo>
                <a:lnTo>
                  <a:pt x="2220" y="404"/>
                </a:lnTo>
                <a:lnTo>
                  <a:pt x="2220" y="405"/>
                </a:lnTo>
                <a:lnTo>
                  <a:pt x="2221" y="405"/>
                </a:lnTo>
                <a:lnTo>
                  <a:pt x="2222" y="406"/>
                </a:lnTo>
                <a:lnTo>
                  <a:pt x="2223" y="408"/>
                </a:lnTo>
                <a:lnTo>
                  <a:pt x="2224" y="409"/>
                </a:lnTo>
                <a:lnTo>
                  <a:pt x="2226" y="409"/>
                </a:lnTo>
                <a:lnTo>
                  <a:pt x="2226" y="410"/>
                </a:lnTo>
                <a:lnTo>
                  <a:pt x="2227" y="410"/>
                </a:lnTo>
                <a:lnTo>
                  <a:pt x="2228" y="411"/>
                </a:lnTo>
                <a:lnTo>
                  <a:pt x="2229" y="411"/>
                </a:lnTo>
                <a:lnTo>
                  <a:pt x="2229" y="412"/>
                </a:lnTo>
                <a:lnTo>
                  <a:pt x="2238" y="419"/>
                </a:lnTo>
                <a:lnTo>
                  <a:pt x="2240" y="421"/>
                </a:lnTo>
                <a:lnTo>
                  <a:pt x="2246" y="425"/>
                </a:lnTo>
                <a:lnTo>
                  <a:pt x="2246" y="426"/>
                </a:lnTo>
                <a:lnTo>
                  <a:pt x="2247" y="426"/>
                </a:lnTo>
                <a:lnTo>
                  <a:pt x="2250" y="429"/>
                </a:lnTo>
                <a:lnTo>
                  <a:pt x="2254" y="431"/>
                </a:lnTo>
                <a:lnTo>
                  <a:pt x="2254" y="433"/>
                </a:lnTo>
                <a:lnTo>
                  <a:pt x="2256" y="434"/>
                </a:lnTo>
                <a:lnTo>
                  <a:pt x="2272" y="446"/>
                </a:lnTo>
                <a:lnTo>
                  <a:pt x="2276" y="451"/>
                </a:lnTo>
                <a:lnTo>
                  <a:pt x="2313" y="480"/>
                </a:lnTo>
                <a:lnTo>
                  <a:pt x="2314" y="481"/>
                </a:lnTo>
                <a:lnTo>
                  <a:pt x="2325" y="491"/>
                </a:lnTo>
                <a:lnTo>
                  <a:pt x="2354" y="514"/>
                </a:lnTo>
                <a:lnTo>
                  <a:pt x="2368" y="526"/>
                </a:lnTo>
                <a:lnTo>
                  <a:pt x="2369" y="527"/>
                </a:lnTo>
                <a:lnTo>
                  <a:pt x="2371" y="529"/>
                </a:lnTo>
                <a:lnTo>
                  <a:pt x="2386" y="540"/>
                </a:lnTo>
                <a:lnTo>
                  <a:pt x="2402" y="554"/>
                </a:lnTo>
                <a:lnTo>
                  <a:pt x="2410" y="561"/>
                </a:lnTo>
                <a:lnTo>
                  <a:pt x="2429" y="576"/>
                </a:lnTo>
                <a:lnTo>
                  <a:pt x="2453" y="596"/>
                </a:lnTo>
                <a:lnTo>
                  <a:pt x="2455" y="598"/>
                </a:lnTo>
                <a:lnTo>
                  <a:pt x="2462" y="603"/>
                </a:lnTo>
                <a:lnTo>
                  <a:pt x="2462" y="604"/>
                </a:lnTo>
                <a:lnTo>
                  <a:pt x="2463" y="604"/>
                </a:lnTo>
                <a:lnTo>
                  <a:pt x="2463" y="605"/>
                </a:lnTo>
                <a:lnTo>
                  <a:pt x="2480" y="619"/>
                </a:lnTo>
                <a:lnTo>
                  <a:pt x="2495" y="630"/>
                </a:lnTo>
                <a:lnTo>
                  <a:pt x="2498" y="634"/>
                </a:lnTo>
                <a:lnTo>
                  <a:pt x="2506" y="640"/>
                </a:lnTo>
                <a:lnTo>
                  <a:pt x="2528" y="657"/>
                </a:lnTo>
                <a:lnTo>
                  <a:pt x="2531" y="661"/>
                </a:lnTo>
                <a:lnTo>
                  <a:pt x="2534" y="663"/>
                </a:lnTo>
                <a:lnTo>
                  <a:pt x="2580" y="701"/>
                </a:lnTo>
                <a:lnTo>
                  <a:pt x="2582" y="703"/>
                </a:lnTo>
                <a:lnTo>
                  <a:pt x="2583" y="703"/>
                </a:lnTo>
                <a:lnTo>
                  <a:pt x="2583" y="704"/>
                </a:lnTo>
                <a:lnTo>
                  <a:pt x="2603" y="719"/>
                </a:lnTo>
                <a:lnTo>
                  <a:pt x="2619" y="732"/>
                </a:lnTo>
                <a:lnTo>
                  <a:pt x="2657" y="763"/>
                </a:lnTo>
                <a:lnTo>
                  <a:pt x="2679" y="782"/>
                </a:lnTo>
                <a:lnTo>
                  <a:pt x="2721" y="816"/>
                </a:lnTo>
                <a:lnTo>
                  <a:pt x="2731" y="823"/>
                </a:lnTo>
                <a:lnTo>
                  <a:pt x="2742" y="834"/>
                </a:lnTo>
                <a:lnTo>
                  <a:pt x="2757" y="846"/>
                </a:lnTo>
                <a:lnTo>
                  <a:pt x="2788" y="870"/>
                </a:lnTo>
                <a:lnTo>
                  <a:pt x="2802" y="882"/>
                </a:lnTo>
                <a:lnTo>
                  <a:pt x="2816" y="894"/>
                </a:lnTo>
                <a:lnTo>
                  <a:pt x="2840" y="913"/>
                </a:lnTo>
                <a:lnTo>
                  <a:pt x="2844" y="916"/>
                </a:lnTo>
                <a:lnTo>
                  <a:pt x="2850" y="921"/>
                </a:lnTo>
                <a:lnTo>
                  <a:pt x="2851" y="922"/>
                </a:lnTo>
                <a:lnTo>
                  <a:pt x="2867" y="936"/>
                </a:lnTo>
                <a:lnTo>
                  <a:pt x="2871" y="939"/>
                </a:lnTo>
                <a:lnTo>
                  <a:pt x="2874" y="941"/>
                </a:lnTo>
                <a:lnTo>
                  <a:pt x="2913" y="973"/>
                </a:lnTo>
                <a:lnTo>
                  <a:pt x="2919" y="978"/>
                </a:lnTo>
                <a:lnTo>
                  <a:pt x="2982" y="1030"/>
                </a:lnTo>
                <a:lnTo>
                  <a:pt x="3013" y="1055"/>
                </a:lnTo>
                <a:lnTo>
                  <a:pt x="3046" y="1082"/>
                </a:lnTo>
                <a:lnTo>
                  <a:pt x="3046" y="1083"/>
                </a:lnTo>
                <a:lnTo>
                  <a:pt x="3052" y="1088"/>
                </a:lnTo>
                <a:lnTo>
                  <a:pt x="3052" y="1089"/>
                </a:lnTo>
                <a:lnTo>
                  <a:pt x="3054" y="1090"/>
                </a:lnTo>
                <a:lnTo>
                  <a:pt x="3056" y="1099"/>
                </a:lnTo>
                <a:lnTo>
                  <a:pt x="3058" y="1106"/>
                </a:lnTo>
                <a:lnTo>
                  <a:pt x="3071" y="1152"/>
                </a:lnTo>
                <a:lnTo>
                  <a:pt x="3077" y="1177"/>
                </a:lnTo>
                <a:lnTo>
                  <a:pt x="3098" y="1246"/>
                </a:lnTo>
                <a:lnTo>
                  <a:pt x="3104" y="1272"/>
                </a:lnTo>
                <a:lnTo>
                  <a:pt x="3106" y="1275"/>
                </a:lnTo>
                <a:lnTo>
                  <a:pt x="3111" y="1296"/>
                </a:lnTo>
                <a:lnTo>
                  <a:pt x="3111" y="1297"/>
                </a:lnTo>
                <a:lnTo>
                  <a:pt x="3114" y="1304"/>
                </a:lnTo>
                <a:lnTo>
                  <a:pt x="3115" y="1306"/>
                </a:lnTo>
                <a:lnTo>
                  <a:pt x="3116" y="1309"/>
                </a:lnTo>
                <a:lnTo>
                  <a:pt x="3117" y="1315"/>
                </a:lnTo>
                <a:lnTo>
                  <a:pt x="3117" y="1316"/>
                </a:lnTo>
                <a:lnTo>
                  <a:pt x="3120" y="1329"/>
                </a:lnTo>
                <a:lnTo>
                  <a:pt x="3123" y="1334"/>
                </a:lnTo>
                <a:lnTo>
                  <a:pt x="3129" y="1358"/>
                </a:lnTo>
                <a:lnTo>
                  <a:pt x="3129" y="1359"/>
                </a:lnTo>
                <a:lnTo>
                  <a:pt x="3129" y="1360"/>
                </a:lnTo>
                <a:lnTo>
                  <a:pt x="3129" y="1362"/>
                </a:lnTo>
                <a:lnTo>
                  <a:pt x="3131" y="1362"/>
                </a:lnTo>
                <a:lnTo>
                  <a:pt x="3131" y="1363"/>
                </a:lnTo>
                <a:lnTo>
                  <a:pt x="3140" y="1397"/>
                </a:lnTo>
                <a:lnTo>
                  <a:pt x="3141" y="1397"/>
                </a:lnTo>
                <a:lnTo>
                  <a:pt x="3141" y="1398"/>
                </a:lnTo>
                <a:lnTo>
                  <a:pt x="3151" y="1435"/>
                </a:lnTo>
                <a:lnTo>
                  <a:pt x="3152" y="1441"/>
                </a:lnTo>
                <a:lnTo>
                  <a:pt x="3154" y="1448"/>
                </a:lnTo>
                <a:lnTo>
                  <a:pt x="3155" y="1450"/>
                </a:lnTo>
                <a:lnTo>
                  <a:pt x="3159" y="1465"/>
                </a:lnTo>
                <a:lnTo>
                  <a:pt x="3160" y="1468"/>
                </a:lnTo>
                <a:lnTo>
                  <a:pt x="3161" y="1471"/>
                </a:lnTo>
                <a:lnTo>
                  <a:pt x="3161" y="1472"/>
                </a:lnTo>
                <a:lnTo>
                  <a:pt x="3161" y="1473"/>
                </a:lnTo>
                <a:lnTo>
                  <a:pt x="3162" y="1474"/>
                </a:lnTo>
                <a:lnTo>
                  <a:pt x="3162" y="1475"/>
                </a:lnTo>
                <a:lnTo>
                  <a:pt x="3163" y="1480"/>
                </a:lnTo>
                <a:lnTo>
                  <a:pt x="3164" y="1482"/>
                </a:lnTo>
                <a:lnTo>
                  <a:pt x="3167" y="1490"/>
                </a:lnTo>
                <a:lnTo>
                  <a:pt x="3168" y="1495"/>
                </a:lnTo>
                <a:lnTo>
                  <a:pt x="3168" y="1497"/>
                </a:lnTo>
                <a:lnTo>
                  <a:pt x="3169" y="1499"/>
                </a:lnTo>
                <a:lnTo>
                  <a:pt x="3169" y="1501"/>
                </a:lnTo>
                <a:lnTo>
                  <a:pt x="3172" y="1510"/>
                </a:lnTo>
                <a:lnTo>
                  <a:pt x="3174" y="1516"/>
                </a:lnTo>
                <a:lnTo>
                  <a:pt x="3176" y="1524"/>
                </a:lnTo>
                <a:lnTo>
                  <a:pt x="3181" y="1546"/>
                </a:lnTo>
                <a:lnTo>
                  <a:pt x="3195" y="1593"/>
                </a:lnTo>
                <a:lnTo>
                  <a:pt x="3196" y="1596"/>
                </a:lnTo>
                <a:lnTo>
                  <a:pt x="3203" y="1622"/>
                </a:lnTo>
                <a:lnTo>
                  <a:pt x="3204" y="1624"/>
                </a:lnTo>
                <a:lnTo>
                  <a:pt x="3204" y="1625"/>
                </a:lnTo>
                <a:lnTo>
                  <a:pt x="3204" y="1626"/>
                </a:lnTo>
                <a:lnTo>
                  <a:pt x="3207" y="1640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" name="Freeform 215">
            <a:extLst>
              <a:ext uri="{FF2B5EF4-FFF2-40B4-BE49-F238E27FC236}">
                <a16:creationId xmlns:a16="http://schemas.microsoft.com/office/drawing/2014/main" id="{D976B11E-E780-DB38-2CE0-49631E50EABE}"/>
              </a:ext>
            </a:extLst>
          </p:cNvPr>
          <p:cNvSpPr>
            <a:spLocks noEditPoints="1"/>
          </p:cNvSpPr>
          <p:nvPr/>
        </p:nvSpPr>
        <p:spPr bwMode="auto">
          <a:xfrm>
            <a:off x="3330823" y="3049806"/>
            <a:ext cx="1346168" cy="1040725"/>
          </a:xfrm>
          <a:custGeom>
            <a:avLst/>
            <a:gdLst>
              <a:gd name="T0" fmla="*/ 13 w 1093"/>
              <a:gd name="T1" fmla="*/ 386 h 845"/>
              <a:gd name="T2" fmla="*/ 77 w 1093"/>
              <a:gd name="T3" fmla="*/ 376 h 845"/>
              <a:gd name="T4" fmla="*/ 155 w 1093"/>
              <a:gd name="T5" fmla="*/ 443 h 845"/>
              <a:gd name="T6" fmla="*/ 210 w 1093"/>
              <a:gd name="T7" fmla="*/ 533 h 845"/>
              <a:gd name="T8" fmla="*/ 246 w 1093"/>
              <a:gd name="T9" fmla="*/ 610 h 845"/>
              <a:gd name="T10" fmla="*/ 283 w 1093"/>
              <a:gd name="T11" fmla="*/ 630 h 845"/>
              <a:gd name="T12" fmla="*/ 364 w 1093"/>
              <a:gd name="T13" fmla="*/ 622 h 845"/>
              <a:gd name="T14" fmla="*/ 420 w 1093"/>
              <a:gd name="T15" fmla="*/ 579 h 845"/>
              <a:gd name="T16" fmla="*/ 427 w 1093"/>
              <a:gd name="T17" fmla="*/ 551 h 845"/>
              <a:gd name="T18" fmla="*/ 375 w 1093"/>
              <a:gd name="T19" fmla="*/ 433 h 845"/>
              <a:gd name="T20" fmla="*/ 293 w 1093"/>
              <a:gd name="T21" fmla="*/ 358 h 845"/>
              <a:gd name="T22" fmla="*/ 240 w 1093"/>
              <a:gd name="T23" fmla="*/ 341 h 845"/>
              <a:gd name="T24" fmla="*/ 201 w 1093"/>
              <a:gd name="T25" fmla="*/ 349 h 845"/>
              <a:gd name="T26" fmla="*/ 254 w 1093"/>
              <a:gd name="T27" fmla="*/ 306 h 845"/>
              <a:gd name="T28" fmla="*/ 216 w 1093"/>
              <a:gd name="T29" fmla="*/ 254 h 845"/>
              <a:gd name="T30" fmla="*/ 224 w 1093"/>
              <a:gd name="T31" fmla="*/ 217 h 845"/>
              <a:gd name="T32" fmla="*/ 296 w 1093"/>
              <a:gd name="T33" fmla="*/ 273 h 845"/>
              <a:gd name="T34" fmla="*/ 375 w 1093"/>
              <a:gd name="T35" fmla="*/ 247 h 845"/>
              <a:gd name="T36" fmla="*/ 480 w 1093"/>
              <a:gd name="T37" fmla="*/ 329 h 845"/>
              <a:gd name="T38" fmla="*/ 537 w 1093"/>
              <a:gd name="T39" fmla="*/ 279 h 845"/>
              <a:gd name="T40" fmla="*/ 607 w 1093"/>
              <a:gd name="T41" fmla="*/ 265 h 845"/>
              <a:gd name="T42" fmla="*/ 678 w 1093"/>
              <a:gd name="T43" fmla="*/ 201 h 845"/>
              <a:gd name="T44" fmla="*/ 724 w 1093"/>
              <a:gd name="T45" fmla="*/ 169 h 845"/>
              <a:gd name="T46" fmla="*/ 715 w 1093"/>
              <a:gd name="T47" fmla="*/ 0 h 845"/>
              <a:gd name="T48" fmla="*/ 758 w 1093"/>
              <a:gd name="T49" fmla="*/ 153 h 845"/>
              <a:gd name="T50" fmla="*/ 822 w 1093"/>
              <a:gd name="T51" fmla="*/ 97 h 845"/>
              <a:gd name="T52" fmla="*/ 900 w 1093"/>
              <a:gd name="T53" fmla="*/ 56 h 845"/>
              <a:gd name="T54" fmla="*/ 938 w 1093"/>
              <a:gd name="T55" fmla="*/ 164 h 845"/>
              <a:gd name="T56" fmla="*/ 949 w 1093"/>
              <a:gd name="T57" fmla="*/ 167 h 845"/>
              <a:gd name="T58" fmla="*/ 959 w 1093"/>
              <a:gd name="T59" fmla="*/ 268 h 845"/>
              <a:gd name="T60" fmla="*/ 937 w 1093"/>
              <a:gd name="T61" fmla="*/ 301 h 845"/>
              <a:gd name="T62" fmla="*/ 1038 w 1093"/>
              <a:gd name="T63" fmla="*/ 379 h 845"/>
              <a:gd name="T64" fmla="*/ 1089 w 1093"/>
              <a:gd name="T65" fmla="*/ 421 h 845"/>
              <a:gd name="T66" fmla="*/ 1020 w 1093"/>
              <a:gd name="T67" fmla="*/ 589 h 845"/>
              <a:gd name="T68" fmla="*/ 988 w 1093"/>
              <a:gd name="T69" fmla="*/ 655 h 845"/>
              <a:gd name="T70" fmla="*/ 1011 w 1093"/>
              <a:gd name="T71" fmla="*/ 716 h 845"/>
              <a:gd name="T72" fmla="*/ 936 w 1093"/>
              <a:gd name="T73" fmla="*/ 589 h 845"/>
              <a:gd name="T74" fmla="*/ 871 w 1093"/>
              <a:gd name="T75" fmla="*/ 516 h 845"/>
              <a:gd name="T76" fmla="*/ 779 w 1093"/>
              <a:gd name="T77" fmla="*/ 618 h 845"/>
              <a:gd name="T78" fmla="*/ 780 w 1093"/>
              <a:gd name="T79" fmla="*/ 667 h 845"/>
              <a:gd name="T80" fmla="*/ 735 w 1093"/>
              <a:gd name="T81" fmla="*/ 792 h 845"/>
              <a:gd name="T82" fmla="*/ 597 w 1093"/>
              <a:gd name="T83" fmla="*/ 831 h 845"/>
              <a:gd name="T84" fmla="*/ 611 w 1093"/>
              <a:gd name="T85" fmla="*/ 714 h 845"/>
              <a:gd name="T86" fmla="*/ 566 w 1093"/>
              <a:gd name="T87" fmla="*/ 728 h 845"/>
              <a:gd name="T88" fmla="*/ 454 w 1093"/>
              <a:gd name="T89" fmla="*/ 678 h 845"/>
              <a:gd name="T90" fmla="*/ 393 w 1093"/>
              <a:gd name="T91" fmla="*/ 728 h 845"/>
              <a:gd name="T92" fmla="*/ 266 w 1093"/>
              <a:gd name="T93" fmla="*/ 729 h 845"/>
              <a:gd name="T94" fmla="*/ 246 w 1093"/>
              <a:gd name="T95" fmla="*/ 676 h 845"/>
              <a:gd name="T96" fmla="*/ 361 w 1093"/>
              <a:gd name="T97" fmla="*/ 661 h 845"/>
              <a:gd name="T98" fmla="*/ 319 w 1093"/>
              <a:gd name="T99" fmla="*/ 649 h 845"/>
              <a:gd name="T100" fmla="*/ 273 w 1093"/>
              <a:gd name="T101" fmla="*/ 627 h 845"/>
              <a:gd name="T102" fmla="*/ 238 w 1093"/>
              <a:gd name="T103" fmla="*/ 613 h 845"/>
              <a:gd name="T104" fmla="*/ 170 w 1093"/>
              <a:gd name="T105" fmla="*/ 473 h 845"/>
              <a:gd name="T106" fmla="*/ 76 w 1093"/>
              <a:gd name="T107" fmla="*/ 393 h 845"/>
              <a:gd name="T108" fmla="*/ 24 w 1093"/>
              <a:gd name="T109" fmla="*/ 400 h 845"/>
              <a:gd name="T110" fmla="*/ 417 w 1093"/>
              <a:gd name="T111" fmla="*/ 400 h 845"/>
              <a:gd name="T112" fmla="*/ 399 w 1093"/>
              <a:gd name="T113" fmla="*/ 680 h 845"/>
              <a:gd name="T114" fmla="*/ 446 w 1093"/>
              <a:gd name="T115" fmla="*/ 659 h 845"/>
              <a:gd name="T116" fmla="*/ 904 w 1093"/>
              <a:gd name="T117" fmla="*/ 388 h 845"/>
              <a:gd name="T118" fmla="*/ 964 w 1093"/>
              <a:gd name="T119" fmla="*/ 454 h 845"/>
              <a:gd name="T120" fmla="*/ 892 w 1093"/>
              <a:gd name="T121" fmla="*/ 237 h 845"/>
              <a:gd name="T122" fmla="*/ 960 w 1093"/>
              <a:gd name="T123" fmla="*/ 406 h 8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93" h="845">
                <a:moveTo>
                  <a:pt x="266" y="754"/>
                </a:moveTo>
                <a:lnTo>
                  <a:pt x="285" y="741"/>
                </a:lnTo>
                <a:lnTo>
                  <a:pt x="295" y="760"/>
                </a:lnTo>
                <a:lnTo>
                  <a:pt x="310" y="752"/>
                </a:lnTo>
                <a:lnTo>
                  <a:pt x="311" y="754"/>
                </a:lnTo>
                <a:lnTo>
                  <a:pt x="313" y="756"/>
                </a:lnTo>
                <a:lnTo>
                  <a:pt x="313" y="758"/>
                </a:lnTo>
                <a:lnTo>
                  <a:pt x="314" y="759"/>
                </a:lnTo>
                <a:lnTo>
                  <a:pt x="314" y="761"/>
                </a:lnTo>
                <a:lnTo>
                  <a:pt x="316" y="764"/>
                </a:lnTo>
                <a:lnTo>
                  <a:pt x="316" y="766"/>
                </a:lnTo>
                <a:lnTo>
                  <a:pt x="314" y="767"/>
                </a:lnTo>
                <a:lnTo>
                  <a:pt x="305" y="771"/>
                </a:lnTo>
                <a:lnTo>
                  <a:pt x="297" y="775"/>
                </a:lnTo>
                <a:lnTo>
                  <a:pt x="289" y="777"/>
                </a:lnTo>
                <a:lnTo>
                  <a:pt x="282" y="781"/>
                </a:lnTo>
                <a:lnTo>
                  <a:pt x="280" y="783"/>
                </a:lnTo>
                <a:lnTo>
                  <a:pt x="274" y="770"/>
                </a:lnTo>
                <a:lnTo>
                  <a:pt x="266" y="754"/>
                </a:lnTo>
                <a:close/>
                <a:moveTo>
                  <a:pt x="0" y="400"/>
                </a:moveTo>
                <a:lnTo>
                  <a:pt x="3" y="395"/>
                </a:lnTo>
                <a:lnTo>
                  <a:pt x="3" y="393"/>
                </a:lnTo>
                <a:lnTo>
                  <a:pt x="4" y="392"/>
                </a:lnTo>
                <a:lnTo>
                  <a:pt x="5" y="390"/>
                </a:lnTo>
                <a:lnTo>
                  <a:pt x="6" y="387"/>
                </a:lnTo>
                <a:lnTo>
                  <a:pt x="6" y="386"/>
                </a:lnTo>
                <a:lnTo>
                  <a:pt x="9" y="386"/>
                </a:lnTo>
                <a:lnTo>
                  <a:pt x="11" y="386"/>
                </a:lnTo>
                <a:lnTo>
                  <a:pt x="13" y="386"/>
                </a:lnTo>
                <a:lnTo>
                  <a:pt x="14" y="386"/>
                </a:lnTo>
                <a:lnTo>
                  <a:pt x="14" y="385"/>
                </a:lnTo>
                <a:lnTo>
                  <a:pt x="15" y="385"/>
                </a:lnTo>
                <a:lnTo>
                  <a:pt x="16" y="385"/>
                </a:lnTo>
                <a:lnTo>
                  <a:pt x="17" y="385"/>
                </a:lnTo>
                <a:lnTo>
                  <a:pt x="17" y="384"/>
                </a:lnTo>
                <a:lnTo>
                  <a:pt x="18" y="384"/>
                </a:lnTo>
                <a:lnTo>
                  <a:pt x="20" y="383"/>
                </a:lnTo>
                <a:lnTo>
                  <a:pt x="24" y="381"/>
                </a:lnTo>
                <a:lnTo>
                  <a:pt x="25" y="381"/>
                </a:lnTo>
                <a:lnTo>
                  <a:pt x="26" y="379"/>
                </a:lnTo>
                <a:lnTo>
                  <a:pt x="28" y="378"/>
                </a:lnTo>
                <a:lnTo>
                  <a:pt x="31" y="377"/>
                </a:lnTo>
                <a:lnTo>
                  <a:pt x="35" y="376"/>
                </a:lnTo>
                <a:lnTo>
                  <a:pt x="37" y="375"/>
                </a:lnTo>
                <a:lnTo>
                  <a:pt x="39" y="375"/>
                </a:lnTo>
                <a:lnTo>
                  <a:pt x="40" y="375"/>
                </a:lnTo>
                <a:lnTo>
                  <a:pt x="41" y="375"/>
                </a:lnTo>
                <a:lnTo>
                  <a:pt x="42" y="375"/>
                </a:lnTo>
                <a:lnTo>
                  <a:pt x="44" y="375"/>
                </a:lnTo>
                <a:lnTo>
                  <a:pt x="51" y="375"/>
                </a:lnTo>
                <a:lnTo>
                  <a:pt x="52" y="376"/>
                </a:lnTo>
                <a:lnTo>
                  <a:pt x="54" y="376"/>
                </a:lnTo>
                <a:lnTo>
                  <a:pt x="56" y="376"/>
                </a:lnTo>
                <a:lnTo>
                  <a:pt x="67" y="376"/>
                </a:lnTo>
                <a:lnTo>
                  <a:pt x="69" y="376"/>
                </a:lnTo>
                <a:lnTo>
                  <a:pt x="71" y="376"/>
                </a:lnTo>
                <a:lnTo>
                  <a:pt x="74" y="376"/>
                </a:lnTo>
                <a:lnTo>
                  <a:pt x="77" y="376"/>
                </a:lnTo>
                <a:lnTo>
                  <a:pt x="78" y="376"/>
                </a:lnTo>
                <a:lnTo>
                  <a:pt x="81" y="377"/>
                </a:lnTo>
                <a:lnTo>
                  <a:pt x="82" y="377"/>
                </a:lnTo>
                <a:lnTo>
                  <a:pt x="83" y="377"/>
                </a:lnTo>
                <a:lnTo>
                  <a:pt x="85" y="378"/>
                </a:lnTo>
                <a:lnTo>
                  <a:pt x="94" y="382"/>
                </a:lnTo>
                <a:lnTo>
                  <a:pt x="100" y="384"/>
                </a:lnTo>
                <a:lnTo>
                  <a:pt x="104" y="385"/>
                </a:lnTo>
                <a:lnTo>
                  <a:pt x="106" y="386"/>
                </a:lnTo>
                <a:lnTo>
                  <a:pt x="107" y="386"/>
                </a:lnTo>
                <a:lnTo>
                  <a:pt x="107" y="387"/>
                </a:lnTo>
                <a:lnTo>
                  <a:pt x="108" y="388"/>
                </a:lnTo>
                <a:lnTo>
                  <a:pt x="109" y="390"/>
                </a:lnTo>
                <a:lnTo>
                  <a:pt x="111" y="394"/>
                </a:lnTo>
                <a:lnTo>
                  <a:pt x="112" y="395"/>
                </a:lnTo>
                <a:lnTo>
                  <a:pt x="115" y="399"/>
                </a:lnTo>
                <a:lnTo>
                  <a:pt x="117" y="401"/>
                </a:lnTo>
                <a:lnTo>
                  <a:pt x="118" y="403"/>
                </a:lnTo>
                <a:lnTo>
                  <a:pt x="119" y="406"/>
                </a:lnTo>
                <a:lnTo>
                  <a:pt x="123" y="410"/>
                </a:lnTo>
                <a:lnTo>
                  <a:pt x="127" y="415"/>
                </a:lnTo>
                <a:lnTo>
                  <a:pt x="136" y="427"/>
                </a:lnTo>
                <a:lnTo>
                  <a:pt x="138" y="429"/>
                </a:lnTo>
                <a:lnTo>
                  <a:pt x="141" y="433"/>
                </a:lnTo>
                <a:lnTo>
                  <a:pt x="142" y="434"/>
                </a:lnTo>
                <a:lnTo>
                  <a:pt x="143" y="435"/>
                </a:lnTo>
                <a:lnTo>
                  <a:pt x="145" y="436"/>
                </a:lnTo>
                <a:lnTo>
                  <a:pt x="147" y="438"/>
                </a:lnTo>
                <a:lnTo>
                  <a:pt x="155" y="443"/>
                </a:lnTo>
                <a:lnTo>
                  <a:pt x="160" y="448"/>
                </a:lnTo>
                <a:lnTo>
                  <a:pt x="162" y="449"/>
                </a:lnTo>
                <a:lnTo>
                  <a:pt x="163" y="450"/>
                </a:lnTo>
                <a:lnTo>
                  <a:pt x="164" y="451"/>
                </a:lnTo>
                <a:lnTo>
                  <a:pt x="167" y="454"/>
                </a:lnTo>
                <a:lnTo>
                  <a:pt x="169" y="457"/>
                </a:lnTo>
                <a:lnTo>
                  <a:pt x="172" y="461"/>
                </a:lnTo>
                <a:lnTo>
                  <a:pt x="175" y="465"/>
                </a:lnTo>
                <a:lnTo>
                  <a:pt x="178" y="469"/>
                </a:lnTo>
                <a:lnTo>
                  <a:pt x="179" y="470"/>
                </a:lnTo>
                <a:lnTo>
                  <a:pt x="179" y="471"/>
                </a:lnTo>
                <a:lnTo>
                  <a:pt x="180" y="475"/>
                </a:lnTo>
                <a:lnTo>
                  <a:pt x="185" y="486"/>
                </a:lnTo>
                <a:lnTo>
                  <a:pt x="187" y="494"/>
                </a:lnTo>
                <a:lnTo>
                  <a:pt x="188" y="495"/>
                </a:lnTo>
                <a:lnTo>
                  <a:pt x="189" y="499"/>
                </a:lnTo>
                <a:lnTo>
                  <a:pt x="189" y="501"/>
                </a:lnTo>
                <a:lnTo>
                  <a:pt x="193" y="511"/>
                </a:lnTo>
                <a:lnTo>
                  <a:pt x="194" y="515"/>
                </a:lnTo>
                <a:lnTo>
                  <a:pt x="195" y="516"/>
                </a:lnTo>
                <a:lnTo>
                  <a:pt x="196" y="521"/>
                </a:lnTo>
                <a:lnTo>
                  <a:pt x="197" y="521"/>
                </a:lnTo>
                <a:lnTo>
                  <a:pt x="197" y="522"/>
                </a:lnTo>
                <a:lnTo>
                  <a:pt x="198" y="522"/>
                </a:lnTo>
                <a:lnTo>
                  <a:pt x="201" y="522"/>
                </a:lnTo>
                <a:lnTo>
                  <a:pt x="202" y="521"/>
                </a:lnTo>
                <a:lnTo>
                  <a:pt x="203" y="521"/>
                </a:lnTo>
                <a:lnTo>
                  <a:pt x="204" y="522"/>
                </a:lnTo>
                <a:lnTo>
                  <a:pt x="210" y="533"/>
                </a:lnTo>
                <a:lnTo>
                  <a:pt x="211" y="535"/>
                </a:lnTo>
                <a:lnTo>
                  <a:pt x="213" y="540"/>
                </a:lnTo>
                <a:lnTo>
                  <a:pt x="218" y="547"/>
                </a:lnTo>
                <a:lnTo>
                  <a:pt x="218" y="549"/>
                </a:lnTo>
                <a:lnTo>
                  <a:pt x="220" y="552"/>
                </a:lnTo>
                <a:lnTo>
                  <a:pt x="222" y="557"/>
                </a:lnTo>
                <a:lnTo>
                  <a:pt x="223" y="559"/>
                </a:lnTo>
                <a:lnTo>
                  <a:pt x="224" y="561"/>
                </a:lnTo>
                <a:lnTo>
                  <a:pt x="225" y="562"/>
                </a:lnTo>
                <a:lnTo>
                  <a:pt x="229" y="568"/>
                </a:lnTo>
                <a:lnTo>
                  <a:pt x="231" y="572"/>
                </a:lnTo>
                <a:lnTo>
                  <a:pt x="232" y="574"/>
                </a:lnTo>
                <a:lnTo>
                  <a:pt x="233" y="578"/>
                </a:lnTo>
                <a:lnTo>
                  <a:pt x="237" y="582"/>
                </a:lnTo>
                <a:lnTo>
                  <a:pt x="237" y="583"/>
                </a:lnTo>
                <a:lnTo>
                  <a:pt x="241" y="592"/>
                </a:lnTo>
                <a:lnTo>
                  <a:pt x="242" y="593"/>
                </a:lnTo>
                <a:lnTo>
                  <a:pt x="242" y="594"/>
                </a:lnTo>
                <a:lnTo>
                  <a:pt x="244" y="595"/>
                </a:lnTo>
                <a:lnTo>
                  <a:pt x="244" y="596"/>
                </a:lnTo>
                <a:lnTo>
                  <a:pt x="244" y="597"/>
                </a:lnTo>
                <a:lnTo>
                  <a:pt x="242" y="599"/>
                </a:lnTo>
                <a:lnTo>
                  <a:pt x="242" y="600"/>
                </a:lnTo>
                <a:lnTo>
                  <a:pt x="242" y="601"/>
                </a:lnTo>
                <a:lnTo>
                  <a:pt x="242" y="602"/>
                </a:lnTo>
                <a:lnTo>
                  <a:pt x="244" y="604"/>
                </a:lnTo>
                <a:lnTo>
                  <a:pt x="244" y="605"/>
                </a:lnTo>
                <a:lnTo>
                  <a:pt x="245" y="609"/>
                </a:lnTo>
                <a:lnTo>
                  <a:pt x="246" y="610"/>
                </a:lnTo>
                <a:lnTo>
                  <a:pt x="247" y="611"/>
                </a:lnTo>
                <a:lnTo>
                  <a:pt x="248" y="612"/>
                </a:lnTo>
                <a:lnTo>
                  <a:pt x="249" y="613"/>
                </a:lnTo>
                <a:lnTo>
                  <a:pt x="250" y="613"/>
                </a:lnTo>
                <a:lnTo>
                  <a:pt x="250" y="614"/>
                </a:lnTo>
                <a:lnTo>
                  <a:pt x="252" y="616"/>
                </a:lnTo>
                <a:lnTo>
                  <a:pt x="252" y="617"/>
                </a:lnTo>
                <a:lnTo>
                  <a:pt x="253" y="617"/>
                </a:lnTo>
                <a:lnTo>
                  <a:pt x="254" y="617"/>
                </a:lnTo>
                <a:lnTo>
                  <a:pt x="255" y="617"/>
                </a:lnTo>
                <a:lnTo>
                  <a:pt x="256" y="617"/>
                </a:lnTo>
                <a:lnTo>
                  <a:pt x="257" y="616"/>
                </a:lnTo>
                <a:lnTo>
                  <a:pt x="261" y="614"/>
                </a:lnTo>
                <a:lnTo>
                  <a:pt x="263" y="613"/>
                </a:lnTo>
                <a:lnTo>
                  <a:pt x="264" y="613"/>
                </a:lnTo>
                <a:lnTo>
                  <a:pt x="266" y="612"/>
                </a:lnTo>
                <a:lnTo>
                  <a:pt x="267" y="612"/>
                </a:lnTo>
                <a:lnTo>
                  <a:pt x="270" y="612"/>
                </a:lnTo>
                <a:lnTo>
                  <a:pt x="274" y="612"/>
                </a:lnTo>
                <a:lnTo>
                  <a:pt x="275" y="613"/>
                </a:lnTo>
                <a:lnTo>
                  <a:pt x="276" y="616"/>
                </a:lnTo>
                <a:lnTo>
                  <a:pt x="276" y="617"/>
                </a:lnTo>
                <a:lnTo>
                  <a:pt x="278" y="618"/>
                </a:lnTo>
                <a:lnTo>
                  <a:pt x="278" y="619"/>
                </a:lnTo>
                <a:lnTo>
                  <a:pt x="279" y="622"/>
                </a:lnTo>
                <a:lnTo>
                  <a:pt x="281" y="626"/>
                </a:lnTo>
                <a:lnTo>
                  <a:pt x="282" y="627"/>
                </a:lnTo>
                <a:lnTo>
                  <a:pt x="282" y="629"/>
                </a:lnTo>
                <a:lnTo>
                  <a:pt x="283" y="630"/>
                </a:lnTo>
                <a:lnTo>
                  <a:pt x="283" y="632"/>
                </a:lnTo>
                <a:lnTo>
                  <a:pt x="289" y="645"/>
                </a:lnTo>
                <a:lnTo>
                  <a:pt x="292" y="652"/>
                </a:lnTo>
                <a:lnTo>
                  <a:pt x="292" y="651"/>
                </a:lnTo>
                <a:lnTo>
                  <a:pt x="296" y="651"/>
                </a:lnTo>
                <a:lnTo>
                  <a:pt x="297" y="650"/>
                </a:lnTo>
                <a:lnTo>
                  <a:pt x="299" y="649"/>
                </a:lnTo>
                <a:lnTo>
                  <a:pt x="301" y="647"/>
                </a:lnTo>
                <a:lnTo>
                  <a:pt x="302" y="647"/>
                </a:lnTo>
                <a:lnTo>
                  <a:pt x="305" y="646"/>
                </a:lnTo>
                <a:lnTo>
                  <a:pt x="306" y="646"/>
                </a:lnTo>
                <a:lnTo>
                  <a:pt x="307" y="646"/>
                </a:lnTo>
                <a:lnTo>
                  <a:pt x="314" y="643"/>
                </a:lnTo>
                <a:lnTo>
                  <a:pt x="315" y="642"/>
                </a:lnTo>
                <a:lnTo>
                  <a:pt x="321" y="641"/>
                </a:lnTo>
                <a:lnTo>
                  <a:pt x="323" y="639"/>
                </a:lnTo>
                <a:lnTo>
                  <a:pt x="328" y="637"/>
                </a:lnTo>
                <a:lnTo>
                  <a:pt x="333" y="635"/>
                </a:lnTo>
                <a:lnTo>
                  <a:pt x="334" y="635"/>
                </a:lnTo>
                <a:lnTo>
                  <a:pt x="335" y="634"/>
                </a:lnTo>
                <a:lnTo>
                  <a:pt x="342" y="632"/>
                </a:lnTo>
                <a:lnTo>
                  <a:pt x="347" y="629"/>
                </a:lnTo>
                <a:lnTo>
                  <a:pt x="348" y="629"/>
                </a:lnTo>
                <a:lnTo>
                  <a:pt x="353" y="627"/>
                </a:lnTo>
                <a:lnTo>
                  <a:pt x="354" y="626"/>
                </a:lnTo>
                <a:lnTo>
                  <a:pt x="359" y="625"/>
                </a:lnTo>
                <a:lnTo>
                  <a:pt x="360" y="624"/>
                </a:lnTo>
                <a:lnTo>
                  <a:pt x="362" y="622"/>
                </a:lnTo>
                <a:lnTo>
                  <a:pt x="364" y="622"/>
                </a:lnTo>
                <a:lnTo>
                  <a:pt x="366" y="621"/>
                </a:lnTo>
                <a:lnTo>
                  <a:pt x="367" y="620"/>
                </a:lnTo>
                <a:lnTo>
                  <a:pt x="368" y="620"/>
                </a:lnTo>
                <a:lnTo>
                  <a:pt x="369" y="619"/>
                </a:lnTo>
                <a:lnTo>
                  <a:pt x="370" y="618"/>
                </a:lnTo>
                <a:lnTo>
                  <a:pt x="371" y="618"/>
                </a:lnTo>
                <a:lnTo>
                  <a:pt x="373" y="618"/>
                </a:lnTo>
                <a:lnTo>
                  <a:pt x="374" y="617"/>
                </a:lnTo>
                <a:lnTo>
                  <a:pt x="375" y="616"/>
                </a:lnTo>
                <a:lnTo>
                  <a:pt x="376" y="616"/>
                </a:lnTo>
                <a:lnTo>
                  <a:pt x="376" y="614"/>
                </a:lnTo>
                <a:lnTo>
                  <a:pt x="377" y="616"/>
                </a:lnTo>
                <a:lnTo>
                  <a:pt x="378" y="616"/>
                </a:lnTo>
                <a:lnTo>
                  <a:pt x="379" y="614"/>
                </a:lnTo>
                <a:lnTo>
                  <a:pt x="380" y="613"/>
                </a:lnTo>
                <a:lnTo>
                  <a:pt x="382" y="612"/>
                </a:lnTo>
                <a:lnTo>
                  <a:pt x="383" y="611"/>
                </a:lnTo>
                <a:lnTo>
                  <a:pt x="384" y="611"/>
                </a:lnTo>
                <a:lnTo>
                  <a:pt x="388" y="607"/>
                </a:lnTo>
                <a:lnTo>
                  <a:pt x="390" y="607"/>
                </a:lnTo>
                <a:lnTo>
                  <a:pt x="395" y="602"/>
                </a:lnTo>
                <a:lnTo>
                  <a:pt x="400" y="597"/>
                </a:lnTo>
                <a:lnTo>
                  <a:pt x="400" y="596"/>
                </a:lnTo>
                <a:lnTo>
                  <a:pt x="405" y="593"/>
                </a:lnTo>
                <a:lnTo>
                  <a:pt x="405" y="592"/>
                </a:lnTo>
                <a:lnTo>
                  <a:pt x="411" y="587"/>
                </a:lnTo>
                <a:lnTo>
                  <a:pt x="413" y="586"/>
                </a:lnTo>
                <a:lnTo>
                  <a:pt x="414" y="585"/>
                </a:lnTo>
                <a:lnTo>
                  <a:pt x="420" y="579"/>
                </a:lnTo>
                <a:lnTo>
                  <a:pt x="421" y="579"/>
                </a:lnTo>
                <a:lnTo>
                  <a:pt x="421" y="578"/>
                </a:lnTo>
                <a:lnTo>
                  <a:pt x="422" y="578"/>
                </a:lnTo>
                <a:lnTo>
                  <a:pt x="422" y="577"/>
                </a:lnTo>
                <a:lnTo>
                  <a:pt x="429" y="572"/>
                </a:lnTo>
                <a:lnTo>
                  <a:pt x="429" y="571"/>
                </a:lnTo>
                <a:lnTo>
                  <a:pt x="430" y="571"/>
                </a:lnTo>
                <a:lnTo>
                  <a:pt x="433" y="569"/>
                </a:lnTo>
                <a:lnTo>
                  <a:pt x="435" y="568"/>
                </a:lnTo>
                <a:lnTo>
                  <a:pt x="436" y="566"/>
                </a:lnTo>
                <a:lnTo>
                  <a:pt x="438" y="563"/>
                </a:lnTo>
                <a:lnTo>
                  <a:pt x="439" y="563"/>
                </a:lnTo>
                <a:lnTo>
                  <a:pt x="442" y="561"/>
                </a:lnTo>
                <a:lnTo>
                  <a:pt x="443" y="560"/>
                </a:lnTo>
                <a:lnTo>
                  <a:pt x="444" y="560"/>
                </a:lnTo>
                <a:lnTo>
                  <a:pt x="444" y="559"/>
                </a:lnTo>
                <a:lnTo>
                  <a:pt x="445" y="559"/>
                </a:lnTo>
                <a:lnTo>
                  <a:pt x="444" y="558"/>
                </a:lnTo>
                <a:lnTo>
                  <a:pt x="442" y="555"/>
                </a:lnTo>
                <a:lnTo>
                  <a:pt x="438" y="553"/>
                </a:lnTo>
                <a:lnTo>
                  <a:pt x="435" y="551"/>
                </a:lnTo>
                <a:lnTo>
                  <a:pt x="434" y="551"/>
                </a:lnTo>
                <a:lnTo>
                  <a:pt x="433" y="551"/>
                </a:lnTo>
                <a:lnTo>
                  <a:pt x="431" y="552"/>
                </a:lnTo>
                <a:lnTo>
                  <a:pt x="430" y="553"/>
                </a:lnTo>
                <a:lnTo>
                  <a:pt x="429" y="553"/>
                </a:lnTo>
                <a:lnTo>
                  <a:pt x="429" y="552"/>
                </a:lnTo>
                <a:lnTo>
                  <a:pt x="428" y="552"/>
                </a:lnTo>
                <a:lnTo>
                  <a:pt x="427" y="551"/>
                </a:lnTo>
                <a:lnTo>
                  <a:pt x="427" y="550"/>
                </a:lnTo>
                <a:lnTo>
                  <a:pt x="426" y="549"/>
                </a:lnTo>
                <a:lnTo>
                  <a:pt x="425" y="546"/>
                </a:lnTo>
                <a:lnTo>
                  <a:pt x="425" y="543"/>
                </a:lnTo>
                <a:lnTo>
                  <a:pt x="423" y="538"/>
                </a:lnTo>
                <a:lnTo>
                  <a:pt x="422" y="534"/>
                </a:lnTo>
                <a:lnTo>
                  <a:pt x="421" y="530"/>
                </a:lnTo>
                <a:lnTo>
                  <a:pt x="419" y="525"/>
                </a:lnTo>
                <a:lnTo>
                  <a:pt x="416" y="511"/>
                </a:lnTo>
                <a:lnTo>
                  <a:pt x="416" y="510"/>
                </a:lnTo>
                <a:lnTo>
                  <a:pt x="413" y="507"/>
                </a:lnTo>
                <a:lnTo>
                  <a:pt x="413" y="505"/>
                </a:lnTo>
                <a:lnTo>
                  <a:pt x="413" y="504"/>
                </a:lnTo>
                <a:lnTo>
                  <a:pt x="413" y="503"/>
                </a:lnTo>
                <a:lnTo>
                  <a:pt x="419" y="500"/>
                </a:lnTo>
                <a:lnTo>
                  <a:pt x="412" y="494"/>
                </a:lnTo>
                <a:lnTo>
                  <a:pt x="392" y="476"/>
                </a:lnTo>
                <a:lnTo>
                  <a:pt x="393" y="475"/>
                </a:lnTo>
                <a:lnTo>
                  <a:pt x="397" y="469"/>
                </a:lnTo>
                <a:lnTo>
                  <a:pt x="399" y="467"/>
                </a:lnTo>
                <a:lnTo>
                  <a:pt x="403" y="461"/>
                </a:lnTo>
                <a:lnTo>
                  <a:pt x="404" y="460"/>
                </a:lnTo>
                <a:lnTo>
                  <a:pt x="405" y="459"/>
                </a:lnTo>
                <a:lnTo>
                  <a:pt x="406" y="459"/>
                </a:lnTo>
                <a:lnTo>
                  <a:pt x="406" y="458"/>
                </a:lnTo>
                <a:lnTo>
                  <a:pt x="408" y="458"/>
                </a:lnTo>
                <a:lnTo>
                  <a:pt x="408" y="457"/>
                </a:lnTo>
                <a:lnTo>
                  <a:pt x="382" y="438"/>
                </a:lnTo>
                <a:lnTo>
                  <a:pt x="375" y="433"/>
                </a:lnTo>
                <a:lnTo>
                  <a:pt x="373" y="430"/>
                </a:lnTo>
                <a:lnTo>
                  <a:pt x="362" y="420"/>
                </a:lnTo>
                <a:lnTo>
                  <a:pt x="343" y="400"/>
                </a:lnTo>
                <a:lnTo>
                  <a:pt x="334" y="390"/>
                </a:lnTo>
                <a:lnTo>
                  <a:pt x="330" y="384"/>
                </a:lnTo>
                <a:lnTo>
                  <a:pt x="331" y="383"/>
                </a:lnTo>
                <a:lnTo>
                  <a:pt x="349" y="365"/>
                </a:lnTo>
                <a:lnTo>
                  <a:pt x="351" y="361"/>
                </a:lnTo>
                <a:lnTo>
                  <a:pt x="352" y="361"/>
                </a:lnTo>
                <a:lnTo>
                  <a:pt x="358" y="356"/>
                </a:lnTo>
                <a:lnTo>
                  <a:pt x="373" y="340"/>
                </a:lnTo>
                <a:lnTo>
                  <a:pt x="380" y="333"/>
                </a:lnTo>
                <a:lnTo>
                  <a:pt x="376" y="327"/>
                </a:lnTo>
                <a:lnTo>
                  <a:pt x="376" y="326"/>
                </a:lnTo>
                <a:lnTo>
                  <a:pt x="374" y="326"/>
                </a:lnTo>
                <a:lnTo>
                  <a:pt x="373" y="325"/>
                </a:lnTo>
                <a:lnTo>
                  <a:pt x="370" y="325"/>
                </a:lnTo>
                <a:lnTo>
                  <a:pt x="366" y="325"/>
                </a:lnTo>
                <a:lnTo>
                  <a:pt x="359" y="325"/>
                </a:lnTo>
                <a:lnTo>
                  <a:pt x="357" y="325"/>
                </a:lnTo>
                <a:lnTo>
                  <a:pt x="356" y="325"/>
                </a:lnTo>
                <a:lnTo>
                  <a:pt x="353" y="326"/>
                </a:lnTo>
                <a:lnTo>
                  <a:pt x="342" y="334"/>
                </a:lnTo>
                <a:lnTo>
                  <a:pt x="330" y="344"/>
                </a:lnTo>
                <a:lnTo>
                  <a:pt x="308" y="359"/>
                </a:lnTo>
                <a:lnTo>
                  <a:pt x="302" y="352"/>
                </a:lnTo>
                <a:lnTo>
                  <a:pt x="298" y="354"/>
                </a:lnTo>
                <a:lnTo>
                  <a:pt x="293" y="357"/>
                </a:lnTo>
                <a:lnTo>
                  <a:pt x="293" y="358"/>
                </a:lnTo>
                <a:lnTo>
                  <a:pt x="292" y="358"/>
                </a:lnTo>
                <a:lnTo>
                  <a:pt x="290" y="352"/>
                </a:lnTo>
                <a:lnTo>
                  <a:pt x="290" y="351"/>
                </a:lnTo>
                <a:lnTo>
                  <a:pt x="297" y="345"/>
                </a:lnTo>
                <a:lnTo>
                  <a:pt x="304" y="341"/>
                </a:lnTo>
                <a:lnTo>
                  <a:pt x="306" y="339"/>
                </a:lnTo>
                <a:lnTo>
                  <a:pt x="307" y="337"/>
                </a:lnTo>
                <a:lnTo>
                  <a:pt x="309" y="336"/>
                </a:lnTo>
                <a:lnTo>
                  <a:pt x="310" y="335"/>
                </a:lnTo>
                <a:lnTo>
                  <a:pt x="315" y="332"/>
                </a:lnTo>
                <a:lnTo>
                  <a:pt x="322" y="327"/>
                </a:lnTo>
                <a:lnTo>
                  <a:pt x="317" y="321"/>
                </a:lnTo>
                <a:lnTo>
                  <a:pt x="311" y="317"/>
                </a:lnTo>
                <a:lnTo>
                  <a:pt x="311" y="316"/>
                </a:lnTo>
                <a:lnTo>
                  <a:pt x="304" y="309"/>
                </a:lnTo>
                <a:lnTo>
                  <a:pt x="302" y="308"/>
                </a:lnTo>
                <a:lnTo>
                  <a:pt x="297" y="312"/>
                </a:lnTo>
                <a:lnTo>
                  <a:pt x="288" y="318"/>
                </a:lnTo>
                <a:lnTo>
                  <a:pt x="287" y="319"/>
                </a:lnTo>
                <a:lnTo>
                  <a:pt x="284" y="320"/>
                </a:lnTo>
                <a:lnTo>
                  <a:pt x="281" y="324"/>
                </a:lnTo>
                <a:lnTo>
                  <a:pt x="281" y="323"/>
                </a:lnTo>
                <a:lnTo>
                  <a:pt x="274" y="315"/>
                </a:lnTo>
                <a:lnTo>
                  <a:pt x="271" y="317"/>
                </a:lnTo>
                <a:lnTo>
                  <a:pt x="265" y="321"/>
                </a:lnTo>
                <a:lnTo>
                  <a:pt x="257" y="327"/>
                </a:lnTo>
                <a:lnTo>
                  <a:pt x="256" y="328"/>
                </a:lnTo>
                <a:lnTo>
                  <a:pt x="256" y="329"/>
                </a:lnTo>
                <a:lnTo>
                  <a:pt x="240" y="341"/>
                </a:lnTo>
                <a:lnTo>
                  <a:pt x="241" y="343"/>
                </a:lnTo>
                <a:lnTo>
                  <a:pt x="229" y="350"/>
                </a:lnTo>
                <a:lnTo>
                  <a:pt x="228" y="350"/>
                </a:lnTo>
                <a:lnTo>
                  <a:pt x="223" y="352"/>
                </a:lnTo>
                <a:lnTo>
                  <a:pt x="228" y="358"/>
                </a:lnTo>
                <a:lnTo>
                  <a:pt x="229" y="361"/>
                </a:lnTo>
                <a:lnTo>
                  <a:pt x="218" y="370"/>
                </a:lnTo>
                <a:lnTo>
                  <a:pt x="216" y="370"/>
                </a:lnTo>
                <a:lnTo>
                  <a:pt x="214" y="370"/>
                </a:lnTo>
                <a:lnTo>
                  <a:pt x="212" y="369"/>
                </a:lnTo>
                <a:lnTo>
                  <a:pt x="210" y="368"/>
                </a:lnTo>
                <a:lnTo>
                  <a:pt x="207" y="367"/>
                </a:lnTo>
                <a:lnTo>
                  <a:pt x="207" y="366"/>
                </a:lnTo>
                <a:lnTo>
                  <a:pt x="209" y="363"/>
                </a:lnTo>
                <a:lnTo>
                  <a:pt x="206" y="361"/>
                </a:lnTo>
                <a:lnTo>
                  <a:pt x="202" y="363"/>
                </a:lnTo>
                <a:lnTo>
                  <a:pt x="201" y="363"/>
                </a:lnTo>
                <a:lnTo>
                  <a:pt x="199" y="362"/>
                </a:lnTo>
                <a:lnTo>
                  <a:pt x="198" y="362"/>
                </a:lnTo>
                <a:lnTo>
                  <a:pt x="198" y="360"/>
                </a:lnTo>
                <a:lnTo>
                  <a:pt x="198" y="359"/>
                </a:lnTo>
                <a:lnTo>
                  <a:pt x="196" y="358"/>
                </a:lnTo>
                <a:lnTo>
                  <a:pt x="197" y="358"/>
                </a:lnTo>
                <a:lnTo>
                  <a:pt x="196" y="357"/>
                </a:lnTo>
                <a:lnTo>
                  <a:pt x="195" y="357"/>
                </a:lnTo>
                <a:lnTo>
                  <a:pt x="196" y="356"/>
                </a:lnTo>
                <a:lnTo>
                  <a:pt x="196" y="354"/>
                </a:lnTo>
                <a:lnTo>
                  <a:pt x="197" y="353"/>
                </a:lnTo>
                <a:lnTo>
                  <a:pt x="201" y="349"/>
                </a:lnTo>
                <a:lnTo>
                  <a:pt x="205" y="352"/>
                </a:lnTo>
                <a:lnTo>
                  <a:pt x="215" y="348"/>
                </a:lnTo>
                <a:lnTo>
                  <a:pt x="213" y="344"/>
                </a:lnTo>
                <a:lnTo>
                  <a:pt x="205" y="335"/>
                </a:lnTo>
                <a:lnTo>
                  <a:pt x="205" y="334"/>
                </a:lnTo>
                <a:lnTo>
                  <a:pt x="209" y="332"/>
                </a:lnTo>
                <a:lnTo>
                  <a:pt x="219" y="324"/>
                </a:lnTo>
                <a:lnTo>
                  <a:pt x="221" y="321"/>
                </a:lnTo>
                <a:lnTo>
                  <a:pt x="223" y="320"/>
                </a:lnTo>
                <a:lnTo>
                  <a:pt x="229" y="315"/>
                </a:lnTo>
                <a:lnTo>
                  <a:pt x="230" y="315"/>
                </a:lnTo>
                <a:lnTo>
                  <a:pt x="236" y="309"/>
                </a:lnTo>
                <a:lnTo>
                  <a:pt x="237" y="309"/>
                </a:lnTo>
                <a:lnTo>
                  <a:pt x="237" y="308"/>
                </a:lnTo>
                <a:lnTo>
                  <a:pt x="238" y="308"/>
                </a:lnTo>
                <a:lnTo>
                  <a:pt x="239" y="307"/>
                </a:lnTo>
                <a:lnTo>
                  <a:pt x="240" y="307"/>
                </a:lnTo>
                <a:lnTo>
                  <a:pt x="241" y="306"/>
                </a:lnTo>
                <a:lnTo>
                  <a:pt x="242" y="306"/>
                </a:lnTo>
                <a:lnTo>
                  <a:pt x="244" y="306"/>
                </a:lnTo>
                <a:lnTo>
                  <a:pt x="245" y="306"/>
                </a:lnTo>
                <a:lnTo>
                  <a:pt x="245" y="307"/>
                </a:lnTo>
                <a:lnTo>
                  <a:pt x="247" y="308"/>
                </a:lnTo>
                <a:lnTo>
                  <a:pt x="248" y="309"/>
                </a:lnTo>
                <a:lnTo>
                  <a:pt x="249" y="309"/>
                </a:lnTo>
                <a:lnTo>
                  <a:pt x="250" y="309"/>
                </a:lnTo>
                <a:lnTo>
                  <a:pt x="252" y="308"/>
                </a:lnTo>
                <a:lnTo>
                  <a:pt x="252" y="307"/>
                </a:lnTo>
                <a:lnTo>
                  <a:pt x="254" y="306"/>
                </a:lnTo>
                <a:lnTo>
                  <a:pt x="254" y="304"/>
                </a:lnTo>
                <a:lnTo>
                  <a:pt x="255" y="303"/>
                </a:lnTo>
                <a:lnTo>
                  <a:pt x="256" y="302"/>
                </a:lnTo>
                <a:lnTo>
                  <a:pt x="257" y="301"/>
                </a:lnTo>
                <a:lnTo>
                  <a:pt x="258" y="300"/>
                </a:lnTo>
                <a:lnTo>
                  <a:pt x="259" y="300"/>
                </a:lnTo>
                <a:lnTo>
                  <a:pt x="259" y="299"/>
                </a:lnTo>
                <a:lnTo>
                  <a:pt x="261" y="299"/>
                </a:lnTo>
                <a:lnTo>
                  <a:pt x="262" y="299"/>
                </a:lnTo>
                <a:lnTo>
                  <a:pt x="263" y="299"/>
                </a:lnTo>
                <a:lnTo>
                  <a:pt x="255" y="290"/>
                </a:lnTo>
                <a:lnTo>
                  <a:pt x="254" y="287"/>
                </a:lnTo>
                <a:lnTo>
                  <a:pt x="254" y="286"/>
                </a:lnTo>
                <a:lnTo>
                  <a:pt x="253" y="285"/>
                </a:lnTo>
                <a:lnTo>
                  <a:pt x="252" y="283"/>
                </a:lnTo>
                <a:lnTo>
                  <a:pt x="250" y="282"/>
                </a:lnTo>
                <a:lnTo>
                  <a:pt x="249" y="281"/>
                </a:lnTo>
                <a:lnTo>
                  <a:pt x="248" y="278"/>
                </a:lnTo>
                <a:lnTo>
                  <a:pt x="246" y="276"/>
                </a:lnTo>
                <a:lnTo>
                  <a:pt x="246" y="275"/>
                </a:lnTo>
                <a:lnTo>
                  <a:pt x="242" y="271"/>
                </a:lnTo>
                <a:lnTo>
                  <a:pt x="241" y="269"/>
                </a:lnTo>
                <a:lnTo>
                  <a:pt x="239" y="266"/>
                </a:lnTo>
                <a:lnTo>
                  <a:pt x="238" y="265"/>
                </a:lnTo>
                <a:lnTo>
                  <a:pt x="236" y="266"/>
                </a:lnTo>
                <a:lnTo>
                  <a:pt x="233" y="264"/>
                </a:lnTo>
                <a:lnTo>
                  <a:pt x="227" y="269"/>
                </a:lnTo>
                <a:lnTo>
                  <a:pt x="218" y="257"/>
                </a:lnTo>
                <a:lnTo>
                  <a:pt x="216" y="254"/>
                </a:lnTo>
                <a:lnTo>
                  <a:pt x="209" y="244"/>
                </a:lnTo>
                <a:lnTo>
                  <a:pt x="198" y="232"/>
                </a:lnTo>
                <a:lnTo>
                  <a:pt x="198" y="231"/>
                </a:lnTo>
                <a:lnTo>
                  <a:pt x="189" y="239"/>
                </a:lnTo>
                <a:lnTo>
                  <a:pt x="187" y="240"/>
                </a:lnTo>
                <a:lnTo>
                  <a:pt x="186" y="241"/>
                </a:lnTo>
                <a:lnTo>
                  <a:pt x="185" y="242"/>
                </a:lnTo>
                <a:lnTo>
                  <a:pt x="184" y="243"/>
                </a:lnTo>
                <a:lnTo>
                  <a:pt x="180" y="247"/>
                </a:lnTo>
                <a:lnTo>
                  <a:pt x="179" y="245"/>
                </a:lnTo>
                <a:lnTo>
                  <a:pt x="169" y="232"/>
                </a:lnTo>
                <a:lnTo>
                  <a:pt x="164" y="226"/>
                </a:lnTo>
                <a:lnTo>
                  <a:pt x="166" y="225"/>
                </a:lnTo>
                <a:lnTo>
                  <a:pt x="189" y="207"/>
                </a:lnTo>
                <a:lnTo>
                  <a:pt x="193" y="208"/>
                </a:lnTo>
                <a:lnTo>
                  <a:pt x="198" y="210"/>
                </a:lnTo>
                <a:lnTo>
                  <a:pt x="201" y="211"/>
                </a:lnTo>
                <a:lnTo>
                  <a:pt x="205" y="214"/>
                </a:lnTo>
                <a:lnTo>
                  <a:pt x="205" y="212"/>
                </a:lnTo>
                <a:lnTo>
                  <a:pt x="206" y="212"/>
                </a:lnTo>
                <a:lnTo>
                  <a:pt x="206" y="211"/>
                </a:lnTo>
                <a:lnTo>
                  <a:pt x="206" y="210"/>
                </a:lnTo>
                <a:lnTo>
                  <a:pt x="216" y="211"/>
                </a:lnTo>
                <a:lnTo>
                  <a:pt x="222" y="212"/>
                </a:lnTo>
                <a:lnTo>
                  <a:pt x="224" y="214"/>
                </a:lnTo>
                <a:lnTo>
                  <a:pt x="225" y="214"/>
                </a:lnTo>
                <a:lnTo>
                  <a:pt x="224" y="215"/>
                </a:lnTo>
                <a:lnTo>
                  <a:pt x="224" y="216"/>
                </a:lnTo>
                <a:lnTo>
                  <a:pt x="224" y="217"/>
                </a:lnTo>
                <a:lnTo>
                  <a:pt x="227" y="218"/>
                </a:lnTo>
                <a:lnTo>
                  <a:pt x="231" y="222"/>
                </a:lnTo>
                <a:lnTo>
                  <a:pt x="232" y="223"/>
                </a:lnTo>
                <a:lnTo>
                  <a:pt x="236" y="225"/>
                </a:lnTo>
                <a:lnTo>
                  <a:pt x="238" y="226"/>
                </a:lnTo>
                <a:lnTo>
                  <a:pt x="239" y="227"/>
                </a:lnTo>
                <a:lnTo>
                  <a:pt x="241" y="228"/>
                </a:lnTo>
                <a:lnTo>
                  <a:pt x="242" y="229"/>
                </a:lnTo>
                <a:lnTo>
                  <a:pt x="244" y="229"/>
                </a:lnTo>
                <a:lnTo>
                  <a:pt x="245" y="231"/>
                </a:lnTo>
                <a:lnTo>
                  <a:pt x="247" y="233"/>
                </a:lnTo>
                <a:lnTo>
                  <a:pt x="248" y="234"/>
                </a:lnTo>
                <a:lnTo>
                  <a:pt x="254" y="239"/>
                </a:lnTo>
                <a:lnTo>
                  <a:pt x="257" y="242"/>
                </a:lnTo>
                <a:lnTo>
                  <a:pt x="263" y="248"/>
                </a:lnTo>
                <a:lnTo>
                  <a:pt x="265" y="249"/>
                </a:lnTo>
                <a:lnTo>
                  <a:pt x="267" y="251"/>
                </a:lnTo>
                <a:lnTo>
                  <a:pt x="270" y="253"/>
                </a:lnTo>
                <a:lnTo>
                  <a:pt x="272" y="254"/>
                </a:lnTo>
                <a:lnTo>
                  <a:pt x="272" y="256"/>
                </a:lnTo>
                <a:lnTo>
                  <a:pt x="273" y="256"/>
                </a:lnTo>
                <a:lnTo>
                  <a:pt x="278" y="260"/>
                </a:lnTo>
                <a:lnTo>
                  <a:pt x="279" y="261"/>
                </a:lnTo>
                <a:lnTo>
                  <a:pt x="281" y="264"/>
                </a:lnTo>
                <a:lnTo>
                  <a:pt x="284" y="267"/>
                </a:lnTo>
                <a:lnTo>
                  <a:pt x="289" y="270"/>
                </a:lnTo>
                <a:lnTo>
                  <a:pt x="290" y="271"/>
                </a:lnTo>
                <a:lnTo>
                  <a:pt x="293" y="275"/>
                </a:lnTo>
                <a:lnTo>
                  <a:pt x="296" y="273"/>
                </a:lnTo>
                <a:lnTo>
                  <a:pt x="297" y="271"/>
                </a:lnTo>
                <a:lnTo>
                  <a:pt x="298" y="270"/>
                </a:lnTo>
                <a:lnTo>
                  <a:pt x="300" y="268"/>
                </a:lnTo>
                <a:lnTo>
                  <a:pt x="304" y="266"/>
                </a:lnTo>
                <a:lnTo>
                  <a:pt x="305" y="266"/>
                </a:lnTo>
                <a:lnTo>
                  <a:pt x="306" y="265"/>
                </a:lnTo>
                <a:lnTo>
                  <a:pt x="308" y="262"/>
                </a:lnTo>
                <a:lnTo>
                  <a:pt x="309" y="262"/>
                </a:lnTo>
                <a:lnTo>
                  <a:pt x="309" y="261"/>
                </a:lnTo>
                <a:lnTo>
                  <a:pt x="292" y="240"/>
                </a:lnTo>
                <a:lnTo>
                  <a:pt x="301" y="233"/>
                </a:lnTo>
                <a:lnTo>
                  <a:pt x="304" y="231"/>
                </a:lnTo>
                <a:lnTo>
                  <a:pt x="307" y="228"/>
                </a:lnTo>
                <a:lnTo>
                  <a:pt x="309" y="226"/>
                </a:lnTo>
                <a:lnTo>
                  <a:pt x="311" y="225"/>
                </a:lnTo>
                <a:lnTo>
                  <a:pt x="331" y="249"/>
                </a:lnTo>
                <a:lnTo>
                  <a:pt x="331" y="248"/>
                </a:lnTo>
                <a:lnTo>
                  <a:pt x="332" y="248"/>
                </a:lnTo>
                <a:lnTo>
                  <a:pt x="339" y="242"/>
                </a:lnTo>
                <a:lnTo>
                  <a:pt x="341" y="241"/>
                </a:lnTo>
                <a:lnTo>
                  <a:pt x="345" y="236"/>
                </a:lnTo>
                <a:lnTo>
                  <a:pt x="348" y="234"/>
                </a:lnTo>
                <a:lnTo>
                  <a:pt x="359" y="225"/>
                </a:lnTo>
                <a:lnTo>
                  <a:pt x="362" y="223"/>
                </a:lnTo>
                <a:lnTo>
                  <a:pt x="366" y="219"/>
                </a:lnTo>
                <a:lnTo>
                  <a:pt x="378" y="234"/>
                </a:lnTo>
                <a:lnTo>
                  <a:pt x="382" y="240"/>
                </a:lnTo>
                <a:lnTo>
                  <a:pt x="383" y="241"/>
                </a:lnTo>
                <a:lnTo>
                  <a:pt x="375" y="247"/>
                </a:lnTo>
                <a:lnTo>
                  <a:pt x="351" y="261"/>
                </a:lnTo>
                <a:lnTo>
                  <a:pt x="348" y="270"/>
                </a:lnTo>
                <a:lnTo>
                  <a:pt x="351" y="274"/>
                </a:lnTo>
                <a:lnTo>
                  <a:pt x="358" y="278"/>
                </a:lnTo>
                <a:lnTo>
                  <a:pt x="364" y="284"/>
                </a:lnTo>
                <a:lnTo>
                  <a:pt x="367" y="287"/>
                </a:lnTo>
                <a:lnTo>
                  <a:pt x="373" y="284"/>
                </a:lnTo>
                <a:lnTo>
                  <a:pt x="374" y="283"/>
                </a:lnTo>
                <a:lnTo>
                  <a:pt x="378" y="279"/>
                </a:lnTo>
                <a:lnTo>
                  <a:pt x="390" y="270"/>
                </a:lnTo>
                <a:lnTo>
                  <a:pt x="401" y="262"/>
                </a:lnTo>
                <a:lnTo>
                  <a:pt x="416" y="283"/>
                </a:lnTo>
                <a:lnTo>
                  <a:pt x="426" y="298"/>
                </a:lnTo>
                <a:lnTo>
                  <a:pt x="444" y="321"/>
                </a:lnTo>
                <a:lnTo>
                  <a:pt x="448" y="327"/>
                </a:lnTo>
                <a:lnTo>
                  <a:pt x="457" y="339"/>
                </a:lnTo>
                <a:lnTo>
                  <a:pt x="459" y="340"/>
                </a:lnTo>
                <a:lnTo>
                  <a:pt x="460" y="341"/>
                </a:lnTo>
                <a:lnTo>
                  <a:pt x="460" y="342"/>
                </a:lnTo>
                <a:lnTo>
                  <a:pt x="461" y="342"/>
                </a:lnTo>
                <a:lnTo>
                  <a:pt x="461" y="343"/>
                </a:lnTo>
                <a:lnTo>
                  <a:pt x="462" y="344"/>
                </a:lnTo>
                <a:lnTo>
                  <a:pt x="462" y="343"/>
                </a:lnTo>
                <a:lnTo>
                  <a:pt x="463" y="342"/>
                </a:lnTo>
                <a:lnTo>
                  <a:pt x="465" y="341"/>
                </a:lnTo>
                <a:lnTo>
                  <a:pt x="466" y="341"/>
                </a:lnTo>
                <a:lnTo>
                  <a:pt x="468" y="340"/>
                </a:lnTo>
                <a:lnTo>
                  <a:pt x="473" y="335"/>
                </a:lnTo>
                <a:lnTo>
                  <a:pt x="480" y="329"/>
                </a:lnTo>
                <a:lnTo>
                  <a:pt x="489" y="324"/>
                </a:lnTo>
                <a:lnTo>
                  <a:pt x="494" y="320"/>
                </a:lnTo>
                <a:lnTo>
                  <a:pt x="503" y="314"/>
                </a:lnTo>
                <a:lnTo>
                  <a:pt x="508" y="310"/>
                </a:lnTo>
                <a:lnTo>
                  <a:pt x="516" y="303"/>
                </a:lnTo>
                <a:lnTo>
                  <a:pt x="518" y="302"/>
                </a:lnTo>
                <a:lnTo>
                  <a:pt x="521" y="300"/>
                </a:lnTo>
                <a:lnTo>
                  <a:pt x="524" y="298"/>
                </a:lnTo>
                <a:lnTo>
                  <a:pt x="525" y="298"/>
                </a:lnTo>
                <a:lnTo>
                  <a:pt x="523" y="295"/>
                </a:lnTo>
                <a:lnTo>
                  <a:pt x="523" y="294"/>
                </a:lnTo>
                <a:lnTo>
                  <a:pt x="521" y="292"/>
                </a:lnTo>
                <a:lnTo>
                  <a:pt x="518" y="289"/>
                </a:lnTo>
                <a:lnTo>
                  <a:pt x="516" y="286"/>
                </a:lnTo>
                <a:lnTo>
                  <a:pt x="515" y="284"/>
                </a:lnTo>
                <a:lnTo>
                  <a:pt x="516" y="283"/>
                </a:lnTo>
                <a:lnTo>
                  <a:pt x="517" y="282"/>
                </a:lnTo>
                <a:lnTo>
                  <a:pt x="518" y="282"/>
                </a:lnTo>
                <a:lnTo>
                  <a:pt x="518" y="281"/>
                </a:lnTo>
                <a:lnTo>
                  <a:pt x="520" y="281"/>
                </a:lnTo>
                <a:lnTo>
                  <a:pt x="521" y="279"/>
                </a:lnTo>
                <a:lnTo>
                  <a:pt x="522" y="279"/>
                </a:lnTo>
                <a:lnTo>
                  <a:pt x="523" y="279"/>
                </a:lnTo>
                <a:lnTo>
                  <a:pt x="524" y="279"/>
                </a:lnTo>
                <a:lnTo>
                  <a:pt x="525" y="278"/>
                </a:lnTo>
                <a:lnTo>
                  <a:pt x="531" y="278"/>
                </a:lnTo>
                <a:lnTo>
                  <a:pt x="534" y="278"/>
                </a:lnTo>
                <a:lnTo>
                  <a:pt x="537" y="278"/>
                </a:lnTo>
                <a:lnTo>
                  <a:pt x="537" y="279"/>
                </a:lnTo>
                <a:lnTo>
                  <a:pt x="537" y="281"/>
                </a:lnTo>
                <a:lnTo>
                  <a:pt x="537" y="282"/>
                </a:lnTo>
                <a:lnTo>
                  <a:pt x="537" y="283"/>
                </a:lnTo>
                <a:lnTo>
                  <a:pt x="537" y="284"/>
                </a:lnTo>
                <a:lnTo>
                  <a:pt x="538" y="284"/>
                </a:lnTo>
                <a:lnTo>
                  <a:pt x="538" y="285"/>
                </a:lnTo>
                <a:lnTo>
                  <a:pt x="539" y="287"/>
                </a:lnTo>
                <a:lnTo>
                  <a:pt x="539" y="289"/>
                </a:lnTo>
                <a:lnTo>
                  <a:pt x="540" y="290"/>
                </a:lnTo>
                <a:lnTo>
                  <a:pt x="540" y="291"/>
                </a:lnTo>
                <a:lnTo>
                  <a:pt x="543" y="289"/>
                </a:lnTo>
                <a:lnTo>
                  <a:pt x="546" y="289"/>
                </a:lnTo>
                <a:lnTo>
                  <a:pt x="548" y="287"/>
                </a:lnTo>
                <a:lnTo>
                  <a:pt x="555" y="285"/>
                </a:lnTo>
                <a:lnTo>
                  <a:pt x="560" y="283"/>
                </a:lnTo>
                <a:lnTo>
                  <a:pt x="564" y="283"/>
                </a:lnTo>
                <a:lnTo>
                  <a:pt x="583" y="279"/>
                </a:lnTo>
                <a:lnTo>
                  <a:pt x="585" y="278"/>
                </a:lnTo>
                <a:lnTo>
                  <a:pt x="594" y="277"/>
                </a:lnTo>
                <a:lnTo>
                  <a:pt x="601" y="276"/>
                </a:lnTo>
                <a:lnTo>
                  <a:pt x="602" y="276"/>
                </a:lnTo>
                <a:lnTo>
                  <a:pt x="601" y="273"/>
                </a:lnTo>
                <a:lnTo>
                  <a:pt x="598" y="269"/>
                </a:lnTo>
                <a:lnTo>
                  <a:pt x="595" y="266"/>
                </a:lnTo>
                <a:lnTo>
                  <a:pt x="594" y="265"/>
                </a:lnTo>
                <a:lnTo>
                  <a:pt x="595" y="264"/>
                </a:lnTo>
                <a:lnTo>
                  <a:pt x="602" y="259"/>
                </a:lnTo>
                <a:lnTo>
                  <a:pt x="606" y="264"/>
                </a:lnTo>
                <a:lnTo>
                  <a:pt x="607" y="265"/>
                </a:lnTo>
                <a:lnTo>
                  <a:pt x="607" y="266"/>
                </a:lnTo>
                <a:lnTo>
                  <a:pt x="607" y="267"/>
                </a:lnTo>
                <a:lnTo>
                  <a:pt x="607" y="268"/>
                </a:lnTo>
                <a:lnTo>
                  <a:pt x="608" y="268"/>
                </a:lnTo>
                <a:lnTo>
                  <a:pt x="610" y="267"/>
                </a:lnTo>
                <a:lnTo>
                  <a:pt x="626" y="264"/>
                </a:lnTo>
                <a:lnTo>
                  <a:pt x="627" y="264"/>
                </a:lnTo>
                <a:lnTo>
                  <a:pt x="628" y="256"/>
                </a:lnTo>
                <a:lnTo>
                  <a:pt x="638" y="245"/>
                </a:lnTo>
                <a:lnTo>
                  <a:pt x="646" y="254"/>
                </a:lnTo>
                <a:lnTo>
                  <a:pt x="653" y="261"/>
                </a:lnTo>
                <a:lnTo>
                  <a:pt x="653" y="262"/>
                </a:lnTo>
                <a:lnTo>
                  <a:pt x="654" y="260"/>
                </a:lnTo>
                <a:lnTo>
                  <a:pt x="655" y="260"/>
                </a:lnTo>
                <a:lnTo>
                  <a:pt x="655" y="259"/>
                </a:lnTo>
                <a:lnTo>
                  <a:pt x="659" y="249"/>
                </a:lnTo>
                <a:lnTo>
                  <a:pt x="660" y="241"/>
                </a:lnTo>
                <a:lnTo>
                  <a:pt x="664" y="224"/>
                </a:lnTo>
                <a:lnTo>
                  <a:pt x="666" y="220"/>
                </a:lnTo>
                <a:lnTo>
                  <a:pt x="666" y="217"/>
                </a:lnTo>
                <a:lnTo>
                  <a:pt x="667" y="216"/>
                </a:lnTo>
                <a:lnTo>
                  <a:pt x="668" y="214"/>
                </a:lnTo>
                <a:lnTo>
                  <a:pt x="669" y="211"/>
                </a:lnTo>
                <a:lnTo>
                  <a:pt x="669" y="210"/>
                </a:lnTo>
                <a:lnTo>
                  <a:pt x="670" y="209"/>
                </a:lnTo>
                <a:lnTo>
                  <a:pt x="672" y="207"/>
                </a:lnTo>
                <a:lnTo>
                  <a:pt x="673" y="204"/>
                </a:lnTo>
                <a:lnTo>
                  <a:pt x="676" y="203"/>
                </a:lnTo>
                <a:lnTo>
                  <a:pt x="678" y="201"/>
                </a:lnTo>
                <a:lnTo>
                  <a:pt x="679" y="201"/>
                </a:lnTo>
                <a:lnTo>
                  <a:pt x="681" y="200"/>
                </a:lnTo>
                <a:lnTo>
                  <a:pt x="686" y="198"/>
                </a:lnTo>
                <a:lnTo>
                  <a:pt x="689" y="198"/>
                </a:lnTo>
                <a:lnTo>
                  <a:pt x="694" y="195"/>
                </a:lnTo>
                <a:lnTo>
                  <a:pt x="697" y="195"/>
                </a:lnTo>
                <a:lnTo>
                  <a:pt x="697" y="194"/>
                </a:lnTo>
                <a:lnTo>
                  <a:pt x="698" y="194"/>
                </a:lnTo>
                <a:lnTo>
                  <a:pt x="698" y="191"/>
                </a:lnTo>
                <a:lnTo>
                  <a:pt x="698" y="189"/>
                </a:lnTo>
                <a:lnTo>
                  <a:pt x="697" y="187"/>
                </a:lnTo>
                <a:lnTo>
                  <a:pt x="697" y="186"/>
                </a:lnTo>
                <a:lnTo>
                  <a:pt x="696" y="185"/>
                </a:lnTo>
                <a:lnTo>
                  <a:pt x="697" y="185"/>
                </a:lnTo>
                <a:lnTo>
                  <a:pt x="697" y="184"/>
                </a:lnTo>
                <a:lnTo>
                  <a:pt x="695" y="182"/>
                </a:lnTo>
                <a:lnTo>
                  <a:pt x="693" y="181"/>
                </a:lnTo>
                <a:lnTo>
                  <a:pt x="689" y="178"/>
                </a:lnTo>
                <a:lnTo>
                  <a:pt x="688" y="178"/>
                </a:lnTo>
                <a:lnTo>
                  <a:pt x="689" y="177"/>
                </a:lnTo>
                <a:lnTo>
                  <a:pt x="686" y="170"/>
                </a:lnTo>
                <a:lnTo>
                  <a:pt x="687" y="169"/>
                </a:lnTo>
                <a:lnTo>
                  <a:pt x="688" y="168"/>
                </a:lnTo>
                <a:lnTo>
                  <a:pt x="690" y="169"/>
                </a:lnTo>
                <a:lnTo>
                  <a:pt x="689" y="173"/>
                </a:lnTo>
                <a:lnTo>
                  <a:pt x="690" y="176"/>
                </a:lnTo>
                <a:lnTo>
                  <a:pt x="699" y="182"/>
                </a:lnTo>
                <a:lnTo>
                  <a:pt x="702" y="183"/>
                </a:lnTo>
                <a:lnTo>
                  <a:pt x="724" y="169"/>
                </a:lnTo>
                <a:lnTo>
                  <a:pt x="723" y="167"/>
                </a:lnTo>
                <a:lnTo>
                  <a:pt x="722" y="166"/>
                </a:lnTo>
                <a:lnTo>
                  <a:pt x="722" y="165"/>
                </a:lnTo>
                <a:lnTo>
                  <a:pt x="719" y="158"/>
                </a:lnTo>
                <a:lnTo>
                  <a:pt x="715" y="147"/>
                </a:lnTo>
                <a:lnTo>
                  <a:pt x="711" y="137"/>
                </a:lnTo>
                <a:lnTo>
                  <a:pt x="711" y="135"/>
                </a:lnTo>
                <a:lnTo>
                  <a:pt x="710" y="133"/>
                </a:lnTo>
                <a:lnTo>
                  <a:pt x="709" y="130"/>
                </a:lnTo>
                <a:lnTo>
                  <a:pt x="709" y="127"/>
                </a:lnTo>
                <a:lnTo>
                  <a:pt x="709" y="126"/>
                </a:lnTo>
                <a:lnTo>
                  <a:pt x="709" y="125"/>
                </a:lnTo>
                <a:lnTo>
                  <a:pt x="707" y="123"/>
                </a:lnTo>
                <a:lnTo>
                  <a:pt x="706" y="114"/>
                </a:lnTo>
                <a:lnTo>
                  <a:pt x="705" y="94"/>
                </a:lnTo>
                <a:lnTo>
                  <a:pt x="703" y="72"/>
                </a:lnTo>
                <a:lnTo>
                  <a:pt x="704" y="61"/>
                </a:lnTo>
                <a:lnTo>
                  <a:pt x="705" y="44"/>
                </a:lnTo>
                <a:lnTo>
                  <a:pt x="705" y="27"/>
                </a:lnTo>
                <a:lnTo>
                  <a:pt x="705" y="22"/>
                </a:lnTo>
                <a:lnTo>
                  <a:pt x="705" y="17"/>
                </a:lnTo>
                <a:lnTo>
                  <a:pt x="705" y="16"/>
                </a:lnTo>
                <a:lnTo>
                  <a:pt x="705" y="14"/>
                </a:lnTo>
                <a:lnTo>
                  <a:pt x="705" y="8"/>
                </a:lnTo>
                <a:lnTo>
                  <a:pt x="704" y="6"/>
                </a:lnTo>
                <a:lnTo>
                  <a:pt x="704" y="3"/>
                </a:lnTo>
                <a:lnTo>
                  <a:pt x="704" y="1"/>
                </a:lnTo>
                <a:lnTo>
                  <a:pt x="710" y="0"/>
                </a:lnTo>
                <a:lnTo>
                  <a:pt x="715" y="0"/>
                </a:lnTo>
                <a:lnTo>
                  <a:pt x="716" y="17"/>
                </a:lnTo>
                <a:lnTo>
                  <a:pt x="716" y="26"/>
                </a:lnTo>
                <a:lnTo>
                  <a:pt x="716" y="35"/>
                </a:lnTo>
                <a:lnTo>
                  <a:pt x="716" y="42"/>
                </a:lnTo>
                <a:lnTo>
                  <a:pt x="715" y="57"/>
                </a:lnTo>
                <a:lnTo>
                  <a:pt x="715" y="65"/>
                </a:lnTo>
                <a:lnTo>
                  <a:pt x="714" y="66"/>
                </a:lnTo>
                <a:lnTo>
                  <a:pt x="715" y="75"/>
                </a:lnTo>
                <a:lnTo>
                  <a:pt x="715" y="81"/>
                </a:lnTo>
                <a:lnTo>
                  <a:pt x="715" y="84"/>
                </a:lnTo>
                <a:lnTo>
                  <a:pt x="716" y="86"/>
                </a:lnTo>
                <a:lnTo>
                  <a:pt x="716" y="89"/>
                </a:lnTo>
                <a:lnTo>
                  <a:pt x="716" y="90"/>
                </a:lnTo>
                <a:lnTo>
                  <a:pt x="716" y="91"/>
                </a:lnTo>
                <a:lnTo>
                  <a:pt x="718" y="101"/>
                </a:lnTo>
                <a:lnTo>
                  <a:pt x="718" y="102"/>
                </a:lnTo>
                <a:lnTo>
                  <a:pt x="719" y="114"/>
                </a:lnTo>
                <a:lnTo>
                  <a:pt x="719" y="122"/>
                </a:lnTo>
                <a:lnTo>
                  <a:pt x="720" y="126"/>
                </a:lnTo>
                <a:lnTo>
                  <a:pt x="720" y="127"/>
                </a:lnTo>
                <a:lnTo>
                  <a:pt x="723" y="136"/>
                </a:lnTo>
                <a:lnTo>
                  <a:pt x="729" y="151"/>
                </a:lnTo>
                <a:lnTo>
                  <a:pt x="736" y="168"/>
                </a:lnTo>
                <a:lnTo>
                  <a:pt x="737" y="172"/>
                </a:lnTo>
                <a:lnTo>
                  <a:pt x="737" y="173"/>
                </a:lnTo>
                <a:lnTo>
                  <a:pt x="739" y="170"/>
                </a:lnTo>
                <a:lnTo>
                  <a:pt x="740" y="169"/>
                </a:lnTo>
                <a:lnTo>
                  <a:pt x="757" y="155"/>
                </a:lnTo>
                <a:lnTo>
                  <a:pt x="758" y="153"/>
                </a:lnTo>
                <a:lnTo>
                  <a:pt x="765" y="148"/>
                </a:lnTo>
                <a:lnTo>
                  <a:pt x="768" y="144"/>
                </a:lnTo>
                <a:lnTo>
                  <a:pt x="770" y="144"/>
                </a:lnTo>
                <a:lnTo>
                  <a:pt x="775" y="150"/>
                </a:lnTo>
                <a:lnTo>
                  <a:pt x="779" y="153"/>
                </a:lnTo>
                <a:lnTo>
                  <a:pt x="779" y="155"/>
                </a:lnTo>
                <a:lnTo>
                  <a:pt x="780" y="155"/>
                </a:lnTo>
                <a:lnTo>
                  <a:pt x="780" y="156"/>
                </a:lnTo>
                <a:lnTo>
                  <a:pt x="781" y="155"/>
                </a:lnTo>
                <a:lnTo>
                  <a:pt x="790" y="165"/>
                </a:lnTo>
                <a:lnTo>
                  <a:pt x="791" y="165"/>
                </a:lnTo>
                <a:lnTo>
                  <a:pt x="793" y="168"/>
                </a:lnTo>
                <a:lnTo>
                  <a:pt x="795" y="168"/>
                </a:lnTo>
                <a:lnTo>
                  <a:pt x="800" y="156"/>
                </a:lnTo>
                <a:lnTo>
                  <a:pt x="801" y="157"/>
                </a:lnTo>
                <a:lnTo>
                  <a:pt x="811" y="161"/>
                </a:lnTo>
                <a:lnTo>
                  <a:pt x="813" y="161"/>
                </a:lnTo>
                <a:lnTo>
                  <a:pt x="814" y="158"/>
                </a:lnTo>
                <a:lnTo>
                  <a:pt x="816" y="151"/>
                </a:lnTo>
                <a:lnTo>
                  <a:pt x="819" y="141"/>
                </a:lnTo>
                <a:lnTo>
                  <a:pt x="818" y="141"/>
                </a:lnTo>
                <a:lnTo>
                  <a:pt x="813" y="134"/>
                </a:lnTo>
                <a:lnTo>
                  <a:pt x="811" y="133"/>
                </a:lnTo>
                <a:lnTo>
                  <a:pt x="801" y="123"/>
                </a:lnTo>
                <a:lnTo>
                  <a:pt x="798" y="119"/>
                </a:lnTo>
                <a:lnTo>
                  <a:pt x="797" y="118"/>
                </a:lnTo>
                <a:lnTo>
                  <a:pt x="799" y="116"/>
                </a:lnTo>
                <a:lnTo>
                  <a:pt x="806" y="110"/>
                </a:lnTo>
                <a:lnTo>
                  <a:pt x="822" y="97"/>
                </a:lnTo>
                <a:lnTo>
                  <a:pt x="831" y="88"/>
                </a:lnTo>
                <a:lnTo>
                  <a:pt x="839" y="82"/>
                </a:lnTo>
                <a:lnTo>
                  <a:pt x="845" y="75"/>
                </a:lnTo>
                <a:lnTo>
                  <a:pt x="848" y="73"/>
                </a:lnTo>
                <a:lnTo>
                  <a:pt x="850" y="70"/>
                </a:lnTo>
                <a:lnTo>
                  <a:pt x="856" y="66"/>
                </a:lnTo>
                <a:lnTo>
                  <a:pt x="860" y="61"/>
                </a:lnTo>
                <a:lnTo>
                  <a:pt x="862" y="64"/>
                </a:lnTo>
                <a:lnTo>
                  <a:pt x="883" y="44"/>
                </a:lnTo>
                <a:lnTo>
                  <a:pt x="886" y="41"/>
                </a:lnTo>
                <a:lnTo>
                  <a:pt x="886" y="42"/>
                </a:lnTo>
                <a:lnTo>
                  <a:pt x="900" y="55"/>
                </a:lnTo>
                <a:lnTo>
                  <a:pt x="897" y="57"/>
                </a:lnTo>
                <a:lnTo>
                  <a:pt x="891" y="63"/>
                </a:lnTo>
                <a:lnTo>
                  <a:pt x="891" y="64"/>
                </a:lnTo>
                <a:lnTo>
                  <a:pt x="887" y="66"/>
                </a:lnTo>
                <a:lnTo>
                  <a:pt x="887" y="67"/>
                </a:lnTo>
                <a:lnTo>
                  <a:pt x="882" y="72"/>
                </a:lnTo>
                <a:lnTo>
                  <a:pt x="880" y="74"/>
                </a:lnTo>
                <a:lnTo>
                  <a:pt x="879" y="74"/>
                </a:lnTo>
                <a:lnTo>
                  <a:pt x="878" y="75"/>
                </a:lnTo>
                <a:lnTo>
                  <a:pt x="879" y="75"/>
                </a:lnTo>
                <a:lnTo>
                  <a:pt x="882" y="73"/>
                </a:lnTo>
                <a:lnTo>
                  <a:pt x="883" y="72"/>
                </a:lnTo>
                <a:lnTo>
                  <a:pt x="888" y="66"/>
                </a:lnTo>
                <a:lnTo>
                  <a:pt x="892" y="63"/>
                </a:lnTo>
                <a:lnTo>
                  <a:pt x="893" y="61"/>
                </a:lnTo>
                <a:lnTo>
                  <a:pt x="897" y="58"/>
                </a:lnTo>
                <a:lnTo>
                  <a:pt x="900" y="56"/>
                </a:lnTo>
                <a:lnTo>
                  <a:pt x="904" y="59"/>
                </a:lnTo>
                <a:lnTo>
                  <a:pt x="926" y="82"/>
                </a:lnTo>
                <a:lnTo>
                  <a:pt x="925" y="82"/>
                </a:lnTo>
                <a:lnTo>
                  <a:pt x="920" y="86"/>
                </a:lnTo>
                <a:lnTo>
                  <a:pt x="916" y="91"/>
                </a:lnTo>
                <a:lnTo>
                  <a:pt x="922" y="98"/>
                </a:lnTo>
                <a:lnTo>
                  <a:pt x="923" y="99"/>
                </a:lnTo>
                <a:lnTo>
                  <a:pt x="922" y="100"/>
                </a:lnTo>
                <a:lnTo>
                  <a:pt x="920" y="102"/>
                </a:lnTo>
                <a:lnTo>
                  <a:pt x="917" y="106"/>
                </a:lnTo>
                <a:lnTo>
                  <a:pt x="913" y="109"/>
                </a:lnTo>
                <a:lnTo>
                  <a:pt x="911" y="112"/>
                </a:lnTo>
                <a:lnTo>
                  <a:pt x="910" y="112"/>
                </a:lnTo>
                <a:lnTo>
                  <a:pt x="910" y="114"/>
                </a:lnTo>
                <a:lnTo>
                  <a:pt x="907" y="117"/>
                </a:lnTo>
                <a:lnTo>
                  <a:pt x="900" y="123"/>
                </a:lnTo>
                <a:lnTo>
                  <a:pt x="899" y="124"/>
                </a:lnTo>
                <a:lnTo>
                  <a:pt x="903" y="128"/>
                </a:lnTo>
                <a:lnTo>
                  <a:pt x="904" y="128"/>
                </a:lnTo>
                <a:lnTo>
                  <a:pt x="912" y="136"/>
                </a:lnTo>
                <a:lnTo>
                  <a:pt x="917" y="142"/>
                </a:lnTo>
                <a:lnTo>
                  <a:pt x="918" y="142"/>
                </a:lnTo>
                <a:lnTo>
                  <a:pt x="922" y="148"/>
                </a:lnTo>
                <a:lnTo>
                  <a:pt x="928" y="153"/>
                </a:lnTo>
                <a:lnTo>
                  <a:pt x="929" y="153"/>
                </a:lnTo>
                <a:lnTo>
                  <a:pt x="931" y="156"/>
                </a:lnTo>
                <a:lnTo>
                  <a:pt x="933" y="158"/>
                </a:lnTo>
                <a:lnTo>
                  <a:pt x="937" y="162"/>
                </a:lnTo>
                <a:lnTo>
                  <a:pt x="938" y="164"/>
                </a:lnTo>
                <a:lnTo>
                  <a:pt x="939" y="164"/>
                </a:lnTo>
                <a:lnTo>
                  <a:pt x="939" y="165"/>
                </a:lnTo>
                <a:lnTo>
                  <a:pt x="940" y="164"/>
                </a:lnTo>
                <a:lnTo>
                  <a:pt x="949" y="149"/>
                </a:lnTo>
                <a:lnTo>
                  <a:pt x="951" y="148"/>
                </a:lnTo>
                <a:lnTo>
                  <a:pt x="951" y="147"/>
                </a:lnTo>
                <a:lnTo>
                  <a:pt x="951" y="145"/>
                </a:lnTo>
                <a:lnTo>
                  <a:pt x="952" y="145"/>
                </a:lnTo>
                <a:lnTo>
                  <a:pt x="956" y="148"/>
                </a:lnTo>
                <a:lnTo>
                  <a:pt x="956" y="149"/>
                </a:lnTo>
                <a:lnTo>
                  <a:pt x="957" y="149"/>
                </a:lnTo>
                <a:lnTo>
                  <a:pt x="959" y="150"/>
                </a:lnTo>
                <a:lnTo>
                  <a:pt x="960" y="150"/>
                </a:lnTo>
                <a:lnTo>
                  <a:pt x="960" y="151"/>
                </a:lnTo>
                <a:lnTo>
                  <a:pt x="962" y="151"/>
                </a:lnTo>
                <a:lnTo>
                  <a:pt x="963" y="153"/>
                </a:lnTo>
                <a:lnTo>
                  <a:pt x="962" y="156"/>
                </a:lnTo>
                <a:lnTo>
                  <a:pt x="961" y="155"/>
                </a:lnTo>
                <a:lnTo>
                  <a:pt x="959" y="152"/>
                </a:lnTo>
                <a:lnTo>
                  <a:pt x="959" y="153"/>
                </a:lnTo>
                <a:lnTo>
                  <a:pt x="957" y="153"/>
                </a:lnTo>
                <a:lnTo>
                  <a:pt x="956" y="156"/>
                </a:lnTo>
                <a:lnTo>
                  <a:pt x="960" y="158"/>
                </a:lnTo>
                <a:lnTo>
                  <a:pt x="959" y="161"/>
                </a:lnTo>
                <a:lnTo>
                  <a:pt x="955" y="158"/>
                </a:lnTo>
                <a:lnTo>
                  <a:pt x="953" y="161"/>
                </a:lnTo>
                <a:lnTo>
                  <a:pt x="951" y="165"/>
                </a:lnTo>
                <a:lnTo>
                  <a:pt x="951" y="166"/>
                </a:lnTo>
                <a:lnTo>
                  <a:pt x="949" y="167"/>
                </a:lnTo>
                <a:lnTo>
                  <a:pt x="949" y="168"/>
                </a:lnTo>
                <a:lnTo>
                  <a:pt x="948" y="169"/>
                </a:lnTo>
                <a:lnTo>
                  <a:pt x="947" y="170"/>
                </a:lnTo>
                <a:lnTo>
                  <a:pt x="946" y="173"/>
                </a:lnTo>
                <a:lnTo>
                  <a:pt x="948" y="174"/>
                </a:lnTo>
                <a:lnTo>
                  <a:pt x="948" y="177"/>
                </a:lnTo>
                <a:lnTo>
                  <a:pt x="948" y="178"/>
                </a:lnTo>
                <a:lnTo>
                  <a:pt x="948" y="179"/>
                </a:lnTo>
                <a:lnTo>
                  <a:pt x="948" y="181"/>
                </a:lnTo>
                <a:lnTo>
                  <a:pt x="948" y="182"/>
                </a:lnTo>
                <a:lnTo>
                  <a:pt x="949" y="184"/>
                </a:lnTo>
                <a:lnTo>
                  <a:pt x="952" y="186"/>
                </a:lnTo>
                <a:lnTo>
                  <a:pt x="964" y="199"/>
                </a:lnTo>
                <a:lnTo>
                  <a:pt x="973" y="209"/>
                </a:lnTo>
                <a:lnTo>
                  <a:pt x="979" y="215"/>
                </a:lnTo>
                <a:lnTo>
                  <a:pt x="991" y="228"/>
                </a:lnTo>
                <a:lnTo>
                  <a:pt x="990" y="229"/>
                </a:lnTo>
                <a:lnTo>
                  <a:pt x="989" y="231"/>
                </a:lnTo>
                <a:lnTo>
                  <a:pt x="985" y="234"/>
                </a:lnTo>
                <a:lnTo>
                  <a:pt x="983" y="235"/>
                </a:lnTo>
                <a:lnTo>
                  <a:pt x="978" y="241"/>
                </a:lnTo>
                <a:lnTo>
                  <a:pt x="978" y="242"/>
                </a:lnTo>
                <a:lnTo>
                  <a:pt x="977" y="243"/>
                </a:lnTo>
                <a:lnTo>
                  <a:pt x="974" y="245"/>
                </a:lnTo>
                <a:lnTo>
                  <a:pt x="973" y="247"/>
                </a:lnTo>
                <a:lnTo>
                  <a:pt x="972" y="249"/>
                </a:lnTo>
                <a:lnTo>
                  <a:pt x="971" y="250"/>
                </a:lnTo>
                <a:lnTo>
                  <a:pt x="964" y="260"/>
                </a:lnTo>
                <a:lnTo>
                  <a:pt x="959" y="268"/>
                </a:lnTo>
                <a:lnTo>
                  <a:pt x="955" y="273"/>
                </a:lnTo>
                <a:lnTo>
                  <a:pt x="952" y="277"/>
                </a:lnTo>
                <a:lnTo>
                  <a:pt x="952" y="278"/>
                </a:lnTo>
                <a:lnTo>
                  <a:pt x="951" y="279"/>
                </a:lnTo>
                <a:lnTo>
                  <a:pt x="949" y="281"/>
                </a:lnTo>
                <a:lnTo>
                  <a:pt x="949" y="282"/>
                </a:lnTo>
                <a:lnTo>
                  <a:pt x="947" y="283"/>
                </a:lnTo>
                <a:lnTo>
                  <a:pt x="949" y="284"/>
                </a:lnTo>
                <a:lnTo>
                  <a:pt x="953" y="286"/>
                </a:lnTo>
                <a:lnTo>
                  <a:pt x="955" y="286"/>
                </a:lnTo>
                <a:lnTo>
                  <a:pt x="957" y="289"/>
                </a:lnTo>
                <a:lnTo>
                  <a:pt x="963" y="294"/>
                </a:lnTo>
                <a:lnTo>
                  <a:pt x="964" y="295"/>
                </a:lnTo>
                <a:lnTo>
                  <a:pt x="965" y="296"/>
                </a:lnTo>
                <a:lnTo>
                  <a:pt x="959" y="302"/>
                </a:lnTo>
                <a:lnTo>
                  <a:pt x="954" y="304"/>
                </a:lnTo>
                <a:lnTo>
                  <a:pt x="952" y="307"/>
                </a:lnTo>
                <a:lnTo>
                  <a:pt x="951" y="307"/>
                </a:lnTo>
                <a:lnTo>
                  <a:pt x="949" y="306"/>
                </a:lnTo>
                <a:lnTo>
                  <a:pt x="947" y="304"/>
                </a:lnTo>
                <a:lnTo>
                  <a:pt x="946" y="304"/>
                </a:lnTo>
                <a:lnTo>
                  <a:pt x="946" y="303"/>
                </a:lnTo>
                <a:lnTo>
                  <a:pt x="944" y="306"/>
                </a:lnTo>
                <a:lnTo>
                  <a:pt x="943" y="306"/>
                </a:lnTo>
                <a:lnTo>
                  <a:pt x="940" y="302"/>
                </a:lnTo>
                <a:lnTo>
                  <a:pt x="939" y="302"/>
                </a:lnTo>
                <a:lnTo>
                  <a:pt x="934" y="298"/>
                </a:lnTo>
                <a:lnTo>
                  <a:pt x="934" y="299"/>
                </a:lnTo>
                <a:lnTo>
                  <a:pt x="937" y="301"/>
                </a:lnTo>
                <a:lnTo>
                  <a:pt x="938" y="302"/>
                </a:lnTo>
                <a:lnTo>
                  <a:pt x="938" y="303"/>
                </a:lnTo>
                <a:lnTo>
                  <a:pt x="940" y="303"/>
                </a:lnTo>
                <a:lnTo>
                  <a:pt x="942" y="304"/>
                </a:lnTo>
                <a:lnTo>
                  <a:pt x="942" y="306"/>
                </a:lnTo>
                <a:lnTo>
                  <a:pt x="943" y="306"/>
                </a:lnTo>
                <a:lnTo>
                  <a:pt x="943" y="307"/>
                </a:lnTo>
                <a:lnTo>
                  <a:pt x="936" y="312"/>
                </a:lnTo>
                <a:lnTo>
                  <a:pt x="956" y="334"/>
                </a:lnTo>
                <a:lnTo>
                  <a:pt x="957" y="335"/>
                </a:lnTo>
                <a:lnTo>
                  <a:pt x="974" y="319"/>
                </a:lnTo>
                <a:lnTo>
                  <a:pt x="976" y="318"/>
                </a:lnTo>
                <a:lnTo>
                  <a:pt x="983" y="310"/>
                </a:lnTo>
                <a:lnTo>
                  <a:pt x="999" y="326"/>
                </a:lnTo>
                <a:lnTo>
                  <a:pt x="992" y="332"/>
                </a:lnTo>
                <a:lnTo>
                  <a:pt x="991" y="333"/>
                </a:lnTo>
                <a:lnTo>
                  <a:pt x="990" y="334"/>
                </a:lnTo>
                <a:lnTo>
                  <a:pt x="988" y="336"/>
                </a:lnTo>
                <a:lnTo>
                  <a:pt x="987" y="337"/>
                </a:lnTo>
                <a:lnTo>
                  <a:pt x="986" y="339"/>
                </a:lnTo>
                <a:lnTo>
                  <a:pt x="985" y="340"/>
                </a:lnTo>
                <a:lnTo>
                  <a:pt x="994" y="350"/>
                </a:lnTo>
                <a:lnTo>
                  <a:pt x="996" y="352"/>
                </a:lnTo>
                <a:lnTo>
                  <a:pt x="996" y="353"/>
                </a:lnTo>
                <a:lnTo>
                  <a:pt x="998" y="352"/>
                </a:lnTo>
                <a:lnTo>
                  <a:pt x="1006" y="360"/>
                </a:lnTo>
                <a:lnTo>
                  <a:pt x="1013" y="353"/>
                </a:lnTo>
                <a:lnTo>
                  <a:pt x="1037" y="378"/>
                </a:lnTo>
                <a:lnTo>
                  <a:pt x="1038" y="379"/>
                </a:lnTo>
                <a:lnTo>
                  <a:pt x="1040" y="377"/>
                </a:lnTo>
                <a:lnTo>
                  <a:pt x="1041" y="376"/>
                </a:lnTo>
                <a:lnTo>
                  <a:pt x="1042" y="376"/>
                </a:lnTo>
                <a:lnTo>
                  <a:pt x="1041" y="375"/>
                </a:lnTo>
                <a:lnTo>
                  <a:pt x="1042" y="376"/>
                </a:lnTo>
                <a:lnTo>
                  <a:pt x="1048" y="382"/>
                </a:lnTo>
                <a:lnTo>
                  <a:pt x="1056" y="391"/>
                </a:lnTo>
                <a:lnTo>
                  <a:pt x="1057" y="392"/>
                </a:lnTo>
                <a:lnTo>
                  <a:pt x="1056" y="393"/>
                </a:lnTo>
                <a:lnTo>
                  <a:pt x="1056" y="394"/>
                </a:lnTo>
                <a:lnTo>
                  <a:pt x="1060" y="400"/>
                </a:lnTo>
                <a:lnTo>
                  <a:pt x="1061" y="401"/>
                </a:lnTo>
                <a:lnTo>
                  <a:pt x="1063" y="401"/>
                </a:lnTo>
                <a:lnTo>
                  <a:pt x="1063" y="402"/>
                </a:lnTo>
                <a:lnTo>
                  <a:pt x="1063" y="401"/>
                </a:lnTo>
                <a:lnTo>
                  <a:pt x="1064" y="401"/>
                </a:lnTo>
                <a:lnTo>
                  <a:pt x="1069" y="395"/>
                </a:lnTo>
                <a:lnTo>
                  <a:pt x="1071" y="395"/>
                </a:lnTo>
                <a:lnTo>
                  <a:pt x="1078" y="403"/>
                </a:lnTo>
                <a:lnTo>
                  <a:pt x="1080" y="404"/>
                </a:lnTo>
                <a:lnTo>
                  <a:pt x="1080" y="406"/>
                </a:lnTo>
                <a:lnTo>
                  <a:pt x="1084" y="409"/>
                </a:lnTo>
                <a:lnTo>
                  <a:pt x="1091" y="416"/>
                </a:lnTo>
                <a:lnTo>
                  <a:pt x="1092" y="418"/>
                </a:lnTo>
                <a:lnTo>
                  <a:pt x="1093" y="418"/>
                </a:lnTo>
                <a:lnTo>
                  <a:pt x="1093" y="419"/>
                </a:lnTo>
                <a:lnTo>
                  <a:pt x="1092" y="419"/>
                </a:lnTo>
                <a:lnTo>
                  <a:pt x="1091" y="420"/>
                </a:lnTo>
                <a:lnTo>
                  <a:pt x="1089" y="421"/>
                </a:lnTo>
                <a:lnTo>
                  <a:pt x="1078" y="433"/>
                </a:lnTo>
                <a:lnTo>
                  <a:pt x="1072" y="440"/>
                </a:lnTo>
                <a:lnTo>
                  <a:pt x="1068" y="442"/>
                </a:lnTo>
                <a:lnTo>
                  <a:pt x="1055" y="455"/>
                </a:lnTo>
                <a:lnTo>
                  <a:pt x="1052" y="458"/>
                </a:lnTo>
                <a:lnTo>
                  <a:pt x="1047" y="463"/>
                </a:lnTo>
                <a:lnTo>
                  <a:pt x="1033" y="477"/>
                </a:lnTo>
                <a:lnTo>
                  <a:pt x="1032" y="477"/>
                </a:lnTo>
                <a:lnTo>
                  <a:pt x="1031" y="479"/>
                </a:lnTo>
                <a:lnTo>
                  <a:pt x="1025" y="486"/>
                </a:lnTo>
                <a:lnTo>
                  <a:pt x="1024" y="488"/>
                </a:lnTo>
                <a:lnTo>
                  <a:pt x="1022" y="491"/>
                </a:lnTo>
                <a:lnTo>
                  <a:pt x="1013" y="500"/>
                </a:lnTo>
                <a:lnTo>
                  <a:pt x="988" y="524"/>
                </a:lnTo>
                <a:lnTo>
                  <a:pt x="973" y="537"/>
                </a:lnTo>
                <a:lnTo>
                  <a:pt x="956" y="554"/>
                </a:lnTo>
                <a:lnTo>
                  <a:pt x="979" y="578"/>
                </a:lnTo>
                <a:lnTo>
                  <a:pt x="977" y="580"/>
                </a:lnTo>
                <a:lnTo>
                  <a:pt x="983" y="587"/>
                </a:lnTo>
                <a:lnTo>
                  <a:pt x="986" y="586"/>
                </a:lnTo>
                <a:lnTo>
                  <a:pt x="991" y="580"/>
                </a:lnTo>
                <a:lnTo>
                  <a:pt x="1004" y="568"/>
                </a:lnTo>
                <a:lnTo>
                  <a:pt x="1006" y="566"/>
                </a:lnTo>
                <a:lnTo>
                  <a:pt x="1008" y="570"/>
                </a:lnTo>
                <a:lnTo>
                  <a:pt x="1013" y="578"/>
                </a:lnTo>
                <a:lnTo>
                  <a:pt x="1015" y="582"/>
                </a:lnTo>
                <a:lnTo>
                  <a:pt x="1017" y="585"/>
                </a:lnTo>
                <a:lnTo>
                  <a:pt x="1017" y="586"/>
                </a:lnTo>
                <a:lnTo>
                  <a:pt x="1020" y="589"/>
                </a:lnTo>
                <a:lnTo>
                  <a:pt x="1013" y="595"/>
                </a:lnTo>
                <a:lnTo>
                  <a:pt x="1014" y="596"/>
                </a:lnTo>
                <a:lnTo>
                  <a:pt x="1019" y="604"/>
                </a:lnTo>
                <a:lnTo>
                  <a:pt x="1028" y="596"/>
                </a:lnTo>
                <a:lnTo>
                  <a:pt x="1038" y="586"/>
                </a:lnTo>
                <a:lnTo>
                  <a:pt x="1047" y="577"/>
                </a:lnTo>
                <a:lnTo>
                  <a:pt x="1052" y="571"/>
                </a:lnTo>
                <a:lnTo>
                  <a:pt x="1055" y="574"/>
                </a:lnTo>
                <a:lnTo>
                  <a:pt x="1074" y="594"/>
                </a:lnTo>
                <a:lnTo>
                  <a:pt x="1074" y="595"/>
                </a:lnTo>
                <a:lnTo>
                  <a:pt x="1071" y="599"/>
                </a:lnTo>
                <a:lnTo>
                  <a:pt x="1059" y="609"/>
                </a:lnTo>
                <a:lnTo>
                  <a:pt x="1054" y="616"/>
                </a:lnTo>
                <a:lnTo>
                  <a:pt x="1038" y="630"/>
                </a:lnTo>
                <a:lnTo>
                  <a:pt x="1026" y="618"/>
                </a:lnTo>
                <a:lnTo>
                  <a:pt x="1021" y="609"/>
                </a:lnTo>
                <a:lnTo>
                  <a:pt x="1019" y="610"/>
                </a:lnTo>
                <a:lnTo>
                  <a:pt x="1019" y="611"/>
                </a:lnTo>
                <a:lnTo>
                  <a:pt x="1012" y="617"/>
                </a:lnTo>
                <a:lnTo>
                  <a:pt x="1004" y="626"/>
                </a:lnTo>
                <a:lnTo>
                  <a:pt x="1005" y="628"/>
                </a:lnTo>
                <a:lnTo>
                  <a:pt x="1008" y="636"/>
                </a:lnTo>
                <a:lnTo>
                  <a:pt x="1005" y="639"/>
                </a:lnTo>
                <a:lnTo>
                  <a:pt x="1004" y="641"/>
                </a:lnTo>
                <a:lnTo>
                  <a:pt x="1002" y="642"/>
                </a:lnTo>
                <a:lnTo>
                  <a:pt x="1000" y="644"/>
                </a:lnTo>
                <a:lnTo>
                  <a:pt x="998" y="646"/>
                </a:lnTo>
                <a:lnTo>
                  <a:pt x="996" y="649"/>
                </a:lnTo>
                <a:lnTo>
                  <a:pt x="988" y="655"/>
                </a:lnTo>
                <a:lnTo>
                  <a:pt x="990" y="659"/>
                </a:lnTo>
                <a:lnTo>
                  <a:pt x="991" y="662"/>
                </a:lnTo>
                <a:lnTo>
                  <a:pt x="992" y="663"/>
                </a:lnTo>
                <a:lnTo>
                  <a:pt x="995" y="667"/>
                </a:lnTo>
                <a:lnTo>
                  <a:pt x="996" y="668"/>
                </a:lnTo>
                <a:lnTo>
                  <a:pt x="996" y="670"/>
                </a:lnTo>
                <a:lnTo>
                  <a:pt x="997" y="670"/>
                </a:lnTo>
                <a:lnTo>
                  <a:pt x="1002" y="678"/>
                </a:lnTo>
                <a:lnTo>
                  <a:pt x="1006" y="687"/>
                </a:lnTo>
                <a:lnTo>
                  <a:pt x="1009" y="692"/>
                </a:lnTo>
                <a:lnTo>
                  <a:pt x="1009" y="693"/>
                </a:lnTo>
                <a:lnTo>
                  <a:pt x="1014" y="700"/>
                </a:lnTo>
                <a:lnTo>
                  <a:pt x="1020" y="710"/>
                </a:lnTo>
                <a:lnTo>
                  <a:pt x="1024" y="717"/>
                </a:lnTo>
                <a:lnTo>
                  <a:pt x="1025" y="719"/>
                </a:lnTo>
                <a:lnTo>
                  <a:pt x="1026" y="722"/>
                </a:lnTo>
                <a:lnTo>
                  <a:pt x="1031" y="730"/>
                </a:lnTo>
                <a:lnTo>
                  <a:pt x="1037" y="738"/>
                </a:lnTo>
                <a:lnTo>
                  <a:pt x="1032" y="741"/>
                </a:lnTo>
                <a:lnTo>
                  <a:pt x="1032" y="742"/>
                </a:lnTo>
                <a:lnTo>
                  <a:pt x="1031" y="742"/>
                </a:lnTo>
                <a:lnTo>
                  <a:pt x="1026" y="744"/>
                </a:lnTo>
                <a:lnTo>
                  <a:pt x="1023" y="738"/>
                </a:lnTo>
                <a:lnTo>
                  <a:pt x="1020" y="733"/>
                </a:lnTo>
                <a:lnTo>
                  <a:pt x="1014" y="724"/>
                </a:lnTo>
                <a:lnTo>
                  <a:pt x="1013" y="721"/>
                </a:lnTo>
                <a:lnTo>
                  <a:pt x="1013" y="720"/>
                </a:lnTo>
                <a:lnTo>
                  <a:pt x="1012" y="718"/>
                </a:lnTo>
                <a:lnTo>
                  <a:pt x="1011" y="716"/>
                </a:lnTo>
                <a:lnTo>
                  <a:pt x="1008" y="713"/>
                </a:lnTo>
                <a:lnTo>
                  <a:pt x="1007" y="710"/>
                </a:lnTo>
                <a:lnTo>
                  <a:pt x="1005" y="706"/>
                </a:lnTo>
                <a:lnTo>
                  <a:pt x="1004" y="705"/>
                </a:lnTo>
                <a:lnTo>
                  <a:pt x="1000" y="699"/>
                </a:lnTo>
                <a:lnTo>
                  <a:pt x="998" y="695"/>
                </a:lnTo>
                <a:lnTo>
                  <a:pt x="997" y="694"/>
                </a:lnTo>
                <a:lnTo>
                  <a:pt x="989" y="680"/>
                </a:lnTo>
                <a:lnTo>
                  <a:pt x="985" y="671"/>
                </a:lnTo>
                <a:lnTo>
                  <a:pt x="982" y="669"/>
                </a:lnTo>
                <a:lnTo>
                  <a:pt x="979" y="662"/>
                </a:lnTo>
                <a:lnTo>
                  <a:pt x="978" y="661"/>
                </a:lnTo>
                <a:lnTo>
                  <a:pt x="977" y="659"/>
                </a:lnTo>
                <a:lnTo>
                  <a:pt x="973" y="653"/>
                </a:lnTo>
                <a:lnTo>
                  <a:pt x="973" y="652"/>
                </a:lnTo>
                <a:lnTo>
                  <a:pt x="971" y="647"/>
                </a:lnTo>
                <a:lnTo>
                  <a:pt x="969" y="646"/>
                </a:lnTo>
                <a:lnTo>
                  <a:pt x="969" y="644"/>
                </a:lnTo>
                <a:lnTo>
                  <a:pt x="968" y="643"/>
                </a:lnTo>
                <a:lnTo>
                  <a:pt x="968" y="642"/>
                </a:lnTo>
                <a:lnTo>
                  <a:pt x="966" y="641"/>
                </a:lnTo>
                <a:lnTo>
                  <a:pt x="964" y="637"/>
                </a:lnTo>
                <a:lnTo>
                  <a:pt x="963" y="634"/>
                </a:lnTo>
                <a:lnTo>
                  <a:pt x="954" y="620"/>
                </a:lnTo>
                <a:lnTo>
                  <a:pt x="946" y="605"/>
                </a:lnTo>
                <a:lnTo>
                  <a:pt x="943" y="601"/>
                </a:lnTo>
                <a:lnTo>
                  <a:pt x="942" y="599"/>
                </a:lnTo>
                <a:lnTo>
                  <a:pt x="938" y="594"/>
                </a:lnTo>
                <a:lnTo>
                  <a:pt x="936" y="589"/>
                </a:lnTo>
                <a:lnTo>
                  <a:pt x="935" y="588"/>
                </a:lnTo>
                <a:lnTo>
                  <a:pt x="935" y="587"/>
                </a:lnTo>
                <a:lnTo>
                  <a:pt x="934" y="586"/>
                </a:lnTo>
                <a:lnTo>
                  <a:pt x="934" y="585"/>
                </a:lnTo>
                <a:lnTo>
                  <a:pt x="933" y="585"/>
                </a:lnTo>
                <a:lnTo>
                  <a:pt x="928" y="578"/>
                </a:lnTo>
                <a:lnTo>
                  <a:pt x="923" y="571"/>
                </a:lnTo>
                <a:lnTo>
                  <a:pt x="918" y="562"/>
                </a:lnTo>
                <a:lnTo>
                  <a:pt x="912" y="553"/>
                </a:lnTo>
                <a:lnTo>
                  <a:pt x="909" y="547"/>
                </a:lnTo>
                <a:lnTo>
                  <a:pt x="903" y="538"/>
                </a:lnTo>
                <a:lnTo>
                  <a:pt x="895" y="526"/>
                </a:lnTo>
                <a:lnTo>
                  <a:pt x="894" y="525"/>
                </a:lnTo>
                <a:lnTo>
                  <a:pt x="893" y="521"/>
                </a:lnTo>
                <a:lnTo>
                  <a:pt x="892" y="521"/>
                </a:lnTo>
                <a:lnTo>
                  <a:pt x="892" y="520"/>
                </a:lnTo>
                <a:lnTo>
                  <a:pt x="891" y="519"/>
                </a:lnTo>
                <a:lnTo>
                  <a:pt x="890" y="518"/>
                </a:lnTo>
                <a:lnTo>
                  <a:pt x="888" y="517"/>
                </a:lnTo>
                <a:lnTo>
                  <a:pt x="886" y="516"/>
                </a:lnTo>
                <a:lnTo>
                  <a:pt x="886" y="515"/>
                </a:lnTo>
                <a:lnTo>
                  <a:pt x="884" y="513"/>
                </a:lnTo>
                <a:lnTo>
                  <a:pt x="883" y="512"/>
                </a:lnTo>
                <a:lnTo>
                  <a:pt x="882" y="511"/>
                </a:lnTo>
                <a:lnTo>
                  <a:pt x="880" y="511"/>
                </a:lnTo>
                <a:lnTo>
                  <a:pt x="879" y="511"/>
                </a:lnTo>
                <a:lnTo>
                  <a:pt x="879" y="510"/>
                </a:lnTo>
                <a:lnTo>
                  <a:pt x="877" y="510"/>
                </a:lnTo>
                <a:lnTo>
                  <a:pt x="871" y="516"/>
                </a:lnTo>
                <a:lnTo>
                  <a:pt x="866" y="521"/>
                </a:lnTo>
                <a:lnTo>
                  <a:pt x="865" y="522"/>
                </a:lnTo>
                <a:lnTo>
                  <a:pt x="860" y="526"/>
                </a:lnTo>
                <a:lnTo>
                  <a:pt x="858" y="529"/>
                </a:lnTo>
                <a:lnTo>
                  <a:pt x="854" y="533"/>
                </a:lnTo>
                <a:lnTo>
                  <a:pt x="845" y="541"/>
                </a:lnTo>
                <a:lnTo>
                  <a:pt x="843" y="543"/>
                </a:lnTo>
                <a:lnTo>
                  <a:pt x="843" y="544"/>
                </a:lnTo>
                <a:lnTo>
                  <a:pt x="842" y="545"/>
                </a:lnTo>
                <a:lnTo>
                  <a:pt x="840" y="547"/>
                </a:lnTo>
                <a:lnTo>
                  <a:pt x="838" y="549"/>
                </a:lnTo>
                <a:lnTo>
                  <a:pt x="836" y="550"/>
                </a:lnTo>
                <a:lnTo>
                  <a:pt x="834" y="553"/>
                </a:lnTo>
                <a:lnTo>
                  <a:pt x="819" y="567"/>
                </a:lnTo>
                <a:lnTo>
                  <a:pt x="801" y="585"/>
                </a:lnTo>
                <a:lnTo>
                  <a:pt x="795" y="592"/>
                </a:lnTo>
                <a:lnTo>
                  <a:pt x="787" y="600"/>
                </a:lnTo>
                <a:lnTo>
                  <a:pt x="785" y="601"/>
                </a:lnTo>
                <a:lnTo>
                  <a:pt x="784" y="602"/>
                </a:lnTo>
                <a:lnTo>
                  <a:pt x="783" y="603"/>
                </a:lnTo>
                <a:lnTo>
                  <a:pt x="781" y="605"/>
                </a:lnTo>
                <a:lnTo>
                  <a:pt x="776" y="609"/>
                </a:lnTo>
                <a:lnTo>
                  <a:pt x="776" y="610"/>
                </a:lnTo>
                <a:lnTo>
                  <a:pt x="775" y="611"/>
                </a:lnTo>
                <a:lnTo>
                  <a:pt x="774" y="612"/>
                </a:lnTo>
                <a:lnTo>
                  <a:pt x="774" y="613"/>
                </a:lnTo>
                <a:lnTo>
                  <a:pt x="775" y="614"/>
                </a:lnTo>
                <a:lnTo>
                  <a:pt x="778" y="617"/>
                </a:lnTo>
                <a:lnTo>
                  <a:pt x="779" y="618"/>
                </a:lnTo>
                <a:lnTo>
                  <a:pt x="781" y="619"/>
                </a:lnTo>
                <a:lnTo>
                  <a:pt x="780" y="622"/>
                </a:lnTo>
                <a:lnTo>
                  <a:pt x="779" y="622"/>
                </a:lnTo>
                <a:lnTo>
                  <a:pt x="779" y="624"/>
                </a:lnTo>
                <a:lnTo>
                  <a:pt x="771" y="632"/>
                </a:lnTo>
                <a:lnTo>
                  <a:pt x="767" y="635"/>
                </a:lnTo>
                <a:lnTo>
                  <a:pt x="766" y="636"/>
                </a:lnTo>
                <a:lnTo>
                  <a:pt x="768" y="637"/>
                </a:lnTo>
                <a:lnTo>
                  <a:pt x="771" y="641"/>
                </a:lnTo>
                <a:lnTo>
                  <a:pt x="772" y="642"/>
                </a:lnTo>
                <a:lnTo>
                  <a:pt x="787" y="658"/>
                </a:lnTo>
                <a:lnTo>
                  <a:pt x="789" y="660"/>
                </a:lnTo>
                <a:lnTo>
                  <a:pt x="793" y="664"/>
                </a:lnTo>
                <a:lnTo>
                  <a:pt x="797" y="668"/>
                </a:lnTo>
                <a:lnTo>
                  <a:pt x="804" y="675"/>
                </a:lnTo>
                <a:lnTo>
                  <a:pt x="807" y="678"/>
                </a:lnTo>
                <a:lnTo>
                  <a:pt x="817" y="689"/>
                </a:lnTo>
                <a:lnTo>
                  <a:pt x="824" y="696"/>
                </a:lnTo>
                <a:lnTo>
                  <a:pt x="823" y="697"/>
                </a:lnTo>
                <a:lnTo>
                  <a:pt x="822" y="700"/>
                </a:lnTo>
                <a:lnTo>
                  <a:pt x="819" y="700"/>
                </a:lnTo>
                <a:lnTo>
                  <a:pt x="818" y="702"/>
                </a:lnTo>
                <a:lnTo>
                  <a:pt x="817" y="704"/>
                </a:lnTo>
                <a:lnTo>
                  <a:pt x="816" y="704"/>
                </a:lnTo>
                <a:lnTo>
                  <a:pt x="801" y="688"/>
                </a:lnTo>
                <a:lnTo>
                  <a:pt x="796" y="683"/>
                </a:lnTo>
                <a:lnTo>
                  <a:pt x="787" y="674"/>
                </a:lnTo>
                <a:lnTo>
                  <a:pt x="785" y="672"/>
                </a:lnTo>
                <a:lnTo>
                  <a:pt x="780" y="667"/>
                </a:lnTo>
                <a:lnTo>
                  <a:pt x="778" y="664"/>
                </a:lnTo>
                <a:lnTo>
                  <a:pt x="765" y="677"/>
                </a:lnTo>
                <a:lnTo>
                  <a:pt x="759" y="671"/>
                </a:lnTo>
                <a:lnTo>
                  <a:pt x="744" y="687"/>
                </a:lnTo>
                <a:lnTo>
                  <a:pt x="752" y="695"/>
                </a:lnTo>
                <a:lnTo>
                  <a:pt x="757" y="701"/>
                </a:lnTo>
                <a:lnTo>
                  <a:pt x="755" y="704"/>
                </a:lnTo>
                <a:lnTo>
                  <a:pt x="746" y="712"/>
                </a:lnTo>
                <a:lnTo>
                  <a:pt x="737" y="722"/>
                </a:lnTo>
                <a:lnTo>
                  <a:pt x="735" y="725"/>
                </a:lnTo>
                <a:lnTo>
                  <a:pt x="723" y="736"/>
                </a:lnTo>
                <a:lnTo>
                  <a:pt x="722" y="738"/>
                </a:lnTo>
                <a:lnTo>
                  <a:pt x="721" y="738"/>
                </a:lnTo>
                <a:lnTo>
                  <a:pt x="716" y="744"/>
                </a:lnTo>
                <a:lnTo>
                  <a:pt x="710" y="751"/>
                </a:lnTo>
                <a:lnTo>
                  <a:pt x="709" y="751"/>
                </a:lnTo>
                <a:lnTo>
                  <a:pt x="709" y="752"/>
                </a:lnTo>
                <a:lnTo>
                  <a:pt x="710" y="752"/>
                </a:lnTo>
                <a:lnTo>
                  <a:pt x="719" y="759"/>
                </a:lnTo>
                <a:lnTo>
                  <a:pt x="719" y="760"/>
                </a:lnTo>
                <a:lnTo>
                  <a:pt x="720" y="760"/>
                </a:lnTo>
                <a:lnTo>
                  <a:pt x="720" y="761"/>
                </a:lnTo>
                <a:lnTo>
                  <a:pt x="719" y="762"/>
                </a:lnTo>
                <a:lnTo>
                  <a:pt x="713" y="768"/>
                </a:lnTo>
                <a:lnTo>
                  <a:pt x="712" y="769"/>
                </a:lnTo>
                <a:lnTo>
                  <a:pt x="713" y="769"/>
                </a:lnTo>
                <a:lnTo>
                  <a:pt x="713" y="770"/>
                </a:lnTo>
                <a:lnTo>
                  <a:pt x="715" y="772"/>
                </a:lnTo>
                <a:lnTo>
                  <a:pt x="735" y="792"/>
                </a:lnTo>
                <a:lnTo>
                  <a:pt x="736" y="794"/>
                </a:lnTo>
                <a:lnTo>
                  <a:pt x="713" y="817"/>
                </a:lnTo>
                <a:lnTo>
                  <a:pt x="716" y="820"/>
                </a:lnTo>
                <a:lnTo>
                  <a:pt x="718" y="821"/>
                </a:lnTo>
                <a:lnTo>
                  <a:pt x="715" y="825"/>
                </a:lnTo>
                <a:lnTo>
                  <a:pt x="714" y="826"/>
                </a:lnTo>
                <a:lnTo>
                  <a:pt x="711" y="829"/>
                </a:lnTo>
                <a:lnTo>
                  <a:pt x="710" y="829"/>
                </a:lnTo>
                <a:lnTo>
                  <a:pt x="710" y="830"/>
                </a:lnTo>
                <a:lnTo>
                  <a:pt x="709" y="830"/>
                </a:lnTo>
                <a:lnTo>
                  <a:pt x="707" y="833"/>
                </a:lnTo>
                <a:lnTo>
                  <a:pt x="701" y="839"/>
                </a:lnTo>
                <a:lnTo>
                  <a:pt x="688" y="827"/>
                </a:lnTo>
                <a:lnTo>
                  <a:pt x="661" y="800"/>
                </a:lnTo>
                <a:lnTo>
                  <a:pt x="646" y="816"/>
                </a:lnTo>
                <a:lnTo>
                  <a:pt x="644" y="818"/>
                </a:lnTo>
                <a:lnTo>
                  <a:pt x="640" y="822"/>
                </a:lnTo>
                <a:lnTo>
                  <a:pt x="621" y="840"/>
                </a:lnTo>
                <a:lnTo>
                  <a:pt x="617" y="845"/>
                </a:lnTo>
                <a:lnTo>
                  <a:pt x="616" y="844"/>
                </a:lnTo>
                <a:lnTo>
                  <a:pt x="610" y="838"/>
                </a:lnTo>
                <a:lnTo>
                  <a:pt x="606" y="836"/>
                </a:lnTo>
                <a:lnTo>
                  <a:pt x="603" y="833"/>
                </a:lnTo>
                <a:lnTo>
                  <a:pt x="600" y="830"/>
                </a:lnTo>
                <a:lnTo>
                  <a:pt x="599" y="831"/>
                </a:lnTo>
                <a:lnTo>
                  <a:pt x="598" y="833"/>
                </a:lnTo>
                <a:lnTo>
                  <a:pt x="597" y="833"/>
                </a:lnTo>
                <a:lnTo>
                  <a:pt x="597" y="834"/>
                </a:lnTo>
                <a:lnTo>
                  <a:pt x="597" y="831"/>
                </a:lnTo>
                <a:lnTo>
                  <a:pt x="595" y="819"/>
                </a:lnTo>
                <a:lnTo>
                  <a:pt x="594" y="814"/>
                </a:lnTo>
                <a:lnTo>
                  <a:pt x="594" y="813"/>
                </a:lnTo>
                <a:lnTo>
                  <a:pt x="594" y="812"/>
                </a:lnTo>
                <a:lnTo>
                  <a:pt x="594" y="811"/>
                </a:lnTo>
                <a:lnTo>
                  <a:pt x="595" y="810"/>
                </a:lnTo>
                <a:lnTo>
                  <a:pt x="608" y="797"/>
                </a:lnTo>
                <a:lnTo>
                  <a:pt x="611" y="794"/>
                </a:lnTo>
                <a:lnTo>
                  <a:pt x="616" y="789"/>
                </a:lnTo>
                <a:lnTo>
                  <a:pt x="617" y="788"/>
                </a:lnTo>
                <a:lnTo>
                  <a:pt x="619" y="786"/>
                </a:lnTo>
                <a:lnTo>
                  <a:pt x="623" y="783"/>
                </a:lnTo>
                <a:lnTo>
                  <a:pt x="628" y="777"/>
                </a:lnTo>
                <a:lnTo>
                  <a:pt x="634" y="771"/>
                </a:lnTo>
                <a:lnTo>
                  <a:pt x="636" y="768"/>
                </a:lnTo>
                <a:lnTo>
                  <a:pt x="638" y="767"/>
                </a:lnTo>
                <a:lnTo>
                  <a:pt x="642" y="762"/>
                </a:lnTo>
                <a:lnTo>
                  <a:pt x="645" y="759"/>
                </a:lnTo>
                <a:lnTo>
                  <a:pt x="647" y="756"/>
                </a:lnTo>
                <a:lnTo>
                  <a:pt x="651" y="753"/>
                </a:lnTo>
                <a:lnTo>
                  <a:pt x="658" y="746"/>
                </a:lnTo>
                <a:lnTo>
                  <a:pt x="663" y="739"/>
                </a:lnTo>
                <a:lnTo>
                  <a:pt x="650" y="729"/>
                </a:lnTo>
                <a:lnTo>
                  <a:pt x="649" y="728"/>
                </a:lnTo>
                <a:lnTo>
                  <a:pt x="621" y="708"/>
                </a:lnTo>
                <a:lnTo>
                  <a:pt x="617" y="712"/>
                </a:lnTo>
                <a:lnTo>
                  <a:pt x="617" y="713"/>
                </a:lnTo>
                <a:lnTo>
                  <a:pt x="612" y="717"/>
                </a:lnTo>
                <a:lnTo>
                  <a:pt x="611" y="714"/>
                </a:lnTo>
                <a:lnTo>
                  <a:pt x="601" y="693"/>
                </a:lnTo>
                <a:lnTo>
                  <a:pt x="600" y="691"/>
                </a:lnTo>
                <a:lnTo>
                  <a:pt x="600" y="689"/>
                </a:lnTo>
                <a:lnTo>
                  <a:pt x="595" y="688"/>
                </a:lnTo>
                <a:lnTo>
                  <a:pt x="584" y="686"/>
                </a:lnTo>
                <a:lnTo>
                  <a:pt x="583" y="686"/>
                </a:lnTo>
                <a:lnTo>
                  <a:pt x="585" y="691"/>
                </a:lnTo>
                <a:lnTo>
                  <a:pt x="586" y="694"/>
                </a:lnTo>
                <a:lnTo>
                  <a:pt x="578" y="697"/>
                </a:lnTo>
                <a:lnTo>
                  <a:pt x="578" y="696"/>
                </a:lnTo>
                <a:lnTo>
                  <a:pt x="577" y="694"/>
                </a:lnTo>
                <a:lnTo>
                  <a:pt x="576" y="693"/>
                </a:lnTo>
                <a:lnTo>
                  <a:pt x="576" y="692"/>
                </a:lnTo>
                <a:lnTo>
                  <a:pt x="573" y="694"/>
                </a:lnTo>
                <a:lnTo>
                  <a:pt x="566" y="700"/>
                </a:lnTo>
                <a:lnTo>
                  <a:pt x="567" y="702"/>
                </a:lnTo>
                <a:lnTo>
                  <a:pt x="569" y="706"/>
                </a:lnTo>
                <a:lnTo>
                  <a:pt x="571" y="709"/>
                </a:lnTo>
                <a:lnTo>
                  <a:pt x="580" y="728"/>
                </a:lnTo>
                <a:lnTo>
                  <a:pt x="589" y="746"/>
                </a:lnTo>
                <a:lnTo>
                  <a:pt x="580" y="753"/>
                </a:lnTo>
                <a:lnTo>
                  <a:pt x="580" y="752"/>
                </a:lnTo>
                <a:lnTo>
                  <a:pt x="578" y="751"/>
                </a:lnTo>
                <a:lnTo>
                  <a:pt x="578" y="750"/>
                </a:lnTo>
                <a:lnTo>
                  <a:pt x="578" y="749"/>
                </a:lnTo>
                <a:lnTo>
                  <a:pt x="577" y="747"/>
                </a:lnTo>
                <a:lnTo>
                  <a:pt x="576" y="744"/>
                </a:lnTo>
                <a:lnTo>
                  <a:pt x="571" y="736"/>
                </a:lnTo>
                <a:lnTo>
                  <a:pt x="566" y="728"/>
                </a:lnTo>
                <a:lnTo>
                  <a:pt x="564" y="725"/>
                </a:lnTo>
                <a:lnTo>
                  <a:pt x="558" y="714"/>
                </a:lnTo>
                <a:lnTo>
                  <a:pt x="557" y="713"/>
                </a:lnTo>
                <a:lnTo>
                  <a:pt x="557" y="712"/>
                </a:lnTo>
                <a:lnTo>
                  <a:pt x="556" y="713"/>
                </a:lnTo>
                <a:lnTo>
                  <a:pt x="543" y="720"/>
                </a:lnTo>
                <a:lnTo>
                  <a:pt x="535" y="725"/>
                </a:lnTo>
                <a:lnTo>
                  <a:pt x="528" y="729"/>
                </a:lnTo>
                <a:lnTo>
                  <a:pt x="522" y="733"/>
                </a:lnTo>
                <a:lnTo>
                  <a:pt x="509" y="739"/>
                </a:lnTo>
                <a:lnTo>
                  <a:pt x="504" y="743"/>
                </a:lnTo>
                <a:lnTo>
                  <a:pt x="497" y="726"/>
                </a:lnTo>
                <a:lnTo>
                  <a:pt x="494" y="719"/>
                </a:lnTo>
                <a:lnTo>
                  <a:pt x="492" y="717"/>
                </a:lnTo>
                <a:lnTo>
                  <a:pt x="483" y="697"/>
                </a:lnTo>
                <a:lnTo>
                  <a:pt x="481" y="691"/>
                </a:lnTo>
                <a:lnTo>
                  <a:pt x="480" y="688"/>
                </a:lnTo>
                <a:lnTo>
                  <a:pt x="479" y="687"/>
                </a:lnTo>
                <a:lnTo>
                  <a:pt x="479" y="686"/>
                </a:lnTo>
                <a:lnTo>
                  <a:pt x="478" y="684"/>
                </a:lnTo>
                <a:lnTo>
                  <a:pt x="477" y="681"/>
                </a:lnTo>
                <a:lnTo>
                  <a:pt x="476" y="680"/>
                </a:lnTo>
                <a:lnTo>
                  <a:pt x="476" y="679"/>
                </a:lnTo>
                <a:lnTo>
                  <a:pt x="474" y="676"/>
                </a:lnTo>
                <a:lnTo>
                  <a:pt x="473" y="676"/>
                </a:lnTo>
                <a:lnTo>
                  <a:pt x="472" y="672"/>
                </a:lnTo>
                <a:lnTo>
                  <a:pt x="471" y="670"/>
                </a:lnTo>
                <a:lnTo>
                  <a:pt x="464" y="672"/>
                </a:lnTo>
                <a:lnTo>
                  <a:pt x="454" y="678"/>
                </a:lnTo>
                <a:lnTo>
                  <a:pt x="446" y="681"/>
                </a:lnTo>
                <a:lnTo>
                  <a:pt x="445" y="680"/>
                </a:lnTo>
                <a:lnTo>
                  <a:pt x="431" y="687"/>
                </a:lnTo>
                <a:lnTo>
                  <a:pt x="426" y="689"/>
                </a:lnTo>
                <a:lnTo>
                  <a:pt x="425" y="691"/>
                </a:lnTo>
                <a:lnTo>
                  <a:pt x="414" y="695"/>
                </a:lnTo>
                <a:lnTo>
                  <a:pt x="411" y="696"/>
                </a:lnTo>
                <a:lnTo>
                  <a:pt x="403" y="679"/>
                </a:lnTo>
                <a:lnTo>
                  <a:pt x="403" y="680"/>
                </a:lnTo>
                <a:lnTo>
                  <a:pt x="402" y="680"/>
                </a:lnTo>
                <a:lnTo>
                  <a:pt x="399" y="681"/>
                </a:lnTo>
                <a:lnTo>
                  <a:pt x="396" y="683"/>
                </a:lnTo>
                <a:lnTo>
                  <a:pt x="395" y="683"/>
                </a:lnTo>
                <a:lnTo>
                  <a:pt x="394" y="681"/>
                </a:lnTo>
                <a:lnTo>
                  <a:pt x="394" y="680"/>
                </a:lnTo>
                <a:lnTo>
                  <a:pt x="393" y="680"/>
                </a:lnTo>
                <a:lnTo>
                  <a:pt x="392" y="679"/>
                </a:lnTo>
                <a:lnTo>
                  <a:pt x="387" y="662"/>
                </a:lnTo>
                <a:lnTo>
                  <a:pt x="387" y="663"/>
                </a:lnTo>
                <a:lnTo>
                  <a:pt x="379" y="667"/>
                </a:lnTo>
                <a:lnTo>
                  <a:pt x="371" y="671"/>
                </a:lnTo>
                <a:lnTo>
                  <a:pt x="371" y="672"/>
                </a:lnTo>
                <a:lnTo>
                  <a:pt x="376" y="686"/>
                </a:lnTo>
                <a:lnTo>
                  <a:pt x="376" y="688"/>
                </a:lnTo>
                <a:lnTo>
                  <a:pt x="377" y="692"/>
                </a:lnTo>
                <a:lnTo>
                  <a:pt x="378" y="694"/>
                </a:lnTo>
                <a:lnTo>
                  <a:pt x="378" y="695"/>
                </a:lnTo>
                <a:lnTo>
                  <a:pt x="380" y="700"/>
                </a:lnTo>
                <a:lnTo>
                  <a:pt x="393" y="728"/>
                </a:lnTo>
                <a:lnTo>
                  <a:pt x="392" y="728"/>
                </a:lnTo>
                <a:lnTo>
                  <a:pt x="386" y="731"/>
                </a:lnTo>
                <a:lnTo>
                  <a:pt x="380" y="734"/>
                </a:lnTo>
                <a:lnTo>
                  <a:pt x="371" y="738"/>
                </a:lnTo>
                <a:lnTo>
                  <a:pt x="370" y="739"/>
                </a:lnTo>
                <a:lnTo>
                  <a:pt x="369" y="739"/>
                </a:lnTo>
                <a:lnTo>
                  <a:pt x="368" y="739"/>
                </a:lnTo>
                <a:lnTo>
                  <a:pt x="354" y="746"/>
                </a:lnTo>
                <a:lnTo>
                  <a:pt x="337" y="754"/>
                </a:lnTo>
                <a:lnTo>
                  <a:pt x="333" y="743"/>
                </a:lnTo>
                <a:lnTo>
                  <a:pt x="331" y="738"/>
                </a:lnTo>
                <a:lnTo>
                  <a:pt x="328" y="734"/>
                </a:lnTo>
                <a:lnTo>
                  <a:pt x="314" y="741"/>
                </a:lnTo>
                <a:lnTo>
                  <a:pt x="306" y="744"/>
                </a:lnTo>
                <a:lnTo>
                  <a:pt x="304" y="739"/>
                </a:lnTo>
                <a:lnTo>
                  <a:pt x="304" y="738"/>
                </a:lnTo>
                <a:lnTo>
                  <a:pt x="302" y="736"/>
                </a:lnTo>
                <a:lnTo>
                  <a:pt x="300" y="729"/>
                </a:lnTo>
                <a:lnTo>
                  <a:pt x="297" y="724"/>
                </a:lnTo>
                <a:lnTo>
                  <a:pt x="297" y="722"/>
                </a:lnTo>
                <a:lnTo>
                  <a:pt x="297" y="721"/>
                </a:lnTo>
                <a:lnTo>
                  <a:pt x="281" y="730"/>
                </a:lnTo>
                <a:lnTo>
                  <a:pt x="279" y="724"/>
                </a:lnTo>
                <a:lnTo>
                  <a:pt x="278" y="721"/>
                </a:lnTo>
                <a:lnTo>
                  <a:pt x="275" y="722"/>
                </a:lnTo>
                <a:lnTo>
                  <a:pt x="274" y="724"/>
                </a:lnTo>
                <a:lnTo>
                  <a:pt x="272" y="725"/>
                </a:lnTo>
                <a:lnTo>
                  <a:pt x="267" y="728"/>
                </a:lnTo>
                <a:lnTo>
                  <a:pt x="266" y="729"/>
                </a:lnTo>
                <a:lnTo>
                  <a:pt x="265" y="729"/>
                </a:lnTo>
                <a:lnTo>
                  <a:pt x="264" y="729"/>
                </a:lnTo>
                <a:lnTo>
                  <a:pt x="264" y="728"/>
                </a:lnTo>
                <a:lnTo>
                  <a:pt x="263" y="728"/>
                </a:lnTo>
                <a:lnTo>
                  <a:pt x="262" y="727"/>
                </a:lnTo>
                <a:lnTo>
                  <a:pt x="262" y="728"/>
                </a:lnTo>
                <a:lnTo>
                  <a:pt x="255" y="733"/>
                </a:lnTo>
                <a:lnTo>
                  <a:pt x="254" y="731"/>
                </a:lnTo>
                <a:lnTo>
                  <a:pt x="252" y="729"/>
                </a:lnTo>
                <a:lnTo>
                  <a:pt x="246" y="714"/>
                </a:lnTo>
                <a:lnTo>
                  <a:pt x="237" y="693"/>
                </a:lnTo>
                <a:lnTo>
                  <a:pt x="235" y="689"/>
                </a:lnTo>
                <a:lnTo>
                  <a:pt x="235" y="688"/>
                </a:lnTo>
                <a:lnTo>
                  <a:pt x="236" y="687"/>
                </a:lnTo>
                <a:lnTo>
                  <a:pt x="236" y="688"/>
                </a:lnTo>
                <a:lnTo>
                  <a:pt x="238" y="687"/>
                </a:lnTo>
                <a:lnTo>
                  <a:pt x="239" y="687"/>
                </a:lnTo>
                <a:lnTo>
                  <a:pt x="244" y="685"/>
                </a:lnTo>
                <a:lnTo>
                  <a:pt x="245" y="689"/>
                </a:lnTo>
                <a:lnTo>
                  <a:pt x="247" y="688"/>
                </a:lnTo>
                <a:lnTo>
                  <a:pt x="248" y="688"/>
                </a:lnTo>
                <a:lnTo>
                  <a:pt x="249" y="687"/>
                </a:lnTo>
                <a:lnTo>
                  <a:pt x="248" y="685"/>
                </a:lnTo>
                <a:lnTo>
                  <a:pt x="246" y="685"/>
                </a:lnTo>
                <a:lnTo>
                  <a:pt x="245" y="683"/>
                </a:lnTo>
                <a:lnTo>
                  <a:pt x="244" y="678"/>
                </a:lnTo>
                <a:lnTo>
                  <a:pt x="242" y="678"/>
                </a:lnTo>
                <a:lnTo>
                  <a:pt x="245" y="677"/>
                </a:lnTo>
                <a:lnTo>
                  <a:pt x="246" y="676"/>
                </a:lnTo>
                <a:lnTo>
                  <a:pt x="248" y="676"/>
                </a:lnTo>
                <a:lnTo>
                  <a:pt x="252" y="675"/>
                </a:lnTo>
                <a:lnTo>
                  <a:pt x="255" y="672"/>
                </a:lnTo>
                <a:lnTo>
                  <a:pt x="259" y="671"/>
                </a:lnTo>
                <a:lnTo>
                  <a:pt x="262" y="680"/>
                </a:lnTo>
                <a:lnTo>
                  <a:pt x="264" y="679"/>
                </a:lnTo>
                <a:lnTo>
                  <a:pt x="268" y="676"/>
                </a:lnTo>
                <a:lnTo>
                  <a:pt x="275" y="687"/>
                </a:lnTo>
                <a:lnTo>
                  <a:pt x="279" y="694"/>
                </a:lnTo>
                <a:lnTo>
                  <a:pt x="280" y="695"/>
                </a:lnTo>
                <a:lnTo>
                  <a:pt x="289" y="689"/>
                </a:lnTo>
                <a:lnTo>
                  <a:pt x="290" y="692"/>
                </a:lnTo>
                <a:lnTo>
                  <a:pt x="298" y="684"/>
                </a:lnTo>
                <a:lnTo>
                  <a:pt x="305" y="680"/>
                </a:lnTo>
                <a:lnTo>
                  <a:pt x="306" y="679"/>
                </a:lnTo>
                <a:lnTo>
                  <a:pt x="308" y="686"/>
                </a:lnTo>
                <a:lnTo>
                  <a:pt x="308" y="688"/>
                </a:lnTo>
                <a:lnTo>
                  <a:pt x="311" y="687"/>
                </a:lnTo>
                <a:lnTo>
                  <a:pt x="311" y="688"/>
                </a:lnTo>
                <a:lnTo>
                  <a:pt x="315" y="686"/>
                </a:lnTo>
                <a:lnTo>
                  <a:pt x="319" y="681"/>
                </a:lnTo>
                <a:lnTo>
                  <a:pt x="322" y="680"/>
                </a:lnTo>
                <a:lnTo>
                  <a:pt x="324" y="679"/>
                </a:lnTo>
                <a:lnTo>
                  <a:pt x="325" y="678"/>
                </a:lnTo>
                <a:lnTo>
                  <a:pt x="330" y="677"/>
                </a:lnTo>
                <a:lnTo>
                  <a:pt x="333" y="675"/>
                </a:lnTo>
                <a:lnTo>
                  <a:pt x="350" y="667"/>
                </a:lnTo>
                <a:lnTo>
                  <a:pt x="354" y="664"/>
                </a:lnTo>
                <a:lnTo>
                  <a:pt x="361" y="661"/>
                </a:lnTo>
                <a:lnTo>
                  <a:pt x="362" y="661"/>
                </a:lnTo>
                <a:lnTo>
                  <a:pt x="367" y="659"/>
                </a:lnTo>
                <a:lnTo>
                  <a:pt x="370" y="657"/>
                </a:lnTo>
                <a:lnTo>
                  <a:pt x="371" y="657"/>
                </a:lnTo>
                <a:lnTo>
                  <a:pt x="374" y="655"/>
                </a:lnTo>
                <a:lnTo>
                  <a:pt x="375" y="654"/>
                </a:lnTo>
                <a:lnTo>
                  <a:pt x="383" y="651"/>
                </a:lnTo>
                <a:lnTo>
                  <a:pt x="383" y="650"/>
                </a:lnTo>
                <a:lnTo>
                  <a:pt x="382" y="646"/>
                </a:lnTo>
                <a:lnTo>
                  <a:pt x="383" y="646"/>
                </a:lnTo>
                <a:lnTo>
                  <a:pt x="385" y="645"/>
                </a:lnTo>
                <a:lnTo>
                  <a:pt x="384" y="643"/>
                </a:lnTo>
                <a:lnTo>
                  <a:pt x="384" y="641"/>
                </a:lnTo>
                <a:lnTo>
                  <a:pt x="383" y="636"/>
                </a:lnTo>
                <a:lnTo>
                  <a:pt x="380" y="630"/>
                </a:lnTo>
                <a:lnTo>
                  <a:pt x="378" y="624"/>
                </a:lnTo>
                <a:lnTo>
                  <a:pt x="370" y="628"/>
                </a:lnTo>
                <a:lnTo>
                  <a:pt x="369" y="628"/>
                </a:lnTo>
                <a:lnTo>
                  <a:pt x="367" y="629"/>
                </a:lnTo>
                <a:lnTo>
                  <a:pt x="366" y="630"/>
                </a:lnTo>
                <a:lnTo>
                  <a:pt x="362" y="632"/>
                </a:lnTo>
                <a:lnTo>
                  <a:pt x="359" y="634"/>
                </a:lnTo>
                <a:lnTo>
                  <a:pt x="357" y="635"/>
                </a:lnTo>
                <a:lnTo>
                  <a:pt x="354" y="635"/>
                </a:lnTo>
                <a:lnTo>
                  <a:pt x="353" y="636"/>
                </a:lnTo>
                <a:lnTo>
                  <a:pt x="350" y="637"/>
                </a:lnTo>
                <a:lnTo>
                  <a:pt x="345" y="638"/>
                </a:lnTo>
                <a:lnTo>
                  <a:pt x="339" y="642"/>
                </a:lnTo>
                <a:lnTo>
                  <a:pt x="319" y="649"/>
                </a:lnTo>
                <a:lnTo>
                  <a:pt x="318" y="650"/>
                </a:lnTo>
                <a:lnTo>
                  <a:pt x="317" y="650"/>
                </a:lnTo>
                <a:lnTo>
                  <a:pt x="315" y="651"/>
                </a:lnTo>
                <a:lnTo>
                  <a:pt x="313" y="652"/>
                </a:lnTo>
                <a:lnTo>
                  <a:pt x="308" y="653"/>
                </a:lnTo>
                <a:lnTo>
                  <a:pt x="307" y="654"/>
                </a:lnTo>
                <a:lnTo>
                  <a:pt x="306" y="654"/>
                </a:lnTo>
                <a:lnTo>
                  <a:pt x="305" y="655"/>
                </a:lnTo>
                <a:lnTo>
                  <a:pt x="302" y="655"/>
                </a:lnTo>
                <a:lnTo>
                  <a:pt x="300" y="657"/>
                </a:lnTo>
                <a:lnTo>
                  <a:pt x="299" y="658"/>
                </a:lnTo>
                <a:lnTo>
                  <a:pt x="297" y="659"/>
                </a:lnTo>
                <a:lnTo>
                  <a:pt x="296" y="659"/>
                </a:lnTo>
                <a:lnTo>
                  <a:pt x="295" y="660"/>
                </a:lnTo>
                <a:lnTo>
                  <a:pt x="293" y="660"/>
                </a:lnTo>
                <a:lnTo>
                  <a:pt x="291" y="661"/>
                </a:lnTo>
                <a:lnTo>
                  <a:pt x="290" y="661"/>
                </a:lnTo>
                <a:lnTo>
                  <a:pt x="289" y="661"/>
                </a:lnTo>
                <a:lnTo>
                  <a:pt x="288" y="659"/>
                </a:lnTo>
                <a:lnTo>
                  <a:pt x="285" y="655"/>
                </a:lnTo>
                <a:lnTo>
                  <a:pt x="285" y="654"/>
                </a:lnTo>
                <a:lnTo>
                  <a:pt x="284" y="652"/>
                </a:lnTo>
                <a:lnTo>
                  <a:pt x="283" y="650"/>
                </a:lnTo>
                <a:lnTo>
                  <a:pt x="282" y="649"/>
                </a:lnTo>
                <a:lnTo>
                  <a:pt x="282" y="647"/>
                </a:lnTo>
                <a:lnTo>
                  <a:pt x="282" y="646"/>
                </a:lnTo>
                <a:lnTo>
                  <a:pt x="274" y="629"/>
                </a:lnTo>
                <a:lnTo>
                  <a:pt x="273" y="628"/>
                </a:lnTo>
                <a:lnTo>
                  <a:pt x="273" y="627"/>
                </a:lnTo>
                <a:lnTo>
                  <a:pt x="271" y="624"/>
                </a:lnTo>
                <a:lnTo>
                  <a:pt x="271" y="622"/>
                </a:lnTo>
                <a:lnTo>
                  <a:pt x="271" y="621"/>
                </a:lnTo>
                <a:lnTo>
                  <a:pt x="270" y="621"/>
                </a:lnTo>
                <a:lnTo>
                  <a:pt x="268" y="621"/>
                </a:lnTo>
                <a:lnTo>
                  <a:pt x="267" y="621"/>
                </a:lnTo>
                <a:lnTo>
                  <a:pt x="265" y="621"/>
                </a:lnTo>
                <a:lnTo>
                  <a:pt x="264" y="621"/>
                </a:lnTo>
                <a:lnTo>
                  <a:pt x="264" y="622"/>
                </a:lnTo>
                <a:lnTo>
                  <a:pt x="263" y="622"/>
                </a:lnTo>
                <a:lnTo>
                  <a:pt x="261" y="624"/>
                </a:lnTo>
                <a:lnTo>
                  <a:pt x="259" y="625"/>
                </a:lnTo>
                <a:lnTo>
                  <a:pt x="258" y="625"/>
                </a:lnTo>
                <a:lnTo>
                  <a:pt x="257" y="625"/>
                </a:lnTo>
                <a:lnTo>
                  <a:pt x="256" y="625"/>
                </a:lnTo>
                <a:lnTo>
                  <a:pt x="255" y="625"/>
                </a:lnTo>
                <a:lnTo>
                  <a:pt x="253" y="626"/>
                </a:lnTo>
                <a:lnTo>
                  <a:pt x="252" y="625"/>
                </a:lnTo>
                <a:lnTo>
                  <a:pt x="249" y="625"/>
                </a:lnTo>
                <a:lnTo>
                  <a:pt x="248" y="624"/>
                </a:lnTo>
                <a:lnTo>
                  <a:pt x="246" y="622"/>
                </a:lnTo>
                <a:lnTo>
                  <a:pt x="245" y="621"/>
                </a:lnTo>
                <a:lnTo>
                  <a:pt x="244" y="620"/>
                </a:lnTo>
                <a:lnTo>
                  <a:pt x="244" y="619"/>
                </a:lnTo>
                <a:lnTo>
                  <a:pt x="242" y="618"/>
                </a:lnTo>
                <a:lnTo>
                  <a:pt x="241" y="617"/>
                </a:lnTo>
                <a:lnTo>
                  <a:pt x="240" y="616"/>
                </a:lnTo>
                <a:lnTo>
                  <a:pt x="239" y="614"/>
                </a:lnTo>
                <a:lnTo>
                  <a:pt x="238" y="613"/>
                </a:lnTo>
                <a:lnTo>
                  <a:pt x="237" y="611"/>
                </a:lnTo>
                <a:lnTo>
                  <a:pt x="236" y="609"/>
                </a:lnTo>
                <a:lnTo>
                  <a:pt x="235" y="603"/>
                </a:lnTo>
                <a:lnTo>
                  <a:pt x="235" y="602"/>
                </a:lnTo>
                <a:lnTo>
                  <a:pt x="235" y="601"/>
                </a:lnTo>
                <a:lnTo>
                  <a:pt x="233" y="599"/>
                </a:lnTo>
                <a:lnTo>
                  <a:pt x="235" y="597"/>
                </a:lnTo>
                <a:lnTo>
                  <a:pt x="235" y="596"/>
                </a:lnTo>
                <a:lnTo>
                  <a:pt x="224" y="577"/>
                </a:lnTo>
                <a:lnTo>
                  <a:pt x="223" y="575"/>
                </a:lnTo>
                <a:lnTo>
                  <a:pt x="222" y="572"/>
                </a:lnTo>
                <a:lnTo>
                  <a:pt x="219" y="568"/>
                </a:lnTo>
                <a:lnTo>
                  <a:pt x="210" y="551"/>
                </a:lnTo>
                <a:lnTo>
                  <a:pt x="203" y="537"/>
                </a:lnTo>
                <a:lnTo>
                  <a:pt x="199" y="532"/>
                </a:lnTo>
                <a:lnTo>
                  <a:pt x="194" y="535"/>
                </a:lnTo>
                <a:lnTo>
                  <a:pt x="193" y="533"/>
                </a:lnTo>
                <a:lnTo>
                  <a:pt x="190" y="527"/>
                </a:lnTo>
                <a:lnTo>
                  <a:pt x="189" y="526"/>
                </a:lnTo>
                <a:lnTo>
                  <a:pt x="189" y="525"/>
                </a:lnTo>
                <a:lnTo>
                  <a:pt x="188" y="522"/>
                </a:lnTo>
                <a:lnTo>
                  <a:pt x="187" y="519"/>
                </a:lnTo>
                <a:lnTo>
                  <a:pt x="186" y="518"/>
                </a:lnTo>
                <a:lnTo>
                  <a:pt x="185" y="513"/>
                </a:lnTo>
                <a:lnTo>
                  <a:pt x="179" y="496"/>
                </a:lnTo>
                <a:lnTo>
                  <a:pt x="173" y="479"/>
                </a:lnTo>
                <a:lnTo>
                  <a:pt x="172" y="475"/>
                </a:lnTo>
                <a:lnTo>
                  <a:pt x="171" y="474"/>
                </a:lnTo>
                <a:lnTo>
                  <a:pt x="170" y="473"/>
                </a:lnTo>
                <a:lnTo>
                  <a:pt x="155" y="453"/>
                </a:lnTo>
                <a:lnTo>
                  <a:pt x="150" y="459"/>
                </a:lnTo>
                <a:lnTo>
                  <a:pt x="143" y="454"/>
                </a:lnTo>
                <a:lnTo>
                  <a:pt x="138" y="452"/>
                </a:lnTo>
                <a:lnTo>
                  <a:pt x="136" y="450"/>
                </a:lnTo>
                <a:lnTo>
                  <a:pt x="134" y="448"/>
                </a:lnTo>
                <a:lnTo>
                  <a:pt x="132" y="446"/>
                </a:lnTo>
                <a:lnTo>
                  <a:pt x="130" y="445"/>
                </a:lnTo>
                <a:lnTo>
                  <a:pt x="129" y="444"/>
                </a:lnTo>
                <a:lnTo>
                  <a:pt x="128" y="443"/>
                </a:lnTo>
                <a:lnTo>
                  <a:pt x="128" y="442"/>
                </a:lnTo>
                <a:lnTo>
                  <a:pt x="125" y="440"/>
                </a:lnTo>
                <a:lnTo>
                  <a:pt x="124" y="437"/>
                </a:lnTo>
                <a:lnTo>
                  <a:pt x="123" y="435"/>
                </a:lnTo>
                <a:lnTo>
                  <a:pt x="119" y="432"/>
                </a:lnTo>
                <a:lnTo>
                  <a:pt x="119" y="430"/>
                </a:lnTo>
                <a:lnTo>
                  <a:pt x="115" y="425"/>
                </a:lnTo>
                <a:lnTo>
                  <a:pt x="111" y="420"/>
                </a:lnTo>
                <a:lnTo>
                  <a:pt x="107" y="415"/>
                </a:lnTo>
                <a:lnTo>
                  <a:pt x="101" y="406"/>
                </a:lnTo>
                <a:lnTo>
                  <a:pt x="100" y="404"/>
                </a:lnTo>
                <a:lnTo>
                  <a:pt x="97" y="400"/>
                </a:lnTo>
                <a:lnTo>
                  <a:pt x="92" y="398"/>
                </a:lnTo>
                <a:lnTo>
                  <a:pt x="91" y="398"/>
                </a:lnTo>
                <a:lnTo>
                  <a:pt x="85" y="395"/>
                </a:lnTo>
                <a:lnTo>
                  <a:pt x="81" y="394"/>
                </a:lnTo>
                <a:lnTo>
                  <a:pt x="78" y="393"/>
                </a:lnTo>
                <a:lnTo>
                  <a:pt x="77" y="393"/>
                </a:lnTo>
                <a:lnTo>
                  <a:pt x="76" y="393"/>
                </a:lnTo>
                <a:lnTo>
                  <a:pt x="75" y="392"/>
                </a:lnTo>
                <a:lnTo>
                  <a:pt x="74" y="392"/>
                </a:lnTo>
                <a:lnTo>
                  <a:pt x="73" y="392"/>
                </a:lnTo>
                <a:lnTo>
                  <a:pt x="72" y="392"/>
                </a:lnTo>
                <a:lnTo>
                  <a:pt x="71" y="392"/>
                </a:lnTo>
                <a:lnTo>
                  <a:pt x="66" y="392"/>
                </a:lnTo>
                <a:lnTo>
                  <a:pt x="60" y="392"/>
                </a:lnTo>
                <a:lnTo>
                  <a:pt x="55" y="392"/>
                </a:lnTo>
                <a:lnTo>
                  <a:pt x="54" y="392"/>
                </a:lnTo>
                <a:lnTo>
                  <a:pt x="52" y="392"/>
                </a:lnTo>
                <a:lnTo>
                  <a:pt x="51" y="392"/>
                </a:lnTo>
                <a:lnTo>
                  <a:pt x="50" y="392"/>
                </a:lnTo>
                <a:lnTo>
                  <a:pt x="49" y="392"/>
                </a:lnTo>
                <a:lnTo>
                  <a:pt x="48" y="392"/>
                </a:lnTo>
                <a:lnTo>
                  <a:pt x="46" y="391"/>
                </a:lnTo>
                <a:lnTo>
                  <a:pt x="42" y="391"/>
                </a:lnTo>
                <a:lnTo>
                  <a:pt x="41" y="391"/>
                </a:lnTo>
                <a:lnTo>
                  <a:pt x="35" y="393"/>
                </a:lnTo>
                <a:lnTo>
                  <a:pt x="34" y="394"/>
                </a:lnTo>
                <a:lnTo>
                  <a:pt x="33" y="394"/>
                </a:lnTo>
                <a:lnTo>
                  <a:pt x="32" y="395"/>
                </a:lnTo>
                <a:lnTo>
                  <a:pt x="31" y="395"/>
                </a:lnTo>
                <a:lnTo>
                  <a:pt x="30" y="396"/>
                </a:lnTo>
                <a:lnTo>
                  <a:pt x="29" y="396"/>
                </a:lnTo>
                <a:lnTo>
                  <a:pt x="29" y="398"/>
                </a:lnTo>
                <a:lnTo>
                  <a:pt x="28" y="398"/>
                </a:lnTo>
                <a:lnTo>
                  <a:pt x="26" y="399"/>
                </a:lnTo>
                <a:lnTo>
                  <a:pt x="25" y="399"/>
                </a:lnTo>
                <a:lnTo>
                  <a:pt x="24" y="400"/>
                </a:lnTo>
                <a:lnTo>
                  <a:pt x="23" y="400"/>
                </a:lnTo>
                <a:lnTo>
                  <a:pt x="22" y="400"/>
                </a:lnTo>
                <a:lnTo>
                  <a:pt x="21" y="401"/>
                </a:lnTo>
                <a:lnTo>
                  <a:pt x="18" y="401"/>
                </a:lnTo>
                <a:lnTo>
                  <a:pt x="17" y="402"/>
                </a:lnTo>
                <a:lnTo>
                  <a:pt x="16" y="402"/>
                </a:lnTo>
                <a:lnTo>
                  <a:pt x="15" y="402"/>
                </a:lnTo>
                <a:lnTo>
                  <a:pt x="14" y="402"/>
                </a:lnTo>
                <a:lnTo>
                  <a:pt x="12" y="402"/>
                </a:lnTo>
                <a:lnTo>
                  <a:pt x="7" y="402"/>
                </a:lnTo>
                <a:lnTo>
                  <a:pt x="0" y="402"/>
                </a:lnTo>
                <a:lnTo>
                  <a:pt x="0" y="400"/>
                </a:lnTo>
                <a:close/>
                <a:moveTo>
                  <a:pt x="375" y="395"/>
                </a:moveTo>
                <a:lnTo>
                  <a:pt x="382" y="403"/>
                </a:lnTo>
                <a:lnTo>
                  <a:pt x="388" y="410"/>
                </a:lnTo>
                <a:lnTo>
                  <a:pt x="395" y="417"/>
                </a:lnTo>
                <a:lnTo>
                  <a:pt x="395" y="418"/>
                </a:lnTo>
                <a:lnTo>
                  <a:pt x="402" y="415"/>
                </a:lnTo>
                <a:lnTo>
                  <a:pt x="404" y="413"/>
                </a:lnTo>
                <a:lnTo>
                  <a:pt x="406" y="412"/>
                </a:lnTo>
                <a:lnTo>
                  <a:pt x="408" y="412"/>
                </a:lnTo>
                <a:lnTo>
                  <a:pt x="417" y="417"/>
                </a:lnTo>
                <a:lnTo>
                  <a:pt x="417" y="407"/>
                </a:lnTo>
                <a:lnTo>
                  <a:pt x="417" y="406"/>
                </a:lnTo>
                <a:lnTo>
                  <a:pt x="417" y="404"/>
                </a:lnTo>
                <a:lnTo>
                  <a:pt x="417" y="403"/>
                </a:lnTo>
                <a:lnTo>
                  <a:pt x="417" y="402"/>
                </a:lnTo>
                <a:lnTo>
                  <a:pt x="417" y="401"/>
                </a:lnTo>
                <a:lnTo>
                  <a:pt x="417" y="400"/>
                </a:lnTo>
                <a:lnTo>
                  <a:pt x="417" y="399"/>
                </a:lnTo>
                <a:lnTo>
                  <a:pt x="418" y="398"/>
                </a:lnTo>
                <a:lnTo>
                  <a:pt x="418" y="396"/>
                </a:lnTo>
                <a:lnTo>
                  <a:pt x="418" y="395"/>
                </a:lnTo>
                <a:lnTo>
                  <a:pt x="418" y="394"/>
                </a:lnTo>
                <a:lnTo>
                  <a:pt x="419" y="393"/>
                </a:lnTo>
                <a:lnTo>
                  <a:pt x="420" y="391"/>
                </a:lnTo>
                <a:lnTo>
                  <a:pt x="420" y="390"/>
                </a:lnTo>
                <a:lnTo>
                  <a:pt x="421" y="387"/>
                </a:lnTo>
                <a:lnTo>
                  <a:pt x="425" y="382"/>
                </a:lnTo>
                <a:lnTo>
                  <a:pt x="423" y="382"/>
                </a:lnTo>
                <a:lnTo>
                  <a:pt x="419" y="378"/>
                </a:lnTo>
                <a:lnTo>
                  <a:pt x="403" y="383"/>
                </a:lnTo>
                <a:lnTo>
                  <a:pt x="390" y="387"/>
                </a:lnTo>
                <a:lnTo>
                  <a:pt x="378" y="391"/>
                </a:lnTo>
                <a:lnTo>
                  <a:pt x="375" y="395"/>
                </a:lnTo>
                <a:close/>
                <a:moveTo>
                  <a:pt x="391" y="664"/>
                </a:moveTo>
                <a:lnTo>
                  <a:pt x="391" y="666"/>
                </a:lnTo>
                <a:lnTo>
                  <a:pt x="391" y="667"/>
                </a:lnTo>
                <a:lnTo>
                  <a:pt x="392" y="668"/>
                </a:lnTo>
                <a:lnTo>
                  <a:pt x="392" y="672"/>
                </a:lnTo>
                <a:lnTo>
                  <a:pt x="394" y="676"/>
                </a:lnTo>
                <a:lnTo>
                  <a:pt x="394" y="678"/>
                </a:lnTo>
                <a:lnTo>
                  <a:pt x="395" y="681"/>
                </a:lnTo>
                <a:lnTo>
                  <a:pt x="395" y="683"/>
                </a:lnTo>
                <a:lnTo>
                  <a:pt x="396" y="683"/>
                </a:lnTo>
                <a:lnTo>
                  <a:pt x="397" y="681"/>
                </a:lnTo>
                <a:lnTo>
                  <a:pt x="399" y="681"/>
                </a:lnTo>
                <a:lnTo>
                  <a:pt x="399" y="680"/>
                </a:lnTo>
                <a:lnTo>
                  <a:pt x="397" y="677"/>
                </a:lnTo>
                <a:lnTo>
                  <a:pt x="396" y="677"/>
                </a:lnTo>
                <a:lnTo>
                  <a:pt x="397" y="676"/>
                </a:lnTo>
                <a:lnTo>
                  <a:pt x="399" y="676"/>
                </a:lnTo>
                <a:lnTo>
                  <a:pt x="402" y="675"/>
                </a:lnTo>
                <a:lnTo>
                  <a:pt x="403" y="678"/>
                </a:lnTo>
                <a:lnTo>
                  <a:pt x="403" y="679"/>
                </a:lnTo>
                <a:lnTo>
                  <a:pt x="408" y="677"/>
                </a:lnTo>
                <a:lnTo>
                  <a:pt x="413" y="674"/>
                </a:lnTo>
                <a:lnTo>
                  <a:pt x="417" y="672"/>
                </a:lnTo>
                <a:lnTo>
                  <a:pt x="418" y="672"/>
                </a:lnTo>
                <a:lnTo>
                  <a:pt x="418" y="671"/>
                </a:lnTo>
                <a:lnTo>
                  <a:pt x="414" y="663"/>
                </a:lnTo>
                <a:lnTo>
                  <a:pt x="413" y="661"/>
                </a:lnTo>
                <a:lnTo>
                  <a:pt x="411" y="658"/>
                </a:lnTo>
                <a:lnTo>
                  <a:pt x="408" y="650"/>
                </a:lnTo>
                <a:lnTo>
                  <a:pt x="406" y="647"/>
                </a:lnTo>
                <a:lnTo>
                  <a:pt x="402" y="651"/>
                </a:lnTo>
                <a:lnTo>
                  <a:pt x="400" y="652"/>
                </a:lnTo>
                <a:lnTo>
                  <a:pt x="399" y="653"/>
                </a:lnTo>
                <a:lnTo>
                  <a:pt x="393" y="658"/>
                </a:lnTo>
                <a:lnTo>
                  <a:pt x="391" y="660"/>
                </a:lnTo>
                <a:lnTo>
                  <a:pt x="391" y="661"/>
                </a:lnTo>
                <a:lnTo>
                  <a:pt x="391" y="663"/>
                </a:lnTo>
                <a:lnTo>
                  <a:pt x="391" y="664"/>
                </a:lnTo>
                <a:close/>
                <a:moveTo>
                  <a:pt x="421" y="634"/>
                </a:moveTo>
                <a:lnTo>
                  <a:pt x="437" y="662"/>
                </a:lnTo>
                <a:lnTo>
                  <a:pt x="439" y="662"/>
                </a:lnTo>
                <a:lnTo>
                  <a:pt x="446" y="659"/>
                </a:lnTo>
                <a:lnTo>
                  <a:pt x="454" y="654"/>
                </a:lnTo>
                <a:lnTo>
                  <a:pt x="456" y="654"/>
                </a:lnTo>
                <a:lnTo>
                  <a:pt x="451" y="644"/>
                </a:lnTo>
                <a:lnTo>
                  <a:pt x="449" y="643"/>
                </a:lnTo>
                <a:lnTo>
                  <a:pt x="442" y="628"/>
                </a:lnTo>
                <a:lnTo>
                  <a:pt x="438" y="622"/>
                </a:lnTo>
                <a:lnTo>
                  <a:pt x="428" y="628"/>
                </a:lnTo>
                <a:lnTo>
                  <a:pt x="421" y="634"/>
                </a:lnTo>
                <a:close/>
                <a:moveTo>
                  <a:pt x="832" y="428"/>
                </a:moveTo>
                <a:lnTo>
                  <a:pt x="843" y="440"/>
                </a:lnTo>
                <a:lnTo>
                  <a:pt x="844" y="437"/>
                </a:lnTo>
                <a:lnTo>
                  <a:pt x="848" y="434"/>
                </a:lnTo>
                <a:lnTo>
                  <a:pt x="852" y="437"/>
                </a:lnTo>
                <a:lnTo>
                  <a:pt x="853" y="438"/>
                </a:lnTo>
                <a:lnTo>
                  <a:pt x="854" y="437"/>
                </a:lnTo>
                <a:lnTo>
                  <a:pt x="856" y="436"/>
                </a:lnTo>
                <a:lnTo>
                  <a:pt x="854" y="435"/>
                </a:lnTo>
                <a:lnTo>
                  <a:pt x="840" y="420"/>
                </a:lnTo>
                <a:lnTo>
                  <a:pt x="834" y="426"/>
                </a:lnTo>
                <a:lnTo>
                  <a:pt x="832" y="428"/>
                </a:lnTo>
                <a:close/>
                <a:moveTo>
                  <a:pt x="866" y="363"/>
                </a:moveTo>
                <a:lnTo>
                  <a:pt x="871" y="369"/>
                </a:lnTo>
                <a:lnTo>
                  <a:pt x="880" y="378"/>
                </a:lnTo>
                <a:lnTo>
                  <a:pt x="883" y="381"/>
                </a:lnTo>
                <a:lnTo>
                  <a:pt x="896" y="394"/>
                </a:lnTo>
                <a:lnTo>
                  <a:pt x="897" y="395"/>
                </a:lnTo>
                <a:lnTo>
                  <a:pt x="900" y="393"/>
                </a:lnTo>
                <a:lnTo>
                  <a:pt x="903" y="388"/>
                </a:lnTo>
                <a:lnTo>
                  <a:pt x="904" y="388"/>
                </a:lnTo>
                <a:lnTo>
                  <a:pt x="905" y="387"/>
                </a:lnTo>
                <a:lnTo>
                  <a:pt x="919" y="374"/>
                </a:lnTo>
                <a:lnTo>
                  <a:pt x="918" y="374"/>
                </a:lnTo>
                <a:lnTo>
                  <a:pt x="917" y="373"/>
                </a:lnTo>
                <a:lnTo>
                  <a:pt x="903" y="359"/>
                </a:lnTo>
                <a:lnTo>
                  <a:pt x="903" y="358"/>
                </a:lnTo>
                <a:lnTo>
                  <a:pt x="903" y="359"/>
                </a:lnTo>
                <a:lnTo>
                  <a:pt x="892" y="369"/>
                </a:lnTo>
                <a:lnTo>
                  <a:pt x="877" y="353"/>
                </a:lnTo>
                <a:lnTo>
                  <a:pt x="876" y="353"/>
                </a:lnTo>
                <a:lnTo>
                  <a:pt x="874" y="356"/>
                </a:lnTo>
                <a:lnTo>
                  <a:pt x="870" y="359"/>
                </a:lnTo>
                <a:lnTo>
                  <a:pt x="867" y="362"/>
                </a:lnTo>
                <a:lnTo>
                  <a:pt x="866" y="363"/>
                </a:lnTo>
                <a:close/>
                <a:moveTo>
                  <a:pt x="880" y="444"/>
                </a:moveTo>
                <a:lnTo>
                  <a:pt x="884" y="448"/>
                </a:lnTo>
                <a:lnTo>
                  <a:pt x="885" y="449"/>
                </a:lnTo>
                <a:lnTo>
                  <a:pt x="886" y="451"/>
                </a:lnTo>
                <a:lnTo>
                  <a:pt x="888" y="452"/>
                </a:lnTo>
                <a:lnTo>
                  <a:pt x="890" y="454"/>
                </a:lnTo>
                <a:lnTo>
                  <a:pt x="892" y="457"/>
                </a:lnTo>
                <a:lnTo>
                  <a:pt x="895" y="460"/>
                </a:lnTo>
                <a:lnTo>
                  <a:pt x="912" y="443"/>
                </a:lnTo>
                <a:lnTo>
                  <a:pt x="942" y="475"/>
                </a:lnTo>
                <a:lnTo>
                  <a:pt x="943" y="476"/>
                </a:lnTo>
                <a:lnTo>
                  <a:pt x="952" y="467"/>
                </a:lnTo>
                <a:lnTo>
                  <a:pt x="953" y="466"/>
                </a:lnTo>
                <a:lnTo>
                  <a:pt x="963" y="457"/>
                </a:lnTo>
                <a:lnTo>
                  <a:pt x="964" y="454"/>
                </a:lnTo>
                <a:lnTo>
                  <a:pt x="970" y="449"/>
                </a:lnTo>
                <a:lnTo>
                  <a:pt x="979" y="441"/>
                </a:lnTo>
                <a:lnTo>
                  <a:pt x="980" y="440"/>
                </a:lnTo>
                <a:lnTo>
                  <a:pt x="981" y="438"/>
                </a:lnTo>
                <a:lnTo>
                  <a:pt x="980" y="438"/>
                </a:lnTo>
                <a:lnTo>
                  <a:pt x="978" y="436"/>
                </a:lnTo>
                <a:lnTo>
                  <a:pt x="977" y="435"/>
                </a:lnTo>
                <a:lnTo>
                  <a:pt x="972" y="430"/>
                </a:lnTo>
                <a:lnTo>
                  <a:pt x="962" y="420"/>
                </a:lnTo>
                <a:lnTo>
                  <a:pt x="954" y="411"/>
                </a:lnTo>
                <a:lnTo>
                  <a:pt x="952" y="409"/>
                </a:lnTo>
                <a:lnTo>
                  <a:pt x="948" y="406"/>
                </a:lnTo>
                <a:lnTo>
                  <a:pt x="942" y="398"/>
                </a:lnTo>
                <a:lnTo>
                  <a:pt x="940" y="398"/>
                </a:lnTo>
                <a:lnTo>
                  <a:pt x="934" y="391"/>
                </a:lnTo>
                <a:lnTo>
                  <a:pt x="933" y="392"/>
                </a:lnTo>
                <a:lnTo>
                  <a:pt x="918" y="407"/>
                </a:lnTo>
                <a:lnTo>
                  <a:pt x="913" y="410"/>
                </a:lnTo>
                <a:lnTo>
                  <a:pt x="904" y="419"/>
                </a:lnTo>
                <a:lnTo>
                  <a:pt x="899" y="425"/>
                </a:lnTo>
                <a:lnTo>
                  <a:pt x="897" y="426"/>
                </a:lnTo>
                <a:lnTo>
                  <a:pt x="894" y="430"/>
                </a:lnTo>
                <a:lnTo>
                  <a:pt x="893" y="430"/>
                </a:lnTo>
                <a:lnTo>
                  <a:pt x="892" y="432"/>
                </a:lnTo>
                <a:lnTo>
                  <a:pt x="882" y="442"/>
                </a:lnTo>
                <a:lnTo>
                  <a:pt x="882" y="443"/>
                </a:lnTo>
                <a:lnTo>
                  <a:pt x="880" y="444"/>
                </a:lnTo>
                <a:close/>
                <a:moveTo>
                  <a:pt x="892" y="236"/>
                </a:moveTo>
                <a:lnTo>
                  <a:pt x="892" y="237"/>
                </a:lnTo>
                <a:lnTo>
                  <a:pt x="893" y="237"/>
                </a:lnTo>
                <a:lnTo>
                  <a:pt x="894" y="239"/>
                </a:lnTo>
                <a:lnTo>
                  <a:pt x="904" y="250"/>
                </a:lnTo>
                <a:lnTo>
                  <a:pt x="897" y="257"/>
                </a:lnTo>
                <a:lnTo>
                  <a:pt x="899" y="258"/>
                </a:lnTo>
                <a:lnTo>
                  <a:pt x="900" y="259"/>
                </a:lnTo>
                <a:lnTo>
                  <a:pt x="908" y="267"/>
                </a:lnTo>
                <a:lnTo>
                  <a:pt x="909" y="267"/>
                </a:lnTo>
                <a:lnTo>
                  <a:pt x="914" y="261"/>
                </a:lnTo>
                <a:lnTo>
                  <a:pt x="923" y="252"/>
                </a:lnTo>
                <a:lnTo>
                  <a:pt x="928" y="257"/>
                </a:lnTo>
                <a:lnTo>
                  <a:pt x="931" y="254"/>
                </a:lnTo>
                <a:lnTo>
                  <a:pt x="939" y="245"/>
                </a:lnTo>
                <a:lnTo>
                  <a:pt x="939" y="244"/>
                </a:lnTo>
                <a:lnTo>
                  <a:pt x="936" y="242"/>
                </a:lnTo>
                <a:lnTo>
                  <a:pt x="931" y="236"/>
                </a:lnTo>
                <a:lnTo>
                  <a:pt x="912" y="216"/>
                </a:lnTo>
                <a:lnTo>
                  <a:pt x="903" y="225"/>
                </a:lnTo>
                <a:lnTo>
                  <a:pt x="894" y="234"/>
                </a:lnTo>
                <a:lnTo>
                  <a:pt x="894" y="235"/>
                </a:lnTo>
                <a:lnTo>
                  <a:pt x="893" y="235"/>
                </a:lnTo>
                <a:lnTo>
                  <a:pt x="892" y="236"/>
                </a:lnTo>
                <a:close/>
                <a:moveTo>
                  <a:pt x="893" y="337"/>
                </a:moveTo>
                <a:lnTo>
                  <a:pt x="923" y="369"/>
                </a:lnTo>
                <a:lnTo>
                  <a:pt x="942" y="387"/>
                </a:lnTo>
                <a:lnTo>
                  <a:pt x="946" y="392"/>
                </a:lnTo>
                <a:lnTo>
                  <a:pt x="948" y="394"/>
                </a:lnTo>
                <a:lnTo>
                  <a:pt x="954" y="400"/>
                </a:lnTo>
                <a:lnTo>
                  <a:pt x="960" y="406"/>
                </a:lnTo>
                <a:lnTo>
                  <a:pt x="961" y="406"/>
                </a:lnTo>
                <a:lnTo>
                  <a:pt x="961" y="404"/>
                </a:lnTo>
                <a:lnTo>
                  <a:pt x="963" y="403"/>
                </a:lnTo>
                <a:lnTo>
                  <a:pt x="983" y="383"/>
                </a:lnTo>
                <a:lnTo>
                  <a:pt x="985" y="381"/>
                </a:lnTo>
                <a:lnTo>
                  <a:pt x="988" y="378"/>
                </a:lnTo>
                <a:lnTo>
                  <a:pt x="982" y="373"/>
                </a:lnTo>
                <a:lnTo>
                  <a:pt x="982" y="374"/>
                </a:lnTo>
                <a:lnTo>
                  <a:pt x="980" y="376"/>
                </a:lnTo>
                <a:lnTo>
                  <a:pt x="980" y="375"/>
                </a:lnTo>
                <a:lnTo>
                  <a:pt x="972" y="368"/>
                </a:lnTo>
                <a:lnTo>
                  <a:pt x="951" y="344"/>
                </a:lnTo>
                <a:lnTo>
                  <a:pt x="931" y="324"/>
                </a:lnTo>
                <a:lnTo>
                  <a:pt x="918" y="337"/>
                </a:lnTo>
                <a:lnTo>
                  <a:pt x="909" y="327"/>
                </a:lnTo>
                <a:lnTo>
                  <a:pt x="912" y="325"/>
                </a:lnTo>
                <a:lnTo>
                  <a:pt x="909" y="321"/>
                </a:lnTo>
                <a:lnTo>
                  <a:pt x="907" y="324"/>
                </a:lnTo>
                <a:lnTo>
                  <a:pt x="904" y="326"/>
                </a:lnTo>
                <a:lnTo>
                  <a:pt x="902" y="328"/>
                </a:lnTo>
                <a:lnTo>
                  <a:pt x="896" y="334"/>
                </a:lnTo>
                <a:lnTo>
                  <a:pt x="893" y="337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22" name="Freeform 204">
            <a:extLst>
              <a:ext uri="{FF2B5EF4-FFF2-40B4-BE49-F238E27FC236}">
                <a16:creationId xmlns:a16="http://schemas.microsoft.com/office/drawing/2014/main" id="{C3C4F6AD-2232-7BE0-C063-D294FCEF95B7}"/>
              </a:ext>
            </a:extLst>
          </p:cNvPr>
          <p:cNvSpPr>
            <a:spLocks noEditPoints="1"/>
          </p:cNvSpPr>
          <p:nvPr/>
        </p:nvSpPr>
        <p:spPr bwMode="auto">
          <a:xfrm>
            <a:off x="1638568" y="2671697"/>
            <a:ext cx="1315377" cy="811642"/>
          </a:xfrm>
          <a:custGeom>
            <a:avLst/>
            <a:gdLst>
              <a:gd name="T0" fmla="*/ 540 w 1068"/>
              <a:gd name="T1" fmla="*/ 407 h 659"/>
              <a:gd name="T2" fmla="*/ 70 w 1068"/>
              <a:gd name="T3" fmla="*/ 371 h 659"/>
              <a:gd name="T4" fmla="*/ 150 w 1068"/>
              <a:gd name="T5" fmla="*/ 215 h 659"/>
              <a:gd name="T6" fmla="*/ 240 w 1068"/>
              <a:gd name="T7" fmla="*/ 199 h 659"/>
              <a:gd name="T8" fmla="*/ 144 w 1068"/>
              <a:gd name="T9" fmla="*/ 148 h 659"/>
              <a:gd name="T10" fmla="*/ 27 w 1068"/>
              <a:gd name="T11" fmla="*/ 124 h 659"/>
              <a:gd name="T12" fmla="*/ 1 w 1068"/>
              <a:gd name="T13" fmla="*/ 229 h 659"/>
              <a:gd name="T14" fmla="*/ 8 w 1068"/>
              <a:gd name="T15" fmla="*/ 107 h 659"/>
              <a:gd name="T16" fmla="*/ 147 w 1068"/>
              <a:gd name="T17" fmla="*/ 146 h 659"/>
              <a:gd name="T18" fmla="*/ 231 w 1068"/>
              <a:gd name="T19" fmla="*/ 182 h 659"/>
              <a:gd name="T20" fmla="*/ 299 w 1068"/>
              <a:gd name="T21" fmla="*/ 220 h 659"/>
              <a:gd name="T22" fmla="*/ 394 w 1068"/>
              <a:gd name="T23" fmla="*/ 150 h 659"/>
              <a:gd name="T24" fmla="*/ 418 w 1068"/>
              <a:gd name="T25" fmla="*/ 108 h 659"/>
              <a:gd name="T26" fmla="*/ 529 w 1068"/>
              <a:gd name="T27" fmla="*/ 153 h 659"/>
              <a:gd name="T28" fmla="*/ 520 w 1068"/>
              <a:gd name="T29" fmla="*/ 114 h 659"/>
              <a:gd name="T30" fmla="*/ 513 w 1068"/>
              <a:gd name="T31" fmla="*/ 42 h 659"/>
              <a:gd name="T32" fmla="*/ 544 w 1068"/>
              <a:gd name="T33" fmla="*/ 30 h 659"/>
              <a:gd name="T34" fmla="*/ 541 w 1068"/>
              <a:gd name="T35" fmla="*/ 125 h 659"/>
              <a:gd name="T36" fmla="*/ 693 w 1068"/>
              <a:gd name="T37" fmla="*/ 156 h 659"/>
              <a:gd name="T38" fmla="*/ 657 w 1068"/>
              <a:gd name="T39" fmla="*/ 260 h 659"/>
              <a:gd name="T40" fmla="*/ 594 w 1068"/>
              <a:gd name="T41" fmla="*/ 199 h 659"/>
              <a:gd name="T42" fmla="*/ 546 w 1068"/>
              <a:gd name="T43" fmla="*/ 198 h 659"/>
              <a:gd name="T44" fmla="*/ 510 w 1068"/>
              <a:gd name="T45" fmla="*/ 296 h 659"/>
              <a:gd name="T46" fmla="*/ 483 w 1068"/>
              <a:gd name="T47" fmla="*/ 357 h 659"/>
              <a:gd name="T48" fmla="*/ 503 w 1068"/>
              <a:gd name="T49" fmla="*/ 493 h 659"/>
              <a:gd name="T50" fmla="*/ 595 w 1068"/>
              <a:gd name="T51" fmla="*/ 452 h 659"/>
              <a:gd name="T52" fmla="*/ 650 w 1068"/>
              <a:gd name="T53" fmla="*/ 396 h 659"/>
              <a:gd name="T54" fmla="*/ 645 w 1068"/>
              <a:gd name="T55" fmla="*/ 430 h 659"/>
              <a:gd name="T56" fmla="*/ 645 w 1068"/>
              <a:gd name="T57" fmla="*/ 438 h 659"/>
              <a:gd name="T58" fmla="*/ 690 w 1068"/>
              <a:gd name="T59" fmla="*/ 396 h 659"/>
              <a:gd name="T60" fmla="*/ 764 w 1068"/>
              <a:gd name="T61" fmla="*/ 534 h 659"/>
              <a:gd name="T62" fmla="*/ 837 w 1068"/>
              <a:gd name="T63" fmla="*/ 549 h 659"/>
              <a:gd name="T64" fmla="*/ 891 w 1068"/>
              <a:gd name="T65" fmla="*/ 586 h 659"/>
              <a:gd name="T66" fmla="*/ 955 w 1068"/>
              <a:gd name="T67" fmla="*/ 584 h 659"/>
              <a:gd name="T68" fmla="*/ 1023 w 1068"/>
              <a:gd name="T69" fmla="*/ 652 h 659"/>
              <a:gd name="T70" fmla="*/ 1006 w 1068"/>
              <a:gd name="T71" fmla="*/ 643 h 659"/>
              <a:gd name="T72" fmla="*/ 932 w 1068"/>
              <a:gd name="T73" fmla="*/ 591 h 659"/>
              <a:gd name="T74" fmla="*/ 863 w 1068"/>
              <a:gd name="T75" fmla="*/ 574 h 659"/>
              <a:gd name="T76" fmla="*/ 828 w 1068"/>
              <a:gd name="T77" fmla="*/ 563 h 659"/>
              <a:gd name="T78" fmla="*/ 760 w 1068"/>
              <a:gd name="T79" fmla="*/ 539 h 659"/>
              <a:gd name="T80" fmla="*/ 639 w 1068"/>
              <a:gd name="T81" fmla="*/ 485 h 659"/>
              <a:gd name="T82" fmla="*/ 550 w 1068"/>
              <a:gd name="T83" fmla="*/ 476 h 659"/>
              <a:gd name="T84" fmla="*/ 473 w 1068"/>
              <a:gd name="T85" fmla="*/ 533 h 659"/>
              <a:gd name="T86" fmla="*/ 369 w 1068"/>
              <a:gd name="T87" fmla="*/ 505 h 659"/>
              <a:gd name="T88" fmla="*/ 345 w 1068"/>
              <a:gd name="T89" fmla="*/ 494 h 659"/>
              <a:gd name="T90" fmla="*/ 319 w 1068"/>
              <a:gd name="T91" fmla="*/ 409 h 659"/>
              <a:gd name="T92" fmla="*/ 187 w 1068"/>
              <a:gd name="T93" fmla="*/ 409 h 659"/>
              <a:gd name="T94" fmla="*/ 77 w 1068"/>
              <a:gd name="T95" fmla="*/ 389 h 659"/>
              <a:gd name="T96" fmla="*/ 251 w 1068"/>
              <a:gd name="T97" fmla="*/ 265 h 659"/>
              <a:gd name="T98" fmla="*/ 325 w 1068"/>
              <a:gd name="T99" fmla="*/ 307 h 659"/>
              <a:gd name="T100" fmla="*/ 413 w 1068"/>
              <a:gd name="T101" fmla="*/ 203 h 659"/>
              <a:gd name="T102" fmla="*/ 323 w 1068"/>
              <a:gd name="T103" fmla="*/ 199 h 659"/>
              <a:gd name="T104" fmla="*/ 254 w 1068"/>
              <a:gd name="T105" fmla="*/ 223 h 659"/>
              <a:gd name="T106" fmla="*/ 328 w 1068"/>
              <a:gd name="T107" fmla="*/ 421 h 659"/>
              <a:gd name="T108" fmla="*/ 349 w 1068"/>
              <a:gd name="T109" fmla="*/ 486 h 659"/>
              <a:gd name="T110" fmla="*/ 284 w 1068"/>
              <a:gd name="T111" fmla="*/ 379 h 659"/>
              <a:gd name="T112" fmla="*/ 426 w 1068"/>
              <a:gd name="T113" fmla="*/ 315 h 659"/>
              <a:gd name="T114" fmla="*/ 478 w 1068"/>
              <a:gd name="T115" fmla="*/ 280 h 659"/>
              <a:gd name="T116" fmla="*/ 412 w 1068"/>
              <a:gd name="T117" fmla="*/ 288 h 659"/>
              <a:gd name="T118" fmla="*/ 429 w 1068"/>
              <a:gd name="T119" fmla="*/ 422 h 659"/>
              <a:gd name="T120" fmla="*/ 422 w 1068"/>
              <a:gd name="T121" fmla="*/ 255 h 659"/>
              <a:gd name="T122" fmla="*/ 471 w 1068"/>
              <a:gd name="T123" fmla="*/ 262 h 659"/>
              <a:gd name="T124" fmla="*/ 494 w 1068"/>
              <a:gd name="T125" fmla="*/ 211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68" h="659">
                <a:moveTo>
                  <a:pt x="535" y="359"/>
                </a:moveTo>
                <a:lnTo>
                  <a:pt x="540" y="359"/>
                </a:lnTo>
                <a:lnTo>
                  <a:pt x="545" y="359"/>
                </a:lnTo>
                <a:lnTo>
                  <a:pt x="552" y="359"/>
                </a:lnTo>
                <a:lnTo>
                  <a:pt x="553" y="359"/>
                </a:lnTo>
                <a:lnTo>
                  <a:pt x="553" y="360"/>
                </a:lnTo>
                <a:lnTo>
                  <a:pt x="554" y="362"/>
                </a:lnTo>
                <a:lnTo>
                  <a:pt x="556" y="363"/>
                </a:lnTo>
                <a:lnTo>
                  <a:pt x="556" y="364"/>
                </a:lnTo>
                <a:lnTo>
                  <a:pt x="560" y="370"/>
                </a:lnTo>
                <a:lnTo>
                  <a:pt x="560" y="371"/>
                </a:lnTo>
                <a:lnTo>
                  <a:pt x="562" y="372"/>
                </a:lnTo>
                <a:lnTo>
                  <a:pt x="567" y="374"/>
                </a:lnTo>
                <a:lnTo>
                  <a:pt x="569" y="375"/>
                </a:lnTo>
                <a:lnTo>
                  <a:pt x="569" y="376"/>
                </a:lnTo>
                <a:lnTo>
                  <a:pt x="572" y="376"/>
                </a:lnTo>
                <a:lnTo>
                  <a:pt x="576" y="377"/>
                </a:lnTo>
                <a:lnTo>
                  <a:pt x="576" y="379"/>
                </a:lnTo>
                <a:lnTo>
                  <a:pt x="577" y="379"/>
                </a:lnTo>
                <a:lnTo>
                  <a:pt x="577" y="380"/>
                </a:lnTo>
                <a:lnTo>
                  <a:pt x="577" y="385"/>
                </a:lnTo>
                <a:lnTo>
                  <a:pt x="577" y="391"/>
                </a:lnTo>
                <a:lnTo>
                  <a:pt x="577" y="405"/>
                </a:lnTo>
                <a:lnTo>
                  <a:pt x="577" y="406"/>
                </a:lnTo>
                <a:lnTo>
                  <a:pt x="576" y="406"/>
                </a:lnTo>
                <a:lnTo>
                  <a:pt x="575" y="407"/>
                </a:lnTo>
                <a:lnTo>
                  <a:pt x="573" y="407"/>
                </a:lnTo>
                <a:lnTo>
                  <a:pt x="572" y="407"/>
                </a:lnTo>
                <a:lnTo>
                  <a:pt x="570" y="407"/>
                </a:lnTo>
                <a:lnTo>
                  <a:pt x="569" y="407"/>
                </a:lnTo>
                <a:lnTo>
                  <a:pt x="568" y="407"/>
                </a:lnTo>
                <a:lnTo>
                  <a:pt x="567" y="407"/>
                </a:lnTo>
                <a:lnTo>
                  <a:pt x="566" y="407"/>
                </a:lnTo>
                <a:lnTo>
                  <a:pt x="540" y="407"/>
                </a:lnTo>
                <a:lnTo>
                  <a:pt x="538" y="407"/>
                </a:lnTo>
                <a:lnTo>
                  <a:pt x="537" y="407"/>
                </a:lnTo>
                <a:lnTo>
                  <a:pt x="536" y="407"/>
                </a:lnTo>
                <a:lnTo>
                  <a:pt x="535" y="407"/>
                </a:lnTo>
                <a:lnTo>
                  <a:pt x="535" y="404"/>
                </a:lnTo>
                <a:lnTo>
                  <a:pt x="535" y="396"/>
                </a:lnTo>
                <a:lnTo>
                  <a:pt x="535" y="376"/>
                </a:lnTo>
                <a:lnTo>
                  <a:pt x="535" y="362"/>
                </a:lnTo>
                <a:lnTo>
                  <a:pt x="535" y="359"/>
                </a:lnTo>
                <a:close/>
                <a:moveTo>
                  <a:pt x="0" y="332"/>
                </a:moveTo>
                <a:lnTo>
                  <a:pt x="4" y="332"/>
                </a:lnTo>
                <a:lnTo>
                  <a:pt x="4" y="348"/>
                </a:lnTo>
                <a:lnTo>
                  <a:pt x="27" y="348"/>
                </a:lnTo>
                <a:lnTo>
                  <a:pt x="42" y="348"/>
                </a:lnTo>
                <a:lnTo>
                  <a:pt x="60" y="348"/>
                </a:lnTo>
                <a:lnTo>
                  <a:pt x="61" y="348"/>
                </a:lnTo>
                <a:lnTo>
                  <a:pt x="62" y="348"/>
                </a:lnTo>
                <a:lnTo>
                  <a:pt x="63" y="349"/>
                </a:lnTo>
                <a:lnTo>
                  <a:pt x="64" y="350"/>
                </a:lnTo>
                <a:lnTo>
                  <a:pt x="64" y="351"/>
                </a:lnTo>
                <a:lnTo>
                  <a:pt x="66" y="351"/>
                </a:lnTo>
                <a:lnTo>
                  <a:pt x="66" y="352"/>
                </a:lnTo>
                <a:lnTo>
                  <a:pt x="66" y="354"/>
                </a:lnTo>
                <a:lnTo>
                  <a:pt x="66" y="362"/>
                </a:lnTo>
                <a:lnTo>
                  <a:pt x="66" y="363"/>
                </a:lnTo>
                <a:lnTo>
                  <a:pt x="67" y="364"/>
                </a:lnTo>
                <a:lnTo>
                  <a:pt x="67" y="365"/>
                </a:lnTo>
                <a:lnTo>
                  <a:pt x="67" y="366"/>
                </a:lnTo>
                <a:lnTo>
                  <a:pt x="68" y="366"/>
                </a:lnTo>
                <a:lnTo>
                  <a:pt x="69" y="366"/>
                </a:lnTo>
                <a:lnTo>
                  <a:pt x="69" y="367"/>
                </a:lnTo>
                <a:lnTo>
                  <a:pt x="70" y="368"/>
                </a:lnTo>
                <a:lnTo>
                  <a:pt x="70" y="370"/>
                </a:lnTo>
                <a:lnTo>
                  <a:pt x="70" y="371"/>
                </a:lnTo>
                <a:lnTo>
                  <a:pt x="71" y="372"/>
                </a:lnTo>
                <a:lnTo>
                  <a:pt x="72" y="375"/>
                </a:lnTo>
                <a:lnTo>
                  <a:pt x="77" y="381"/>
                </a:lnTo>
                <a:lnTo>
                  <a:pt x="81" y="389"/>
                </a:lnTo>
                <a:lnTo>
                  <a:pt x="84" y="392"/>
                </a:lnTo>
                <a:lnTo>
                  <a:pt x="87" y="398"/>
                </a:lnTo>
                <a:lnTo>
                  <a:pt x="90" y="406"/>
                </a:lnTo>
                <a:lnTo>
                  <a:pt x="92" y="406"/>
                </a:lnTo>
                <a:lnTo>
                  <a:pt x="93" y="406"/>
                </a:lnTo>
                <a:lnTo>
                  <a:pt x="94" y="406"/>
                </a:lnTo>
                <a:lnTo>
                  <a:pt x="104" y="406"/>
                </a:lnTo>
                <a:lnTo>
                  <a:pt x="105" y="406"/>
                </a:lnTo>
                <a:lnTo>
                  <a:pt x="118" y="406"/>
                </a:lnTo>
                <a:lnTo>
                  <a:pt x="131" y="406"/>
                </a:lnTo>
                <a:lnTo>
                  <a:pt x="132" y="406"/>
                </a:lnTo>
                <a:lnTo>
                  <a:pt x="132" y="407"/>
                </a:lnTo>
                <a:lnTo>
                  <a:pt x="142" y="407"/>
                </a:lnTo>
                <a:lnTo>
                  <a:pt x="154" y="407"/>
                </a:lnTo>
                <a:lnTo>
                  <a:pt x="183" y="407"/>
                </a:lnTo>
                <a:lnTo>
                  <a:pt x="191" y="404"/>
                </a:lnTo>
                <a:lnTo>
                  <a:pt x="193" y="404"/>
                </a:lnTo>
                <a:lnTo>
                  <a:pt x="193" y="346"/>
                </a:lnTo>
                <a:lnTo>
                  <a:pt x="193" y="345"/>
                </a:lnTo>
                <a:lnTo>
                  <a:pt x="193" y="310"/>
                </a:lnTo>
                <a:lnTo>
                  <a:pt x="193" y="292"/>
                </a:lnTo>
                <a:lnTo>
                  <a:pt x="158" y="292"/>
                </a:lnTo>
                <a:lnTo>
                  <a:pt x="140" y="292"/>
                </a:lnTo>
                <a:lnTo>
                  <a:pt x="131" y="292"/>
                </a:lnTo>
                <a:lnTo>
                  <a:pt x="128" y="268"/>
                </a:lnTo>
                <a:lnTo>
                  <a:pt x="127" y="256"/>
                </a:lnTo>
                <a:lnTo>
                  <a:pt x="123" y="237"/>
                </a:lnTo>
                <a:lnTo>
                  <a:pt x="123" y="215"/>
                </a:lnTo>
                <a:lnTo>
                  <a:pt x="136" y="215"/>
                </a:lnTo>
                <a:lnTo>
                  <a:pt x="150" y="215"/>
                </a:lnTo>
                <a:lnTo>
                  <a:pt x="168" y="215"/>
                </a:lnTo>
                <a:lnTo>
                  <a:pt x="172" y="215"/>
                </a:lnTo>
                <a:lnTo>
                  <a:pt x="179" y="214"/>
                </a:lnTo>
                <a:lnTo>
                  <a:pt x="179" y="213"/>
                </a:lnTo>
                <a:lnTo>
                  <a:pt x="182" y="213"/>
                </a:lnTo>
                <a:lnTo>
                  <a:pt x="183" y="213"/>
                </a:lnTo>
                <a:lnTo>
                  <a:pt x="187" y="216"/>
                </a:lnTo>
                <a:lnTo>
                  <a:pt x="188" y="218"/>
                </a:lnTo>
                <a:lnTo>
                  <a:pt x="189" y="218"/>
                </a:lnTo>
                <a:lnTo>
                  <a:pt x="197" y="215"/>
                </a:lnTo>
                <a:lnTo>
                  <a:pt x="198" y="215"/>
                </a:lnTo>
                <a:lnTo>
                  <a:pt x="198" y="216"/>
                </a:lnTo>
                <a:lnTo>
                  <a:pt x="204" y="222"/>
                </a:lnTo>
                <a:lnTo>
                  <a:pt x="207" y="223"/>
                </a:lnTo>
                <a:lnTo>
                  <a:pt x="209" y="223"/>
                </a:lnTo>
                <a:lnTo>
                  <a:pt x="211" y="223"/>
                </a:lnTo>
                <a:lnTo>
                  <a:pt x="211" y="224"/>
                </a:lnTo>
                <a:lnTo>
                  <a:pt x="214" y="224"/>
                </a:lnTo>
                <a:lnTo>
                  <a:pt x="215" y="224"/>
                </a:lnTo>
                <a:lnTo>
                  <a:pt x="218" y="225"/>
                </a:lnTo>
                <a:lnTo>
                  <a:pt x="222" y="226"/>
                </a:lnTo>
                <a:lnTo>
                  <a:pt x="226" y="228"/>
                </a:lnTo>
                <a:lnTo>
                  <a:pt x="227" y="228"/>
                </a:lnTo>
                <a:lnTo>
                  <a:pt x="228" y="228"/>
                </a:lnTo>
                <a:lnTo>
                  <a:pt x="231" y="226"/>
                </a:lnTo>
                <a:lnTo>
                  <a:pt x="232" y="217"/>
                </a:lnTo>
                <a:lnTo>
                  <a:pt x="233" y="213"/>
                </a:lnTo>
                <a:lnTo>
                  <a:pt x="234" y="207"/>
                </a:lnTo>
                <a:lnTo>
                  <a:pt x="234" y="206"/>
                </a:lnTo>
                <a:lnTo>
                  <a:pt x="234" y="205"/>
                </a:lnTo>
                <a:lnTo>
                  <a:pt x="235" y="205"/>
                </a:lnTo>
                <a:lnTo>
                  <a:pt x="236" y="205"/>
                </a:lnTo>
                <a:lnTo>
                  <a:pt x="235" y="203"/>
                </a:lnTo>
                <a:lnTo>
                  <a:pt x="240" y="199"/>
                </a:lnTo>
                <a:lnTo>
                  <a:pt x="239" y="198"/>
                </a:lnTo>
                <a:lnTo>
                  <a:pt x="237" y="196"/>
                </a:lnTo>
                <a:lnTo>
                  <a:pt x="235" y="193"/>
                </a:lnTo>
                <a:lnTo>
                  <a:pt x="234" y="192"/>
                </a:lnTo>
                <a:lnTo>
                  <a:pt x="227" y="184"/>
                </a:lnTo>
                <a:lnTo>
                  <a:pt x="226" y="183"/>
                </a:lnTo>
                <a:lnTo>
                  <a:pt x="225" y="182"/>
                </a:lnTo>
                <a:lnTo>
                  <a:pt x="223" y="180"/>
                </a:lnTo>
                <a:lnTo>
                  <a:pt x="222" y="180"/>
                </a:lnTo>
                <a:lnTo>
                  <a:pt x="221" y="179"/>
                </a:lnTo>
                <a:lnTo>
                  <a:pt x="218" y="179"/>
                </a:lnTo>
                <a:lnTo>
                  <a:pt x="217" y="178"/>
                </a:lnTo>
                <a:lnTo>
                  <a:pt x="215" y="176"/>
                </a:lnTo>
                <a:lnTo>
                  <a:pt x="214" y="176"/>
                </a:lnTo>
                <a:lnTo>
                  <a:pt x="213" y="176"/>
                </a:lnTo>
                <a:lnTo>
                  <a:pt x="210" y="175"/>
                </a:lnTo>
                <a:lnTo>
                  <a:pt x="206" y="175"/>
                </a:lnTo>
                <a:lnTo>
                  <a:pt x="205" y="175"/>
                </a:lnTo>
                <a:lnTo>
                  <a:pt x="202" y="174"/>
                </a:lnTo>
                <a:lnTo>
                  <a:pt x="200" y="174"/>
                </a:lnTo>
                <a:lnTo>
                  <a:pt x="198" y="173"/>
                </a:lnTo>
                <a:lnTo>
                  <a:pt x="193" y="172"/>
                </a:lnTo>
                <a:lnTo>
                  <a:pt x="192" y="171"/>
                </a:lnTo>
                <a:lnTo>
                  <a:pt x="180" y="166"/>
                </a:lnTo>
                <a:lnTo>
                  <a:pt x="179" y="166"/>
                </a:lnTo>
                <a:lnTo>
                  <a:pt x="164" y="161"/>
                </a:lnTo>
                <a:lnTo>
                  <a:pt x="163" y="159"/>
                </a:lnTo>
                <a:lnTo>
                  <a:pt x="159" y="158"/>
                </a:lnTo>
                <a:lnTo>
                  <a:pt x="158" y="157"/>
                </a:lnTo>
                <a:lnTo>
                  <a:pt x="155" y="156"/>
                </a:lnTo>
                <a:lnTo>
                  <a:pt x="153" y="155"/>
                </a:lnTo>
                <a:lnTo>
                  <a:pt x="151" y="154"/>
                </a:lnTo>
                <a:lnTo>
                  <a:pt x="144" y="149"/>
                </a:lnTo>
                <a:lnTo>
                  <a:pt x="144" y="148"/>
                </a:lnTo>
                <a:lnTo>
                  <a:pt x="141" y="147"/>
                </a:lnTo>
                <a:lnTo>
                  <a:pt x="139" y="145"/>
                </a:lnTo>
                <a:lnTo>
                  <a:pt x="137" y="144"/>
                </a:lnTo>
                <a:lnTo>
                  <a:pt x="135" y="142"/>
                </a:lnTo>
                <a:lnTo>
                  <a:pt x="131" y="141"/>
                </a:lnTo>
                <a:lnTo>
                  <a:pt x="130" y="141"/>
                </a:lnTo>
                <a:lnTo>
                  <a:pt x="129" y="140"/>
                </a:lnTo>
                <a:lnTo>
                  <a:pt x="125" y="140"/>
                </a:lnTo>
                <a:lnTo>
                  <a:pt x="124" y="140"/>
                </a:lnTo>
                <a:lnTo>
                  <a:pt x="123" y="140"/>
                </a:lnTo>
                <a:lnTo>
                  <a:pt x="119" y="140"/>
                </a:lnTo>
                <a:lnTo>
                  <a:pt x="118" y="140"/>
                </a:lnTo>
                <a:lnTo>
                  <a:pt x="113" y="140"/>
                </a:lnTo>
                <a:lnTo>
                  <a:pt x="111" y="140"/>
                </a:lnTo>
                <a:lnTo>
                  <a:pt x="104" y="140"/>
                </a:lnTo>
                <a:lnTo>
                  <a:pt x="94" y="140"/>
                </a:lnTo>
                <a:lnTo>
                  <a:pt x="82" y="139"/>
                </a:lnTo>
                <a:lnTo>
                  <a:pt x="81" y="139"/>
                </a:lnTo>
                <a:lnTo>
                  <a:pt x="78" y="139"/>
                </a:lnTo>
                <a:lnTo>
                  <a:pt x="69" y="139"/>
                </a:lnTo>
                <a:lnTo>
                  <a:pt x="58" y="139"/>
                </a:lnTo>
                <a:lnTo>
                  <a:pt x="55" y="139"/>
                </a:lnTo>
                <a:lnTo>
                  <a:pt x="53" y="139"/>
                </a:lnTo>
                <a:lnTo>
                  <a:pt x="52" y="138"/>
                </a:lnTo>
                <a:lnTo>
                  <a:pt x="50" y="138"/>
                </a:lnTo>
                <a:lnTo>
                  <a:pt x="49" y="137"/>
                </a:lnTo>
                <a:lnTo>
                  <a:pt x="47" y="137"/>
                </a:lnTo>
                <a:lnTo>
                  <a:pt x="46" y="137"/>
                </a:lnTo>
                <a:lnTo>
                  <a:pt x="45" y="136"/>
                </a:lnTo>
                <a:lnTo>
                  <a:pt x="42" y="133"/>
                </a:lnTo>
                <a:lnTo>
                  <a:pt x="38" y="131"/>
                </a:lnTo>
                <a:lnTo>
                  <a:pt x="34" y="129"/>
                </a:lnTo>
                <a:lnTo>
                  <a:pt x="30" y="126"/>
                </a:lnTo>
                <a:lnTo>
                  <a:pt x="27" y="124"/>
                </a:lnTo>
                <a:lnTo>
                  <a:pt x="10" y="113"/>
                </a:lnTo>
                <a:lnTo>
                  <a:pt x="8" y="112"/>
                </a:lnTo>
                <a:lnTo>
                  <a:pt x="4" y="109"/>
                </a:lnTo>
                <a:lnTo>
                  <a:pt x="4" y="113"/>
                </a:lnTo>
                <a:lnTo>
                  <a:pt x="4" y="116"/>
                </a:lnTo>
                <a:lnTo>
                  <a:pt x="4" y="117"/>
                </a:lnTo>
                <a:lnTo>
                  <a:pt x="4" y="119"/>
                </a:lnTo>
                <a:lnTo>
                  <a:pt x="4" y="120"/>
                </a:lnTo>
                <a:lnTo>
                  <a:pt x="4" y="121"/>
                </a:lnTo>
                <a:lnTo>
                  <a:pt x="4" y="122"/>
                </a:lnTo>
                <a:lnTo>
                  <a:pt x="4" y="131"/>
                </a:lnTo>
                <a:lnTo>
                  <a:pt x="4" y="132"/>
                </a:lnTo>
                <a:lnTo>
                  <a:pt x="6" y="134"/>
                </a:lnTo>
                <a:lnTo>
                  <a:pt x="6" y="138"/>
                </a:lnTo>
                <a:lnTo>
                  <a:pt x="6" y="141"/>
                </a:lnTo>
                <a:lnTo>
                  <a:pt x="6" y="146"/>
                </a:lnTo>
                <a:lnTo>
                  <a:pt x="6" y="149"/>
                </a:lnTo>
                <a:lnTo>
                  <a:pt x="6" y="150"/>
                </a:lnTo>
                <a:lnTo>
                  <a:pt x="6" y="153"/>
                </a:lnTo>
                <a:lnTo>
                  <a:pt x="6" y="157"/>
                </a:lnTo>
                <a:lnTo>
                  <a:pt x="6" y="193"/>
                </a:lnTo>
                <a:lnTo>
                  <a:pt x="4" y="198"/>
                </a:lnTo>
                <a:lnTo>
                  <a:pt x="4" y="229"/>
                </a:lnTo>
                <a:lnTo>
                  <a:pt x="4" y="241"/>
                </a:lnTo>
                <a:lnTo>
                  <a:pt x="4" y="242"/>
                </a:lnTo>
                <a:lnTo>
                  <a:pt x="4" y="248"/>
                </a:lnTo>
                <a:lnTo>
                  <a:pt x="3" y="248"/>
                </a:lnTo>
                <a:lnTo>
                  <a:pt x="1" y="248"/>
                </a:lnTo>
                <a:lnTo>
                  <a:pt x="0" y="248"/>
                </a:lnTo>
                <a:lnTo>
                  <a:pt x="1" y="243"/>
                </a:lnTo>
                <a:lnTo>
                  <a:pt x="1" y="242"/>
                </a:lnTo>
                <a:lnTo>
                  <a:pt x="1" y="241"/>
                </a:lnTo>
                <a:lnTo>
                  <a:pt x="1" y="239"/>
                </a:lnTo>
                <a:lnTo>
                  <a:pt x="1" y="229"/>
                </a:lnTo>
                <a:lnTo>
                  <a:pt x="1" y="217"/>
                </a:lnTo>
                <a:lnTo>
                  <a:pt x="1" y="205"/>
                </a:lnTo>
                <a:lnTo>
                  <a:pt x="1" y="203"/>
                </a:lnTo>
                <a:lnTo>
                  <a:pt x="1" y="200"/>
                </a:lnTo>
                <a:lnTo>
                  <a:pt x="1" y="193"/>
                </a:lnTo>
                <a:lnTo>
                  <a:pt x="1" y="190"/>
                </a:lnTo>
                <a:lnTo>
                  <a:pt x="1" y="178"/>
                </a:lnTo>
                <a:lnTo>
                  <a:pt x="1" y="174"/>
                </a:lnTo>
                <a:lnTo>
                  <a:pt x="2" y="154"/>
                </a:lnTo>
                <a:lnTo>
                  <a:pt x="2" y="147"/>
                </a:lnTo>
                <a:lnTo>
                  <a:pt x="2" y="140"/>
                </a:lnTo>
                <a:lnTo>
                  <a:pt x="1" y="134"/>
                </a:lnTo>
                <a:lnTo>
                  <a:pt x="1" y="132"/>
                </a:lnTo>
                <a:lnTo>
                  <a:pt x="1" y="131"/>
                </a:lnTo>
                <a:lnTo>
                  <a:pt x="0" y="124"/>
                </a:lnTo>
                <a:lnTo>
                  <a:pt x="0" y="123"/>
                </a:lnTo>
                <a:lnTo>
                  <a:pt x="0" y="122"/>
                </a:lnTo>
                <a:lnTo>
                  <a:pt x="1" y="117"/>
                </a:lnTo>
                <a:lnTo>
                  <a:pt x="1" y="111"/>
                </a:lnTo>
                <a:lnTo>
                  <a:pt x="1" y="108"/>
                </a:lnTo>
                <a:lnTo>
                  <a:pt x="1" y="107"/>
                </a:lnTo>
                <a:lnTo>
                  <a:pt x="1" y="106"/>
                </a:lnTo>
                <a:lnTo>
                  <a:pt x="1" y="105"/>
                </a:lnTo>
                <a:lnTo>
                  <a:pt x="1" y="103"/>
                </a:lnTo>
                <a:lnTo>
                  <a:pt x="1" y="100"/>
                </a:lnTo>
                <a:lnTo>
                  <a:pt x="2" y="101"/>
                </a:lnTo>
                <a:lnTo>
                  <a:pt x="2" y="103"/>
                </a:lnTo>
                <a:lnTo>
                  <a:pt x="3" y="104"/>
                </a:lnTo>
                <a:lnTo>
                  <a:pt x="4" y="104"/>
                </a:lnTo>
                <a:lnTo>
                  <a:pt x="4" y="105"/>
                </a:lnTo>
                <a:lnTo>
                  <a:pt x="6" y="105"/>
                </a:lnTo>
                <a:lnTo>
                  <a:pt x="6" y="106"/>
                </a:lnTo>
                <a:lnTo>
                  <a:pt x="7" y="106"/>
                </a:lnTo>
                <a:lnTo>
                  <a:pt x="8" y="107"/>
                </a:lnTo>
                <a:lnTo>
                  <a:pt x="29" y="121"/>
                </a:lnTo>
                <a:lnTo>
                  <a:pt x="49" y="132"/>
                </a:lnTo>
                <a:lnTo>
                  <a:pt x="50" y="133"/>
                </a:lnTo>
                <a:lnTo>
                  <a:pt x="51" y="133"/>
                </a:lnTo>
                <a:lnTo>
                  <a:pt x="52" y="133"/>
                </a:lnTo>
                <a:lnTo>
                  <a:pt x="53" y="134"/>
                </a:lnTo>
                <a:lnTo>
                  <a:pt x="54" y="134"/>
                </a:lnTo>
                <a:lnTo>
                  <a:pt x="55" y="134"/>
                </a:lnTo>
                <a:lnTo>
                  <a:pt x="56" y="134"/>
                </a:lnTo>
                <a:lnTo>
                  <a:pt x="58" y="134"/>
                </a:lnTo>
                <a:lnTo>
                  <a:pt x="68" y="136"/>
                </a:lnTo>
                <a:lnTo>
                  <a:pt x="81" y="136"/>
                </a:lnTo>
                <a:lnTo>
                  <a:pt x="94" y="136"/>
                </a:lnTo>
                <a:lnTo>
                  <a:pt x="111" y="136"/>
                </a:lnTo>
                <a:lnTo>
                  <a:pt x="119" y="136"/>
                </a:lnTo>
                <a:lnTo>
                  <a:pt x="122" y="136"/>
                </a:lnTo>
                <a:lnTo>
                  <a:pt x="123" y="136"/>
                </a:lnTo>
                <a:lnTo>
                  <a:pt x="125" y="136"/>
                </a:lnTo>
                <a:lnTo>
                  <a:pt x="127" y="136"/>
                </a:lnTo>
                <a:lnTo>
                  <a:pt x="129" y="137"/>
                </a:lnTo>
                <a:lnTo>
                  <a:pt x="130" y="137"/>
                </a:lnTo>
                <a:lnTo>
                  <a:pt x="132" y="137"/>
                </a:lnTo>
                <a:lnTo>
                  <a:pt x="133" y="138"/>
                </a:lnTo>
                <a:lnTo>
                  <a:pt x="135" y="138"/>
                </a:lnTo>
                <a:lnTo>
                  <a:pt x="136" y="138"/>
                </a:lnTo>
                <a:lnTo>
                  <a:pt x="137" y="139"/>
                </a:lnTo>
                <a:lnTo>
                  <a:pt x="138" y="139"/>
                </a:lnTo>
                <a:lnTo>
                  <a:pt x="139" y="140"/>
                </a:lnTo>
                <a:lnTo>
                  <a:pt x="140" y="140"/>
                </a:lnTo>
                <a:lnTo>
                  <a:pt x="141" y="141"/>
                </a:lnTo>
                <a:lnTo>
                  <a:pt x="142" y="142"/>
                </a:lnTo>
                <a:lnTo>
                  <a:pt x="144" y="142"/>
                </a:lnTo>
                <a:lnTo>
                  <a:pt x="146" y="145"/>
                </a:lnTo>
                <a:lnTo>
                  <a:pt x="147" y="146"/>
                </a:lnTo>
                <a:lnTo>
                  <a:pt x="154" y="150"/>
                </a:lnTo>
                <a:lnTo>
                  <a:pt x="155" y="151"/>
                </a:lnTo>
                <a:lnTo>
                  <a:pt x="157" y="153"/>
                </a:lnTo>
                <a:lnTo>
                  <a:pt x="158" y="153"/>
                </a:lnTo>
                <a:lnTo>
                  <a:pt x="159" y="154"/>
                </a:lnTo>
                <a:lnTo>
                  <a:pt x="161" y="155"/>
                </a:lnTo>
                <a:lnTo>
                  <a:pt x="171" y="158"/>
                </a:lnTo>
                <a:lnTo>
                  <a:pt x="184" y="163"/>
                </a:lnTo>
                <a:lnTo>
                  <a:pt x="199" y="168"/>
                </a:lnTo>
                <a:lnTo>
                  <a:pt x="200" y="170"/>
                </a:lnTo>
                <a:lnTo>
                  <a:pt x="201" y="170"/>
                </a:lnTo>
                <a:lnTo>
                  <a:pt x="204" y="171"/>
                </a:lnTo>
                <a:lnTo>
                  <a:pt x="205" y="171"/>
                </a:lnTo>
                <a:lnTo>
                  <a:pt x="206" y="171"/>
                </a:lnTo>
                <a:lnTo>
                  <a:pt x="207" y="171"/>
                </a:lnTo>
                <a:lnTo>
                  <a:pt x="208" y="171"/>
                </a:lnTo>
                <a:lnTo>
                  <a:pt x="210" y="172"/>
                </a:lnTo>
                <a:lnTo>
                  <a:pt x="211" y="172"/>
                </a:lnTo>
                <a:lnTo>
                  <a:pt x="213" y="172"/>
                </a:lnTo>
                <a:lnTo>
                  <a:pt x="214" y="172"/>
                </a:lnTo>
                <a:lnTo>
                  <a:pt x="216" y="173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2" y="175"/>
                </a:lnTo>
                <a:lnTo>
                  <a:pt x="223" y="175"/>
                </a:lnTo>
                <a:lnTo>
                  <a:pt x="224" y="176"/>
                </a:lnTo>
                <a:lnTo>
                  <a:pt x="225" y="176"/>
                </a:lnTo>
                <a:lnTo>
                  <a:pt x="226" y="178"/>
                </a:lnTo>
                <a:lnTo>
                  <a:pt x="227" y="179"/>
                </a:lnTo>
                <a:lnTo>
                  <a:pt x="228" y="180"/>
                </a:lnTo>
                <a:lnTo>
                  <a:pt x="230" y="180"/>
                </a:lnTo>
                <a:lnTo>
                  <a:pt x="231" y="181"/>
                </a:lnTo>
                <a:lnTo>
                  <a:pt x="231" y="182"/>
                </a:lnTo>
                <a:lnTo>
                  <a:pt x="237" y="189"/>
                </a:lnTo>
                <a:lnTo>
                  <a:pt x="239" y="190"/>
                </a:lnTo>
                <a:lnTo>
                  <a:pt x="240" y="191"/>
                </a:lnTo>
                <a:lnTo>
                  <a:pt x="241" y="192"/>
                </a:lnTo>
                <a:lnTo>
                  <a:pt x="242" y="193"/>
                </a:lnTo>
                <a:lnTo>
                  <a:pt x="243" y="196"/>
                </a:lnTo>
                <a:lnTo>
                  <a:pt x="244" y="197"/>
                </a:lnTo>
                <a:lnTo>
                  <a:pt x="250" y="206"/>
                </a:lnTo>
                <a:lnTo>
                  <a:pt x="251" y="207"/>
                </a:lnTo>
                <a:lnTo>
                  <a:pt x="253" y="209"/>
                </a:lnTo>
                <a:lnTo>
                  <a:pt x="253" y="216"/>
                </a:lnTo>
                <a:lnTo>
                  <a:pt x="254" y="217"/>
                </a:lnTo>
                <a:lnTo>
                  <a:pt x="256" y="218"/>
                </a:lnTo>
                <a:lnTo>
                  <a:pt x="257" y="220"/>
                </a:lnTo>
                <a:lnTo>
                  <a:pt x="260" y="222"/>
                </a:lnTo>
                <a:lnTo>
                  <a:pt x="261" y="222"/>
                </a:lnTo>
                <a:lnTo>
                  <a:pt x="265" y="223"/>
                </a:lnTo>
                <a:lnTo>
                  <a:pt x="266" y="223"/>
                </a:lnTo>
                <a:lnTo>
                  <a:pt x="268" y="224"/>
                </a:lnTo>
                <a:lnTo>
                  <a:pt x="269" y="224"/>
                </a:lnTo>
                <a:lnTo>
                  <a:pt x="273" y="224"/>
                </a:lnTo>
                <a:lnTo>
                  <a:pt x="278" y="225"/>
                </a:lnTo>
                <a:lnTo>
                  <a:pt x="279" y="225"/>
                </a:lnTo>
                <a:lnTo>
                  <a:pt x="282" y="225"/>
                </a:lnTo>
                <a:lnTo>
                  <a:pt x="283" y="225"/>
                </a:lnTo>
                <a:lnTo>
                  <a:pt x="285" y="224"/>
                </a:lnTo>
                <a:lnTo>
                  <a:pt x="286" y="224"/>
                </a:lnTo>
                <a:lnTo>
                  <a:pt x="287" y="224"/>
                </a:lnTo>
                <a:lnTo>
                  <a:pt x="290" y="224"/>
                </a:lnTo>
                <a:lnTo>
                  <a:pt x="291" y="223"/>
                </a:lnTo>
                <a:lnTo>
                  <a:pt x="294" y="222"/>
                </a:lnTo>
                <a:lnTo>
                  <a:pt x="295" y="221"/>
                </a:lnTo>
                <a:lnTo>
                  <a:pt x="296" y="221"/>
                </a:lnTo>
                <a:lnTo>
                  <a:pt x="299" y="220"/>
                </a:lnTo>
                <a:lnTo>
                  <a:pt x="300" y="218"/>
                </a:lnTo>
                <a:lnTo>
                  <a:pt x="300" y="217"/>
                </a:lnTo>
                <a:lnTo>
                  <a:pt x="302" y="216"/>
                </a:lnTo>
                <a:lnTo>
                  <a:pt x="302" y="215"/>
                </a:lnTo>
                <a:lnTo>
                  <a:pt x="302" y="214"/>
                </a:lnTo>
                <a:lnTo>
                  <a:pt x="303" y="209"/>
                </a:lnTo>
                <a:lnTo>
                  <a:pt x="303" y="205"/>
                </a:lnTo>
                <a:lnTo>
                  <a:pt x="304" y="203"/>
                </a:lnTo>
                <a:lnTo>
                  <a:pt x="304" y="199"/>
                </a:lnTo>
                <a:lnTo>
                  <a:pt x="305" y="195"/>
                </a:lnTo>
                <a:lnTo>
                  <a:pt x="305" y="192"/>
                </a:lnTo>
                <a:lnTo>
                  <a:pt x="305" y="190"/>
                </a:lnTo>
                <a:lnTo>
                  <a:pt x="305" y="188"/>
                </a:lnTo>
                <a:lnTo>
                  <a:pt x="304" y="186"/>
                </a:lnTo>
                <a:lnTo>
                  <a:pt x="304" y="184"/>
                </a:lnTo>
                <a:lnTo>
                  <a:pt x="303" y="182"/>
                </a:lnTo>
                <a:lnTo>
                  <a:pt x="303" y="181"/>
                </a:lnTo>
                <a:lnTo>
                  <a:pt x="303" y="180"/>
                </a:lnTo>
                <a:lnTo>
                  <a:pt x="302" y="179"/>
                </a:lnTo>
                <a:lnTo>
                  <a:pt x="302" y="178"/>
                </a:lnTo>
                <a:lnTo>
                  <a:pt x="302" y="176"/>
                </a:lnTo>
                <a:lnTo>
                  <a:pt x="303" y="176"/>
                </a:lnTo>
                <a:lnTo>
                  <a:pt x="305" y="176"/>
                </a:lnTo>
                <a:lnTo>
                  <a:pt x="306" y="176"/>
                </a:lnTo>
                <a:lnTo>
                  <a:pt x="322" y="176"/>
                </a:lnTo>
                <a:lnTo>
                  <a:pt x="349" y="176"/>
                </a:lnTo>
                <a:lnTo>
                  <a:pt x="378" y="178"/>
                </a:lnTo>
                <a:lnTo>
                  <a:pt x="389" y="178"/>
                </a:lnTo>
                <a:lnTo>
                  <a:pt x="397" y="178"/>
                </a:lnTo>
                <a:lnTo>
                  <a:pt x="398" y="178"/>
                </a:lnTo>
                <a:lnTo>
                  <a:pt x="398" y="156"/>
                </a:lnTo>
                <a:lnTo>
                  <a:pt x="398" y="151"/>
                </a:lnTo>
                <a:lnTo>
                  <a:pt x="398" y="150"/>
                </a:lnTo>
                <a:lnTo>
                  <a:pt x="394" y="150"/>
                </a:lnTo>
                <a:lnTo>
                  <a:pt x="381" y="150"/>
                </a:lnTo>
                <a:lnTo>
                  <a:pt x="381" y="136"/>
                </a:lnTo>
                <a:lnTo>
                  <a:pt x="383" y="134"/>
                </a:lnTo>
                <a:lnTo>
                  <a:pt x="385" y="134"/>
                </a:lnTo>
                <a:lnTo>
                  <a:pt x="386" y="134"/>
                </a:lnTo>
                <a:lnTo>
                  <a:pt x="387" y="133"/>
                </a:lnTo>
                <a:lnTo>
                  <a:pt x="388" y="132"/>
                </a:lnTo>
                <a:lnTo>
                  <a:pt x="389" y="131"/>
                </a:lnTo>
                <a:lnTo>
                  <a:pt x="389" y="130"/>
                </a:lnTo>
                <a:lnTo>
                  <a:pt x="390" y="130"/>
                </a:lnTo>
                <a:lnTo>
                  <a:pt x="391" y="129"/>
                </a:lnTo>
                <a:lnTo>
                  <a:pt x="392" y="129"/>
                </a:lnTo>
                <a:lnTo>
                  <a:pt x="394" y="129"/>
                </a:lnTo>
                <a:lnTo>
                  <a:pt x="395" y="129"/>
                </a:lnTo>
                <a:lnTo>
                  <a:pt x="397" y="129"/>
                </a:lnTo>
                <a:lnTo>
                  <a:pt x="397" y="130"/>
                </a:lnTo>
                <a:lnTo>
                  <a:pt x="397" y="131"/>
                </a:lnTo>
                <a:lnTo>
                  <a:pt x="398" y="131"/>
                </a:lnTo>
                <a:lnTo>
                  <a:pt x="402" y="130"/>
                </a:lnTo>
                <a:lnTo>
                  <a:pt x="405" y="130"/>
                </a:lnTo>
                <a:lnTo>
                  <a:pt x="406" y="130"/>
                </a:lnTo>
                <a:lnTo>
                  <a:pt x="407" y="131"/>
                </a:lnTo>
                <a:lnTo>
                  <a:pt x="411" y="132"/>
                </a:lnTo>
                <a:lnTo>
                  <a:pt x="411" y="131"/>
                </a:lnTo>
                <a:lnTo>
                  <a:pt x="413" y="131"/>
                </a:lnTo>
                <a:lnTo>
                  <a:pt x="415" y="131"/>
                </a:lnTo>
                <a:lnTo>
                  <a:pt x="416" y="132"/>
                </a:lnTo>
                <a:lnTo>
                  <a:pt x="417" y="132"/>
                </a:lnTo>
                <a:lnTo>
                  <a:pt x="420" y="132"/>
                </a:lnTo>
                <a:lnTo>
                  <a:pt x="420" y="124"/>
                </a:lnTo>
                <a:lnTo>
                  <a:pt x="418" y="124"/>
                </a:lnTo>
                <a:lnTo>
                  <a:pt x="418" y="116"/>
                </a:lnTo>
                <a:lnTo>
                  <a:pt x="418" y="111"/>
                </a:lnTo>
                <a:lnTo>
                  <a:pt x="418" y="108"/>
                </a:lnTo>
                <a:lnTo>
                  <a:pt x="420" y="108"/>
                </a:lnTo>
                <a:lnTo>
                  <a:pt x="438" y="109"/>
                </a:lnTo>
                <a:lnTo>
                  <a:pt x="457" y="109"/>
                </a:lnTo>
                <a:lnTo>
                  <a:pt x="459" y="109"/>
                </a:lnTo>
                <a:lnTo>
                  <a:pt x="460" y="109"/>
                </a:lnTo>
                <a:lnTo>
                  <a:pt x="460" y="115"/>
                </a:lnTo>
                <a:lnTo>
                  <a:pt x="460" y="116"/>
                </a:lnTo>
                <a:lnTo>
                  <a:pt x="460" y="123"/>
                </a:lnTo>
                <a:lnTo>
                  <a:pt x="460" y="125"/>
                </a:lnTo>
                <a:lnTo>
                  <a:pt x="460" y="128"/>
                </a:lnTo>
                <a:lnTo>
                  <a:pt x="460" y="133"/>
                </a:lnTo>
                <a:lnTo>
                  <a:pt x="460" y="137"/>
                </a:lnTo>
                <a:lnTo>
                  <a:pt x="460" y="142"/>
                </a:lnTo>
                <a:lnTo>
                  <a:pt x="460" y="151"/>
                </a:lnTo>
                <a:lnTo>
                  <a:pt x="469" y="151"/>
                </a:lnTo>
                <a:lnTo>
                  <a:pt x="474" y="151"/>
                </a:lnTo>
                <a:lnTo>
                  <a:pt x="482" y="151"/>
                </a:lnTo>
                <a:lnTo>
                  <a:pt x="507" y="151"/>
                </a:lnTo>
                <a:lnTo>
                  <a:pt x="507" y="166"/>
                </a:lnTo>
                <a:lnTo>
                  <a:pt x="507" y="174"/>
                </a:lnTo>
                <a:lnTo>
                  <a:pt x="517" y="175"/>
                </a:lnTo>
                <a:lnTo>
                  <a:pt x="518" y="175"/>
                </a:lnTo>
                <a:lnTo>
                  <a:pt x="519" y="175"/>
                </a:lnTo>
                <a:lnTo>
                  <a:pt x="520" y="173"/>
                </a:lnTo>
                <a:lnTo>
                  <a:pt x="520" y="171"/>
                </a:lnTo>
                <a:lnTo>
                  <a:pt x="521" y="168"/>
                </a:lnTo>
                <a:lnTo>
                  <a:pt x="524" y="161"/>
                </a:lnTo>
                <a:lnTo>
                  <a:pt x="524" y="157"/>
                </a:lnTo>
                <a:lnTo>
                  <a:pt x="525" y="155"/>
                </a:lnTo>
                <a:lnTo>
                  <a:pt x="525" y="154"/>
                </a:lnTo>
                <a:lnTo>
                  <a:pt x="526" y="154"/>
                </a:lnTo>
                <a:lnTo>
                  <a:pt x="527" y="154"/>
                </a:lnTo>
                <a:lnTo>
                  <a:pt x="529" y="154"/>
                </a:lnTo>
                <a:lnTo>
                  <a:pt x="529" y="153"/>
                </a:lnTo>
                <a:lnTo>
                  <a:pt x="530" y="148"/>
                </a:lnTo>
                <a:lnTo>
                  <a:pt x="530" y="146"/>
                </a:lnTo>
                <a:lnTo>
                  <a:pt x="530" y="145"/>
                </a:lnTo>
                <a:lnTo>
                  <a:pt x="529" y="142"/>
                </a:lnTo>
                <a:lnTo>
                  <a:pt x="529" y="139"/>
                </a:lnTo>
                <a:lnTo>
                  <a:pt x="529" y="136"/>
                </a:lnTo>
                <a:lnTo>
                  <a:pt x="526" y="136"/>
                </a:lnTo>
                <a:lnTo>
                  <a:pt x="525" y="136"/>
                </a:lnTo>
                <a:lnTo>
                  <a:pt x="524" y="136"/>
                </a:lnTo>
                <a:lnTo>
                  <a:pt x="519" y="137"/>
                </a:lnTo>
                <a:lnTo>
                  <a:pt x="518" y="137"/>
                </a:lnTo>
                <a:lnTo>
                  <a:pt x="518" y="138"/>
                </a:lnTo>
                <a:lnTo>
                  <a:pt x="516" y="137"/>
                </a:lnTo>
                <a:lnTo>
                  <a:pt x="515" y="137"/>
                </a:lnTo>
                <a:lnTo>
                  <a:pt x="513" y="136"/>
                </a:lnTo>
                <a:lnTo>
                  <a:pt x="512" y="136"/>
                </a:lnTo>
                <a:lnTo>
                  <a:pt x="512" y="134"/>
                </a:lnTo>
                <a:lnTo>
                  <a:pt x="511" y="134"/>
                </a:lnTo>
                <a:lnTo>
                  <a:pt x="510" y="134"/>
                </a:lnTo>
                <a:lnTo>
                  <a:pt x="508" y="134"/>
                </a:lnTo>
                <a:lnTo>
                  <a:pt x="507" y="134"/>
                </a:lnTo>
                <a:lnTo>
                  <a:pt x="507" y="123"/>
                </a:lnTo>
                <a:lnTo>
                  <a:pt x="510" y="123"/>
                </a:lnTo>
                <a:lnTo>
                  <a:pt x="512" y="123"/>
                </a:lnTo>
                <a:lnTo>
                  <a:pt x="513" y="123"/>
                </a:lnTo>
                <a:lnTo>
                  <a:pt x="516" y="123"/>
                </a:lnTo>
                <a:lnTo>
                  <a:pt x="519" y="123"/>
                </a:lnTo>
                <a:lnTo>
                  <a:pt x="519" y="121"/>
                </a:lnTo>
                <a:lnTo>
                  <a:pt x="519" y="117"/>
                </a:lnTo>
                <a:lnTo>
                  <a:pt x="519" y="115"/>
                </a:lnTo>
                <a:lnTo>
                  <a:pt x="520" y="115"/>
                </a:lnTo>
                <a:lnTo>
                  <a:pt x="521" y="115"/>
                </a:lnTo>
                <a:lnTo>
                  <a:pt x="521" y="114"/>
                </a:lnTo>
                <a:lnTo>
                  <a:pt x="520" y="114"/>
                </a:lnTo>
                <a:lnTo>
                  <a:pt x="520" y="113"/>
                </a:lnTo>
                <a:lnTo>
                  <a:pt x="519" y="113"/>
                </a:lnTo>
                <a:lnTo>
                  <a:pt x="519" y="112"/>
                </a:lnTo>
                <a:lnTo>
                  <a:pt x="519" y="109"/>
                </a:lnTo>
                <a:lnTo>
                  <a:pt x="517" y="109"/>
                </a:lnTo>
                <a:lnTo>
                  <a:pt x="516" y="109"/>
                </a:lnTo>
                <a:lnTo>
                  <a:pt x="513" y="109"/>
                </a:lnTo>
                <a:lnTo>
                  <a:pt x="511" y="109"/>
                </a:lnTo>
                <a:lnTo>
                  <a:pt x="510" y="109"/>
                </a:lnTo>
                <a:lnTo>
                  <a:pt x="508" y="109"/>
                </a:lnTo>
                <a:lnTo>
                  <a:pt x="506" y="109"/>
                </a:lnTo>
                <a:lnTo>
                  <a:pt x="503" y="109"/>
                </a:lnTo>
                <a:lnTo>
                  <a:pt x="501" y="108"/>
                </a:lnTo>
                <a:lnTo>
                  <a:pt x="500" y="108"/>
                </a:lnTo>
                <a:lnTo>
                  <a:pt x="497" y="108"/>
                </a:lnTo>
                <a:lnTo>
                  <a:pt x="497" y="107"/>
                </a:lnTo>
                <a:lnTo>
                  <a:pt x="497" y="106"/>
                </a:lnTo>
                <a:lnTo>
                  <a:pt x="497" y="105"/>
                </a:lnTo>
                <a:lnTo>
                  <a:pt x="497" y="104"/>
                </a:lnTo>
                <a:lnTo>
                  <a:pt x="497" y="103"/>
                </a:lnTo>
                <a:lnTo>
                  <a:pt x="497" y="101"/>
                </a:lnTo>
                <a:lnTo>
                  <a:pt x="497" y="100"/>
                </a:lnTo>
                <a:lnTo>
                  <a:pt x="497" y="99"/>
                </a:lnTo>
                <a:lnTo>
                  <a:pt x="498" y="96"/>
                </a:lnTo>
                <a:lnTo>
                  <a:pt x="498" y="91"/>
                </a:lnTo>
                <a:lnTo>
                  <a:pt x="513" y="91"/>
                </a:lnTo>
                <a:lnTo>
                  <a:pt x="513" y="75"/>
                </a:lnTo>
                <a:lnTo>
                  <a:pt x="513" y="73"/>
                </a:lnTo>
                <a:lnTo>
                  <a:pt x="513" y="72"/>
                </a:lnTo>
                <a:lnTo>
                  <a:pt x="513" y="66"/>
                </a:lnTo>
                <a:lnTo>
                  <a:pt x="513" y="62"/>
                </a:lnTo>
                <a:lnTo>
                  <a:pt x="513" y="53"/>
                </a:lnTo>
                <a:lnTo>
                  <a:pt x="513" y="45"/>
                </a:lnTo>
                <a:lnTo>
                  <a:pt x="513" y="42"/>
                </a:lnTo>
                <a:lnTo>
                  <a:pt x="513" y="29"/>
                </a:lnTo>
                <a:lnTo>
                  <a:pt x="515" y="0"/>
                </a:lnTo>
                <a:lnTo>
                  <a:pt x="521" y="0"/>
                </a:lnTo>
                <a:lnTo>
                  <a:pt x="528" y="0"/>
                </a:lnTo>
                <a:lnTo>
                  <a:pt x="537" y="0"/>
                </a:lnTo>
                <a:lnTo>
                  <a:pt x="540" y="0"/>
                </a:lnTo>
                <a:lnTo>
                  <a:pt x="541" y="0"/>
                </a:lnTo>
                <a:lnTo>
                  <a:pt x="542" y="0"/>
                </a:lnTo>
                <a:lnTo>
                  <a:pt x="542" y="2"/>
                </a:lnTo>
                <a:lnTo>
                  <a:pt x="543" y="4"/>
                </a:lnTo>
                <a:lnTo>
                  <a:pt x="543" y="5"/>
                </a:lnTo>
                <a:lnTo>
                  <a:pt x="543" y="6"/>
                </a:lnTo>
                <a:lnTo>
                  <a:pt x="543" y="8"/>
                </a:lnTo>
                <a:lnTo>
                  <a:pt x="544" y="8"/>
                </a:lnTo>
                <a:lnTo>
                  <a:pt x="544" y="9"/>
                </a:lnTo>
                <a:lnTo>
                  <a:pt x="545" y="9"/>
                </a:lnTo>
                <a:lnTo>
                  <a:pt x="545" y="11"/>
                </a:lnTo>
                <a:lnTo>
                  <a:pt x="546" y="11"/>
                </a:lnTo>
                <a:lnTo>
                  <a:pt x="547" y="8"/>
                </a:lnTo>
                <a:lnTo>
                  <a:pt x="551" y="9"/>
                </a:lnTo>
                <a:lnTo>
                  <a:pt x="552" y="11"/>
                </a:lnTo>
                <a:lnTo>
                  <a:pt x="553" y="13"/>
                </a:lnTo>
                <a:lnTo>
                  <a:pt x="553" y="14"/>
                </a:lnTo>
                <a:lnTo>
                  <a:pt x="552" y="16"/>
                </a:lnTo>
                <a:lnTo>
                  <a:pt x="551" y="19"/>
                </a:lnTo>
                <a:lnTo>
                  <a:pt x="551" y="20"/>
                </a:lnTo>
                <a:lnTo>
                  <a:pt x="551" y="21"/>
                </a:lnTo>
                <a:lnTo>
                  <a:pt x="552" y="22"/>
                </a:lnTo>
                <a:lnTo>
                  <a:pt x="551" y="23"/>
                </a:lnTo>
                <a:lnTo>
                  <a:pt x="550" y="24"/>
                </a:lnTo>
                <a:lnTo>
                  <a:pt x="547" y="27"/>
                </a:lnTo>
                <a:lnTo>
                  <a:pt x="547" y="28"/>
                </a:lnTo>
                <a:lnTo>
                  <a:pt x="547" y="29"/>
                </a:lnTo>
                <a:lnTo>
                  <a:pt x="544" y="30"/>
                </a:lnTo>
                <a:lnTo>
                  <a:pt x="545" y="32"/>
                </a:lnTo>
                <a:lnTo>
                  <a:pt x="546" y="34"/>
                </a:lnTo>
                <a:lnTo>
                  <a:pt x="545" y="34"/>
                </a:lnTo>
                <a:lnTo>
                  <a:pt x="544" y="34"/>
                </a:lnTo>
                <a:lnTo>
                  <a:pt x="541" y="33"/>
                </a:lnTo>
                <a:lnTo>
                  <a:pt x="540" y="33"/>
                </a:lnTo>
                <a:lnTo>
                  <a:pt x="537" y="40"/>
                </a:lnTo>
                <a:lnTo>
                  <a:pt x="536" y="45"/>
                </a:lnTo>
                <a:lnTo>
                  <a:pt x="532" y="63"/>
                </a:lnTo>
                <a:lnTo>
                  <a:pt x="530" y="67"/>
                </a:lnTo>
                <a:lnTo>
                  <a:pt x="530" y="71"/>
                </a:lnTo>
                <a:lnTo>
                  <a:pt x="529" y="72"/>
                </a:lnTo>
                <a:lnTo>
                  <a:pt x="542" y="72"/>
                </a:lnTo>
                <a:lnTo>
                  <a:pt x="545" y="72"/>
                </a:lnTo>
                <a:lnTo>
                  <a:pt x="550" y="72"/>
                </a:lnTo>
                <a:lnTo>
                  <a:pt x="558" y="72"/>
                </a:lnTo>
                <a:lnTo>
                  <a:pt x="559" y="92"/>
                </a:lnTo>
                <a:lnTo>
                  <a:pt x="551" y="91"/>
                </a:lnTo>
                <a:lnTo>
                  <a:pt x="549" y="91"/>
                </a:lnTo>
                <a:lnTo>
                  <a:pt x="541" y="91"/>
                </a:lnTo>
                <a:lnTo>
                  <a:pt x="541" y="95"/>
                </a:lnTo>
                <a:lnTo>
                  <a:pt x="541" y="96"/>
                </a:lnTo>
                <a:lnTo>
                  <a:pt x="541" y="100"/>
                </a:lnTo>
                <a:lnTo>
                  <a:pt x="541" y="104"/>
                </a:lnTo>
                <a:lnTo>
                  <a:pt x="541" y="105"/>
                </a:lnTo>
                <a:lnTo>
                  <a:pt x="541" y="106"/>
                </a:lnTo>
                <a:lnTo>
                  <a:pt x="541" y="108"/>
                </a:lnTo>
                <a:lnTo>
                  <a:pt x="541" y="112"/>
                </a:lnTo>
                <a:lnTo>
                  <a:pt x="541" y="115"/>
                </a:lnTo>
                <a:lnTo>
                  <a:pt x="541" y="116"/>
                </a:lnTo>
                <a:lnTo>
                  <a:pt x="541" y="119"/>
                </a:lnTo>
                <a:lnTo>
                  <a:pt x="541" y="120"/>
                </a:lnTo>
                <a:lnTo>
                  <a:pt x="541" y="123"/>
                </a:lnTo>
                <a:lnTo>
                  <a:pt x="541" y="125"/>
                </a:lnTo>
                <a:lnTo>
                  <a:pt x="541" y="146"/>
                </a:lnTo>
                <a:lnTo>
                  <a:pt x="541" y="171"/>
                </a:lnTo>
                <a:lnTo>
                  <a:pt x="540" y="181"/>
                </a:lnTo>
                <a:lnTo>
                  <a:pt x="560" y="182"/>
                </a:lnTo>
                <a:lnTo>
                  <a:pt x="560" y="183"/>
                </a:lnTo>
                <a:lnTo>
                  <a:pt x="567" y="183"/>
                </a:lnTo>
                <a:lnTo>
                  <a:pt x="567" y="174"/>
                </a:lnTo>
                <a:lnTo>
                  <a:pt x="571" y="174"/>
                </a:lnTo>
                <a:lnTo>
                  <a:pt x="575" y="174"/>
                </a:lnTo>
                <a:lnTo>
                  <a:pt x="576" y="174"/>
                </a:lnTo>
                <a:lnTo>
                  <a:pt x="577" y="175"/>
                </a:lnTo>
                <a:lnTo>
                  <a:pt x="578" y="178"/>
                </a:lnTo>
                <a:lnTo>
                  <a:pt x="578" y="179"/>
                </a:lnTo>
                <a:lnTo>
                  <a:pt x="578" y="180"/>
                </a:lnTo>
                <a:lnTo>
                  <a:pt x="598" y="180"/>
                </a:lnTo>
                <a:lnTo>
                  <a:pt x="613" y="180"/>
                </a:lnTo>
                <a:lnTo>
                  <a:pt x="616" y="180"/>
                </a:lnTo>
                <a:lnTo>
                  <a:pt x="618" y="180"/>
                </a:lnTo>
                <a:lnTo>
                  <a:pt x="627" y="179"/>
                </a:lnTo>
                <a:lnTo>
                  <a:pt x="633" y="176"/>
                </a:lnTo>
                <a:lnTo>
                  <a:pt x="638" y="175"/>
                </a:lnTo>
                <a:lnTo>
                  <a:pt x="648" y="170"/>
                </a:lnTo>
                <a:lnTo>
                  <a:pt x="678" y="157"/>
                </a:lnTo>
                <a:lnTo>
                  <a:pt x="678" y="156"/>
                </a:lnTo>
                <a:lnTo>
                  <a:pt x="681" y="154"/>
                </a:lnTo>
                <a:lnTo>
                  <a:pt x="683" y="154"/>
                </a:lnTo>
                <a:lnTo>
                  <a:pt x="685" y="153"/>
                </a:lnTo>
                <a:lnTo>
                  <a:pt x="687" y="151"/>
                </a:lnTo>
                <a:lnTo>
                  <a:pt x="689" y="151"/>
                </a:lnTo>
                <a:lnTo>
                  <a:pt x="691" y="150"/>
                </a:lnTo>
                <a:lnTo>
                  <a:pt x="692" y="151"/>
                </a:lnTo>
                <a:lnTo>
                  <a:pt x="692" y="153"/>
                </a:lnTo>
                <a:lnTo>
                  <a:pt x="693" y="155"/>
                </a:lnTo>
                <a:lnTo>
                  <a:pt x="693" y="156"/>
                </a:lnTo>
                <a:lnTo>
                  <a:pt x="696" y="156"/>
                </a:lnTo>
                <a:lnTo>
                  <a:pt x="697" y="156"/>
                </a:lnTo>
                <a:lnTo>
                  <a:pt x="698" y="155"/>
                </a:lnTo>
                <a:lnTo>
                  <a:pt x="700" y="155"/>
                </a:lnTo>
                <a:lnTo>
                  <a:pt x="701" y="155"/>
                </a:lnTo>
                <a:lnTo>
                  <a:pt x="702" y="154"/>
                </a:lnTo>
                <a:lnTo>
                  <a:pt x="705" y="154"/>
                </a:lnTo>
                <a:lnTo>
                  <a:pt x="708" y="154"/>
                </a:lnTo>
                <a:lnTo>
                  <a:pt x="709" y="154"/>
                </a:lnTo>
                <a:lnTo>
                  <a:pt x="722" y="153"/>
                </a:lnTo>
                <a:lnTo>
                  <a:pt x="719" y="158"/>
                </a:lnTo>
                <a:lnTo>
                  <a:pt x="719" y="163"/>
                </a:lnTo>
                <a:lnTo>
                  <a:pt x="718" y="165"/>
                </a:lnTo>
                <a:lnTo>
                  <a:pt x="718" y="168"/>
                </a:lnTo>
                <a:lnTo>
                  <a:pt x="717" y="175"/>
                </a:lnTo>
                <a:lnTo>
                  <a:pt x="716" y="184"/>
                </a:lnTo>
                <a:lnTo>
                  <a:pt x="715" y="204"/>
                </a:lnTo>
                <a:lnTo>
                  <a:pt x="714" y="207"/>
                </a:lnTo>
                <a:lnTo>
                  <a:pt x="714" y="214"/>
                </a:lnTo>
                <a:lnTo>
                  <a:pt x="713" y="224"/>
                </a:lnTo>
                <a:lnTo>
                  <a:pt x="711" y="236"/>
                </a:lnTo>
                <a:lnTo>
                  <a:pt x="713" y="242"/>
                </a:lnTo>
                <a:lnTo>
                  <a:pt x="714" y="247"/>
                </a:lnTo>
                <a:lnTo>
                  <a:pt x="716" y="257"/>
                </a:lnTo>
                <a:lnTo>
                  <a:pt x="717" y="262"/>
                </a:lnTo>
                <a:lnTo>
                  <a:pt x="716" y="262"/>
                </a:lnTo>
                <a:lnTo>
                  <a:pt x="713" y="262"/>
                </a:lnTo>
                <a:lnTo>
                  <a:pt x="700" y="263"/>
                </a:lnTo>
                <a:lnTo>
                  <a:pt x="684" y="265"/>
                </a:lnTo>
                <a:lnTo>
                  <a:pt x="678" y="265"/>
                </a:lnTo>
                <a:lnTo>
                  <a:pt x="672" y="266"/>
                </a:lnTo>
                <a:lnTo>
                  <a:pt x="671" y="265"/>
                </a:lnTo>
                <a:lnTo>
                  <a:pt x="670" y="265"/>
                </a:lnTo>
                <a:lnTo>
                  <a:pt x="657" y="260"/>
                </a:lnTo>
                <a:lnTo>
                  <a:pt x="656" y="260"/>
                </a:lnTo>
                <a:lnTo>
                  <a:pt x="654" y="259"/>
                </a:lnTo>
                <a:lnTo>
                  <a:pt x="650" y="258"/>
                </a:lnTo>
                <a:lnTo>
                  <a:pt x="647" y="257"/>
                </a:lnTo>
                <a:lnTo>
                  <a:pt x="646" y="257"/>
                </a:lnTo>
                <a:lnTo>
                  <a:pt x="644" y="256"/>
                </a:lnTo>
                <a:lnTo>
                  <a:pt x="640" y="255"/>
                </a:lnTo>
                <a:lnTo>
                  <a:pt x="637" y="254"/>
                </a:lnTo>
                <a:lnTo>
                  <a:pt x="635" y="253"/>
                </a:lnTo>
                <a:lnTo>
                  <a:pt x="632" y="251"/>
                </a:lnTo>
                <a:lnTo>
                  <a:pt x="631" y="251"/>
                </a:lnTo>
                <a:lnTo>
                  <a:pt x="629" y="250"/>
                </a:lnTo>
                <a:lnTo>
                  <a:pt x="627" y="249"/>
                </a:lnTo>
                <a:lnTo>
                  <a:pt x="627" y="246"/>
                </a:lnTo>
                <a:lnTo>
                  <a:pt x="627" y="242"/>
                </a:lnTo>
                <a:lnTo>
                  <a:pt x="627" y="239"/>
                </a:lnTo>
                <a:lnTo>
                  <a:pt x="627" y="234"/>
                </a:lnTo>
                <a:lnTo>
                  <a:pt x="627" y="233"/>
                </a:lnTo>
                <a:lnTo>
                  <a:pt x="627" y="230"/>
                </a:lnTo>
                <a:lnTo>
                  <a:pt x="627" y="217"/>
                </a:lnTo>
                <a:lnTo>
                  <a:pt x="627" y="213"/>
                </a:lnTo>
                <a:lnTo>
                  <a:pt x="627" y="207"/>
                </a:lnTo>
                <a:lnTo>
                  <a:pt x="627" y="201"/>
                </a:lnTo>
                <a:lnTo>
                  <a:pt x="623" y="201"/>
                </a:lnTo>
                <a:lnTo>
                  <a:pt x="619" y="201"/>
                </a:lnTo>
                <a:lnTo>
                  <a:pt x="615" y="201"/>
                </a:lnTo>
                <a:lnTo>
                  <a:pt x="612" y="201"/>
                </a:lnTo>
                <a:lnTo>
                  <a:pt x="611" y="201"/>
                </a:lnTo>
                <a:lnTo>
                  <a:pt x="609" y="201"/>
                </a:lnTo>
                <a:lnTo>
                  <a:pt x="606" y="201"/>
                </a:lnTo>
                <a:lnTo>
                  <a:pt x="603" y="200"/>
                </a:lnTo>
                <a:lnTo>
                  <a:pt x="598" y="200"/>
                </a:lnTo>
                <a:lnTo>
                  <a:pt x="596" y="200"/>
                </a:lnTo>
                <a:lnTo>
                  <a:pt x="594" y="199"/>
                </a:lnTo>
                <a:lnTo>
                  <a:pt x="592" y="199"/>
                </a:lnTo>
                <a:lnTo>
                  <a:pt x="592" y="200"/>
                </a:lnTo>
                <a:lnTo>
                  <a:pt x="590" y="201"/>
                </a:lnTo>
                <a:lnTo>
                  <a:pt x="589" y="201"/>
                </a:lnTo>
                <a:lnTo>
                  <a:pt x="588" y="200"/>
                </a:lnTo>
                <a:lnTo>
                  <a:pt x="587" y="199"/>
                </a:lnTo>
                <a:lnTo>
                  <a:pt x="584" y="204"/>
                </a:lnTo>
                <a:lnTo>
                  <a:pt x="583" y="204"/>
                </a:lnTo>
                <a:lnTo>
                  <a:pt x="581" y="200"/>
                </a:lnTo>
                <a:lnTo>
                  <a:pt x="580" y="200"/>
                </a:lnTo>
                <a:lnTo>
                  <a:pt x="579" y="198"/>
                </a:lnTo>
                <a:lnTo>
                  <a:pt x="579" y="199"/>
                </a:lnTo>
                <a:lnTo>
                  <a:pt x="577" y="203"/>
                </a:lnTo>
                <a:lnTo>
                  <a:pt x="576" y="205"/>
                </a:lnTo>
                <a:lnTo>
                  <a:pt x="573" y="204"/>
                </a:lnTo>
                <a:lnTo>
                  <a:pt x="572" y="203"/>
                </a:lnTo>
                <a:lnTo>
                  <a:pt x="570" y="204"/>
                </a:lnTo>
                <a:lnTo>
                  <a:pt x="569" y="205"/>
                </a:lnTo>
                <a:lnTo>
                  <a:pt x="569" y="206"/>
                </a:lnTo>
                <a:lnTo>
                  <a:pt x="568" y="206"/>
                </a:lnTo>
                <a:lnTo>
                  <a:pt x="567" y="208"/>
                </a:lnTo>
                <a:lnTo>
                  <a:pt x="567" y="209"/>
                </a:lnTo>
                <a:lnTo>
                  <a:pt x="567" y="206"/>
                </a:lnTo>
                <a:lnTo>
                  <a:pt x="567" y="205"/>
                </a:lnTo>
                <a:lnTo>
                  <a:pt x="567" y="204"/>
                </a:lnTo>
                <a:lnTo>
                  <a:pt x="568" y="201"/>
                </a:lnTo>
                <a:lnTo>
                  <a:pt x="568" y="200"/>
                </a:lnTo>
                <a:lnTo>
                  <a:pt x="567" y="200"/>
                </a:lnTo>
                <a:lnTo>
                  <a:pt x="560" y="199"/>
                </a:lnTo>
                <a:lnTo>
                  <a:pt x="559" y="199"/>
                </a:lnTo>
                <a:lnTo>
                  <a:pt x="553" y="200"/>
                </a:lnTo>
                <a:lnTo>
                  <a:pt x="552" y="198"/>
                </a:lnTo>
                <a:lnTo>
                  <a:pt x="546" y="199"/>
                </a:lnTo>
                <a:lnTo>
                  <a:pt x="546" y="198"/>
                </a:lnTo>
                <a:lnTo>
                  <a:pt x="545" y="198"/>
                </a:lnTo>
                <a:lnTo>
                  <a:pt x="542" y="199"/>
                </a:lnTo>
                <a:lnTo>
                  <a:pt x="543" y="203"/>
                </a:lnTo>
                <a:lnTo>
                  <a:pt x="543" y="204"/>
                </a:lnTo>
                <a:lnTo>
                  <a:pt x="543" y="207"/>
                </a:lnTo>
                <a:lnTo>
                  <a:pt x="543" y="211"/>
                </a:lnTo>
                <a:lnTo>
                  <a:pt x="542" y="213"/>
                </a:lnTo>
                <a:lnTo>
                  <a:pt x="543" y="216"/>
                </a:lnTo>
                <a:lnTo>
                  <a:pt x="543" y="218"/>
                </a:lnTo>
                <a:lnTo>
                  <a:pt x="544" y="220"/>
                </a:lnTo>
                <a:lnTo>
                  <a:pt x="543" y="220"/>
                </a:lnTo>
                <a:lnTo>
                  <a:pt x="537" y="220"/>
                </a:lnTo>
                <a:lnTo>
                  <a:pt x="524" y="220"/>
                </a:lnTo>
                <a:lnTo>
                  <a:pt x="523" y="224"/>
                </a:lnTo>
                <a:lnTo>
                  <a:pt x="520" y="233"/>
                </a:lnTo>
                <a:lnTo>
                  <a:pt x="519" y="239"/>
                </a:lnTo>
                <a:lnTo>
                  <a:pt x="516" y="251"/>
                </a:lnTo>
                <a:lnTo>
                  <a:pt x="516" y="254"/>
                </a:lnTo>
                <a:lnTo>
                  <a:pt x="515" y="256"/>
                </a:lnTo>
                <a:lnTo>
                  <a:pt x="518" y="256"/>
                </a:lnTo>
                <a:lnTo>
                  <a:pt x="523" y="256"/>
                </a:lnTo>
                <a:lnTo>
                  <a:pt x="526" y="256"/>
                </a:lnTo>
                <a:lnTo>
                  <a:pt x="529" y="256"/>
                </a:lnTo>
                <a:lnTo>
                  <a:pt x="536" y="257"/>
                </a:lnTo>
                <a:lnTo>
                  <a:pt x="541" y="257"/>
                </a:lnTo>
                <a:lnTo>
                  <a:pt x="540" y="259"/>
                </a:lnTo>
                <a:lnTo>
                  <a:pt x="540" y="276"/>
                </a:lnTo>
                <a:lnTo>
                  <a:pt x="538" y="282"/>
                </a:lnTo>
                <a:lnTo>
                  <a:pt x="538" y="283"/>
                </a:lnTo>
                <a:lnTo>
                  <a:pt x="538" y="287"/>
                </a:lnTo>
                <a:lnTo>
                  <a:pt x="540" y="288"/>
                </a:lnTo>
                <a:lnTo>
                  <a:pt x="541" y="292"/>
                </a:lnTo>
                <a:lnTo>
                  <a:pt x="542" y="296"/>
                </a:lnTo>
                <a:lnTo>
                  <a:pt x="510" y="296"/>
                </a:lnTo>
                <a:lnTo>
                  <a:pt x="510" y="301"/>
                </a:lnTo>
                <a:lnTo>
                  <a:pt x="510" y="312"/>
                </a:lnTo>
                <a:lnTo>
                  <a:pt x="501" y="313"/>
                </a:lnTo>
                <a:lnTo>
                  <a:pt x="498" y="313"/>
                </a:lnTo>
                <a:lnTo>
                  <a:pt x="495" y="314"/>
                </a:lnTo>
                <a:lnTo>
                  <a:pt x="495" y="315"/>
                </a:lnTo>
                <a:lnTo>
                  <a:pt x="494" y="317"/>
                </a:lnTo>
                <a:lnTo>
                  <a:pt x="494" y="318"/>
                </a:lnTo>
                <a:lnTo>
                  <a:pt x="494" y="320"/>
                </a:lnTo>
                <a:lnTo>
                  <a:pt x="494" y="321"/>
                </a:lnTo>
                <a:lnTo>
                  <a:pt x="495" y="320"/>
                </a:lnTo>
                <a:lnTo>
                  <a:pt x="495" y="318"/>
                </a:lnTo>
                <a:lnTo>
                  <a:pt x="495" y="317"/>
                </a:lnTo>
                <a:lnTo>
                  <a:pt x="497" y="317"/>
                </a:lnTo>
                <a:lnTo>
                  <a:pt x="498" y="317"/>
                </a:lnTo>
                <a:lnTo>
                  <a:pt x="498" y="318"/>
                </a:lnTo>
                <a:lnTo>
                  <a:pt x="499" y="320"/>
                </a:lnTo>
                <a:lnTo>
                  <a:pt x="499" y="321"/>
                </a:lnTo>
                <a:lnTo>
                  <a:pt x="495" y="321"/>
                </a:lnTo>
                <a:lnTo>
                  <a:pt x="494" y="321"/>
                </a:lnTo>
                <a:lnTo>
                  <a:pt x="493" y="323"/>
                </a:lnTo>
                <a:lnTo>
                  <a:pt x="492" y="333"/>
                </a:lnTo>
                <a:lnTo>
                  <a:pt x="491" y="338"/>
                </a:lnTo>
                <a:lnTo>
                  <a:pt x="491" y="340"/>
                </a:lnTo>
                <a:lnTo>
                  <a:pt x="491" y="342"/>
                </a:lnTo>
                <a:lnTo>
                  <a:pt x="491" y="343"/>
                </a:lnTo>
                <a:lnTo>
                  <a:pt x="491" y="345"/>
                </a:lnTo>
                <a:lnTo>
                  <a:pt x="491" y="347"/>
                </a:lnTo>
                <a:lnTo>
                  <a:pt x="490" y="347"/>
                </a:lnTo>
                <a:lnTo>
                  <a:pt x="484" y="347"/>
                </a:lnTo>
                <a:lnTo>
                  <a:pt x="484" y="348"/>
                </a:lnTo>
                <a:lnTo>
                  <a:pt x="484" y="351"/>
                </a:lnTo>
                <a:lnTo>
                  <a:pt x="484" y="352"/>
                </a:lnTo>
                <a:lnTo>
                  <a:pt x="483" y="357"/>
                </a:lnTo>
                <a:lnTo>
                  <a:pt x="483" y="362"/>
                </a:lnTo>
                <a:lnTo>
                  <a:pt x="483" y="363"/>
                </a:lnTo>
                <a:lnTo>
                  <a:pt x="482" y="365"/>
                </a:lnTo>
                <a:lnTo>
                  <a:pt x="482" y="368"/>
                </a:lnTo>
                <a:lnTo>
                  <a:pt x="481" y="371"/>
                </a:lnTo>
                <a:lnTo>
                  <a:pt x="480" y="373"/>
                </a:lnTo>
                <a:lnTo>
                  <a:pt x="477" y="377"/>
                </a:lnTo>
                <a:lnTo>
                  <a:pt x="477" y="380"/>
                </a:lnTo>
                <a:lnTo>
                  <a:pt x="476" y="382"/>
                </a:lnTo>
                <a:lnTo>
                  <a:pt x="475" y="384"/>
                </a:lnTo>
                <a:lnTo>
                  <a:pt x="474" y="388"/>
                </a:lnTo>
                <a:lnTo>
                  <a:pt x="474" y="389"/>
                </a:lnTo>
                <a:lnTo>
                  <a:pt x="474" y="390"/>
                </a:lnTo>
                <a:lnTo>
                  <a:pt x="474" y="391"/>
                </a:lnTo>
                <a:lnTo>
                  <a:pt x="474" y="393"/>
                </a:lnTo>
                <a:lnTo>
                  <a:pt x="473" y="395"/>
                </a:lnTo>
                <a:lnTo>
                  <a:pt x="480" y="395"/>
                </a:lnTo>
                <a:lnTo>
                  <a:pt x="480" y="398"/>
                </a:lnTo>
                <a:lnTo>
                  <a:pt x="480" y="399"/>
                </a:lnTo>
                <a:lnTo>
                  <a:pt x="480" y="400"/>
                </a:lnTo>
                <a:lnTo>
                  <a:pt x="480" y="402"/>
                </a:lnTo>
                <a:lnTo>
                  <a:pt x="478" y="405"/>
                </a:lnTo>
                <a:lnTo>
                  <a:pt x="478" y="408"/>
                </a:lnTo>
                <a:lnTo>
                  <a:pt x="489" y="407"/>
                </a:lnTo>
                <a:lnTo>
                  <a:pt x="490" y="407"/>
                </a:lnTo>
                <a:lnTo>
                  <a:pt x="499" y="407"/>
                </a:lnTo>
                <a:lnTo>
                  <a:pt x="499" y="414"/>
                </a:lnTo>
                <a:lnTo>
                  <a:pt x="499" y="433"/>
                </a:lnTo>
                <a:lnTo>
                  <a:pt x="499" y="458"/>
                </a:lnTo>
                <a:lnTo>
                  <a:pt x="499" y="476"/>
                </a:lnTo>
                <a:lnTo>
                  <a:pt x="499" y="482"/>
                </a:lnTo>
                <a:lnTo>
                  <a:pt x="499" y="493"/>
                </a:lnTo>
                <a:lnTo>
                  <a:pt x="501" y="493"/>
                </a:lnTo>
                <a:lnTo>
                  <a:pt x="503" y="493"/>
                </a:lnTo>
                <a:lnTo>
                  <a:pt x="510" y="492"/>
                </a:lnTo>
                <a:lnTo>
                  <a:pt x="511" y="492"/>
                </a:lnTo>
                <a:lnTo>
                  <a:pt x="513" y="492"/>
                </a:lnTo>
                <a:lnTo>
                  <a:pt x="516" y="491"/>
                </a:lnTo>
                <a:lnTo>
                  <a:pt x="517" y="491"/>
                </a:lnTo>
                <a:lnTo>
                  <a:pt x="519" y="490"/>
                </a:lnTo>
                <a:lnTo>
                  <a:pt x="520" y="489"/>
                </a:lnTo>
                <a:lnTo>
                  <a:pt x="524" y="486"/>
                </a:lnTo>
                <a:lnTo>
                  <a:pt x="533" y="480"/>
                </a:lnTo>
                <a:lnTo>
                  <a:pt x="536" y="479"/>
                </a:lnTo>
                <a:lnTo>
                  <a:pt x="537" y="477"/>
                </a:lnTo>
                <a:lnTo>
                  <a:pt x="538" y="476"/>
                </a:lnTo>
                <a:lnTo>
                  <a:pt x="541" y="475"/>
                </a:lnTo>
                <a:lnTo>
                  <a:pt x="542" y="475"/>
                </a:lnTo>
                <a:lnTo>
                  <a:pt x="543" y="474"/>
                </a:lnTo>
                <a:lnTo>
                  <a:pt x="545" y="474"/>
                </a:lnTo>
                <a:lnTo>
                  <a:pt x="545" y="473"/>
                </a:lnTo>
                <a:lnTo>
                  <a:pt x="547" y="473"/>
                </a:lnTo>
                <a:lnTo>
                  <a:pt x="549" y="473"/>
                </a:lnTo>
                <a:lnTo>
                  <a:pt x="550" y="473"/>
                </a:lnTo>
                <a:lnTo>
                  <a:pt x="566" y="469"/>
                </a:lnTo>
                <a:lnTo>
                  <a:pt x="567" y="469"/>
                </a:lnTo>
                <a:lnTo>
                  <a:pt x="568" y="469"/>
                </a:lnTo>
                <a:lnTo>
                  <a:pt x="569" y="468"/>
                </a:lnTo>
                <a:lnTo>
                  <a:pt x="570" y="468"/>
                </a:lnTo>
                <a:lnTo>
                  <a:pt x="571" y="468"/>
                </a:lnTo>
                <a:lnTo>
                  <a:pt x="572" y="467"/>
                </a:lnTo>
                <a:lnTo>
                  <a:pt x="573" y="466"/>
                </a:lnTo>
                <a:lnTo>
                  <a:pt x="588" y="456"/>
                </a:lnTo>
                <a:lnTo>
                  <a:pt x="589" y="455"/>
                </a:lnTo>
                <a:lnTo>
                  <a:pt x="592" y="454"/>
                </a:lnTo>
                <a:lnTo>
                  <a:pt x="593" y="454"/>
                </a:lnTo>
                <a:lnTo>
                  <a:pt x="594" y="452"/>
                </a:lnTo>
                <a:lnTo>
                  <a:pt x="595" y="452"/>
                </a:lnTo>
                <a:lnTo>
                  <a:pt x="597" y="452"/>
                </a:lnTo>
                <a:lnTo>
                  <a:pt x="602" y="451"/>
                </a:lnTo>
                <a:lnTo>
                  <a:pt x="602" y="448"/>
                </a:lnTo>
                <a:lnTo>
                  <a:pt x="601" y="427"/>
                </a:lnTo>
                <a:lnTo>
                  <a:pt x="601" y="425"/>
                </a:lnTo>
                <a:lnTo>
                  <a:pt x="601" y="423"/>
                </a:lnTo>
                <a:lnTo>
                  <a:pt x="594" y="423"/>
                </a:lnTo>
                <a:lnTo>
                  <a:pt x="592" y="423"/>
                </a:lnTo>
                <a:lnTo>
                  <a:pt x="592" y="422"/>
                </a:lnTo>
                <a:lnTo>
                  <a:pt x="592" y="421"/>
                </a:lnTo>
                <a:lnTo>
                  <a:pt x="592" y="418"/>
                </a:lnTo>
                <a:lnTo>
                  <a:pt x="592" y="409"/>
                </a:lnTo>
                <a:lnTo>
                  <a:pt x="592" y="407"/>
                </a:lnTo>
                <a:lnTo>
                  <a:pt x="596" y="407"/>
                </a:lnTo>
                <a:lnTo>
                  <a:pt x="597" y="407"/>
                </a:lnTo>
                <a:lnTo>
                  <a:pt x="598" y="407"/>
                </a:lnTo>
                <a:lnTo>
                  <a:pt x="601" y="407"/>
                </a:lnTo>
                <a:lnTo>
                  <a:pt x="612" y="407"/>
                </a:lnTo>
                <a:lnTo>
                  <a:pt x="614" y="407"/>
                </a:lnTo>
                <a:lnTo>
                  <a:pt x="618" y="407"/>
                </a:lnTo>
                <a:lnTo>
                  <a:pt x="620" y="407"/>
                </a:lnTo>
                <a:lnTo>
                  <a:pt x="624" y="407"/>
                </a:lnTo>
                <a:lnTo>
                  <a:pt x="629" y="407"/>
                </a:lnTo>
                <a:lnTo>
                  <a:pt x="630" y="407"/>
                </a:lnTo>
                <a:lnTo>
                  <a:pt x="633" y="407"/>
                </a:lnTo>
                <a:lnTo>
                  <a:pt x="635" y="407"/>
                </a:lnTo>
                <a:lnTo>
                  <a:pt x="636" y="407"/>
                </a:lnTo>
                <a:lnTo>
                  <a:pt x="640" y="407"/>
                </a:lnTo>
                <a:lnTo>
                  <a:pt x="640" y="397"/>
                </a:lnTo>
                <a:lnTo>
                  <a:pt x="644" y="397"/>
                </a:lnTo>
                <a:lnTo>
                  <a:pt x="646" y="397"/>
                </a:lnTo>
                <a:lnTo>
                  <a:pt x="647" y="396"/>
                </a:lnTo>
                <a:lnTo>
                  <a:pt x="649" y="396"/>
                </a:lnTo>
                <a:lnTo>
                  <a:pt x="650" y="396"/>
                </a:lnTo>
                <a:lnTo>
                  <a:pt x="663" y="395"/>
                </a:lnTo>
                <a:lnTo>
                  <a:pt x="664" y="395"/>
                </a:lnTo>
                <a:lnTo>
                  <a:pt x="673" y="396"/>
                </a:lnTo>
                <a:lnTo>
                  <a:pt x="674" y="396"/>
                </a:lnTo>
                <a:lnTo>
                  <a:pt x="673" y="396"/>
                </a:lnTo>
                <a:lnTo>
                  <a:pt x="672" y="397"/>
                </a:lnTo>
                <a:lnTo>
                  <a:pt x="671" y="398"/>
                </a:lnTo>
                <a:lnTo>
                  <a:pt x="671" y="399"/>
                </a:lnTo>
                <a:lnTo>
                  <a:pt x="670" y="401"/>
                </a:lnTo>
                <a:lnTo>
                  <a:pt x="668" y="404"/>
                </a:lnTo>
                <a:lnTo>
                  <a:pt x="666" y="405"/>
                </a:lnTo>
                <a:lnTo>
                  <a:pt x="666" y="406"/>
                </a:lnTo>
                <a:lnTo>
                  <a:pt x="665" y="407"/>
                </a:lnTo>
                <a:lnTo>
                  <a:pt x="665" y="408"/>
                </a:lnTo>
                <a:lnTo>
                  <a:pt x="664" y="409"/>
                </a:lnTo>
                <a:lnTo>
                  <a:pt x="664" y="410"/>
                </a:lnTo>
                <a:lnTo>
                  <a:pt x="663" y="412"/>
                </a:lnTo>
                <a:lnTo>
                  <a:pt x="663" y="413"/>
                </a:lnTo>
                <a:lnTo>
                  <a:pt x="662" y="413"/>
                </a:lnTo>
                <a:lnTo>
                  <a:pt x="662" y="414"/>
                </a:lnTo>
                <a:lnTo>
                  <a:pt x="661" y="414"/>
                </a:lnTo>
                <a:lnTo>
                  <a:pt x="659" y="415"/>
                </a:lnTo>
                <a:lnTo>
                  <a:pt x="656" y="416"/>
                </a:lnTo>
                <a:lnTo>
                  <a:pt x="653" y="418"/>
                </a:lnTo>
                <a:lnTo>
                  <a:pt x="650" y="419"/>
                </a:lnTo>
                <a:lnTo>
                  <a:pt x="649" y="421"/>
                </a:lnTo>
                <a:lnTo>
                  <a:pt x="648" y="421"/>
                </a:lnTo>
                <a:lnTo>
                  <a:pt x="648" y="422"/>
                </a:lnTo>
                <a:lnTo>
                  <a:pt x="647" y="423"/>
                </a:lnTo>
                <a:lnTo>
                  <a:pt x="647" y="424"/>
                </a:lnTo>
                <a:lnTo>
                  <a:pt x="646" y="425"/>
                </a:lnTo>
                <a:lnTo>
                  <a:pt x="646" y="427"/>
                </a:lnTo>
                <a:lnTo>
                  <a:pt x="646" y="429"/>
                </a:lnTo>
                <a:lnTo>
                  <a:pt x="645" y="430"/>
                </a:lnTo>
                <a:lnTo>
                  <a:pt x="645" y="431"/>
                </a:lnTo>
                <a:lnTo>
                  <a:pt x="644" y="438"/>
                </a:lnTo>
                <a:lnTo>
                  <a:pt x="644" y="441"/>
                </a:lnTo>
                <a:lnTo>
                  <a:pt x="642" y="446"/>
                </a:lnTo>
                <a:lnTo>
                  <a:pt x="642" y="447"/>
                </a:lnTo>
                <a:lnTo>
                  <a:pt x="642" y="448"/>
                </a:lnTo>
                <a:lnTo>
                  <a:pt x="641" y="448"/>
                </a:lnTo>
                <a:lnTo>
                  <a:pt x="641" y="449"/>
                </a:lnTo>
                <a:lnTo>
                  <a:pt x="640" y="450"/>
                </a:lnTo>
                <a:lnTo>
                  <a:pt x="639" y="451"/>
                </a:lnTo>
                <a:lnTo>
                  <a:pt x="638" y="452"/>
                </a:lnTo>
                <a:lnTo>
                  <a:pt x="638" y="454"/>
                </a:lnTo>
                <a:lnTo>
                  <a:pt x="637" y="455"/>
                </a:lnTo>
                <a:lnTo>
                  <a:pt x="636" y="455"/>
                </a:lnTo>
                <a:lnTo>
                  <a:pt x="635" y="456"/>
                </a:lnTo>
                <a:lnTo>
                  <a:pt x="633" y="457"/>
                </a:lnTo>
                <a:lnTo>
                  <a:pt x="631" y="458"/>
                </a:lnTo>
                <a:lnTo>
                  <a:pt x="624" y="463"/>
                </a:lnTo>
                <a:lnTo>
                  <a:pt x="621" y="465"/>
                </a:lnTo>
                <a:lnTo>
                  <a:pt x="620" y="466"/>
                </a:lnTo>
                <a:lnTo>
                  <a:pt x="621" y="466"/>
                </a:lnTo>
                <a:lnTo>
                  <a:pt x="625" y="463"/>
                </a:lnTo>
                <a:lnTo>
                  <a:pt x="632" y="459"/>
                </a:lnTo>
                <a:lnTo>
                  <a:pt x="633" y="458"/>
                </a:lnTo>
                <a:lnTo>
                  <a:pt x="635" y="457"/>
                </a:lnTo>
                <a:lnTo>
                  <a:pt x="636" y="457"/>
                </a:lnTo>
                <a:lnTo>
                  <a:pt x="637" y="456"/>
                </a:lnTo>
                <a:lnTo>
                  <a:pt x="637" y="455"/>
                </a:lnTo>
                <a:lnTo>
                  <a:pt x="638" y="455"/>
                </a:lnTo>
                <a:lnTo>
                  <a:pt x="641" y="450"/>
                </a:lnTo>
                <a:lnTo>
                  <a:pt x="642" y="448"/>
                </a:lnTo>
                <a:lnTo>
                  <a:pt x="644" y="447"/>
                </a:lnTo>
                <a:lnTo>
                  <a:pt x="644" y="446"/>
                </a:lnTo>
                <a:lnTo>
                  <a:pt x="645" y="438"/>
                </a:lnTo>
                <a:lnTo>
                  <a:pt x="646" y="431"/>
                </a:lnTo>
                <a:lnTo>
                  <a:pt x="646" y="430"/>
                </a:lnTo>
                <a:lnTo>
                  <a:pt x="646" y="429"/>
                </a:lnTo>
                <a:lnTo>
                  <a:pt x="647" y="427"/>
                </a:lnTo>
                <a:lnTo>
                  <a:pt x="647" y="425"/>
                </a:lnTo>
                <a:lnTo>
                  <a:pt x="647" y="424"/>
                </a:lnTo>
                <a:lnTo>
                  <a:pt x="648" y="424"/>
                </a:lnTo>
                <a:lnTo>
                  <a:pt x="648" y="423"/>
                </a:lnTo>
                <a:lnTo>
                  <a:pt x="649" y="423"/>
                </a:lnTo>
                <a:lnTo>
                  <a:pt x="649" y="422"/>
                </a:lnTo>
                <a:lnTo>
                  <a:pt x="650" y="422"/>
                </a:lnTo>
                <a:lnTo>
                  <a:pt x="650" y="421"/>
                </a:lnTo>
                <a:lnTo>
                  <a:pt x="653" y="419"/>
                </a:lnTo>
                <a:lnTo>
                  <a:pt x="654" y="419"/>
                </a:lnTo>
                <a:lnTo>
                  <a:pt x="654" y="418"/>
                </a:lnTo>
                <a:lnTo>
                  <a:pt x="661" y="415"/>
                </a:lnTo>
                <a:lnTo>
                  <a:pt x="662" y="415"/>
                </a:lnTo>
                <a:lnTo>
                  <a:pt x="662" y="414"/>
                </a:lnTo>
                <a:lnTo>
                  <a:pt x="663" y="414"/>
                </a:lnTo>
                <a:lnTo>
                  <a:pt x="664" y="413"/>
                </a:lnTo>
                <a:lnTo>
                  <a:pt x="664" y="412"/>
                </a:lnTo>
                <a:lnTo>
                  <a:pt x="665" y="410"/>
                </a:lnTo>
                <a:lnTo>
                  <a:pt x="667" y="406"/>
                </a:lnTo>
                <a:lnTo>
                  <a:pt x="670" y="404"/>
                </a:lnTo>
                <a:lnTo>
                  <a:pt x="672" y="399"/>
                </a:lnTo>
                <a:lnTo>
                  <a:pt x="673" y="398"/>
                </a:lnTo>
                <a:lnTo>
                  <a:pt x="674" y="397"/>
                </a:lnTo>
                <a:lnTo>
                  <a:pt x="675" y="396"/>
                </a:lnTo>
                <a:lnTo>
                  <a:pt x="676" y="396"/>
                </a:lnTo>
                <a:lnTo>
                  <a:pt x="680" y="396"/>
                </a:lnTo>
                <a:lnTo>
                  <a:pt x="682" y="396"/>
                </a:lnTo>
                <a:lnTo>
                  <a:pt x="683" y="396"/>
                </a:lnTo>
                <a:lnTo>
                  <a:pt x="689" y="396"/>
                </a:lnTo>
                <a:lnTo>
                  <a:pt x="690" y="396"/>
                </a:lnTo>
                <a:lnTo>
                  <a:pt x="692" y="396"/>
                </a:lnTo>
                <a:lnTo>
                  <a:pt x="698" y="396"/>
                </a:lnTo>
                <a:lnTo>
                  <a:pt x="699" y="396"/>
                </a:lnTo>
                <a:lnTo>
                  <a:pt x="701" y="396"/>
                </a:lnTo>
                <a:lnTo>
                  <a:pt x="704" y="396"/>
                </a:lnTo>
                <a:lnTo>
                  <a:pt x="706" y="397"/>
                </a:lnTo>
                <a:lnTo>
                  <a:pt x="707" y="397"/>
                </a:lnTo>
                <a:lnTo>
                  <a:pt x="709" y="397"/>
                </a:lnTo>
                <a:lnTo>
                  <a:pt x="710" y="397"/>
                </a:lnTo>
                <a:lnTo>
                  <a:pt x="713" y="397"/>
                </a:lnTo>
                <a:lnTo>
                  <a:pt x="715" y="397"/>
                </a:lnTo>
                <a:lnTo>
                  <a:pt x="716" y="397"/>
                </a:lnTo>
                <a:lnTo>
                  <a:pt x="717" y="397"/>
                </a:lnTo>
                <a:lnTo>
                  <a:pt x="719" y="397"/>
                </a:lnTo>
                <a:lnTo>
                  <a:pt x="722" y="397"/>
                </a:lnTo>
                <a:lnTo>
                  <a:pt x="724" y="397"/>
                </a:lnTo>
                <a:lnTo>
                  <a:pt x="724" y="399"/>
                </a:lnTo>
                <a:lnTo>
                  <a:pt x="724" y="408"/>
                </a:lnTo>
                <a:lnTo>
                  <a:pt x="724" y="424"/>
                </a:lnTo>
                <a:lnTo>
                  <a:pt x="723" y="467"/>
                </a:lnTo>
                <a:lnTo>
                  <a:pt x="723" y="469"/>
                </a:lnTo>
                <a:lnTo>
                  <a:pt x="723" y="471"/>
                </a:lnTo>
                <a:lnTo>
                  <a:pt x="723" y="475"/>
                </a:lnTo>
                <a:lnTo>
                  <a:pt x="723" y="480"/>
                </a:lnTo>
                <a:lnTo>
                  <a:pt x="723" y="484"/>
                </a:lnTo>
                <a:lnTo>
                  <a:pt x="723" y="490"/>
                </a:lnTo>
                <a:lnTo>
                  <a:pt x="723" y="491"/>
                </a:lnTo>
                <a:lnTo>
                  <a:pt x="723" y="499"/>
                </a:lnTo>
                <a:lnTo>
                  <a:pt x="723" y="508"/>
                </a:lnTo>
                <a:lnTo>
                  <a:pt x="724" y="509"/>
                </a:lnTo>
                <a:lnTo>
                  <a:pt x="725" y="510"/>
                </a:lnTo>
                <a:lnTo>
                  <a:pt x="727" y="511"/>
                </a:lnTo>
                <a:lnTo>
                  <a:pt x="749" y="525"/>
                </a:lnTo>
                <a:lnTo>
                  <a:pt x="764" y="534"/>
                </a:lnTo>
                <a:lnTo>
                  <a:pt x="766" y="535"/>
                </a:lnTo>
                <a:lnTo>
                  <a:pt x="768" y="538"/>
                </a:lnTo>
                <a:lnTo>
                  <a:pt x="769" y="539"/>
                </a:lnTo>
                <a:lnTo>
                  <a:pt x="771" y="540"/>
                </a:lnTo>
                <a:lnTo>
                  <a:pt x="773" y="541"/>
                </a:lnTo>
                <a:lnTo>
                  <a:pt x="777" y="546"/>
                </a:lnTo>
                <a:lnTo>
                  <a:pt x="782" y="549"/>
                </a:lnTo>
                <a:lnTo>
                  <a:pt x="793" y="559"/>
                </a:lnTo>
                <a:lnTo>
                  <a:pt x="794" y="560"/>
                </a:lnTo>
                <a:lnTo>
                  <a:pt x="795" y="560"/>
                </a:lnTo>
                <a:lnTo>
                  <a:pt x="795" y="561"/>
                </a:lnTo>
                <a:lnTo>
                  <a:pt x="797" y="563"/>
                </a:lnTo>
                <a:lnTo>
                  <a:pt x="799" y="563"/>
                </a:lnTo>
                <a:lnTo>
                  <a:pt x="800" y="563"/>
                </a:lnTo>
                <a:lnTo>
                  <a:pt x="801" y="563"/>
                </a:lnTo>
                <a:lnTo>
                  <a:pt x="802" y="563"/>
                </a:lnTo>
                <a:lnTo>
                  <a:pt x="804" y="563"/>
                </a:lnTo>
                <a:lnTo>
                  <a:pt x="805" y="563"/>
                </a:lnTo>
                <a:lnTo>
                  <a:pt x="806" y="563"/>
                </a:lnTo>
                <a:lnTo>
                  <a:pt x="808" y="563"/>
                </a:lnTo>
                <a:lnTo>
                  <a:pt x="809" y="563"/>
                </a:lnTo>
                <a:lnTo>
                  <a:pt x="812" y="561"/>
                </a:lnTo>
                <a:lnTo>
                  <a:pt x="823" y="557"/>
                </a:lnTo>
                <a:lnTo>
                  <a:pt x="825" y="557"/>
                </a:lnTo>
                <a:lnTo>
                  <a:pt x="827" y="556"/>
                </a:lnTo>
                <a:lnTo>
                  <a:pt x="828" y="556"/>
                </a:lnTo>
                <a:lnTo>
                  <a:pt x="829" y="556"/>
                </a:lnTo>
                <a:lnTo>
                  <a:pt x="830" y="556"/>
                </a:lnTo>
                <a:lnTo>
                  <a:pt x="833" y="556"/>
                </a:lnTo>
                <a:lnTo>
                  <a:pt x="833" y="555"/>
                </a:lnTo>
                <a:lnTo>
                  <a:pt x="834" y="552"/>
                </a:lnTo>
                <a:lnTo>
                  <a:pt x="835" y="550"/>
                </a:lnTo>
                <a:lnTo>
                  <a:pt x="836" y="549"/>
                </a:lnTo>
                <a:lnTo>
                  <a:pt x="837" y="549"/>
                </a:lnTo>
                <a:lnTo>
                  <a:pt x="838" y="548"/>
                </a:lnTo>
                <a:lnTo>
                  <a:pt x="839" y="547"/>
                </a:lnTo>
                <a:lnTo>
                  <a:pt x="842" y="547"/>
                </a:lnTo>
                <a:lnTo>
                  <a:pt x="843" y="546"/>
                </a:lnTo>
                <a:lnTo>
                  <a:pt x="844" y="546"/>
                </a:lnTo>
                <a:lnTo>
                  <a:pt x="845" y="546"/>
                </a:lnTo>
                <a:lnTo>
                  <a:pt x="848" y="546"/>
                </a:lnTo>
                <a:lnTo>
                  <a:pt x="849" y="546"/>
                </a:lnTo>
                <a:lnTo>
                  <a:pt x="852" y="544"/>
                </a:lnTo>
                <a:lnTo>
                  <a:pt x="854" y="546"/>
                </a:lnTo>
                <a:lnTo>
                  <a:pt x="856" y="546"/>
                </a:lnTo>
                <a:lnTo>
                  <a:pt x="857" y="546"/>
                </a:lnTo>
                <a:lnTo>
                  <a:pt x="859" y="546"/>
                </a:lnTo>
                <a:lnTo>
                  <a:pt x="860" y="546"/>
                </a:lnTo>
                <a:lnTo>
                  <a:pt x="861" y="547"/>
                </a:lnTo>
                <a:lnTo>
                  <a:pt x="862" y="548"/>
                </a:lnTo>
                <a:lnTo>
                  <a:pt x="863" y="549"/>
                </a:lnTo>
                <a:lnTo>
                  <a:pt x="864" y="550"/>
                </a:lnTo>
                <a:lnTo>
                  <a:pt x="864" y="551"/>
                </a:lnTo>
                <a:lnTo>
                  <a:pt x="865" y="555"/>
                </a:lnTo>
                <a:lnTo>
                  <a:pt x="865" y="557"/>
                </a:lnTo>
                <a:lnTo>
                  <a:pt x="864" y="561"/>
                </a:lnTo>
                <a:lnTo>
                  <a:pt x="864" y="563"/>
                </a:lnTo>
                <a:lnTo>
                  <a:pt x="864" y="564"/>
                </a:lnTo>
                <a:lnTo>
                  <a:pt x="865" y="566"/>
                </a:lnTo>
                <a:lnTo>
                  <a:pt x="866" y="567"/>
                </a:lnTo>
                <a:lnTo>
                  <a:pt x="868" y="571"/>
                </a:lnTo>
                <a:lnTo>
                  <a:pt x="871" y="575"/>
                </a:lnTo>
                <a:lnTo>
                  <a:pt x="872" y="576"/>
                </a:lnTo>
                <a:lnTo>
                  <a:pt x="872" y="577"/>
                </a:lnTo>
                <a:lnTo>
                  <a:pt x="875" y="582"/>
                </a:lnTo>
                <a:lnTo>
                  <a:pt x="877" y="583"/>
                </a:lnTo>
                <a:lnTo>
                  <a:pt x="881" y="584"/>
                </a:lnTo>
                <a:lnTo>
                  <a:pt x="891" y="586"/>
                </a:lnTo>
                <a:lnTo>
                  <a:pt x="892" y="586"/>
                </a:lnTo>
                <a:lnTo>
                  <a:pt x="895" y="586"/>
                </a:lnTo>
                <a:lnTo>
                  <a:pt x="897" y="588"/>
                </a:lnTo>
                <a:lnTo>
                  <a:pt x="898" y="588"/>
                </a:lnTo>
                <a:lnTo>
                  <a:pt x="899" y="588"/>
                </a:lnTo>
                <a:lnTo>
                  <a:pt x="902" y="588"/>
                </a:lnTo>
                <a:lnTo>
                  <a:pt x="903" y="588"/>
                </a:lnTo>
                <a:lnTo>
                  <a:pt x="905" y="588"/>
                </a:lnTo>
                <a:lnTo>
                  <a:pt x="906" y="588"/>
                </a:lnTo>
                <a:lnTo>
                  <a:pt x="907" y="588"/>
                </a:lnTo>
                <a:lnTo>
                  <a:pt x="909" y="588"/>
                </a:lnTo>
                <a:lnTo>
                  <a:pt x="912" y="588"/>
                </a:lnTo>
                <a:lnTo>
                  <a:pt x="914" y="588"/>
                </a:lnTo>
                <a:lnTo>
                  <a:pt x="916" y="588"/>
                </a:lnTo>
                <a:lnTo>
                  <a:pt x="918" y="588"/>
                </a:lnTo>
                <a:lnTo>
                  <a:pt x="920" y="588"/>
                </a:lnTo>
                <a:lnTo>
                  <a:pt x="928" y="586"/>
                </a:lnTo>
                <a:lnTo>
                  <a:pt x="929" y="585"/>
                </a:lnTo>
                <a:lnTo>
                  <a:pt x="930" y="585"/>
                </a:lnTo>
                <a:lnTo>
                  <a:pt x="933" y="584"/>
                </a:lnTo>
                <a:lnTo>
                  <a:pt x="938" y="583"/>
                </a:lnTo>
                <a:lnTo>
                  <a:pt x="939" y="582"/>
                </a:lnTo>
                <a:lnTo>
                  <a:pt x="940" y="582"/>
                </a:lnTo>
                <a:lnTo>
                  <a:pt x="941" y="582"/>
                </a:lnTo>
                <a:lnTo>
                  <a:pt x="942" y="582"/>
                </a:lnTo>
                <a:lnTo>
                  <a:pt x="945" y="582"/>
                </a:lnTo>
                <a:lnTo>
                  <a:pt x="946" y="582"/>
                </a:lnTo>
                <a:lnTo>
                  <a:pt x="947" y="582"/>
                </a:lnTo>
                <a:lnTo>
                  <a:pt x="948" y="582"/>
                </a:lnTo>
                <a:lnTo>
                  <a:pt x="950" y="582"/>
                </a:lnTo>
                <a:lnTo>
                  <a:pt x="951" y="582"/>
                </a:lnTo>
                <a:lnTo>
                  <a:pt x="952" y="583"/>
                </a:lnTo>
                <a:lnTo>
                  <a:pt x="954" y="583"/>
                </a:lnTo>
                <a:lnTo>
                  <a:pt x="955" y="584"/>
                </a:lnTo>
                <a:lnTo>
                  <a:pt x="956" y="584"/>
                </a:lnTo>
                <a:lnTo>
                  <a:pt x="987" y="602"/>
                </a:lnTo>
                <a:lnTo>
                  <a:pt x="991" y="603"/>
                </a:lnTo>
                <a:lnTo>
                  <a:pt x="993" y="606"/>
                </a:lnTo>
                <a:lnTo>
                  <a:pt x="1002" y="614"/>
                </a:lnTo>
                <a:lnTo>
                  <a:pt x="1003" y="614"/>
                </a:lnTo>
                <a:lnTo>
                  <a:pt x="1003" y="615"/>
                </a:lnTo>
                <a:lnTo>
                  <a:pt x="1004" y="615"/>
                </a:lnTo>
                <a:lnTo>
                  <a:pt x="1004" y="616"/>
                </a:lnTo>
                <a:lnTo>
                  <a:pt x="1006" y="617"/>
                </a:lnTo>
                <a:lnTo>
                  <a:pt x="1007" y="617"/>
                </a:lnTo>
                <a:lnTo>
                  <a:pt x="1007" y="618"/>
                </a:lnTo>
                <a:lnTo>
                  <a:pt x="1007" y="619"/>
                </a:lnTo>
                <a:lnTo>
                  <a:pt x="1008" y="621"/>
                </a:lnTo>
                <a:lnTo>
                  <a:pt x="1008" y="622"/>
                </a:lnTo>
                <a:lnTo>
                  <a:pt x="1009" y="622"/>
                </a:lnTo>
                <a:lnTo>
                  <a:pt x="1009" y="623"/>
                </a:lnTo>
                <a:lnTo>
                  <a:pt x="1009" y="624"/>
                </a:lnTo>
                <a:lnTo>
                  <a:pt x="1010" y="625"/>
                </a:lnTo>
                <a:lnTo>
                  <a:pt x="1010" y="626"/>
                </a:lnTo>
                <a:lnTo>
                  <a:pt x="1010" y="627"/>
                </a:lnTo>
                <a:lnTo>
                  <a:pt x="1011" y="634"/>
                </a:lnTo>
                <a:lnTo>
                  <a:pt x="1011" y="641"/>
                </a:lnTo>
                <a:lnTo>
                  <a:pt x="1012" y="642"/>
                </a:lnTo>
                <a:lnTo>
                  <a:pt x="1012" y="643"/>
                </a:lnTo>
                <a:lnTo>
                  <a:pt x="1014" y="644"/>
                </a:lnTo>
                <a:lnTo>
                  <a:pt x="1014" y="646"/>
                </a:lnTo>
                <a:lnTo>
                  <a:pt x="1015" y="647"/>
                </a:lnTo>
                <a:lnTo>
                  <a:pt x="1016" y="648"/>
                </a:lnTo>
                <a:lnTo>
                  <a:pt x="1017" y="649"/>
                </a:lnTo>
                <a:lnTo>
                  <a:pt x="1019" y="651"/>
                </a:lnTo>
                <a:lnTo>
                  <a:pt x="1020" y="651"/>
                </a:lnTo>
                <a:lnTo>
                  <a:pt x="1021" y="652"/>
                </a:lnTo>
                <a:lnTo>
                  <a:pt x="1023" y="652"/>
                </a:lnTo>
                <a:lnTo>
                  <a:pt x="1024" y="652"/>
                </a:lnTo>
                <a:lnTo>
                  <a:pt x="1025" y="652"/>
                </a:lnTo>
                <a:lnTo>
                  <a:pt x="1026" y="652"/>
                </a:lnTo>
                <a:lnTo>
                  <a:pt x="1027" y="652"/>
                </a:lnTo>
                <a:lnTo>
                  <a:pt x="1064" y="648"/>
                </a:lnTo>
                <a:lnTo>
                  <a:pt x="1067" y="648"/>
                </a:lnTo>
                <a:lnTo>
                  <a:pt x="1067" y="649"/>
                </a:lnTo>
                <a:lnTo>
                  <a:pt x="1067" y="651"/>
                </a:lnTo>
                <a:lnTo>
                  <a:pt x="1068" y="652"/>
                </a:lnTo>
                <a:lnTo>
                  <a:pt x="1068" y="653"/>
                </a:lnTo>
                <a:lnTo>
                  <a:pt x="1068" y="655"/>
                </a:lnTo>
                <a:lnTo>
                  <a:pt x="1059" y="656"/>
                </a:lnTo>
                <a:lnTo>
                  <a:pt x="1055" y="656"/>
                </a:lnTo>
                <a:lnTo>
                  <a:pt x="1045" y="657"/>
                </a:lnTo>
                <a:lnTo>
                  <a:pt x="1036" y="658"/>
                </a:lnTo>
                <a:lnTo>
                  <a:pt x="1028" y="659"/>
                </a:lnTo>
                <a:lnTo>
                  <a:pt x="1026" y="659"/>
                </a:lnTo>
                <a:lnTo>
                  <a:pt x="1023" y="659"/>
                </a:lnTo>
                <a:lnTo>
                  <a:pt x="1021" y="658"/>
                </a:lnTo>
                <a:lnTo>
                  <a:pt x="1020" y="658"/>
                </a:lnTo>
                <a:lnTo>
                  <a:pt x="1018" y="657"/>
                </a:lnTo>
                <a:lnTo>
                  <a:pt x="1017" y="657"/>
                </a:lnTo>
                <a:lnTo>
                  <a:pt x="1016" y="656"/>
                </a:lnTo>
                <a:lnTo>
                  <a:pt x="1014" y="655"/>
                </a:lnTo>
                <a:lnTo>
                  <a:pt x="1012" y="653"/>
                </a:lnTo>
                <a:lnTo>
                  <a:pt x="1011" y="652"/>
                </a:lnTo>
                <a:lnTo>
                  <a:pt x="1010" y="651"/>
                </a:lnTo>
                <a:lnTo>
                  <a:pt x="1009" y="650"/>
                </a:lnTo>
                <a:lnTo>
                  <a:pt x="1009" y="649"/>
                </a:lnTo>
                <a:lnTo>
                  <a:pt x="1008" y="648"/>
                </a:lnTo>
                <a:lnTo>
                  <a:pt x="1008" y="647"/>
                </a:lnTo>
                <a:lnTo>
                  <a:pt x="1007" y="646"/>
                </a:lnTo>
                <a:lnTo>
                  <a:pt x="1007" y="644"/>
                </a:lnTo>
                <a:lnTo>
                  <a:pt x="1006" y="643"/>
                </a:lnTo>
                <a:lnTo>
                  <a:pt x="1006" y="642"/>
                </a:lnTo>
                <a:lnTo>
                  <a:pt x="1004" y="635"/>
                </a:lnTo>
                <a:lnTo>
                  <a:pt x="1003" y="628"/>
                </a:lnTo>
                <a:lnTo>
                  <a:pt x="1003" y="627"/>
                </a:lnTo>
                <a:lnTo>
                  <a:pt x="1003" y="626"/>
                </a:lnTo>
                <a:lnTo>
                  <a:pt x="1003" y="625"/>
                </a:lnTo>
                <a:lnTo>
                  <a:pt x="1002" y="624"/>
                </a:lnTo>
                <a:lnTo>
                  <a:pt x="1002" y="623"/>
                </a:lnTo>
                <a:lnTo>
                  <a:pt x="1002" y="622"/>
                </a:lnTo>
                <a:lnTo>
                  <a:pt x="1001" y="622"/>
                </a:lnTo>
                <a:lnTo>
                  <a:pt x="1001" y="621"/>
                </a:lnTo>
                <a:lnTo>
                  <a:pt x="1000" y="619"/>
                </a:lnTo>
                <a:lnTo>
                  <a:pt x="999" y="619"/>
                </a:lnTo>
                <a:lnTo>
                  <a:pt x="999" y="618"/>
                </a:lnTo>
                <a:lnTo>
                  <a:pt x="998" y="617"/>
                </a:lnTo>
                <a:lnTo>
                  <a:pt x="993" y="614"/>
                </a:lnTo>
                <a:lnTo>
                  <a:pt x="990" y="610"/>
                </a:lnTo>
                <a:lnTo>
                  <a:pt x="987" y="609"/>
                </a:lnTo>
                <a:lnTo>
                  <a:pt x="985" y="607"/>
                </a:lnTo>
                <a:lnTo>
                  <a:pt x="954" y="590"/>
                </a:lnTo>
                <a:lnTo>
                  <a:pt x="951" y="589"/>
                </a:lnTo>
                <a:lnTo>
                  <a:pt x="950" y="589"/>
                </a:lnTo>
                <a:lnTo>
                  <a:pt x="949" y="589"/>
                </a:lnTo>
                <a:lnTo>
                  <a:pt x="948" y="588"/>
                </a:lnTo>
                <a:lnTo>
                  <a:pt x="947" y="588"/>
                </a:lnTo>
                <a:lnTo>
                  <a:pt x="946" y="588"/>
                </a:lnTo>
                <a:lnTo>
                  <a:pt x="945" y="588"/>
                </a:lnTo>
                <a:lnTo>
                  <a:pt x="943" y="588"/>
                </a:lnTo>
                <a:lnTo>
                  <a:pt x="942" y="588"/>
                </a:lnTo>
                <a:lnTo>
                  <a:pt x="941" y="589"/>
                </a:lnTo>
                <a:lnTo>
                  <a:pt x="940" y="589"/>
                </a:lnTo>
                <a:lnTo>
                  <a:pt x="938" y="590"/>
                </a:lnTo>
                <a:lnTo>
                  <a:pt x="934" y="591"/>
                </a:lnTo>
                <a:lnTo>
                  <a:pt x="932" y="591"/>
                </a:lnTo>
                <a:lnTo>
                  <a:pt x="930" y="592"/>
                </a:lnTo>
                <a:lnTo>
                  <a:pt x="929" y="592"/>
                </a:lnTo>
                <a:lnTo>
                  <a:pt x="921" y="593"/>
                </a:lnTo>
                <a:lnTo>
                  <a:pt x="918" y="593"/>
                </a:lnTo>
                <a:lnTo>
                  <a:pt x="917" y="594"/>
                </a:lnTo>
                <a:lnTo>
                  <a:pt x="915" y="594"/>
                </a:lnTo>
                <a:lnTo>
                  <a:pt x="913" y="594"/>
                </a:lnTo>
                <a:lnTo>
                  <a:pt x="911" y="594"/>
                </a:lnTo>
                <a:lnTo>
                  <a:pt x="908" y="594"/>
                </a:lnTo>
                <a:lnTo>
                  <a:pt x="907" y="594"/>
                </a:lnTo>
                <a:lnTo>
                  <a:pt x="906" y="594"/>
                </a:lnTo>
                <a:lnTo>
                  <a:pt x="905" y="594"/>
                </a:lnTo>
                <a:lnTo>
                  <a:pt x="903" y="594"/>
                </a:lnTo>
                <a:lnTo>
                  <a:pt x="902" y="594"/>
                </a:lnTo>
                <a:lnTo>
                  <a:pt x="899" y="593"/>
                </a:lnTo>
                <a:lnTo>
                  <a:pt x="898" y="593"/>
                </a:lnTo>
                <a:lnTo>
                  <a:pt x="897" y="593"/>
                </a:lnTo>
                <a:lnTo>
                  <a:pt x="896" y="593"/>
                </a:lnTo>
                <a:lnTo>
                  <a:pt x="894" y="593"/>
                </a:lnTo>
                <a:lnTo>
                  <a:pt x="891" y="592"/>
                </a:lnTo>
                <a:lnTo>
                  <a:pt x="890" y="592"/>
                </a:lnTo>
                <a:lnTo>
                  <a:pt x="887" y="591"/>
                </a:lnTo>
                <a:lnTo>
                  <a:pt x="886" y="591"/>
                </a:lnTo>
                <a:lnTo>
                  <a:pt x="873" y="589"/>
                </a:lnTo>
                <a:lnTo>
                  <a:pt x="871" y="588"/>
                </a:lnTo>
                <a:lnTo>
                  <a:pt x="870" y="588"/>
                </a:lnTo>
                <a:lnTo>
                  <a:pt x="870" y="586"/>
                </a:lnTo>
                <a:lnTo>
                  <a:pt x="869" y="585"/>
                </a:lnTo>
                <a:lnTo>
                  <a:pt x="868" y="584"/>
                </a:lnTo>
                <a:lnTo>
                  <a:pt x="868" y="583"/>
                </a:lnTo>
                <a:lnTo>
                  <a:pt x="866" y="582"/>
                </a:lnTo>
                <a:lnTo>
                  <a:pt x="866" y="580"/>
                </a:lnTo>
                <a:lnTo>
                  <a:pt x="864" y="577"/>
                </a:lnTo>
                <a:lnTo>
                  <a:pt x="863" y="574"/>
                </a:lnTo>
                <a:lnTo>
                  <a:pt x="862" y="574"/>
                </a:lnTo>
                <a:lnTo>
                  <a:pt x="862" y="573"/>
                </a:lnTo>
                <a:lnTo>
                  <a:pt x="861" y="572"/>
                </a:lnTo>
                <a:lnTo>
                  <a:pt x="860" y="569"/>
                </a:lnTo>
                <a:lnTo>
                  <a:pt x="859" y="569"/>
                </a:lnTo>
                <a:lnTo>
                  <a:pt x="857" y="567"/>
                </a:lnTo>
                <a:lnTo>
                  <a:pt x="857" y="566"/>
                </a:lnTo>
                <a:lnTo>
                  <a:pt x="856" y="564"/>
                </a:lnTo>
                <a:lnTo>
                  <a:pt x="857" y="561"/>
                </a:lnTo>
                <a:lnTo>
                  <a:pt x="857" y="559"/>
                </a:lnTo>
                <a:lnTo>
                  <a:pt x="857" y="558"/>
                </a:lnTo>
                <a:lnTo>
                  <a:pt x="859" y="557"/>
                </a:lnTo>
                <a:lnTo>
                  <a:pt x="857" y="555"/>
                </a:lnTo>
                <a:lnTo>
                  <a:pt x="859" y="554"/>
                </a:lnTo>
                <a:lnTo>
                  <a:pt x="857" y="552"/>
                </a:lnTo>
                <a:lnTo>
                  <a:pt x="856" y="551"/>
                </a:lnTo>
                <a:lnTo>
                  <a:pt x="853" y="551"/>
                </a:lnTo>
                <a:lnTo>
                  <a:pt x="851" y="551"/>
                </a:lnTo>
                <a:lnTo>
                  <a:pt x="847" y="551"/>
                </a:lnTo>
                <a:lnTo>
                  <a:pt x="845" y="551"/>
                </a:lnTo>
                <a:lnTo>
                  <a:pt x="840" y="554"/>
                </a:lnTo>
                <a:lnTo>
                  <a:pt x="838" y="555"/>
                </a:lnTo>
                <a:lnTo>
                  <a:pt x="838" y="556"/>
                </a:lnTo>
                <a:lnTo>
                  <a:pt x="837" y="557"/>
                </a:lnTo>
                <a:lnTo>
                  <a:pt x="836" y="559"/>
                </a:lnTo>
                <a:lnTo>
                  <a:pt x="836" y="560"/>
                </a:lnTo>
                <a:lnTo>
                  <a:pt x="835" y="561"/>
                </a:lnTo>
                <a:lnTo>
                  <a:pt x="835" y="563"/>
                </a:lnTo>
                <a:lnTo>
                  <a:pt x="834" y="563"/>
                </a:lnTo>
                <a:lnTo>
                  <a:pt x="833" y="563"/>
                </a:lnTo>
                <a:lnTo>
                  <a:pt x="831" y="561"/>
                </a:lnTo>
                <a:lnTo>
                  <a:pt x="830" y="561"/>
                </a:lnTo>
                <a:lnTo>
                  <a:pt x="829" y="563"/>
                </a:lnTo>
                <a:lnTo>
                  <a:pt x="828" y="563"/>
                </a:lnTo>
                <a:lnTo>
                  <a:pt x="827" y="563"/>
                </a:lnTo>
                <a:lnTo>
                  <a:pt x="825" y="563"/>
                </a:lnTo>
                <a:lnTo>
                  <a:pt x="811" y="568"/>
                </a:lnTo>
                <a:lnTo>
                  <a:pt x="810" y="568"/>
                </a:lnTo>
                <a:lnTo>
                  <a:pt x="808" y="569"/>
                </a:lnTo>
                <a:lnTo>
                  <a:pt x="806" y="569"/>
                </a:lnTo>
                <a:lnTo>
                  <a:pt x="805" y="569"/>
                </a:lnTo>
                <a:lnTo>
                  <a:pt x="804" y="569"/>
                </a:lnTo>
                <a:lnTo>
                  <a:pt x="803" y="569"/>
                </a:lnTo>
                <a:lnTo>
                  <a:pt x="801" y="569"/>
                </a:lnTo>
                <a:lnTo>
                  <a:pt x="800" y="569"/>
                </a:lnTo>
                <a:lnTo>
                  <a:pt x="797" y="568"/>
                </a:lnTo>
                <a:lnTo>
                  <a:pt x="796" y="568"/>
                </a:lnTo>
                <a:lnTo>
                  <a:pt x="795" y="568"/>
                </a:lnTo>
                <a:lnTo>
                  <a:pt x="793" y="567"/>
                </a:lnTo>
                <a:lnTo>
                  <a:pt x="792" y="566"/>
                </a:lnTo>
                <a:lnTo>
                  <a:pt x="790" y="565"/>
                </a:lnTo>
                <a:lnTo>
                  <a:pt x="788" y="564"/>
                </a:lnTo>
                <a:lnTo>
                  <a:pt x="785" y="560"/>
                </a:lnTo>
                <a:lnTo>
                  <a:pt x="783" y="559"/>
                </a:lnTo>
                <a:lnTo>
                  <a:pt x="779" y="556"/>
                </a:lnTo>
                <a:lnTo>
                  <a:pt x="776" y="554"/>
                </a:lnTo>
                <a:lnTo>
                  <a:pt x="776" y="552"/>
                </a:lnTo>
                <a:lnTo>
                  <a:pt x="774" y="550"/>
                </a:lnTo>
                <a:lnTo>
                  <a:pt x="773" y="550"/>
                </a:lnTo>
                <a:lnTo>
                  <a:pt x="773" y="549"/>
                </a:lnTo>
                <a:lnTo>
                  <a:pt x="769" y="547"/>
                </a:lnTo>
                <a:lnTo>
                  <a:pt x="769" y="546"/>
                </a:lnTo>
                <a:lnTo>
                  <a:pt x="767" y="544"/>
                </a:lnTo>
                <a:lnTo>
                  <a:pt x="766" y="543"/>
                </a:lnTo>
                <a:lnTo>
                  <a:pt x="765" y="542"/>
                </a:lnTo>
                <a:lnTo>
                  <a:pt x="762" y="541"/>
                </a:lnTo>
                <a:lnTo>
                  <a:pt x="761" y="540"/>
                </a:lnTo>
                <a:lnTo>
                  <a:pt x="760" y="539"/>
                </a:lnTo>
                <a:lnTo>
                  <a:pt x="758" y="538"/>
                </a:lnTo>
                <a:lnTo>
                  <a:pt x="753" y="535"/>
                </a:lnTo>
                <a:lnTo>
                  <a:pt x="748" y="532"/>
                </a:lnTo>
                <a:lnTo>
                  <a:pt x="744" y="530"/>
                </a:lnTo>
                <a:lnTo>
                  <a:pt x="736" y="525"/>
                </a:lnTo>
                <a:lnTo>
                  <a:pt x="728" y="519"/>
                </a:lnTo>
                <a:lnTo>
                  <a:pt x="723" y="516"/>
                </a:lnTo>
                <a:lnTo>
                  <a:pt x="716" y="513"/>
                </a:lnTo>
                <a:lnTo>
                  <a:pt x="708" y="508"/>
                </a:lnTo>
                <a:lnTo>
                  <a:pt x="685" y="496"/>
                </a:lnTo>
                <a:lnTo>
                  <a:pt x="684" y="496"/>
                </a:lnTo>
                <a:lnTo>
                  <a:pt x="683" y="494"/>
                </a:lnTo>
                <a:lnTo>
                  <a:pt x="682" y="494"/>
                </a:lnTo>
                <a:lnTo>
                  <a:pt x="681" y="493"/>
                </a:lnTo>
                <a:lnTo>
                  <a:pt x="679" y="493"/>
                </a:lnTo>
                <a:lnTo>
                  <a:pt x="676" y="492"/>
                </a:lnTo>
                <a:lnTo>
                  <a:pt x="674" y="492"/>
                </a:lnTo>
                <a:lnTo>
                  <a:pt x="673" y="492"/>
                </a:lnTo>
                <a:lnTo>
                  <a:pt x="672" y="491"/>
                </a:lnTo>
                <a:lnTo>
                  <a:pt x="671" y="491"/>
                </a:lnTo>
                <a:lnTo>
                  <a:pt x="665" y="491"/>
                </a:lnTo>
                <a:lnTo>
                  <a:pt x="657" y="490"/>
                </a:lnTo>
                <a:lnTo>
                  <a:pt x="653" y="490"/>
                </a:lnTo>
                <a:lnTo>
                  <a:pt x="649" y="490"/>
                </a:lnTo>
                <a:lnTo>
                  <a:pt x="648" y="489"/>
                </a:lnTo>
                <a:lnTo>
                  <a:pt x="647" y="489"/>
                </a:lnTo>
                <a:lnTo>
                  <a:pt x="646" y="489"/>
                </a:lnTo>
                <a:lnTo>
                  <a:pt x="645" y="489"/>
                </a:lnTo>
                <a:lnTo>
                  <a:pt x="644" y="488"/>
                </a:lnTo>
                <a:lnTo>
                  <a:pt x="642" y="488"/>
                </a:lnTo>
                <a:lnTo>
                  <a:pt x="641" y="488"/>
                </a:lnTo>
                <a:lnTo>
                  <a:pt x="641" y="486"/>
                </a:lnTo>
                <a:lnTo>
                  <a:pt x="640" y="486"/>
                </a:lnTo>
                <a:lnTo>
                  <a:pt x="639" y="485"/>
                </a:lnTo>
                <a:lnTo>
                  <a:pt x="638" y="485"/>
                </a:lnTo>
                <a:lnTo>
                  <a:pt x="637" y="484"/>
                </a:lnTo>
                <a:lnTo>
                  <a:pt x="620" y="471"/>
                </a:lnTo>
                <a:lnTo>
                  <a:pt x="610" y="462"/>
                </a:lnTo>
                <a:lnTo>
                  <a:pt x="609" y="462"/>
                </a:lnTo>
                <a:lnTo>
                  <a:pt x="607" y="462"/>
                </a:lnTo>
                <a:lnTo>
                  <a:pt x="607" y="460"/>
                </a:lnTo>
                <a:lnTo>
                  <a:pt x="606" y="460"/>
                </a:lnTo>
                <a:lnTo>
                  <a:pt x="605" y="459"/>
                </a:lnTo>
                <a:lnTo>
                  <a:pt x="604" y="459"/>
                </a:lnTo>
                <a:lnTo>
                  <a:pt x="603" y="459"/>
                </a:lnTo>
                <a:lnTo>
                  <a:pt x="602" y="459"/>
                </a:lnTo>
                <a:lnTo>
                  <a:pt x="602" y="456"/>
                </a:lnTo>
                <a:lnTo>
                  <a:pt x="599" y="456"/>
                </a:lnTo>
                <a:lnTo>
                  <a:pt x="598" y="456"/>
                </a:lnTo>
                <a:lnTo>
                  <a:pt x="597" y="456"/>
                </a:lnTo>
                <a:lnTo>
                  <a:pt x="596" y="456"/>
                </a:lnTo>
                <a:lnTo>
                  <a:pt x="595" y="456"/>
                </a:lnTo>
                <a:lnTo>
                  <a:pt x="594" y="457"/>
                </a:lnTo>
                <a:lnTo>
                  <a:pt x="593" y="457"/>
                </a:lnTo>
                <a:lnTo>
                  <a:pt x="590" y="458"/>
                </a:lnTo>
                <a:lnTo>
                  <a:pt x="589" y="458"/>
                </a:lnTo>
                <a:lnTo>
                  <a:pt x="588" y="459"/>
                </a:lnTo>
                <a:lnTo>
                  <a:pt x="585" y="462"/>
                </a:lnTo>
                <a:lnTo>
                  <a:pt x="584" y="463"/>
                </a:lnTo>
                <a:lnTo>
                  <a:pt x="578" y="466"/>
                </a:lnTo>
                <a:lnTo>
                  <a:pt x="572" y="471"/>
                </a:lnTo>
                <a:lnTo>
                  <a:pt x="570" y="472"/>
                </a:lnTo>
                <a:lnTo>
                  <a:pt x="569" y="473"/>
                </a:lnTo>
                <a:lnTo>
                  <a:pt x="568" y="473"/>
                </a:lnTo>
                <a:lnTo>
                  <a:pt x="567" y="473"/>
                </a:lnTo>
                <a:lnTo>
                  <a:pt x="566" y="474"/>
                </a:lnTo>
                <a:lnTo>
                  <a:pt x="564" y="474"/>
                </a:lnTo>
                <a:lnTo>
                  <a:pt x="550" y="476"/>
                </a:lnTo>
                <a:lnTo>
                  <a:pt x="549" y="476"/>
                </a:lnTo>
                <a:lnTo>
                  <a:pt x="546" y="476"/>
                </a:lnTo>
                <a:lnTo>
                  <a:pt x="546" y="477"/>
                </a:lnTo>
                <a:lnTo>
                  <a:pt x="545" y="477"/>
                </a:lnTo>
                <a:lnTo>
                  <a:pt x="544" y="477"/>
                </a:lnTo>
                <a:lnTo>
                  <a:pt x="544" y="480"/>
                </a:lnTo>
                <a:lnTo>
                  <a:pt x="545" y="480"/>
                </a:lnTo>
                <a:lnTo>
                  <a:pt x="542" y="482"/>
                </a:lnTo>
                <a:lnTo>
                  <a:pt x="541" y="482"/>
                </a:lnTo>
                <a:lnTo>
                  <a:pt x="541" y="483"/>
                </a:lnTo>
                <a:lnTo>
                  <a:pt x="540" y="484"/>
                </a:lnTo>
                <a:lnTo>
                  <a:pt x="537" y="485"/>
                </a:lnTo>
                <a:lnTo>
                  <a:pt x="536" y="486"/>
                </a:lnTo>
                <a:lnTo>
                  <a:pt x="530" y="489"/>
                </a:lnTo>
                <a:lnTo>
                  <a:pt x="528" y="490"/>
                </a:lnTo>
                <a:lnTo>
                  <a:pt x="527" y="491"/>
                </a:lnTo>
                <a:lnTo>
                  <a:pt x="526" y="492"/>
                </a:lnTo>
                <a:lnTo>
                  <a:pt x="525" y="492"/>
                </a:lnTo>
                <a:lnTo>
                  <a:pt x="521" y="496"/>
                </a:lnTo>
                <a:lnTo>
                  <a:pt x="520" y="497"/>
                </a:lnTo>
                <a:lnTo>
                  <a:pt x="519" y="498"/>
                </a:lnTo>
                <a:lnTo>
                  <a:pt x="518" y="499"/>
                </a:lnTo>
                <a:lnTo>
                  <a:pt x="518" y="500"/>
                </a:lnTo>
                <a:lnTo>
                  <a:pt x="517" y="502"/>
                </a:lnTo>
                <a:lnTo>
                  <a:pt x="515" y="510"/>
                </a:lnTo>
                <a:lnTo>
                  <a:pt x="513" y="517"/>
                </a:lnTo>
                <a:lnTo>
                  <a:pt x="512" y="522"/>
                </a:lnTo>
                <a:lnTo>
                  <a:pt x="512" y="526"/>
                </a:lnTo>
                <a:lnTo>
                  <a:pt x="513" y="526"/>
                </a:lnTo>
                <a:lnTo>
                  <a:pt x="493" y="526"/>
                </a:lnTo>
                <a:lnTo>
                  <a:pt x="491" y="531"/>
                </a:lnTo>
                <a:lnTo>
                  <a:pt x="491" y="533"/>
                </a:lnTo>
                <a:lnTo>
                  <a:pt x="485" y="533"/>
                </a:lnTo>
                <a:lnTo>
                  <a:pt x="473" y="533"/>
                </a:lnTo>
                <a:lnTo>
                  <a:pt x="472" y="533"/>
                </a:lnTo>
                <a:lnTo>
                  <a:pt x="471" y="533"/>
                </a:lnTo>
                <a:lnTo>
                  <a:pt x="469" y="533"/>
                </a:lnTo>
                <a:lnTo>
                  <a:pt x="468" y="533"/>
                </a:lnTo>
                <a:lnTo>
                  <a:pt x="452" y="533"/>
                </a:lnTo>
                <a:lnTo>
                  <a:pt x="451" y="523"/>
                </a:lnTo>
                <a:lnTo>
                  <a:pt x="446" y="524"/>
                </a:lnTo>
                <a:lnTo>
                  <a:pt x="442" y="525"/>
                </a:lnTo>
                <a:lnTo>
                  <a:pt x="442" y="526"/>
                </a:lnTo>
                <a:lnTo>
                  <a:pt x="438" y="529"/>
                </a:lnTo>
                <a:lnTo>
                  <a:pt x="438" y="530"/>
                </a:lnTo>
                <a:lnTo>
                  <a:pt x="437" y="532"/>
                </a:lnTo>
                <a:lnTo>
                  <a:pt x="435" y="534"/>
                </a:lnTo>
                <a:lnTo>
                  <a:pt x="435" y="535"/>
                </a:lnTo>
                <a:lnTo>
                  <a:pt x="434" y="538"/>
                </a:lnTo>
                <a:lnTo>
                  <a:pt x="434" y="540"/>
                </a:lnTo>
                <a:lnTo>
                  <a:pt x="433" y="542"/>
                </a:lnTo>
                <a:lnTo>
                  <a:pt x="433" y="543"/>
                </a:lnTo>
                <a:lnTo>
                  <a:pt x="428" y="542"/>
                </a:lnTo>
                <a:lnTo>
                  <a:pt x="426" y="542"/>
                </a:lnTo>
                <a:lnTo>
                  <a:pt x="424" y="542"/>
                </a:lnTo>
                <a:lnTo>
                  <a:pt x="422" y="541"/>
                </a:lnTo>
                <a:lnTo>
                  <a:pt x="411" y="534"/>
                </a:lnTo>
                <a:lnTo>
                  <a:pt x="409" y="534"/>
                </a:lnTo>
                <a:lnTo>
                  <a:pt x="391" y="530"/>
                </a:lnTo>
                <a:lnTo>
                  <a:pt x="387" y="529"/>
                </a:lnTo>
                <a:lnTo>
                  <a:pt x="374" y="529"/>
                </a:lnTo>
                <a:lnTo>
                  <a:pt x="375" y="519"/>
                </a:lnTo>
                <a:lnTo>
                  <a:pt x="377" y="508"/>
                </a:lnTo>
                <a:lnTo>
                  <a:pt x="372" y="507"/>
                </a:lnTo>
                <a:lnTo>
                  <a:pt x="371" y="507"/>
                </a:lnTo>
                <a:lnTo>
                  <a:pt x="370" y="506"/>
                </a:lnTo>
                <a:lnTo>
                  <a:pt x="369" y="506"/>
                </a:lnTo>
                <a:lnTo>
                  <a:pt x="369" y="505"/>
                </a:lnTo>
                <a:lnTo>
                  <a:pt x="368" y="502"/>
                </a:lnTo>
                <a:lnTo>
                  <a:pt x="366" y="501"/>
                </a:lnTo>
                <a:lnTo>
                  <a:pt x="364" y="500"/>
                </a:lnTo>
                <a:lnTo>
                  <a:pt x="362" y="499"/>
                </a:lnTo>
                <a:lnTo>
                  <a:pt x="361" y="498"/>
                </a:lnTo>
                <a:lnTo>
                  <a:pt x="360" y="498"/>
                </a:lnTo>
                <a:lnTo>
                  <a:pt x="361" y="502"/>
                </a:lnTo>
                <a:lnTo>
                  <a:pt x="362" y="516"/>
                </a:lnTo>
                <a:lnTo>
                  <a:pt x="363" y="522"/>
                </a:lnTo>
                <a:lnTo>
                  <a:pt x="363" y="523"/>
                </a:lnTo>
                <a:lnTo>
                  <a:pt x="364" y="529"/>
                </a:lnTo>
                <a:lnTo>
                  <a:pt x="361" y="529"/>
                </a:lnTo>
                <a:lnTo>
                  <a:pt x="360" y="529"/>
                </a:lnTo>
                <a:lnTo>
                  <a:pt x="360" y="533"/>
                </a:lnTo>
                <a:lnTo>
                  <a:pt x="356" y="549"/>
                </a:lnTo>
                <a:lnTo>
                  <a:pt x="356" y="551"/>
                </a:lnTo>
                <a:lnTo>
                  <a:pt x="354" y="551"/>
                </a:lnTo>
                <a:lnTo>
                  <a:pt x="347" y="550"/>
                </a:lnTo>
                <a:lnTo>
                  <a:pt x="346" y="550"/>
                </a:lnTo>
                <a:lnTo>
                  <a:pt x="348" y="539"/>
                </a:lnTo>
                <a:lnTo>
                  <a:pt x="349" y="536"/>
                </a:lnTo>
                <a:lnTo>
                  <a:pt x="349" y="533"/>
                </a:lnTo>
                <a:lnTo>
                  <a:pt x="351" y="526"/>
                </a:lnTo>
                <a:lnTo>
                  <a:pt x="352" y="522"/>
                </a:lnTo>
                <a:lnTo>
                  <a:pt x="353" y="517"/>
                </a:lnTo>
                <a:lnTo>
                  <a:pt x="353" y="516"/>
                </a:lnTo>
                <a:lnTo>
                  <a:pt x="353" y="513"/>
                </a:lnTo>
                <a:lnTo>
                  <a:pt x="355" y="501"/>
                </a:lnTo>
                <a:lnTo>
                  <a:pt x="355" y="500"/>
                </a:lnTo>
                <a:lnTo>
                  <a:pt x="352" y="500"/>
                </a:lnTo>
                <a:lnTo>
                  <a:pt x="352" y="498"/>
                </a:lnTo>
                <a:lnTo>
                  <a:pt x="349" y="497"/>
                </a:lnTo>
                <a:lnTo>
                  <a:pt x="346" y="496"/>
                </a:lnTo>
                <a:lnTo>
                  <a:pt x="345" y="494"/>
                </a:lnTo>
                <a:lnTo>
                  <a:pt x="344" y="494"/>
                </a:lnTo>
                <a:lnTo>
                  <a:pt x="344" y="493"/>
                </a:lnTo>
                <a:lnTo>
                  <a:pt x="343" y="493"/>
                </a:lnTo>
                <a:lnTo>
                  <a:pt x="342" y="492"/>
                </a:lnTo>
                <a:lnTo>
                  <a:pt x="342" y="491"/>
                </a:lnTo>
                <a:lnTo>
                  <a:pt x="340" y="491"/>
                </a:lnTo>
                <a:lnTo>
                  <a:pt x="340" y="490"/>
                </a:lnTo>
                <a:lnTo>
                  <a:pt x="339" y="489"/>
                </a:lnTo>
                <a:lnTo>
                  <a:pt x="337" y="482"/>
                </a:lnTo>
                <a:lnTo>
                  <a:pt x="335" y="479"/>
                </a:lnTo>
                <a:lnTo>
                  <a:pt x="335" y="477"/>
                </a:lnTo>
                <a:lnTo>
                  <a:pt x="332" y="473"/>
                </a:lnTo>
                <a:lnTo>
                  <a:pt x="331" y="472"/>
                </a:lnTo>
                <a:lnTo>
                  <a:pt x="331" y="471"/>
                </a:lnTo>
                <a:lnTo>
                  <a:pt x="331" y="469"/>
                </a:lnTo>
                <a:lnTo>
                  <a:pt x="331" y="466"/>
                </a:lnTo>
                <a:lnTo>
                  <a:pt x="332" y="463"/>
                </a:lnTo>
                <a:lnTo>
                  <a:pt x="332" y="462"/>
                </a:lnTo>
                <a:lnTo>
                  <a:pt x="329" y="457"/>
                </a:lnTo>
                <a:lnTo>
                  <a:pt x="327" y="454"/>
                </a:lnTo>
                <a:lnTo>
                  <a:pt x="326" y="451"/>
                </a:lnTo>
                <a:lnTo>
                  <a:pt x="325" y="451"/>
                </a:lnTo>
                <a:lnTo>
                  <a:pt x="325" y="450"/>
                </a:lnTo>
                <a:lnTo>
                  <a:pt x="325" y="449"/>
                </a:lnTo>
                <a:lnTo>
                  <a:pt x="323" y="449"/>
                </a:lnTo>
                <a:lnTo>
                  <a:pt x="323" y="448"/>
                </a:lnTo>
                <a:lnTo>
                  <a:pt x="323" y="447"/>
                </a:lnTo>
                <a:lnTo>
                  <a:pt x="323" y="446"/>
                </a:lnTo>
                <a:lnTo>
                  <a:pt x="325" y="425"/>
                </a:lnTo>
                <a:lnTo>
                  <a:pt x="326" y="416"/>
                </a:lnTo>
                <a:lnTo>
                  <a:pt x="326" y="410"/>
                </a:lnTo>
                <a:lnTo>
                  <a:pt x="321" y="409"/>
                </a:lnTo>
                <a:lnTo>
                  <a:pt x="320" y="409"/>
                </a:lnTo>
                <a:lnTo>
                  <a:pt x="319" y="409"/>
                </a:lnTo>
                <a:lnTo>
                  <a:pt x="318" y="408"/>
                </a:lnTo>
                <a:lnTo>
                  <a:pt x="317" y="408"/>
                </a:lnTo>
                <a:lnTo>
                  <a:pt x="316" y="408"/>
                </a:lnTo>
                <a:lnTo>
                  <a:pt x="314" y="409"/>
                </a:lnTo>
                <a:lnTo>
                  <a:pt x="313" y="409"/>
                </a:lnTo>
                <a:lnTo>
                  <a:pt x="312" y="409"/>
                </a:lnTo>
                <a:lnTo>
                  <a:pt x="310" y="409"/>
                </a:lnTo>
                <a:lnTo>
                  <a:pt x="309" y="409"/>
                </a:lnTo>
                <a:lnTo>
                  <a:pt x="306" y="409"/>
                </a:lnTo>
                <a:lnTo>
                  <a:pt x="305" y="409"/>
                </a:lnTo>
                <a:lnTo>
                  <a:pt x="302" y="409"/>
                </a:lnTo>
                <a:lnTo>
                  <a:pt x="301" y="409"/>
                </a:lnTo>
                <a:lnTo>
                  <a:pt x="299" y="409"/>
                </a:lnTo>
                <a:lnTo>
                  <a:pt x="296" y="409"/>
                </a:lnTo>
                <a:lnTo>
                  <a:pt x="290" y="409"/>
                </a:lnTo>
                <a:lnTo>
                  <a:pt x="287" y="409"/>
                </a:lnTo>
                <a:lnTo>
                  <a:pt x="286" y="409"/>
                </a:lnTo>
                <a:lnTo>
                  <a:pt x="283" y="409"/>
                </a:lnTo>
                <a:lnTo>
                  <a:pt x="282" y="409"/>
                </a:lnTo>
                <a:lnTo>
                  <a:pt x="280" y="409"/>
                </a:lnTo>
                <a:lnTo>
                  <a:pt x="261" y="409"/>
                </a:lnTo>
                <a:lnTo>
                  <a:pt x="244" y="409"/>
                </a:lnTo>
                <a:lnTo>
                  <a:pt x="241" y="409"/>
                </a:lnTo>
                <a:lnTo>
                  <a:pt x="234" y="409"/>
                </a:lnTo>
                <a:lnTo>
                  <a:pt x="206" y="409"/>
                </a:lnTo>
                <a:lnTo>
                  <a:pt x="206" y="408"/>
                </a:lnTo>
                <a:lnTo>
                  <a:pt x="206" y="406"/>
                </a:lnTo>
                <a:lnTo>
                  <a:pt x="199" y="406"/>
                </a:lnTo>
                <a:lnTo>
                  <a:pt x="197" y="406"/>
                </a:lnTo>
                <a:lnTo>
                  <a:pt x="196" y="406"/>
                </a:lnTo>
                <a:lnTo>
                  <a:pt x="193" y="406"/>
                </a:lnTo>
                <a:lnTo>
                  <a:pt x="192" y="407"/>
                </a:lnTo>
                <a:lnTo>
                  <a:pt x="191" y="407"/>
                </a:lnTo>
                <a:lnTo>
                  <a:pt x="187" y="409"/>
                </a:lnTo>
                <a:lnTo>
                  <a:pt x="185" y="409"/>
                </a:lnTo>
                <a:lnTo>
                  <a:pt x="185" y="410"/>
                </a:lnTo>
                <a:lnTo>
                  <a:pt x="184" y="410"/>
                </a:lnTo>
                <a:lnTo>
                  <a:pt x="183" y="410"/>
                </a:lnTo>
                <a:lnTo>
                  <a:pt x="175" y="410"/>
                </a:lnTo>
                <a:lnTo>
                  <a:pt x="170" y="410"/>
                </a:lnTo>
                <a:lnTo>
                  <a:pt x="161" y="410"/>
                </a:lnTo>
                <a:lnTo>
                  <a:pt x="157" y="409"/>
                </a:lnTo>
                <a:lnTo>
                  <a:pt x="154" y="409"/>
                </a:lnTo>
                <a:lnTo>
                  <a:pt x="142" y="409"/>
                </a:lnTo>
                <a:lnTo>
                  <a:pt x="138" y="409"/>
                </a:lnTo>
                <a:lnTo>
                  <a:pt x="133" y="409"/>
                </a:lnTo>
                <a:lnTo>
                  <a:pt x="128" y="409"/>
                </a:lnTo>
                <a:lnTo>
                  <a:pt x="127" y="409"/>
                </a:lnTo>
                <a:lnTo>
                  <a:pt x="118" y="410"/>
                </a:lnTo>
                <a:lnTo>
                  <a:pt x="115" y="410"/>
                </a:lnTo>
                <a:lnTo>
                  <a:pt x="113" y="410"/>
                </a:lnTo>
                <a:lnTo>
                  <a:pt x="112" y="410"/>
                </a:lnTo>
                <a:lnTo>
                  <a:pt x="111" y="410"/>
                </a:lnTo>
                <a:lnTo>
                  <a:pt x="107" y="410"/>
                </a:lnTo>
                <a:lnTo>
                  <a:pt x="103" y="410"/>
                </a:lnTo>
                <a:lnTo>
                  <a:pt x="98" y="410"/>
                </a:lnTo>
                <a:lnTo>
                  <a:pt x="93" y="410"/>
                </a:lnTo>
                <a:lnTo>
                  <a:pt x="92" y="409"/>
                </a:lnTo>
                <a:lnTo>
                  <a:pt x="90" y="409"/>
                </a:lnTo>
                <a:lnTo>
                  <a:pt x="89" y="409"/>
                </a:lnTo>
                <a:lnTo>
                  <a:pt x="88" y="408"/>
                </a:lnTo>
                <a:lnTo>
                  <a:pt x="87" y="407"/>
                </a:lnTo>
                <a:lnTo>
                  <a:pt x="84" y="401"/>
                </a:lnTo>
                <a:lnTo>
                  <a:pt x="82" y="399"/>
                </a:lnTo>
                <a:lnTo>
                  <a:pt x="81" y="397"/>
                </a:lnTo>
                <a:lnTo>
                  <a:pt x="80" y="395"/>
                </a:lnTo>
                <a:lnTo>
                  <a:pt x="78" y="391"/>
                </a:lnTo>
                <a:lnTo>
                  <a:pt x="77" y="389"/>
                </a:lnTo>
                <a:lnTo>
                  <a:pt x="75" y="385"/>
                </a:lnTo>
                <a:lnTo>
                  <a:pt x="72" y="382"/>
                </a:lnTo>
                <a:lnTo>
                  <a:pt x="72" y="381"/>
                </a:lnTo>
                <a:lnTo>
                  <a:pt x="67" y="371"/>
                </a:lnTo>
                <a:lnTo>
                  <a:pt x="66" y="370"/>
                </a:lnTo>
                <a:lnTo>
                  <a:pt x="63" y="366"/>
                </a:lnTo>
                <a:lnTo>
                  <a:pt x="62" y="365"/>
                </a:lnTo>
                <a:lnTo>
                  <a:pt x="62" y="364"/>
                </a:lnTo>
                <a:lnTo>
                  <a:pt x="62" y="363"/>
                </a:lnTo>
                <a:lnTo>
                  <a:pt x="62" y="355"/>
                </a:lnTo>
                <a:lnTo>
                  <a:pt x="62" y="354"/>
                </a:lnTo>
                <a:lnTo>
                  <a:pt x="61" y="352"/>
                </a:lnTo>
                <a:lnTo>
                  <a:pt x="61" y="351"/>
                </a:lnTo>
                <a:lnTo>
                  <a:pt x="60" y="351"/>
                </a:lnTo>
                <a:lnTo>
                  <a:pt x="59" y="351"/>
                </a:lnTo>
                <a:lnTo>
                  <a:pt x="54" y="351"/>
                </a:lnTo>
                <a:lnTo>
                  <a:pt x="50" y="351"/>
                </a:lnTo>
                <a:lnTo>
                  <a:pt x="42" y="351"/>
                </a:lnTo>
                <a:lnTo>
                  <a:pt x="36" y="351"/>
                </a:lnTo>
                <a:lnTo>
                  <a:pt x="24" y="351"/>
                </a:lnTo>
                <a:lnTo>
                  <a:pt x="3" y="351"/>
                </a:lnTo>
                <a:lnTo>
                  <a:pt x="2" y="351"/>
                </a:lnTo>
                <a:lnTo>
                  <a:pt x="1" y="351"/>
                </a:lnTo>
                <a:lnTo>
                  <a:pt x="1" y="350"/>
                </a:lnTo>
                <a:lnTo>
                  <a:pt x="0" y="350"/>
                </a:lnTo>
                <a:lnTo>
                  <a:pt x="0" y="349"/>
                </a:lnTo>
                <a:lnTo>
                  <a:pt x="0" y="348"/>
                </a:lnTo>
                <a:lnTo>
                  <a:pt x="0" y="343"/>
                </a:lnTo>
                <a:lnTo>
                  <a:pt x="0" y="332"/>
                </a:lnTo>
                <a:close/>
                <a:moveTo>
                  <a:pt x="249" y="260"/>
                </a:moveTo>
                <a:lnTo>
                  <a:pt x="249" y="262"/>
                </a:lnTo>
                <a:lnTo>
                  <a:pt x="249" y="263"/>
                </a:lnTo>
                <a:lnTo>
                  <a:pt x="250" y="264"/>
                </a:lnTo>
                <a:lnTo>
                  <a:pt x="251" y="265"/>
                </a:lnTo>
                <a:lnTo>
                  <a:pt x="251" y="266"/>
                </a:lnTo>
                <a:lnTo>
                  <a:pt x="253" y="272"/>
                </a:lnTo>
                <a:lnTo>
                  <a:pt x="254" y="274"/>
                </a:lnTo>
                <a:lnTo>
                  <a:pt x="256" y="276"/>
                </a:lnTo>
                <a:lnTo>
                  <a:pt x="256" y="278"/>
                </a:lnTo>
                <a:lnTo>
                  <a:pt x="256" y="280"/>
                </a:lnTo>
                <a:lnTo>
                  <a:pt x="256" y="281"/>
                </a:lnTo>
                <a:lnTo>
                  <a:pt x="254" y="282"/>
                </a:lnTo>
                <a:lnTo>
                  <a:pt x="254" y="283"/>
                </a:lnTo>
                <a:lnTo>
                  <a:pt x="254" y="284"/>
                </a:lnTo>
                <a:lnTo>
                  <a:pt x="254" y="285"/>
                </a:lnTo>
                <a:lnTo>
                  <a:pt x="254" y="287"/>
                </a:lnTo>
                <a:lnTo>
                  <a:pt x="256" y="288"/>
                </a:lnTo>
                <a:lnTo>
                  <a:pt x="256" y="289"/>
                </a:lnTo>
                <a:lnTo>
                  <a:pt x="257" y="289"/>
                </a:lnTo>
                <a:lnTo>
                  <a:pt x="258" y="290"/>
                </a:lnTo>
                <a:lnTo>
                  <a:pt x="260" y="290"/>
                </a:lnTo>
                <a:lnTo>
                  <a:pt x="261" y="290"/>
                </a:lnTo>
                <a:lnTo>
                  <a:pt x="262" y="290"/>
                </a:lnTo>
                <a:lnTo>
                  <a:pt x="263" y="290"/>
                </a:lnTo>
                <a:lnTo>
                  <a:pt x="266" y="291"/>
                </a:lnTo>
                <a:lnTo>
                  <a:pt x="267" y="291"/>
                </a:lnTo>
                <a:lnTo>
                  <a:pt x="269" y="295"/>
                </a:lnTo>
                <a:lnTo>
                  <a:pt x="283" y="295"/>
                </a:lnTo>
                <a:lnTo>
                  <a:pt x="284" y="296"/>
                </a:lnTo>
                <a:lnTo>
                  <a:pt x="285" y="295"/>
                </a:lnTo>
                <a:lnTo>
                  <a:pt x="294" y="295"/>
                </a:lnTo>
                <a:lnTo>
                  <a:pt x="295" y="295"/>
                </a:lnTo>
                <a:lnTo>
                  <a:pt x="296" y="295"/>
                </a:lnTo>
                <a:lnTo>
                  <a:pt x="304" y="296"/>
                </a:lnTo>
                <a:lnTo>
                  <a:pt x="314" y="296"/>
                </a:lnTo>
                <a:lnTo>
                  <a:pt x="316" y="297"/>
                </a:lnTo>
                <a:lnTo>
                  <a:pt x="319" y="300"/>
                </a:lnTo>
                <a:lnTo>
                  <a:pt x="325" y="307"/>
                </a:lnTo>
                <a:lnTo>
                  <a:pt x="326" y="308"/>
                </a:lnTo>
                <a:lnTo>
                  <a:pt x="329" y="315"/>
                </a:lnTo>
                <a:lnTo>
                  <a:pt x="329" y="316"/>
                </a:lnTo>
                <a:lnTo>
                  <a:pt x="330" y="316"/>
                </a:lnTo>
                <a:lnTo>
                  <a:pt x="330" y="310"/>
                </a:lnTo>
                <a:lnTo>
                  <a:pt x="331" y="308"/>
                </a:lnTo>
                <a:lnTo>
                  <a:pt x="337" y="297"/>
                </a:lnTo>
                <a:lnTo>
                  <a:pt x="343" y="288"/>
                </a:lnTo>
                <a:lnTo>
                  <a:pt x="344" y="284"/>
                </a:lnTo>
                <a:lnTo>
                  <a:pt x="345" y="281"/>
                </a:lnTo>
                <a:lnTo>
                  <a:pt x="348" y="276"/>
                </a:lnTo>
                <a:lnTo>
                  <a:pt x="348" y="271"/>
                </a:lnTo>
                <a:lnTo>
                  <a:pt x="348" y="266"/>
                </a:lnTo>
                <a:lnTo>
                  <a:pt x="348" y="257"/>
                </a:lnTo>
                <a:lnTo>
                  <a:pt x="348" y="255"/>
                </a:lnTo>
                <a:lnTo>
                  <a:pt x="348" y="248"/>
                </a:lnTo>
                <a:lnTo>
                  <a:pt x="348" y="247"/>
                </a:lnTo>
                <a:lnTo>
                  <a:pt x="348" y="242"/>
                </a:lnTo>
                <a:lnTo>
                  <a:pt x="348" y="241"/>
                </a:lnTo>
                <a:lnTo>
                  <a:pt x="348" y="238"/>
                </a:lnTo>
                <a:lnTo>
                  <a:pt x="348" y="232"/>
                </a:lnTo>
                <a:lnTo>
                  <a:pt x="348" y="231"/>
                </a:lnTo>
                <a:lnTo>
                  <a:pt x="348" y="229"/>
                </a:lnTo>
                <a:lnTo>
                  <a:pt x="348" y="225"/>
                </a:lnTo>
                <a:lnTo>
                  <a:pt x="348" y="217"/>
                </a:lnTo>
                <a:lnTo>
                  <a:pt x="352" y="217"/>
                </a:lnTo>
                <a:lnTo>
                  <a:pt x="397" y="216"/>
                </a:lnTo>
                <a:lnTo>
                  <a:pt x="397" y="207"/>
                </a:lnTo>
                <a:lnTo>
                  <a:pt x="403" y="207"/>
                </a:lnTo>
                <a:lnTo>
                  <a:pt x="415" y="207"/>
                </a:lnTo>
                <a:lnTo>
                  <a:pt x="414" y="206"/>
                </a:lnTo>
                <a:lnTo>
                  <a:pt x="414" y="205"/>
                </a:lnTo>
                <a:lnTo>
                  <a:pt x="413" y="204"/>
                </a:lnTo>
                <a:lnTo>
                  <a:pt x="413" y="203"/>
                </a:lnTo>
                <a:lnTo>
                  <a:pt x="413" y="201"/>
                </a:lnTo>
                <a:lnTo>
                  <a:pt x="412" y="201"/>
                </a:lnTo>
                <a:lnTo>
                  <a:pt x="408" y="198"/>
                </a:lnTo>
                <a:lnTo>
                  <a:pt x="406" y="196"/>
                </a:lnTo>
                <a:lnTo>
                  <a:pt x="406" y="195"/>
                </a:lnTo>
                <a:lnTo>
                  <a:pt x="405" y="195"/>
                </a:lnTo>
                <a:lnTo>
                  <a:pt x="404" y="193"/>
                </a:lnTo>
                <a:lnTo>
                  <a:pt x="403" y="195"/>
                </a:lnTo>
                <a:lnTo>
                  <a:pt x="402" y="195"/>
                </a:lnTo>
                <a:lnTo>
                  <a:pt x="400" y="195"/>
                </a:lnTo>
                <a:lnTo>
                  <a:pt x="399" y="196"/>
                </a:lnTo>
                <a:lnTo>
                  <a:pt x="398" y="196"/>
                </a:lnTo>
                <a:lnTo>
                  <a:pt x="397" y="196"/>
                </a:lnTo>
                <a:lnTo>
                  <a:pt x="396" y="196"/>
                </a:lnTo>
                <a:lnTo>
                  <a:pt x="395" y="196"/>
                </a:lnTo>
                <a:lnTo>
                  <a:pt x="386" y="196"/>
                </a:lnTo>
                <a:lnTo>
                  <a:pt x="371" y="196"/>
                </a:lnTo>
                <a:lnTo>
                  <a:pt x="365" y="196"/>
                </a:lnTo>
                <a:lnTo>
                  <a:pt x="362" y="196"/>
                </a:lnTo>
                <a:lnTo>
                  <a:pt x="361" y="196"/>
                </a:lnTo>
                <a:lnTo>
                  <a:pt x="356" y="197"/>
                </a:lnTo>
                <a:lnTo>
                  <a:pt x="352" y="197"/>
                </a:lnTo>
                <a:lnTo>
                  <a:pt x="346" y="197"/>
                </a:lnTo>
                <a:lnTo>
                  <a:pt x="345" y="198"/>
                </a:lnTo>
                <a:lnTo>
                  <a:pt x="344" y="198"/>
                </a:lnTo>
                <a:lnTo>
                  <a:pt x="343" y="198"/>
                </a:lnTo>
                <a:lnTo>
                  <a:pt x="342" y="199"/>
                </a:lnTo>
                <a:lnTo>
                  <a:pt x="340" y="199"/>
                </a:lnTo>
                <a:lnTo>
                  <a:pt x="339" y="199"/>
                </a:lnTo>
                <a:lnTo>
                  <a:pt x="329" y="198"/>
                </a:lnTo>
                <a:lnTo>
                  <a:pt x="328" y="198"/>
                </a:lnTo>
                <a:lnTo>
                  <a:pt x="326" y="198"/>
                </a:lnTo>
                <a:lnTo>
                  <a:pt x="325" y="199"/>
                </a:lnTo>
                <a:lnTo>
                  <a:pt x="323" y="199"/>
                </a:lnTo>
                <a:lnTo>
                  <a:pt x="322" y="200"/>
                </a:lnTo>
                <a:lnTo>
                  <a:pt x="321" y="200"/>
                </a:lnTo>
                <a:lnTo>
                  <a:pt x="320" y="201"/>
                </a:lnTo>
                <a:lnTo>
                  <a:pt x="319" y="203"/>
                </a:lnTo>
                <a:lnTo>
                  <a:pt x="318" y="203"/>
                </a:lnTo>
                <a:lnTo>
                  <a:pt x="318" y="204"/>
                </a:lnTo>
                <a:lnTo>
                  <a:pt x="306" y="217"/>
                </a:lnTo>
                <a:lnTo>
                  <a:pt x="304" y="220"/>
                </a:lnTo>
                <a:lnTo>
                  <a:pt x="302" y="221"/>
                </a:lnTo>
                <a:lnTo>
                  <a:pt x="301" y="223"/>
                </a:lnTo>
                <a:lnTo>
                  <a:pt x="300" y="224"/>
                </a:lnTo>
                <a:lnTo>
                  <a:pt x="297" y="225"/>
                </a:lnTo>
                <a:lnTo>
                  <a:pt x="296" y="225"/>
                </a:lnTo>
                <a:lnTo>
                  <a:pt x="294" y="226"/>
                </a:lnTo>
                <a:lnTo>
                  <a:pt x="292" y="228"/>
                </a:lnTo>
                <a:lnTo>
                  <a:pt x="291" y="228"/>
                </a:lnTo>
                <a:lnTo>
                  <a:pt x="288" y="229"/>
                </a:lnTo>
                <a:lnTo>
                  <a:pt x="287" y="229"/>
                </a:lnTo>
                <a:lnTo>
                  <a:pt x="286" y="229"/>
                </a:lnTo>
                <a:lnTo>
                  <a:pt x="285" y="229"/>
                </a:lnTo>
                <a:lnTo>
                  <a:pt x="282" y="229"/>
                </a:lnTo>
                <a:lnTo>
                  <a:pt x="277" y="229"/>
                </a:lnTo>
                <a:lnTo>
                  <a:pt x="267" y="228"/>
                </a:lnTo>
                <a:lnTo>
                  <a:pt x="266" y="228"/>
                </a:lnTo>
                <a:lnTo>
                  <a:pt x="265" y="228"/>
                </a:lnTo>
                <a:lnTo>
                  <a:pt x="263" y="226"/>
                </a:lnTo>
                <a:lnTo>
                  <a:pt x="262" y="226"/>
                </a:lnTo>
                <a:lnTo>
                  <a:pt x="261" y="226"/>
                </a:lnTo>
                <a:lnTo>
                  <a:pt x="260" y="225"/>
                </a:lnTo>
                <a:lnTo>
                  <a:pt x="259" y="225"/>
                </a:lnTo>
                <a:lnTo>
                  <a:pt x="258" y="225"/>
                </a:lnTo>
                <a:lnTo>
                  <a:pt x="257" y="224"/>
                </a:lnTo>
                <a:lnTo>
                  <a:pt x="256" y="223"/>
                </a:lnTo>
                <a:lnTo>
                  <a:pt x="254" y="223"/>
                </a:lnTo>
                <a:lnTo>
                  <a:pt x="250" y="218"/>
                </a:lnTo>
                <a:lnTo>
                  <a:pt x="249" y="218"/>
                </a:lnTo>
                <a:lnTo>
                  <a:pt x="249" y="224"/>
                </a:lnTo>
                <a:lnTo>
                  <a:pt x="249" y="229"/>
                </a:lnTo>
                <a:lnTo>
                  <a:pt x="249" y="234"/>
                </a:lnTo>
                <a:lnTo>
                  <a:pt x="249" y="238"/>
                </a:lnTo>
                <a:lnTo>
                  <a:pt x="249" y="239"/>
                </a:lnTo>
                <a:lnTo>
                  <a:pt x="249" y="246"/>
                </a:lnTo>
                <a:lnTo>
                  <a:pt x="249" y="254"/>
                </a:lnTo>
                <a:lnTo>
                  <a:pt x="250" y="255"/>
                </a:lnTo>
                <a:lnTo>
                  <a:pt x="250" y="256"/>
                </a:lnTo>
                <a:lnTo>
                  <a:pt x="250" y="257"/>
                </a:lnTo>
                <a:lnTo>
                  <a:pt x="249" y="259"/>
                </a:lnTo>
                <a:lnTo>
                  <a:pt x="249" y="260"/>
                </a:lnTo>
                <a:close/>
                <a:moveTo>
                  <a:pt x="284" y="406"/>
                </a:moveTo>
                <a:lnTo>
                  <a:pt x="286" y="406"/>
                </a:lnTo>
                <a:lnTo>
                  <a:pt x="290" y="406"/>
                </a:lnTo>
                <a:lnTo>
                  <a:pt x="292" y="406"/>
                </a:lnTo>
                <a:lnTo>
                  <a:pt x="296" y="406"/>
                </a:lnTo>
                <a:lnTo>
                  <a:pt x="299" y="406"/>
                </a:lnTo>
                <a:lnTo>
                  <a:pt x="302" y="406"/>
                </a:lnTo>
                <a:lnTo>
                  <a:pt x="304" y="406"/>
                </a:lnTo>
                <a:lnTo>
                  <a:pt x="305" y="406"/>
                </a:lnTo>
                <a:lnTo>
                  <a:pt x="306" y="389"/>
                </a:lnTo>
                <a:lnTo>
                  <a:pt x="306" y="388"/>
                </a:lnTo>
                <a:lnTo>
                  <a:pt x="308" y="388"/>
                </a:lnTo>
                <a:lnTo>
                  <a:pt x="330" y="396"/>
                </a:lnTo>
                <a:lnTo>
                  <a:pt x="330" y="397"/>
                </a:lnTo>
                <a:lnTo>
                  <a:pt x="330" y="398"/>
                </a:lnTo>
                <a:lnTo>
                  <a:pt x="330" y="401"/>
                </a:lnTo>
                <a:lnTo>
                  <a:pt x="330" y="404"/>
                </a:lnTo>
                <a:lnTo>
                  <a:pt x="329" y="406"/>
                </a:lnTo>
                <a:lnTo>
                  <a:pt x="329" y="408"/>
                </a:lnTo>
                <a:lnTo>
                  <a:pt x="328" y="421"/>
                </a:lnTo>
                <a:lnTo>
                  <a:pt x="328" y="426"/>
                </a:lnTo>
                <a:lnTo>
                  <a:pt x="327" y="432"/>
                </a:lnTo>
                <a:lnTo>
                  <a:pt x="327" y="435"/>
                </a:lnTo>
                <a:lnTo>
                  <a:pt x="327" y="438"/>
                </a:lnTo>
                <a:lnTo>
                  <a:pt x="327" y="439"/>
                </a:lnTo>
                <a:lnTo>
                  <a:pt x="327" y="444"/>
                </a:lnTo>
                <a:lnTo>
                  <a:pt x="327" y="446"/>
                </a:lnTo>
                <a:lnTo>
                  <a:pt x="327" y="447"/>
                </a:lnTo>
                <a:lnTo>
                  <a:pt x="327" y="448"/>
                </a:lnTo>
                <a:lnTo>
                  <a:pt x="327" y="449"/>
                </a:lnTo>
                <a:lnTo>
                  <a:pt x="328" y="450"/>
                </a:lnTo>
                <a:lnTo>
                  <a:pt x="332" y="456"/>
                </a:lnTo>
                <a:lnTo>
                  <a:pt x="335" y="458"/>
                </a:lnTo>
                <a:lnTo>
                  <a:pt x="335" y="459"/>
                </a:lnTo>
                <a:lnTo>
                  <a:pt x="335" y="460"/>
                </a:lnTo>
                <a:lnTo>
                  <a:pt x="336" y="460"/>
                </a:lnTo>
                <a:lnTo>
                  <a:pt x="336" y="462"/>
                </a:lnTo>
                <a:lnTo>
                  <a:pt x="336" y="463"/>
                </a:lnTo>
                <a:lnTo>
                  <a:pt x="336" y="464"/>
                </a:lnTo>
                <a:lnTo>
                  <a:pt x="335" y="469"/>
                </a:lnTo>
                <a:lnTo>
                  <a:pt x="335" y="471"/>
                </a:lnTo>
                <a:lnTo>
                  <a:pt x="335" y="472"/>
                </a:lnTo>
                <a:lnTo>
                  <a:pt x="336" y="473"/>
                </a:lnTo>
                <a:lnTo>
                  <a:pt x="338" y="476"/>
                </a:lnTo>
                <a:lnTo>
                  <a:pt x="339" y="481"/>
                </a:lnTo>
                <a:lnTo>
                  <a:pt x="340" y="483"/>
                </a:lnTo>
                <a:lnTo>
                  <a:pt x="343" y="488"/>
                </a:lnTo>
                <a:lnTo>
                  <a:pt x="343" y="489"/>
                </a:lnTo>
                <a:lnTo>
                  <a:pt x="344" y="489"/>
                </a:lnTo>
                <a:lnTo>
                  <a:pt x="344" y="490"/>
                </a:lnTo>
                <a:lnTo>
                  <a:pt x="345" y="491"/>
                </a:lnTo>
                <a:lnTo>
                  <a:pt x="346" y="489"/>
                </a:lnTo>
                <a:lnTo>
                  <a:pt x="346" y="485"/>
                </a:lnTo>
                <a:lnTo>
                  <a:pt x="349" y="486"/>
                </a:lnTo>
                <a:lnTo>
                  <a:pt x="349" y="489"/>
                </a:lnTo>
                <a:lnTo>
                  <a:pt x="353" y="491"/>
                </a:lnTo>
                <a:lnTo>
                  <a:pt x="359" y="493"/>
                </a:lnTo>
                <a:lnTo>
                  <a:pt x="361" y="484"/>
                </a:lnTo>
                <a:lnTo>
                  <a:pt x="364" y="473"/>
                </a:lnTo>
                <a:lnTo>
                  <a:pt x="360" y="473"/>
                </a:lnTo>
                <a:lnTo>
                  <a:pt x="360" y="469"/>
                </a:lnTo>
                <a:lnTo>
                  <a:pt x="368" y="431"/>
                </a:lnTo>
                <a:lnTo>
                  <a:pt x="356" y="429"/>
                </a:lnTo>
                <a:lnTo>
                  <a:pt x="360" y="406"/>
                </a:lnTo>
                <a:lnTo>
                  <a:pt x="361" y="402"/>
                </a:lnTo>
                <a:lnTo>
                  <a:pt x="361" y="401"/>
                </a:lnTo>
                <a:lnTo>
                  <a:pt x="361" y="400"/>
                </a:lnTo>
                <a:lnTo>
                  <a:pt x="363" y="390"/>
                </a:lnTo>
                <a:lnTo>
                  <a:pt x="361" y="389"/>
                </a:lnTo>
                <a:lnTo>
                  <a:pt x="343" y="385"/>
                </a:lnTo>
                <a:lnTo>
                  <a:pt x="331" y="383"/>
                </a:lnTo>
                <a:lnTo>
                  <a:pt x="331" y="382"/>
                </a:lnTo>
                <a:lnTo>
                  <a:pt x="331" y="381"/>
                </a:lnTo>
                <a:lnTo>
                  <a:pt x="330" y="379"/>
                </a:lnTo>
                <a:lnTo>
                  <a:pt x="330" y="376"/>
                </a:lnTo>
                <a:lnTo>
                  <a:pt x="330" y="373"/>
                </a:lnTo>
                <a:lnTo>
                  <a:pt x="330" y="371"/>
                </a:lnTo>
                <a:lnTo>
                  <a:pt x="329" y="368"/>
                </a:lnTo>
                <a:lnTo>
                  <a:pt x="329" y="367"/>
                </a:lnTo>
                <a:lnTo>
                  <a:pt x="329" y="366"/>
                </a:lnTo>
                <a:lnTo>
                  <a:pt x="323" y="366"/>
                </a:lnTo>
                <a:lnTo>
                  <a:pt x="311" y="366"/>
                </a:lnTo>
                <a:lnTo>
                  <a:pt x="310" y="366"/>
                </a:lnTo>
                <a:lnTo>
                  <a:pt x="309" y="366"/>
                </a:lnTo>
                <a:lnTo>
                  <a:pt x="308" y="366"/>
                </a:lnTo>
                <a:lnTo>
                  <a:pt x="306" y="366"/>
                </a:lnTo>
                <a:lnTo>
                  <a:pt x="284" y="366"/>
                </a:lnTo>
                <a:lnTo>
                  <a:pt x="284" y="379"/>
                </a:lnTo>
                <a:lnTo>
                  <a:pt x="285" y="379"/>
                </a:lnTo>
                <a:lnTo>
                  <a:pt x="284" y="396"/>
                </a:lnTo>
                <a:lnTo>
                  <a:pt x="284" y="399"/>
                </a:lnTo>
                <a:lnTo>
                  <a:pt x="284" y="406"/>
                </a:lnTo>
                <a:close/>
                <a:moveTo>
                  <a:pt x="398" y="293"/>
                </a:moveTo>
                <a:lnTo>
                  <a:pt x="399" y="295"/>
                </a:lnTo>
                <a:lnTo>
                  <a:pt x="399" y="297"/>
                </a:lnTo>
                <a:lnTo>
                  <a:pt x="400" y="300"/>
                </a:lnTo>
                <a:lnTo>
                  <a:pt x="402" y="301"/>
                </a:lnTo>
                <a:lnTo>
                  <a:pt x="402" y="303"/>
                </a:lnTo>
                <a:lnTo>
                  <a:pt x="403" y="306"/>
                </a:lnTo>
                <a:lnTo>
                  <a:pt x="404" y="309"/>
                </a:lnTo>
                <a:lnTo>
                  <a:pt x="404" y="310"/>
                </a:lnTo>
                <a:lnTo>
                  <a:pt x="405" y="312"/>
                </a:lnTo>
                <a:lnTo>
                  <a:pt x="405" y="313"/>
                </a:lnTo>
                <a:lnTo>
                  <a:pt x="406" y="317"/>
                </a:lnTo>
                <a:lnTo>
                  <a:pt x="407" y="318"/>
                </a:lnTo>
                <a:lnTo>
                  <a:pt x="408" y="318"/>
                </a:lnTo>
                <a:lnTo>
                  <a:pt x="409" y="318"/>
                </a:lnTo>
                <a:lnTo>
                  <a:pt x="411" y="318"/>
                </a:lnTo>
                <a:lnTo>
                  <a:pt x="412" y="317"/>
                </a:lnTo>
                <a:lnTo>
                  <a:pt x="413" y="317"/>
                </a:lnTo>
                <a:lnTo>
                  <a:pt x="414" y="316"/>
                </a:lnTo>
                <a:lnTo>
                  <a:pt x="415" y="316"/>
                </a:lnTo>
                <a:lnTo>
                  <a:pt x="416" y="316"/>
                </a:lnTo>
                <a:lnTo>
                  <a:pt x="417" y="316"/>
                </a:lnTo>
                <a:lnTo>
                  <a:pt x="418" y="315"/>
                </a:lnTo>
                <a:lnTo>
                  <a:pt x="420" y="315"/>
                </a:lnTo>
                <a:lnTo>
                  <a:pt x="421" y="315"/>
                </a:lnTo>
                <a:lnTo>
                  <a:pt x="422" y="315"/>
                </a:lnTo>
                <a:lnTo>
                  <a:pt x="423" y="315"/>
                </a:lnTo>
                <a:lnTo>
                  <a:pt x="424" y="315"/>
                </a:lnTo>
                <a:lnTo>
                  <a:pt x="425" y="315"/>
                </a:lnTo>
                <a:lnTo>
                  <a:pt x="426" y="315"/>
                </a:lnTo>
                <a:lnTo>
                  <a:pt x="428" y="315"/>
                </a:lnTo>
                <a:lnTo>
                  <a:pt x="429" y="315"/>
                </a:lnTo>
                <a:lnTo>
                  <a:pt x="438" y="315"/>
                </a:lnTo>
                <a:lnTo>
                  <a:pt x="452" y="314"/>
                </a:lnTo>
                <a:lnTo>
                  <a:pt x="460" y="315"/>
                </a:lnTo>
                <a:lnTo>
                  <a:pt x="464" y="315"/>
                </a:lnTo>
                <a:lnTo>
                  <a:pt x="466" y="316"/>
                </a:lnTo>
                <a:lnTo>
                  <a:pt x="467" y="317"/>
                </a:lnTo>
                <a:lnTo>
                  <a:pt x="473" y="321"/>
                </a:lnTo>
                <a:lnTo>
                  <a:pt x="475" y="322"/>
                </a:lnTo>
                <a:lnTo>
                  <a:pt x="477" y="323"/>
                </a:lnTo>
                <a:lnTo>
                  <a:pt x="478" y="323"/>
                </a:lnTo>
                <a:lnTo>
                  <a:pt x="480" y="323"/>
                </a:lnTo>
                <a:lnTo>
                  <a:pt x="481" y="323"/>
                </a:lnTo>
                <a:lnTo>
                  <a:pt x="481" y="322"/>
                </a:lnTo>
                <a:lnTo>
                  <a:pt x="482" y="320"/>
                </a:lnTo>
                <a:lnTo>
                  <a:pt x="482" y="317"/>
                </a:lnTo>
                <a:lnTo>
                  <a:pt x="483" y="315"/>
                </a:lnTo>
                <a:lnTo>
                  <a:pt x="483" y="314"/>
                </a:lnTo>
                <a:lnTo>
                  <a:pt x="484" y="312"/>
                </a:lnTo>
                <a:lnTo>
                  <a:pt x="484" y="310"/>
                </a:lnTo>
                <a:lnTo>
                  <a:pt x="481" y="309"/>
                </a:lnTo>
                <a:lnTo>
                  <a:pt x="481" y="308"/>
                </a:lnTo>
                <a:lnTo>
                  <a:pt x="483" y="300"/>
                </a:lnTo>
                <a:lnTo>
                  <a:pt x="483" y="299"/>
                </a:lnTo>
                <a:lnTo>
                  <a:pt x="484" y="297"/>
                </a:lnTo>
                <a:lnTo>
                  <a:pt x="486" y="290"/>
                </a:lnTo>
                <a:lnTo>
                  <a:pt x="486" y="289"/>
                </a:lnTo>
                <a:lnTo>
                  <a:pt x="490" y="280"/>
                </a:lnTo>
                <a:lnTo>
                  <a:pt x="487" y="280"/>
                </a:lnTo>
                <a:lnTo>
                  <a:pt x="486" y="280"/>
                </a:lnTo>
                <a:lnTo>
                  <a:pt x="485" y="280"/>
                </a:lnTo>
                <a:lnTo>
                  <a:pt x="482" y="280"/>
                </a:lnTo>
                <a:lnTo>
                  <a:pt x="478" y="280"/>
                </a:lnTo>
                <a:lnTo>
                  <a:pt x="475" y="280"/>
                </a:lnTo>
                <a:lnTo>
                  <a:pt x="474" y="280"/>
                </a:lnTo>
                <a:lnTo>
                  <a:pt x="473" y="280"/>
                </a:lnTo>
                <a:lnTo>
                  <a:pt x="472" y="280"/>
                </a:lnTo>
                <a:lnTo>
                  <a:pt x="468" y="280"/>
                </a:lnTo>
                <a:lnTo>
                  <a:pt x="467" y="280"/>
                </a:lnTo>
                <a:lnTo>
                  <a:pt x="464" y="280"/>
                </a:lnTo>
                <a:lnTo>
                  <a:pt x="460" y="280"/>
                </a:lnTo>
                <a:lnTo>
                  <a:pt x="458" y="280"/>
                </a:lnTo>
                <a:lnTo>
                  <a:pt x="456" y="280"/>
                </a:lnTo>
                <a:lnTo>
                  <a:pt x="454" y="279"/>
                </a:lnTo>
                <a:lnTo>
                  <a:pt x="451" y="279"/>
                </a:lnTo>
                <a:lnTo>
                  <a:pt x="450" y="279"/>
                </a:lnTo>
                <a:lnTo>
                  <a:pt x="448" y="279"/>
                </a:lnTo>
                <a:lnTo>
                  <a:pt x="446" y="279"/>
                </a:lnTo>
                <a:lnTo>
                  <a:pt x="443" y="279"/>
                </a:lnTo>
                <a:lnTo>
                  <a:pt x="442" y="279"/>
                </a:lnTo>
                <a:lnTo>
                  <a:pt x="441" y="279"/>
                </a:lnTo>
                <a:lnTo>
                  <a:pt x="437" y="279"/>
                </a:lnTo>
                <a:lnTo>
                  <a:pt x="431" y="279"/>
                </a:lnTo>
                <a:lnTo>
                  <a:pt x="428" y="279"/>
                </a:lnTo>
                <a:lnTo>
                  <a:pt x="426" y="279"/>
                </a:lnTo>
                <a:lnTo>
                  <a:pt x="423" y="279"/>
                </a:lnTo>
                <a:lnTo>
                  <a:pt x="422" y="279"/>
                </a:lnTo>
                <a:lnTo>
                  <a:pt x="421" y="279"/>
                </a:lnTo>
                <a:lnTo>
                  <a:pt x="416" y="279"/>
                </a:lnTo>
                <a:lnTo>
                  <a:pt x="415" y="279"/>
                </a:lnTo>
                <a:lnTo>
                  <a:pt x="415" y="280"/>
                </a:lnTo>
                <a:lnTo>
                  <a:pt x="415" y="281"/>
                </a:lnTo>
                <a:lnTo>
                  <a:pt x="415" y="282"/>
                </a:lnTo>
                <a:lnTo>
                  <a:pt x="415" y="287"/>
                </a:lnTo>
                <a:lnTo>
                  <a:pt x="414" y="288"/>
                </a:lnTo>
                <a:lnTo>
                  <a:pt x="413" y="288"/>
                </a:lnTo>
                <a:lnTo>
                  <a:pt x="412" y="288"/>
                </a:lnTo>
                <a:lnTo>
                  <a:pt x="408" y="289"/>
                </a:lnTo>
                <a:lnTo>
                  <a:pt x="406" y="290"/>
                </a:lnTo>
                <a:lnTo>
                  <a:pt x="405" y="290"/>
                </a:lnTo>
                <a:lnTo>
                  <a:pt x="403" y="291"/>
                </a:lnTo>
                <a:lnTo>
                  <a:pt x="400" y="292"/>
                </a:lnTo>
                <a:lnTo>
                  <a:pt x="399" y="292"/>
                </a:lnTo>
                <a:lnTo>
                  <a:pt x="398" y="292"/>
                </a:lnTo>
                <a:lnTo>
                  <a:pt x="398" y="293"/>
                </a:lnTo>
                <a:close/>
                <a:moveTo>
                  <a:pt x="416" y="499"/>
                </a:moveTo>
                <a:lnTo>
                  <a:pt x="418" y="499"/>
                </a:lnTo>
                <a:lnTo>
                  <a:pt x="423" y="499"/>
                </a:lnTo>
                <a:lnTo>
                  <a:pt x="431" y="499"/>
                </a:lnTo>
                <a:lnTo>
                  <a:pt x="432" y="499"/>
                </a:lnTo>
                <a:lnTo>
                  <a:pt x="433" y="498"/>
                </a:lnTo>
                <a:lnTo>
                  <a:pt x="439" y="497"/>
                </a:lnTo>
                <a:lnTo>
                  <a:pt x="441" y="496"/>
                </a:lnTo>
                <a:lnTo>
                  <a:pt x="442" y="494"/>
                </a:lnTo>
                <a:lnTo>
                  <a:pt x="444" y="494"/>
                </a:lnTo>
                <a:lnTo>
                  <a:pt x="447" y="491"/>
                </a:lnTo>
                <a:lnTo>
                  <a:pt x="449" y="489"/>
                </a:lnTo>
                <a:lnTo>
                  <a:pt x="451" y="484"/>
                </a:lnTo>
                <a:lnTo>
                  <a:pt x="451" y="483"/>
                </a:lnTo>
                <a:lnTo>
                  <a:pt x="451" y="465"/>
                </a:lnTo>
                <a:lnTo>
                  <a:pt x="452" y="421"/>
                </a:lnTo>
                <a:lnTo>
                  <a:pt x="450" y="421"/>
                </a:lnTo>
                <a:lnTo>
                  <a:pt x="448" y="421"/>
                </a:lnTo>
                <a:lnTo>
                  <a:pt x="444" y="421"/>
                </a:lnTo>
                <a:lnTo>
                  <a:pt x="442" y="421"/>
                </a:lnTo>
                <a:lnTo>
                  <a:pt x="440" y="421"/>
                </a:lnTo>
                <a:lnTo>
                  <a:pt x="437" y="421"/>
                </a:lnTo>
                <a:lnTo>
                  <a:pt x="435" y="421"/>
                </a:lnTo>
                <a:lnTo>
                  <a:pt x="432" y="422"/>
                </a:lnTo>
                <a:lnTo>
                  <a:pt x="430" y="422"/>
                </a:lnTo>
                <a:lnTo>
                  <a:pt x="429" y="422"/>
                </a:lnTo>
                <a:lnTo>
                  <a:pt x="424" y="422"/>
                </a:lnTo>
                <a:lnTo>
                  <a:pt x="418" y="422"/>
                </a:lnTo>
                <a:lnTo>
                  <a:pt x="417" y="422"/>
                </a:lnTo>
                <a:lnTo>
                  <a:pt x="417" y="423"/>
                </a:lnTo>
                <a:lnTo>
                  <a:pt x="416" y="423"/>
                </a:lnTo>
                <a:lnTo>
                  <a:pt x="416" y="449"/>
                </a:lnTo>
                <a:lnTo>
                  <a:pt x="416" y="450"/>
                </a:lnTo>
                <a:lnTo>
                  <a:pt x="416" y="474"/>
                </a:lnTo>
                <a:lnTo>
                  <a:pt x="416" y="486"/>
                </a:lnTo>
                <a:lnTo>
                  <a:pt x="416" y="499"/>
                </a:lnTo>
                <a:close/>
                <a:moveTo>
                  <a:pt x="524" y="124"/>
                </a:moveTo>
                <a:lnTo>
                  <a:pt x="526" y="124"/>
                </a:lnTo>
                <a:lnTo>
                  <a:pt x="528" y="124"/>
                </a:lnTo>
                <a:lnTo>
                  <a:pt x="528" y="123"/>
                </a:lnTo>
                <a:lnTo>
                  <a:pt x="525" y="123"/>
                </a:lnTo>
                <a:lnTo>
                  <a:pt x="523" y="123"/>
                </a:lnTo>
                <a:lnTo>
                  <a:pt x="524" y="124"/>
                </a:lnTo>
                <a:close/>
                <a:moveTo>
                  <a:pt x="415" y="207"/>
                </a:moveTo>
                <a:lnTo>
                  <a:pt x="417" y="208"/>
                </a:lnTo>
                <a:lnTo>
                  <a:pt x="418" y="208"/>
                </a:lnTo>
                <a:lnTo>
                  <a:pt x="420" y="209"/>
                </a:lnTo>
                <a:lnTo>
                  <a:pt x="421" y="209"/>
                </a:lnTo>
                <a:lnTo>
                  <a:pt x="421" y="211"/>
                </a:lnTo>
                <a:lnTo>
                  <a:pt x="422" y="211"/>
                </a:lnTo>
                <a:lnTo>
                  <a:pt x="422" y="212"/>
                </a:lnTo>
                <a:lnTo>
                  <a:pt x="422" y="216"/>
                </a:lnTo>
                <a:lnTo>
                  <a:pt x="408" y="216"/>
                </a:lnTo>
                <a:lnTo>
                  <a:pt x="407" y="216"/>
                </a:lnTo>
                <a:lnTo>
                  <a:pt x="407" y="218"/>
                </a:lnTo>
                <a:lnTo>
                  <a:pt x="407" y="240"/>
                </a:lnTo>
                <a:lnTo>
                  <a:pt x="407" y="253"/>
                </a:lnTo>
                <a:lnTo>
                  <a:pt x="407" y="254"/>
                </a:lnTo>
                <a:lnTo>
                  <a:pt x="422" y="254"/>
                </a:lnTo>
                <a:lnTo>
                  <a:pt x="422" y="255"/>
                </a:lnTo>
                <a:lnTo>
                  <a:pt x="422" y="256"/>
                </a:lnTo>
                <a:lnTo>
                  <a:pt x="423" y="256"/>
                </a:lnTo>
                <a:lnTo>
                  <a:pt x="424" y="256"/>
                </a:lnTo>
                <a:lnTo>
                  <a:pt x="424" y="255"/>
                </a:lnTo>
                <a:lnTo>
                  <a:pt x="425" y="255"/>
                </a:lnTo>
                <a:lnTo>
                  <a:pt x="426" y="255"/>
                </a:lnTo>
                <a:lnTo>
                  <a:pt x="426" y="254"/>
                </a:lnTo>
                <a:lnTo>
                  <a:pt x="428" y="254"/>
                </a:lnTo>
                <a:lnTo>
                  <a:pt x="429" y="254"/>
                </a:lnTo>
                <a:lnTo>
                  <a:pt x="430" y="254"/>
                </a:lnTo>
                <a:lnTo>
                  <a:pt x="431" y="254"/>
                </a:lnTo>
                <a:lnTo>
                  <a:pt x="435" y="255"/>
                </a:lnTo>
                <a:lnTo>
                  <a:pt x="437" y="256"/>
                </a:lnTo>
                <a:lnTo>
                  <a:pt x="438" y="256"/>
                </a:lnTo>
                <a:lnTo>
                  <a:pt x="439" y="257"/>
                </a:lnTo>
                <a:lnTo>
                  <a:pt x="440" y="258"/>
                </a:lnTo>
                <a:lnTo>
                  <a:pt x="440" y="259"/>
                </a:lnTo>
                <a:lnTo>
                  <a:pt x="443" y="263"/>
                </a:lnTo>
                <a:lnTo>
                  <a:pt x="446" y="266"/>
                </a:lnTo>
                <a:lnTo>
                  <a:pt x="447" y="267"/>
                </a:lnTo>
                <a:lnTo>
                  <a:pt x="448" y="267"/>
                </a:lnTo>
                <a:lnTo>
                  <a:pt x="448" y="268"/>
                </a:lnTo>
                <a:lnTo>
                  <a:pt x="449" y="268"/>
                </a:lnTo>
                <a:lnTo>
                  <a:pt x="450" y="268"/>
                </a:lnTo>
                <a:lnTo>
                  <a:pt x="452" y="268"/>
                </a:lnTo>
                <a:lnTo>
                  <a:pt x="455" y="268"/>
                </a:lnTo>
                <a:lnTo>
                  <a:pt x="456" y="268"/>
                </a:lnTo>
                <a:lnTo>
                  <a:pt x="457" y="268"/>
                </a:lnTo>
                <a:lnTo>
                  <a:pt x="458" y="267"/>
                </a:lnTo>
                <a:lnTo>
                  <a:pt x="461" y="266"/>
                </a:lnTo>
                <a:lnTo>
                  <a:pt x="466" y="263"/>
                </a:lnTo>
                <a:lnTo>
                  <a:pt x="468" y="262"/>
                </a:lnTo>
                <a:lnTo>
                  <a:pt x="469" y="262"/>
                </a:lnTo>
                <a:lnTo>
                  <a:pt x="471" y="262"/>
                </a:lnTo>
                <a:lnTo>
                  <a:pt x="472" y="260"/>
                </a:lnTo>
                <a:lnTo>
                  <a:pt x="474" y="260"/>
                </a:lnTo>
                <a:lnTo>
                  <a:pt x="475" y="262"/>
                </a:lnTo>
                <a:lnTo>
                  <a:pt x="476" y="262"/>
                </a:lnTo>
                <a:lnTo>
                  <a:pt x="477" y="262"/>
                </a:lnTo>
                <a:lnTo>
                  <a:pt x="478" y="262"/>
                </a:lnTo>
                <a:lnTo>
                  <a:pt x="478" y="263"/>
                </a:lnTo>
                <a:lnTo>
                  <a:pt x="480" y="263"/>
                </a:lnTo>
                <a:lnTo>
                  <a:pt x="481" y="264"/>
                </a:lnTo>
                <a:lnTo>
                  <a:pt x="482" y="265"/>
                </a:lnTo>
                <a:lnTo>
                  <a:pt x="482" y="266"/>
                </a:lnTo>
                <a:lnTo>
                  <a:pt x="483" y="267"/>
                </a:lnTo>
                <a:lnTo>
                  <a:pt x="484" y="268"/>
                </a:lnTo>
                <a:lnTo>
                  <a:pt x="485" y="268"/>
                </a:lnTo>
                <a:lnTo>
                  <a:pt x="486" y="268"/>
                </a:lnTo>
                <a:lnTo>
                  <a:pt x="487" y="270"/>
                </a:lnTo>
                <a:lnTo>
                  <a:pt x="489" y="270"/>
                </a:lnTo>
                <a:lnTo>
                  <a:pt x="490" y="270"/>
                </a:lnTo>
                <a:lnTo>
                  <a:pt x="490" y="271"/>
                </a:lnTo>
                <a:lnTo>
                  <a:pt x="491" y="271"/>
                </a:lnTo>
                <a:lnTo>
                  <a:pt x="492" y="271"/>
                </a:lnTo>
                <a:lnTo>
                  <a:pt x="494" y="271"/>
                </a:lnTo>
                <a:lnTo>
                  <a:pt x="495" y="271"/>
                </a:lnTo>
                <a:lnTo>
                  <a:pt x="498" y="270"/>
                </a:lnTo>
                <a:lnTo>
                  <a:pt x="499" y="270"/>
                </a:lnTo>
                <a:lnTo>
                  <a:pt x="500" y="270"/>
                </a:lnTo>
                <a:lnTo>
                  <a:pt x="500" y="271"/>
                </a:lnTo>
                <a:lnTo>
                  <a:pt x="504" y="251"/>
                </a:lnTo>
                <a:lnTo>
                  <a:pt x="506" y="250"/>
                </a:lnTo>
                <a:lnTo>
                  <a:pt x="504" y="240"/>
                </a:lnTo>
                <a:lnTo>
                  <a:pt x="504" y="229"/>
                </a:lnTo>
                <a:lnTo>
                  <a:pt x="504" y="217"/>
                </a:lnTo>
                <a:lnTo>
                  <a:pt x="493" y="217"/>
                </a:lnTo>
                <a:lnTo>
                  <a:pt x="494" y="211"/>
                </a:lnTo>
                <a:lnTo>
                  <a:pt x="493" y="209"/>
                </a:lnTo>
                <a:lnTo>
                  <a:pt x="493" y="211"/>
                </a:lnTo>
                <a:lnTo>
                  <a:pt x="492" y="211"/>
                </a:lnTo>
                <a:lnTo>
                  <a:pt x="490" y="212"/>
                </a:lnTo>
                <a:lnTo>
                  <a:pt x="489" y="213"/>
                </a:lnTo>
                <a:lnTo>
                  <a:pt x="489" y="206"/>
                </a:lnTo>
                <a:lnTo>
                  <a:pt x="485" y="206"/>
                </a:lnTo>
                <a:lnTo>
                  <a:pt x="485" y="203"/>
                </a:lnTo>
                <a:lnTo>
                  <a:pt x="485" y="200"/>
                </a:lnTo>
                <a:lnTo>
                  <a:pt x="481" y="200"/>
                </a:lnTo>
                <a:lnTo>
                  <a:pt x="480" y="201"/>
                </a:lnTo>
                <a:lnTo>
                  <a:pt x="476" y="201"/>
                </a:lnTo>
                <a:lnTo>
                  <a:pt x="472" y="203"/>
                </a:lnTo>
                <a:lnTo>
                  <a:pt x="472" y="201"/>
                </a:lnTo>
                <a:lnTo>
                  <a:pt x="472" y="197"/>
                </a:lnTo>
                <a:lnTo>
                  <a:pt x="472" y="193"/>
                </a:lnTo>
                <a:lnTo>
                  <a:pt x="472" y="191"/>
                </a:lnTo>
                <a:lnTo>
                  <a:pt x="471" y="191"/>
                </a:lnTo>
                <a:lnTo>
                  <a:pt x="469" y="191"/>
                </a:lnTo>
                <a:lnTo>
                  <a:pt x="469" y="187"/>
                </a:lnTo>
                <a:lnTo>
                  <a:pt x="467" y="187"/>
                </a:lnTo>
                <a:lnTo>
                  <a:pt x="466" y="186"/>
                </a:lnTo>
                <a:lnTo>
                  <a:pt x="464" y="186"/>
                </a:lnTo>
                <a:lnTo>
                  <a:pt x="461" y="184"/>
                </a:lnTo>
                <a:lnTo>
                  <a:pt x="442" y="182"/>
                </a:lnTo>
                <a:lnTo>
                  <a:pt x="437" y="181"/>
                </a:lnTo>
                <a:lnTo>
                  <a:pt x="437" y="199"/>
                </a:lnTo>
                <a:lnTo>
                  <a:pt x="437" y="203"/>
                </a:lnTo>
                <a:lnTo>
                  <a:pt x="437" y="207"/>
                </a:lnTo>
                <a:lnTo>
                  <a:pt x="422" y="207"/>
                </a:lnTo>
                <a:lnTo>
                  <a:pt x="415" y="207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4" name="Freeform 252">
            <a:extLst>
              <a:ext uri="{FF2B5EF4-FFF2-40B4-BE49-F238E27FC236}">
                <a16:creationId xmlns:a16="http://schemas.microsoft.com/office/drawing/2014/main" id="{D428615F-00E5-563D-7FD7-A20193837C0A}"/>
              </a:ext>
            </a:extLst>
          </p:cNvPr>
          <p:cNvSpPr>
            <a:spLocks/>
          </p:cNvSpPr>
          <p:nvPr/>
        </p:nvSpPr>
        <p:spPr bwMode="auto">
          <a:xfrm>
            <a:off x="2343058" y="1650678"/>
            <a:ext cx="1852366" cy="1441003"/>
          </a:xfrm>
          <a:custGeom>
            <a:avLst/>
            <a:gdLst>
              <a:gd name="T0" fmla="*/ 18 w 1504"/>
              <a:gd name="T1" fmla="*/ 205 h 1170"/>
              <a:gd name="T2" fmla="*/ 84 w 1504"/>
              <a:gd name="T3" fmla="*/ 213 h 1170"/>
              <a:gd name="T4" fmla="*/ 216 w 1504"/>
              <a:gd name="T5" fmla="*/ 184 h 1170"/>
              <a:gd name="T6" fmla="*/ 348 w 1504"/>
              <a:gd name="T7" fmla="*/ 175 h 1170"/>
              <a:gd name="T8" fmla="*/ 400 w 1504"/>
              <a:gd name="T9" fmla="*/ 201 h 1170"/>
              <a:gd name="T10" fmla="*/ 504 w 1504"/>
              <a:gd name="T11" fmla="*/ 214 h 1170"/>
              <a:gd name="T12" fmla="*/ 585 w 1504"/>
              <a:gd name="T13" fmla="*/ 217 h 1170"/>
              <a:gd name="T14" fmla="*/ 673 w 1504"/>
              <a:gd name="T15" fmla="*/ 199 h 1170"/>
              <a:gd name="T16" fmla="*/ 736 w 1504"/>
              <a:gd name="T17" fmla="*/ 210 h 1170"/>
              <a:gd name="T18" fmla="*/ 739 w 1504"/>
              <a:gd name="T19" fmla="*/ 61 h 1170"/>
              <a:gd name="T20" fmla="*/ 732 w 1504"/>
              <a:gd name="T21" fmla="*/ 1 h 1170"/>
              <a:gd name="T22" fmla="*/ 843 w 1504"/>
              <a:gd name="T23" fmla="*/ 28 h 1170"/>
              <a:gd name="T24" fmla="*/ 891 w 1504"/>
              <a:gd name="T25" fmla="*/ 84 h 1170"/>
              <a:gd name="T26" fmla="*/ 966 w 1504"/>
              <a:gd name="T27" fmla="*/ 164 h 1170"/>
              <a:gd name="T28" fmla="*/ 995 w 1504"/>
              <a:gd name="T29" fmla="*/ 176 h 1170"/>
              <a:gd name="T30" fmla="*/ 1000 w 1504"/>
              <a:gd name="T31" fmla="*/ 118 h 1170"/>
              <a:gd name="T32" fmla="*/ 1032 w 1504"/>
              <a:gd name="T33" fmla="*/ 96 h 1170"/>
              <a:gd name="T34" fmla="*/ 1230 w 1504"/>
              <a:gd name="T35" fmla="*/ 191 h 1170"/>
              <a:gd name="T36" fmla="*/ 1430 w 1504"/>
              <a:gd name="T37" fmla="*/ 373 h 1170"/>
              <a:gd name="T38" fmla="*/ 1425 w 1504"/>
              <a:gd name="T39" fmla="*/ 427 h 1170"/>
              <a:gd name="T40" fmla="*/ 1431 w 1504"/>
              <a:gd name="T41" fmla="*/ 484 h 1170"/>
              <a:gd name="T42" fmla="*/ 1488 w 1504"/>
              <a:gd name="T43" fmla="*/ 566 h 1170"/>
              <a:gd name="T44" fmla="*/ 1470 w 1504"/>
              <a:gd name="T45" fmla="*/ 686 h 1170"/>
              <a:gd name="T46" fmla="*/ 1434 w 1504"/>
              <a:gd name="T47" fmla="*/ 729 h 1170"/>
              <a:gd name="T48" fmla="*/ 1396 w 1504"/>
              <a:gd name="T49" fmla="*/ 743 h 1170"/>
              <a:gd name="T50" fmla="*/ 1361 w 1504"/>
              <a:gd name="T51" fmla="*/ 744 h 1170"/>
              <a:gd name="T52" fmla="*/ 1323 w 1504"/>
              <a:gd name="T53" fmla="*/ 752 h 1170"/>
              <a:gd name="T54" fmla="*/ 1282 w 1504"/>
              <a:gd name="T55" fmla="*/ 784 h 1170"/>
              <a:gd name="T56" fmla="*/ 1244 w 1504"/>
              <a:gd name="T57" fmla="*/ 816 h 1170"/>
              <a:gd name="T58" fmla="*/ 1213 w 1504"/>
              <a:gd name="T59" fmla="*/ 848 h 1170"/>
              <a:gd name="T60" fmla="*/ 1134 w 1504"/>
              <a:gd name="T61" fmla="*/ 912 h 1170"/>
              <a:gd name="T62" fmla="*/ 1093 w 1504"/>
              <a:gd name="T63" fmla="*/ 898 h 1170"/>
              <a:gd name="T64" fmla="*/ 1060 w 1504"/>
              <a:gd name="T65" fmla="*/ 921 h 1170"/>
              <a:gd name="T66" fmla="*/ 1033 w 1504"/>
              <a:gd name="T67" fmla="*/ 926 h 1170"/>
              <a:gd name="T68" fmla="*/ 1013 w 1504"/>
              <a:gd name="T69" fmla="*/ 977 h 1170"/>
              <a:gd name="T70" fmla="*/ 966 w 1504"/>
              <a:gd name="T71" fmla="*/ 974 h 1170"/>
              <a:gd name="T72" fmla="*/ 926 w 1504"/>
              <a:gd name="T73" fmla="*/ 965 h 1170"/>
              <a:gd name="T74" fmla="*/ 894 w 1504"/>
              <a:gd name="T75" fmla="*/ 992 h 1170"/>
              <a:gd name="T76" fmla="*/ 859 w 1504"/>
              <a:gd name="T77" fmla="*/ 1032 h 1170"/>
              <a:gd name="T78" fmla="*/ 835 w 1504"/>
              <a:gd name="T79" fmla="*/ 1062 h 1170"/>
              <a:gd name="T80" fmla="*/ 807 w 1504"/>
              <a:gd name="T81" fmla="*/ 1095 h 1170"/>
              <a:gd name="T82" fmla="*/ 783 w 1504"/>
              <a:gd name="T83" fmla="*/ 1116 h 1170"/>
              <a:gd name="T84" fmla="*/ 759 w 1504"/>
              <a:gd name="T85" fmla="*/ 1155 h 1170"/>
              <a:gd name="T86" fmla="*/ 729 w 1504"/>
              <a:gd name="T87" fmla="*/ 1169 h 1170"/>
              <a:gd name="T88" fmla="*/ 646 w 1504"/>
              <a:gd name="T89" fmla="*/ 1159 h 1170"/>
              <a:gd name="T90" fmla="*/ 532 w 1504"/>
              <a:gd name="T91" fmla="*/ 1152 h 1170"/>
              <a:gd name="T92" fmla="*/ 451 w 1504"/>
              <a:gd name="T93" fmla="*/ 1109 h 1170"/>
              <a:gd name="T94" fmla="*/ 392 w 1504"/>
              <a:gd name="T95" fmla="*/ 1070 h 1170"/>
              <a:gd name="T96" fmla="*/ 379 w 1504"/>
              <a:gd name="T97" fmla="*/ 995 h 1170"/>
              <a:gd name="T98" fmla="*/ 358 w 1504"/>
              <a:gd name="T99" fmla="*/ 929 h 1170"/>
              <a:gd name="T100" fmla="*/ 313 w 1504"/>
              <a:gd name="T101" fmla="*/ 873 h 1170"/>
              <a:gd name="T102" fmla="*/ 274 w 1504"/>
              <a:gd name="T103" fmla="*/ 821 h 1170"/>
              <a:gd name="T104" fmla="*/ 257 w 1504"/>
              <a:gd name="T105" fmla="*/ 776 h 1170"/>
              <a:gd name="T106" fmla="*/ 221 w 1504"/>
              <a:gd name="T107" fmla="*/ 729 h 1170"/>
              <a:gd name="T108" fmla="*/ 190 w 1504"/>
              <a:gd name="T109" fmla="*/ 701 h 1170"/>
              <a:gd name="T110" fmla="*/ 134 w 1504"/>
              <a:gd name="T111" fmla="*/ 665 h 1170"/>
              <a:gd name="T112" fmla="*/ 111 w 1504"/>
              <a:gd name="T113" fmla="*/ 628 h 1170"/>
              <a:gd name="T114" fmla="*/ 55 w 1504"/>
              <a:gd name="T115" fmla="*/ 590 h 1170"/>
              <a:gd name="T116" fmla="*/ 12 w 1504"/>
              <a:gd name="T117" fmla="*/ 476 h 1170"/>
              <a:gd name="T118" fmla="*/ 7 w 1504"/>
              <a:gd name="T119" fmla="*/ 443 h 1170"/>
              <a:gd name="T120" fmla="*/ 5 w 1504"/>
              <a:gd name="T121" fmla="*/ 431 h 1170"/>
              <a:gd name="T122" fmla="*/ 3 w 1504"/>
              <a:gd name="T123" fmla="*/ 347 h 1170"/>
              <a:gd name="T124" fmla="*/ 5 w 1504"/>
              <a:gd name="T125" fmla="*/ 277 h 1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504" h="1170">
                <a:moveTo>
                  <a:pt x="0" y="235"/>
                </a:moveTo>
                <a:lnTo>
                  <a:pt x="0" y="234"/>
                </a:lnTo>
                <a:lnTo>
                  <a:pt x="0" y="233"/>
                </a:lnTo>
                <a:lnTo>
                  <a:pt x="0" y="232"/>
                </a:lnTo>
                <a:lnTo>
                  <a:pt x="0" y="231"/>
                </a:lnTo>
                <a:lnTo>
                  <a:pt x="1" y="232"/>
                </a:lnTo>
                <a:lnTo>
                  <a:pt x="4" y="232"/>
                </a:lnTo>
                <a:lnTo>
                  <a:pt x="5" y="232"/>
                </a:lnTo>
                <a:lnTo>
                  <a:pt x="9" y="232"/>
                </a:lnTo>
                <a:lnTo>
                  <a:pt x="11" y="232"/>
                </a:lnTo>
                <a:lnTo>
                  <a:pt x="11" y="231"/>
                </a:lnTo>
                <a:lnTo>
                  <a:pt x="11" y="230"/>
                </a:lnTo>
                <a:lnTo>
                  <a:pt x="11" y="227"/>
                </a:lnTo>
                <a:lnTo>
                  <a:pt x="9" y="226"/>
                </a:lnTo>
                <a:lnTo>
                  <a:pt x="8" y="224"/>
                </a:lnTo>
                <a:lnTo>
                  <a:pt x="7" y="221"/>
                </a:lnTo>
                <a:lnTo>
                  <a:pt x="7" y="220"/>
                </a:lnTo>
                <a:lnTo>
                  <a:pt x="8" y="220"/>
                </a:lnTo>
                <a:lnTo>
                  <a:pt x="13" y="218"/>
                </a:lnTo>
                <a:lnTo>
                  <a:pt x="13" y="217"/>
                </a:lnTo>
                <a:lnTo>
                  <a:pt x="13" y="206"/>
                </a:lnTo>
                <a:lnTo>
                  <a:pt x="13" y="205"/>
                </a:lnTo>
                <a:lnTo>
                  <a:pt x="14" y="205"/>
                </a:lnTo>
                <a:lnTo>
                  <a:pt x="15" y="205"/>
                </a:lnTo>
                <a:lnTo>
                  <a:pt x="17" y="205"/>
                </a:lnTo>
                <a:lnTo>
                  <a:pt x="18" y="205"/>
                </a:lnTo>
                <a:lnTo>
                  <a:pt x="20" y="205"/>
                </a:lnTo>
                <a:lnTo>
                  <a:pt x="22" y="205"/>
                </a:lnTo>
                <a:lnTo>
                  <a:pt x="26" y="206"/>
                </a:lnTo>
                <a:lnTo>
                  <a:pt x="29" y="207"/>
                </a:lnTo>
                <a:lnTo>
                  <a:pt x="34" y="208"/>
                </a:lnTo>
                <a:lnTo>
                  <a:pt x="39" y="209"/>
                </a:lnTo>
                <a:lnTo>
                  <a:pt x="42" y="210"/>
                </a:lnTo>
                <a:lnTo>
                  <a:pt x="58" y="215"/>
                </a:lnTo>
                <a:lnTo>
                  <a:pt x="59" y="215"/>
                </a:lnTo>
                <a:lnTo>
                  <a:pt x="61" y="215"/>
                </a:lnTo>
                <a:lnTo>
                  <a:pt x="64" y="216"/>
                </a:lnTo>
                <a:lnTo>
                  <a:pt x="65" y="216"/>
                </a:lnTo>
                <a:lnTo>
                  <a:pt x="66" y="216"/>
                </a:lnTo>
                <a:lnTo>
                  <a:pt x="67" y="216"/>
                </a:lnTo>
                <a:lnTo>
                  <a:pt x="68" y="216"/>
                </a:lnTo>
                <a:lnTo>
                  <a:pt x="70" y="216"/>
                </a:lnTo>
                <a:lnTo>
                  <a:pt x="72" y="216"/>
                </a:lnTo>
                <a:lnTo>
                  <a:pt x="73" y="216"/>
                </a:lnTo>
                <a:lnTo>
                  <a:pt x="75" y="216"/>
                </a:lnTo>
                <a:lnTo>
                  <a:pt x="76" y="215"/>
                </a:lnTo>
                <a:lnTo>
                  <a:pt x="77" y="215"/>
                </a:lnTo>
                <a:lnTo>
                  <a:pt x="80" y="215"/>
                </a:lnTo>
                <a:lnTo>
                  <a:pt x="81" y="214"/>
                </a:lnTo>
                <a:lnTo>
                  <a:pt x="82" y="214"/>
                </a:lnTo>
                <a:lnTo>
                  <a:pt x="83" y="213"/>
                </a:lnTo>
                <a:lnTo>
                  <a:pt x="84" y="213"/>
                </a:lnTo>
                <a:lnTo>
                  <a:pt x="85" y="213"/>
                </a:lnTo>
                <a:lnTo>
                  <a:pt x="92" y="209"/>
                </a:lnTo>
                <a:lnTo>
                  <a:pt x="93" y="208"/>
                </a:lnTo>
                <a:lnTo>
                  <a:pt x="104" y="202"/>
                </a:lnTo>
                <a:lnTo>
                  <a:pt x="112" y="198"/>
                </a:lnTo>
                <a:lnTo>
                  <a:pt x="125" y="192"/>
                </a:lnTo>
                <a:lnTo>
                  <a:pt x="128" y="191"/>
                </a:lnTo>
                <a:lnTo>
                  <a:pt x="129" y="190"/>
                </a:lnTo>
                <a:lnTo>
                  <a:pt x="132" y="189"/>
                </a:lnTo>
                <a:lnTo>
                  <a:pt x="133" y="188"/>
                </a:lnTo>
                <a:lnTo>
                  <a:pt x="135" y="188"/>
                </a:lnTo>
                <a:lnTo>
                  <a:pt x="137" y="187"/>
                </a:lnTo>
                <a:lnTo>
                  <a:pt x="138" y="187"/>
                </a:lnTo>
                <a:lnTo>
                  <a:pt x="141" y="185"/>
                </a:lnTo>
                <a:lnTo>
                  <a:pt x="143" y="185"/>
                </a:lnTo>
                <a:lnTo>
                  <a:pt x="144" y="185"/>
                </a:lnTo>
                <a:lnTo>
                  <a:pt x="145" y="185"/>
                </a:lnTo>
                <a:lnTo>
                  <a:pt x="150" y="185"/>
                </a:lnTo>
                <a:lnTo>
                  <a:pt x="167" y="185"/>
                </a:lnTo>
                <a:lnTo>
                  <a:pt x="172" y="185"/>
                </a:lnTo>
                <a:lnTo>
                  <a:pt x="177" y="185"/>
                </a:lnTo>
                <a:lnTo>
                  <a:pt x="182" y="185"/>
                </a:lnTo>
                <a:lnTo>
                  <a:pt x="193" y="184"/>
                </a:lnTo>
                <a:lnTo>
                  <a:pt x="207" y="184"/>
                </a:lnTo>
                <a:lnTo>
                  <a:pt x="213" y="184"/>
                </a:lnTo>
                <a:lnTo>
                  <a:pt x="216" y="184"/>
                </a:lnTo>
                <a:lnTo>
                  <a:pt x="221" y="184"/>
                </a:lnTo>
                <a:lnTo>
                  <a:pt x="222" y="184"/>
                </a:lnTo>
                <a:lnTo>
                  <a:pt x="223" y="184"/>
                </a:lnTo>
                <a:lnTo>
                  <a:pt x="225" y="184"/>
                </a:lnTo>
                <a:lnTo>
                  <a:pt x="227" y="183"/>
                </a:lnTo>
                <a:lnTo>
                  <a:pt x="231" y="182"/>
                </a:lnTo>
                <a:lnTo>
                  <a:pt x="232" y="182"/>
                </a:lnTo>
                <a:lnTo>
                  <a:pt x="240" y="180"/>
                </a:lnTo>
                <a:lnTo>
                  <a:pt x="242" y="180"/>
                </a:lnTo>
                <a:lnTo>
                  <a:pt x="244" y="179"/>
                </a:lnTo>
                <a:lnTo>
                  <a:pt x="247" y="179"/>
                </a:lnTo>
                <a:lnTo>
                  <a:pt x="250" y="177"/>
                </a:lnTo>
                <a:lnTo>
                  <a:pt x="257" y="177"/>
                </a:lnTo>
                <a:lnTo>
                  <a:pt x="271" y="176"/>
                </a:lnTo>
                <a:lnTo>
                  <a:pt x="274" y="176"/>
                </a:lnTo>
                <a:lnTo>
                  <a:pt x="290" y="176"/>
                </a:lnTo>
                <a:lnTo>
                  <a:pt x="294" y="176"/>
                </a:lnTo>
                <a:lnTo>
                  <a:pt x="299" y="176"/>
                </a:lnTo>
                <a:lnTo>
                  <a:pt x="313" y="176"/>
                </a:lnTo>
                <a:lnTo>
                  <a:pt x="315" y="176"/>
                </a:lnTo>
                <a:lnTo>
                  <a:pt x="326" y="176"/>
                </a:lnTo>
                <a:lnTo>
                  <a:pt x="342" y="175"/>
                </a:lnTo>
                <a:lnTo>
                  <a:pt x="344" y="175"/>
                </a:lnTo>
                <a:lnTo>
                  <a:pt x="345" y="175"/>
                </a:lnTo>
                <a:lnTo>
                  <a:pt x="346" y="175"/>
                </a:lnTo>
                <a:lnTo>
                  <a:pt x="348" y="175"/>
                </a:lnTo>
                <a:lnTo>
                  <a:pt x="349" y="176"/>
                </a:lnTo>
                <a:lnTo>
                  <a:pt x="350" y="176"/>
                </a:lnTo>
                <a:lnTo>
                  <a:pt x="351" y="176"/>
                </a:lnTo>
                <a:lnTo>
                  <a:pt x="352" y="176"/>
                </a:lnTo>
                <a:lnTo>
                  <a:pt x="354" y="177"/>
                </a:lnTo>
                <a:lnTo>
                  <a:pt x="356" y="177"/>
                </a:lnTo>
                <a:lnTo>
                  <a:pt x="357" y="177"/>
                </a:lnTo>
                <a:lnTo>
                  <a:pt x="358" y="179"/>
                </a:lnTo>
                <a:lnTo>
                  <a:pt x="360" y="180"/>
                </a:lnTo>
                <a:lnTo>
                  <a:pt x="361" y="181"/>
                </a:lnTo>
                <a:lnTo>
                  <a:pt x="367" y="184"/>
                </a:lnTo>
                <a:lnTo>
                  <a:pt x="369" y="185"/>
                </a:lnTo>
                <a:lnTo>
                  <a:pt x="370" y="187"/>
                </a:lnTo>
                <a:lnTo>
                  <a:pt x="371" y="187"/>
                </a:lnTo>
                <a:lnTo>
                  <a:pt x="374" y="189"/>
                </a:lnTo>
                <a:lnTo>
                  <a:pt x="375" y="189"/>
                </a:lnTo>
                <a:lnTo>
                  <a:pt x="377" y="191"/>
                </a:lnTo>
                <a:lnTo>
                  <a:pt x="379" y="192"/>
                </a:lnTo>
                <a:lnTo>
                  <a:pt x="384" y="196"/>
                </a:lnTo>
                <a:lnTo>
                  <a:pt x="386" y="196"/>
                </a:lnTo>
                <a:lnTo>
                  <a:pt x="389" y="198"/>
                </a:lnTo>
                <a:lnTo>
                  <a:pt x="391" y="199"/>
                </a:lnTo>
                <a:lnTo>
                  <a:pt x="393" y="199"/>
                </a:lnTo>
                <a:lnTo>
                  <a:pt x="394" y="200"/>
                </a:lnTo>
                <a:lnTo>
                  <a:pt x="397" y="201"/>
                </a:lnTo>
                <a:lnTo>
                  <a:pt x="400" y="201"/>
                </a:lnTo>
                <a:lnTo>
                  <a:pt x="401" y="202"/>
                </a:lnTo>
                <a:lnTo>
                  <a:pt x="403" y="202"/>
                </a:lnTo>
                <a:lnTo>
                  <a:pt x="404" y="204"/>
                </a:lnTo>
                <a:lnTo>
                  <a:pt x="405" y="204"/>
                </a:lnTo>
                <a:lnTo>
                  <a:pt x="408" y="204"/>
                </a:lnTo>
                <a:lnTo>
                  <a:pt x="409" y="204"/>
                </a:lnTo>
                <a:lnTo>
                  <a:pt x="414" y="205"/>
                </a:lnTo>
                <a:lnTo>
                  <a:pt x="417" y="205"/>
                </a:lnTo>
                <a:lnTo>
                  <a:pt x="418" y="205"/>
                </a:lnTo>
                <a:lnTo>
                  <a:pt x="422" y="205"/>
                </a:lnTo>
                <a:lnTo>
                  <a:pt x="429" y="205"/>
                </a:lnTo>
                <a:lnTo>
                  <a:pt x="435" y="205"/>
                </a:lnTo>
                <a:lnTo>
                  <a:pt x="439" y="205"/>
                </a:lnTo>
                <a:lnTo>
                  <a:pt x="443" y="205"/>
                </a:lnTo>
                <a:lnTo>
                  <a:pt x="446" y="205"/>
                </a:lnTo>
                <a:lnTo>
                  <a:pt x="447" y="205"/>
                </a:lnTo>
                <a:lnTo>
                  <a:pt x="448" y="205"/>
                </a:lnTo>
                <a:lnTo>
                  <a:pt x="457" y="207"/>
                </a:lnTo>
                <a:lnTo>
                  <a:pt x="460" y="207"/>
                </a:lnTo>
                <a:lnTo>
                  <a:pt x="463" y="208"/>
                </a:lnTo>
                <a:lnTo>
                  <a:pt x="465" y="208"/>
                </a:lnTo>
                <a:lnTo>
                  <a:pt x="475" y="209"/>
                </a:lnTo>
                <a:lnTo>
                  <a:pt x="489" y="212"/>
                </a:lnTo>
                <a:lnTo>
                  <a:pt x="499" y="214"/>
                </a:lnTo>
                <a:lnTo>
                  <a:pt x="503" y="214"/>
                </a:lnTo>
                <a:lnTo>
                  <a:pt x="504" y="214"/>
                </a:lnTo>
                <a:lnTo>
                  <a:pt x="520" y="217"/>
                </a:lnTo>
                <a:lnTo>
                  <a:pt x="521" y="217"/>
                </a:lnTo>
                <a:lnTo>
                  <a:pt x="522" y="217"/>
                </a:lnTo>
                <a:lnTo>
                  <a:pt x="529" y="218"/>
                </a:lnTo>
                <a:lnTo>
                  <a:pt x="530" y="218"/>
                </a:lnTo>
                <a:lnTo>
                  <a:pt x="531" y="218"/>
                </a:lnTo>
                <a:lnTo>
                  <a:pt x="533" y="218"/>
                </a:lnTo>
                <a:lnTo>
                  <a:pt x="535" y="218"/>
                </a:lnTo>
                <a:lnTo>
                  <a:pt x="537" y="218"/>
                </a:lnTo>
                <a:lnTo>
                  <a:pt x="539" y="218"/>
                </a:lnTo>
                <a:lnTo>
                  <a:pt x="541" y="218"/>
                </a:lnTo>
                <a:lnTo>
                  <a:pt x="543" y="217"/>
                </a:lnTo>
                <a:lnTo>
                  <a:pt x="547" y="217"/>
                </a:lnTo>
                <a:lnTo>
                  <a:pt x="551" y="217"/>
                </a:lnTo>
                <a:lnTo>
                  <a:pt x="554" y="216"/>
                </a:lnTo>
                <a:lnTo>
                  <a:pt x="556" y="216"/>
                </a:lnTo>
                <a:lnTo>
                  <a:pt x="558" y="217"/>
                </a:lnTo>
                <a:lnTo>
                  <a:pt x="564" y="217"/>
                </a:lnTo>
                <a:lnTo>
                  <a:pt x="565" y="217"/>
                </a:lnTo>
                <a:lnTo>
                  <a:pt x="566" y="217"/>
                </a:lnTo>
                <a:lnTo>
                  <a:pt x="569" y="217"/>
                </a:lnTo>
                <a:lnTo>
                  <a:pt x="573" y="217"/>
                </a:lnTo>
                <a:lnTo>
                  <a:pt x="577" y="217"/>
                </a:lnTo>
                <a:lnTo>
                  <a:pt x="580" y="217"/>
                </a:lnTo>
                <a:lnTo>
                  <a:pt x="581" y="217"/>
                </a:lnTo>
                <a:lnTo>
                  <a:pt x="585" y="217"/>
                </a:lnTo>
                <a:lnTo>
                  <a:pt x="586" y="217"/>
                </a:lnTo>
                <a:lnTo>
                  <a:pt x="591" y="217"/>
                </a:lnTo>
                <a:lnTo>
                  <a:pt x="600" y="218"/>
                </a:lnTo>
                <a:lnTo>
                  <a:pt x="602" y="218"/>
                </a:lnTo>
                <a:lnTo>
                  <a:pt x="603" y="218"/>
                </a:lnTo>
                <a:lnTo>
                  <a:pt x="606" y="218"/>
                </a:lnTo>
                <a:lnTo>
                  <a:pt x="612" y="218"/>
                </a:lnTo>
                <a:lnTo>
                  <a:pt x="613" y="218"/>
                </a:lnTo>
                <a:lnTo>
                  <a:pt x="615" y="218"/>
                </a:lnTo>
                <a:lnTo>
                  <a:pt x="616" y="218"/>
                </a:lnTo>
                <a:lnTo>
                  <a:pt x="617" y="218"/>
                </a:lnTo>
                <a:lnTo>
                  <a:pt x="619" y="217"/>
                </a:lnTo>
                <a:lnTo>
                  <a:pt x="624" y="217"/>
                </a:lnTo>
                <a:lnTo>
                  <a:pt x="627" y="216"/>
                </a:lnTo>
                <a:lnTo>
                  <a:pt x="629" y="216"/>
                </a:lnTo>
                <a:lnTo>
                  <a:pt x="633" y="215"/>
                </a:lnTo>
                <a:lnTo>
                  <a:pt x="635" y="215"/>
                </a:lnTo>
                <a:lnTo>
                  <a:pt x="641" y="214"/>
                </a:lnTo>
                <a:lnTo>
                  <a:pt x="643" y="213"/>
                </a:lnTo>
                <a:lnTo>
                  <a:pt x="645" y="213"/>
                </a:lnTo>
                <a:lnTo>
                  <a:pt x="647" y="212"/>
                </a:lnTo>
                <a:lnTo>
                  <a:pt x="651" y="209"/>
                </a:lnTo>
                <a:lnTo>
                  <a:pt x="656" y="207"/>
                </a:lnTo>
                <a:lnTo>
                  <a:pt x="659" y="206"/>
                </a:lnTo>
                <a:lnTo>
                  <a:pt x="671" y="200"/>
                </a:lnTo>
                <a:lnTo>
                  <a:pt x="673" y="199"/>
                </a:lnTo>
                <a:lnTo>
                  <a:pt x="675" y="199"/>
                </a:lnTo>
                <a:lnTo>
                  <a:pt x="676" y="199"/>
                </a:lnTo>
                <a:lnTo>
                  <a:pt x="677" y="198"/>
                </a:lnTo>
                <a:lnTo>
                  <a:pt x="679" y="198"/>
                </a:lnTo>
                <a:lnTo>
                  <a:pt x="680" y="198"/>
                </a:lnTo>
                <a:lnTo>
                  <a:pt x="681" y="198"/>
                </a:lnTo>
                <a:lnTo>
                  <a:pt x="684" y="197"/>
                </a:lnTo>
                <a:lnTo>
                  <a:pt x="688" y="198"/>
                </a:lnTo>
                <a:lnTo>
                  <a:pt x="689" y="198"/>
                </a:lnTo>
                <a:lnTo>
                  <a:pt x="692" y="198"/>
                </a:lnTo>
                <a:lnTo>
                  <a:pt x="693" y="198"/>
                </a:lnTo>
                <a:lnTo>
                  <a:pt x="694" y="199"/>
                </a:lnTo>
                <a:lnTo>
                  <a:pt x="698" y="200"/>
                </a:lnTo>
                <a:lnTo>
                  <a:pt x="701" y="200"/>
                </a:lnTo>
                <a:lnTo>
                  <a:pt x="707" y="202"/>
                </a:lnTo>
                <a:lnTo>
                  <a:pt x="714" y="205"/>
                </a:lnTo>
                <a:lnTo>
                  <a:pt x="719" y="206"/>
                </a:lnTo>
                <a:lnTo>
                  <a:pt x="722" y="207"/>
                </a:lnTo>
                <a:lnTo>
                  <a:pt x="724" y="207"/>
                </a:lnTo>
                <a:lnTo>
                  <a:pt x="725" y="207"/>
                </a:lnTo>
                <a:lnTo>
                  <a:pt x="728" y="208"/>
                </a:lnTo>
                <a:lnTo>
                  <a:pt x="729" y="208"/>
                </a:lnTo>
                <a:lnTo>
                  <a:pt x="730" y="208"/>
                </a:lnTo>
                <a:lnTo>
                  <a:pt x="731" y="209"/>
                </a:lnTo>
                <a:lnTo>
                  <a:pt x="735" y="210"/>
                </a:lnTo>
                <a:lnTo>
                  <a:pt x="736" y="210"/>
                </a:lnTo>
                <a:lnTo>
                  <a:pt x="740" y="212"/>
                </a:lnTo>
                <a:lnTo>
                  <a:pt x="739" y="201"/>
                </a:lnTo>
                <a:lnTo>
                  <a:pt x="739" y="192"/>
                </a:lnTo>
                <a:lnTo>
                  <a:pt x="739" y="185"/>
                </a:lnTo>
                <a:lnTo>
                  <a:pt x="739" y="184"/>
                </a:lnTo>
                <a:lnTo>
                  <a:pt x="739" y="182"/>
                </a:lnTo>
                <a:lnTo>
                  <a:pt x="739" y="176"/>
                </a:lnTo>
                <a:lnTo>
                  <a:pt x="739" y="173"/>
                </a:lnTo>
                <a:lnTo>
                  <a:pt x="738" y="160"/>
                </a:lnTo>
                <a:lnTo>
                  <a:pt x="738" y="147"/>
                </a:lnTo>
                <a:lnTo>
                  <a:pt x="738" y="140"/>
                </a:lnTo>
                <a:lnTo>
                  <a:pt x="738" y="135"/>
                </a:lnTo>
                <a:lnTo>
                  <a:pt x="738" y="131"/>
                </a:lnTo>
                <a:lnTo>
                  <a:pt x="738" y="123"/>
                </a:lnTo>
                <a:lnTo>
                  <a:pt x="738" y="116"/>
                </a:lnTo>
                <a:lnTo>
                  <a:pt x="738" y="113"/>
                </a:lnTo>
                <a:lnTo>
                  <a:pt x="738" y="107"/>
                </a:lnTo>
                <a:lnTo>
                  <a:pt x="739" y="98"/>
                </a:lnTo>
                <a:lnTo>
                  <a:pt x="739" y="80"/>
                </a:lnTo>
                <a:lnTo>
                  <a:pt x="740" y="79"/>
                </a:lnTo>
                <a:lnTo>
                  <a:pt x="740" y="70"/>
                </a:lnTo>
                <a:lnTo>
                  <a:pt x="740" y="68"/>
                </a:lnTo>
                <a:lnTo>
                  <a:pt x="739" y="66"/>
                </a:lnTo>
                <a:lnTo>
                  <a:pt x="739" y="64"/>
                </a:lnTo>
                <a:lnTo>
                  <a:pt x="739" y="62"/>
                </a:lnTo>
                <a:lnTo>
                  <a:pt x="739" y="61"/>
                </a:lnTo>
                <a:lnTo>
                  <a:pt x="738" y="57"/>
                </a:lnTo>
                <a:lnTo>
                  <a:pt x="737" y="55"/>
                </a:lnTo>
                <a:lnTo>
                  <a:pt x="735" y="49"/>
                </a:lnTo>
                <a:lnTo>
                  <a:pt x="735" y="46"/>
                </a:lnTo>
                <a:lnTo>
                  <a:pt x="732" y="42"/>
                </a:lnTo>
                <a:lnTo>
                  <a:pt x="731" y="38"/>
                </a:lnTo>
                <a:lnTo>
                  <a:pt x="730" y="34"/>
                </a:lnTo>
                <a:lnTo>
                  <a:pt x="730" y="33"/>
                </a:lnTo>
                <a:lnTo>
                  <a:pt x="730" y="31"/>
                </a:lnTo>
                <a:lnTo>
                  <a:pt x="730" y="30"/>
                </a:lnTo>
                <a:lnTo>
                  <a:pt x="729" y="26"/>
                </a:lnTo>
                <a:lnTo>
                  <a:pt x="729" y="25"/>
                </a:lnTo>
                <a:lnTo>
                  <a:pt x="729" y="23"/>
                </a:lnTo>
                <a:lnTo>
                  <a:pt x="730" y="14"/>
                </a:lnTo>
                <a:lnTo>
                  <a:pt x="729" y="11"/>
                </a:lnTo>
                <a:lnTo>
                  <a:pt x="729" y="9"/>
                </a:lnTo>
                <a:lnTo>
                  <a:pt x="729" y="8"/>
                </a:lnTo>
                <a:lnTo>
                  <a:pt x="729" y="7"/>
                </a:lnTo>
                <a:lnTo>
                  <a:pt x="728" y="6"/>
                </a:lnTo>
                <a:lnTo>
                  <a:pt x="728" y="4"/>
                </a:lnTo>
                <a:lnTo>
                  <a:pt x="727" y="3"/>
                </a:lnTo>
                <a:lnTo>
                  <a:pt x="727" y="1"/>
                </a:lnTo>
                <a:lnTo>
                  <a:pt x="725" y="0"/>
                </a:lnTo>
                <a:lnTo>
                  <a:pt x="729" y="1"/>
                </a:lnTo>
                <a:lnTo>
                  <a:pt x="731" y="1"/>
                </a:lnTo>
                <a:lnTo>
                  <a:pt x="732" y="1"/>
                </a:lnTo>
                <a:lnTo>
                  <a:pt x="736" y="3"/>
                </a:lnTo>
                <a:lnTo>
                  <a:pt x="745" y="5"/>
                </a:lnTo>
                <a:lnTo>
                  <a:pt x="757" y="8"/>
                </a:lnTo>
                <a:lnTo>
                  <a:pt x="758" y="8"/>
                </a:lnTo>
                <a:lnTo>
                  <a:pt x="764" y="11"/>
                </a:lnTo>
                <a:lnTo>
                  <a:pt x="771" y="12"/>
                </a:lnTo>
                <a:lnTo>
                  <a:pt x="773" y="13"/>
                </a:lnTo>
                <a:lnTo>
                  <a:pt x="776" y="13"/>
                </a:lnTo>
                <a:lnTo>
                  <a:pt x="779" y="14"/>
                </a:lnTo>
                <a:lnTo>
                  <a:pt x="781" y="15"/>
                </a:lnTo>
                <a:lnTo>
                  <a:pt x="796" y="20"/>
                </a:lnTo>
                <a:lnTo>
                  <a:pt x="799" y="22"/>
                </a:lnTo>
                <a:lnTo>
                  <a:pt x="809" y="25"/>
                </a:lnTo>
                <a:lnTo>
                  <a:pt x="811" y="25"/>
                </a:lnTo>
                <a:lnTo>
                  <a:pt x="813" y="26"/>
                </a:lnTo>
                <a:lnTo>
                  <a:pt x="814" y="26"/>
                </a:lnTo>
                <a:lnTo>
                  <a:pt x="816" y="28"/>
                </a:lnTo>
                <a:lnTo>
                  <a:pt x="817" y="28"/>
                </a:lnTo>
                <a:lnTo>
                  <a:pt x="819" y="29"/>
                </a:lnTo>
                <a:lnTo>
                  <a:pt x="823" y="29"/>
                </a:lnTo>
                <a:lnTo>
                  <a:pt x="825" y="29"/>
                </a:lnTo>
                <a:lnTo>
                  <a:pt x="830" y="29"/>
                </a:lnTo>
                <a:lnTo>
                  <a:pt x="832" y="29"/>
                </a:lnTo>
                <a:lnTo>
                  <a:pt x="834" y="29"/>
                </a:lnTo>
                <a:lnTo>
                  <a:pt x="836" y="28"/>
                </a:lnTo>
                <a:lnTo>
                  <a:pt x="843" y="28"/>
                </a:lnTo>
                <a:lnTo>
                  <a:pt x="844" y="26"/>
                </a:lnTo>
                <a:lnTo>
                  <a:pt x="846" y="26"/>
                </a:lnTo>
                <a:lnTo>
                  <a:pt x="848" y="26"/>
                </a:lnTo>
                <a:lnTo>
                  <a:pt x="849" y="26"/>
                </a:lnTo>
                <a:lnTo>
                  <a:pt x="850" y="26"/>
                </a:lnTo>
                <a:lnTo>
                  <a:pt x="851" y="26"/>
                </a:lnTo>
                <a:lnTo>
                  <a:pt x="852" y="28"/>
                </a:lnTo>
                <a:lnTo>
                  <a:pt x="853" y="28"/>
                </a:lnTo>
                <a:lnTo>
                  <a:pt x="856" y="28"/>
                </a:lnTo>
                <a:lnTo>
                  <a:pt x="857" y="29"/>
                </a:lnTo>
                <a:lnTo>
                  <a:pt x="859" y="29"/>
                </a:lnTo>
                <a:lnTo>
                  <a:pt x="860" y="30"/>
                </a:lnTo>
                <a:lnTo>
                  <a:pt x="863" y="32"/>
                </a:lnTo>
                <a:lnTo>
                  <a:pt x="866" y="33"/>
                </a:lnTo>
                <a:lnTo>
                  <a:pt x="867" y="34"/>
                </a:lnTo>
                <a:lnTo>
                  <a:pt x="869" y="37"/>
                </a:lnTo>
                <a:lnTo>
                  <a:pt x="870" y="37"/>
                </a:lnTo>
                <a:lnTo>
                  <a:pt x="871" y="39"/>
                </a:lnTo>
                <a:lnTo>
                  <a:pt x="873" y="41"/>
                </a:lnTo>
                <a:lnTo>
                  <a:pt x="875" y="45"/>
                </a:lnTo>
                <a:lnTo>
                  <a:pt x="876" y="47"/>
                </a:lnTo>
                <a:lnTo>
                  <a:pt x="877" y="49"/>
                </a:lnTo>
                <a:lnTo>
                  <a:pt x="880" y="55"/>
                </a:lnTo>
                <a:lnTo>
                  <a:pt x="882" y="57"/>
                </a:lnTo>
                <a:lnTo>
                  <a:pt x="883" y="59"/>
                </a:lnTo>
                <a:lnTo>
                  <a:pt x="891" y="84"/>
                </a:lnTo>
                <a:lnTo>
                  <a:pt x="891" y="87"/>
                </a:lnTo>
                <a:lnTo>
                  <a:pt x="896" y="101"/>
                </a:lnTo>
                <a:lnTo>
                  <a:pt x="897" y="105"/>
                </a:lnTo>
                <a:lnTo>
                  <a:pt x="900" y="114"/>
                </a:lnTo>
                <a:lnTo>
                  <a:pt x="901" y="115"/>
                </a:lnTo>
                <a:lnTo>
                  <a:pt x="902" y="117"/>
                </a:lnTo>
                <a:lnTo>
                  <a:pt x="903" y="120"/>
                </a:lnTo>
                <a:lnTo>
                  <a:pt x="903" y="121"/>
                </a:lnTo>
                <a:lnTo>
                  <a:pt x="904" y="123"/>
                </a:lnTo>
                <a:lnTo>
                  <a:pt x="905" y="123"/>
                </a:lnTo>
                <a:lnTo>
                  <a:pt x="906" y="125"/>
                </a:lnTo>
                <a:lnTo>
                  <a:pt x="908" y="126"/>
                </a:lnTo>
                <a:lnTo>
                  <a:pt x="910" y="129"/>
                </a:lnTo>
                <a:lnTo>
                  <a:pt x="911" y="131"/>
                </a:lnTo>
                <a:lnTo>
                  <a:pt x="913" y="132"/>
                </a:lnTo>
                <a:lnTo>
                  <a:pt x="916" y="133"/>
                </a:lnTo>
                <a:lnTo>
                  <a:pt x="921" y="137"/>
                </a:lnTo>
                <a:lnTo>
                  <a:pt x="922" y="138"/>
                </a:lnTo>
                <a:lnTo>
                  <a:pt x="925" y="139"/>
                </a:lnTo>
                <a:lnTo>
                  <a:pt x="940" y="148"/>
                </a:lnTo>
                <a:lnTo>
                  <a:pt x="940" y="149"/>
                </a:lnTo>
                <a:lnTo>
                  <a:pt x="945" y="151"/>
                </a:lnTo>
                <a:lnTo>
                  <a:pt x="949" y="154"/>
                </a:lnTo>
                <a:lnTo>
                  <a:pt x="952" y="156"/>
                </a:lnTo>
                <a:lnTo>
                  <a:pt x="962" y="162"/>
                </a:lnTo>
                <a:lnTo>
                  <a:pt x="966" y="164"/>
                </a:lnTo>
                <a:lnTo>
                  <a:pt x="970" y="167"/>
                </a:lnTo>
                <a:lnTo>
                  <a:pt x="971" y="167"/>
                </a:lnTo>
                <a:lnTo>
                  <a:pt x="972" y="168"/>
                </a:lnTo>
                <a:lnTo>
                  <a:pt x="974" y="171"/>
                </a:lnTo>
                <a:lnTo>
                  <a:pt x="975" y="172"/>
                </a:lnTo>
                <a:lnTo>
                  <a:pt x="991" y="185"/>
                </a:lnTo>
                <a:lnTo>
                  <a:pt x="997" y="191"/>
                </a:lnTo>
                <a:lnTo>
                  <a:pt x="1000" y="193"/>
                </a:lnTo>
                <a:lnTo>
                  <a:pt x="1001" y="195"/>
                </a:lnTo>
                <a:lnTo>
                  <a:pt x="1004" y="193"/>
                </a:lnTo>
                <a:lnTo>
                  <a:pt x="1005" y="192"/>
                </a:lnTo>
                <a:lnTo>
                  <a:pt x="1005" y="191"/>
                </a:lnTo>
                <a:lnTo>
                  <a:pt x="1005" y="190"/>
                </a:lnTo>
                <a:lnTo>
                  <a:pt x="1003" y="187"/>
                </a:lnTo>
                <a:lnTo>
                  <a:pt x="1003" y="185"/>
                </a:lnTo>
                <a:lnTo>
                  <a:pt x="1001" y="184"/>
                </a:lnTo>
                <a:lnTo>
                  <a:pt x="1001" y="183"/>
                </a:lnTo>
                <a:lnTo>
                  <a:pt x="1000" y="183"/>
                </a:lnTo>
                <a:lnTo>
                  <a:pt x="999" y="183"/>
                </a:lnTo>
                <a:lnTo>
                  <a:pt x="998" y="182"/>
                </a:lnTo>
                <a:lnTo>
                  <a:pt x="997" y="182"/>
                </a:lnTo>
                <a:lnTo>
                  <a:pt x="997" y="181"/>
                </a:lnTo>
                <a:lnTo>
                  <a:pt x="996" y="180"/>
                </a:lnTo>
                <a:lnTo>
                  <a:pt x="996" y="179"/>
                </a:lnTo>
                <a:lnTo>
                  <a:pt x="995" y="177"/>
                </a:lnTo>
                <a:lnTo>
                  <a:pt x="995" y="176"/>
                </a:lnTo>
                <a:lnTo>
                  <a:pt x="994" y="175"/>
                </a:lnTo>
                <a:lnTo>
                  <a:pt x="991" y="173"/>
                </a:lnTo>
                <a:lnTo>
                  <a:pt x="990" y="172"/>
                </a:lnTo>
                <a:lnTo>
                  <a:pt x="989" y="170"/>
                </a:lnTo>
                <a:lnTo>
                  <a:pt x="988" y="168"/>
                </a:lnTo>
                <a:lnTo>
                  <a:pt x="986" y="166"/>
                </a:lnTo>
                <a:lnTo>
                  <a:pt x="986" y="165"/>
                </a:lnTo>
                <a:lnTo>
                  <a:pt x="986" y="164"/>
                </a:lnTo>
                <a:lnTo>
                  <a:pt x="988" y="159"/>
                </a:lnTo>
                <a:lnTo>
                  <a:pt x="988" y="158"/>
                </a:lnTo>
                <a:lnTo>
                  <a:pt x="989" y="155"/>
                </a:lnTo>
                <a:lnTo>
                  <a:pt x="989" y="153"/>
                </a:lnTo>
                <a:lnTo>
                  <a:pt x="991" y="146"/>
                </a:lnTo>
                <a:lnTo>
                  <a:pt x="992" y="142"/>
                </a:lnTo>
                <a:lnTo>
                  <a:pt x="994" y="141"/>
                </a:lnTo>
                <a:lnTo>
                  <a:pt x="994" y="139"/>
                </a:lnTo>
                <a:lnTo>
                  <a:pt x="994" y="135"/>
                </a:lnTo>
                <a:lnTo>
                  <a:pt x="994" y="133"/>
                </a:lnTo>
                <a:lnTo>
                  <a:pt x="995" y="133"/>
                </a:lnTo>
                <a:lnTo>
                  <a:pt x="996" y="130"/>
                </a:lnTo>
                <a:lnTo>
                  <a:pt x="999" y="126"/>
                </a:lnTo>
                <a:lnTo>
                  <a:pt x="999" y="125"/>
                </a:lnTo>
                <a:lnTo>
                  <a:pt x="1000" y="124"/>
                </a:lnTo>
                <a:lnTo>
                  <a:pt x="1000" y="123"/>
                </a:lnTo>
                <a:lnTo>
                  <a:pt x="1000" y="120"/>
                </a:lnTo>
                <a:lnTo>
                  <a:pt x="1000" y="118"/>
                </a:lnTo>
                <a:lnTo>
                  <a:pt x="1000" y="117"/>
                </a:lnTo>
                <a:lnTo>
                  <a:pt x="999" y="115"/>
                </a:lnTo>
                <a:lnTo>
                  <a:pt x="999" y="113"/>
                </a:lnTo>
                <a:lnTo>
                  <a:pt x="1000" y="113"/>
                </a:lnTo>
                <a:lnTo>
                  <a:pt x="1001" y="113"/>
                </a:lnTo>
                <a:lnTo>
                  <a:pt x="1003" y="113"/>
                </a:lnTo>
                <a:lnTo>
                  <a:pt x="1005" y="112"/>
                </a:lnTo>
                <a:lnTo>
                  <a:pt x="1006" y="112"/>
                </a:lnTo>
                <a:lnTo>
                  <a:pt x="1007" y="112"/>
                </a:lnTo>
                <a:lnTo>
                  <a:pt x="1008" y="112"/>
                </a:lnTo>
                <a:lnTo>
                  <a:pt x="1009" y="112"/>
                </a:lnTo>
                <a:lnTo>
                  <a:pt x="1011" y="110"/>
                </a:lnTo>
                <a:lnTo>
                  <a:pt x="1012" y="110"/>
                </a:lnTo>
                <a:lnTo>
                  <a:pt x="1013" y="109"/>
                </a:lnTo>
                <a:lnTo>
                  <a:pt x="1015" y="108"/>
                </a:lnTo>
                <a:lnTo>
                  <a:pt x="1016" y="108"/>
                </a:lnTo>
                <a:lnTo>
                  <a:pt x="1017" y="107"/>
                </a:lnTo>
                <a:lnTo>
                  <a:pt x="1018" y="107"/>
                </a:lnTo>
                <a:lnTo>
                  <a:pt x="1020" y="106"/>
                </a:lnTo>
                <a:lnTo>
                  <a:pt x="1023" y="104"/>
                </a:lnTo>
                <a:lnTo>
                  <a:pt x="1026" y="100"/>
                </a:lnTo>
                <a:lnTo>
                  <a:pt x="1027" y="100"/>
                </a:lnTo>
                <a:lnTo>
                  <a:pt x="1027" y="99"/>
                </a:lnTo>
                <a:lnTo>
                  <a:pt x="1030" y="98"/>
                </a:lnTo>
                <a:lnTo>
                  <a:pt x="1031" y="96"/>
                </a:lnTo>
                <a:lnTo>
                  <a:pt x="1032" y="96"/>
                </a:lnTo>
                <a:lnTo>
                  <a:pt x="1033" y="96"/>
                </a:lnTo>
                <a:lnTo>
                  <a:pt x="1034" y="96"/>
                </a:lnTo>
                <a:lnTo>
                  <a:pt x="1037" y="96"/>
                </a:lnTo>
                <a:lnTo>
                  <a:pt x="1042" y="96"/>
                </a:lnTo>
                <a:lnTo>
                  <a:pt x="1044" y="96"/>
                </a:lnTo>
                <a:lnTo>
                  <a:pt x="1046" y="96"/>
                </a:lnTo>
                <a:lnTo>
                  <a:pt x="1048" y="96"/>
                </a:lnTo>
                <a:lnTo>
                  <a:pt x="1050" y="96"/>
                </a:lnTo>
                <a:lnTo>
                  <a:pt x="1059" y="96"/>
                </a:lnTo>
                <a:lnTo>
                  <a:pt x="1060" y="96"/>
                </a:lnTo>
                <a:lnTo>
                  <a:pt x="1064" y="96"/>
                </a:lnTo>
                <a:lnTo>
                  <a:pt x="1065" y="99"/>
                </a:lnTo>
                <a:lnTo>
                  <a:pt x="1080" y="96"/>
                </a:lnTo>
                <a:lnTo>
                  <a:pt x="1083" y="92"/>
                </a:lnTo>
                <a:lnTo>
                  <a:pt x="1097" y="84"/>
                </a:lnTo>
                <a:lnTo>
                  <a:pt x="1100" y="83"/>
                </a:lnTo>
                <a:lnTo>
                  <a:pt x="1104" y="88"/>
                </a:lnTo>
                <a:lnTo>
                  <a:pt x="1141" y="117"/>
                </a:lnTo>
                <a:lnTo>
                  <a:pt x="1142" y="118"/>
                </a:lnTo>
                <a:lnTo>
                  <a:pt x="1153" y="128"/>
                </a:lnTo>
                <a:lnTo>
                  <a:pt x="1182" y="151"/>
                </a:lnTo>
                <a:lnTo>
                  <a:pt x="1196" y="163"/>
                </a:lnTo>
                <a:lnTo>
                  <a:pt x="1197" y="164"/>
                </a:lnTo>
                <a:lnTo>
                  <a:pt x="1199" y="166"/>
                </a:lnTo>
                <a:lnTo>
                  <a:pt x="1214" y="177"/>
                </a:lnTo>
                <a:lnTo>
                  <a:pt x="1230" y="191"/>
                </a:lnTo>
                <a:lnTo>
                  <a:pt x="1238" y="198"/>
                </a:lnTo>
                <a:lnTo>
                  <a:pt x="1257" y="213"/>
                </a:lnTo>
                <a:lnTo>
                  <a:pt x="1281" y="233"/>
                </a:lnTo>
                <a:lnTo>
                  <a:pt x="1283" y="235"/>
                </a:lnTo>
                <a:lnTo>
                  <a:pt x="1290" y="240"/>
                </a:lnTo>
                <a:lnTo>
                  <a:pt x="1290" y="241"/>
                </a:lnTo>
                <a:lnTo>
                  <a:pt x="1291" y="241"/>
                </a:lnTo>
                <a:lnTo>
                  <a:pt x="1291" y="242"/>
                </a:lnTo>
                <a:lnTo>
                  <a:pt x="1308" y="256"/>
                </a:lnTo>
                <a:lnTo>
                  <a:pt x="1323" y="267"/>
                </a:lnTo>
                <a:lnTo>
                  <a:pt x="1326" y="271"/>
                </a:lnTo>
                <a:lnTo>
                  <a:pt x="1334" y="277"/>
                </a:lnTo>
                <a:lnTo>
                  <a:pt x="1356" y="294"/>
                </a:lnTo>
                <a:lnTo>
                  <a:pt x="1359" y="298"/>
                </a:lnTo>
                <a:lnTo>
                  <a:pt x="1362" y="300"/>
                </a:lnTo>
                <a:lnTo>
                  <a:pt x="1408" y="338"/>
                </a:lnTo>
                <a:lnTo>
                  <a:pt x="1410" y="340"/>
                </a:lnTo>
                <a:lnTo>
                  <a:pt x="1411" y="340"/>
                </a:lnTo>
                <a:lnTo>
                  <a:pt x="1411" y="341"/>
                </a:lnTo>
                <a:lnTo>
                  <a:pt x="1431" y="356"/>
                </a:lnTo>
                <a:lnTo>
                  <a:pt x="1431" y="358"/>
                </a:lnTo>
                <a:lnTo>
                  <a:pt x="1431" y="359"/>
                </a:lnTo>
                <a:lnTo>
                  <a:pt x="1431" y="360"/>
                </a:lnTo>
                <a:lnTo>
                  <a:pt x="1430" y="365"/>
                </a:lnTo>
                <a:lnTo>
                  <a:pt x="1430" y="368"/>
                </a:lnTo>
                <a:lnTo>
                  <a:pt x="1430" y="373"/>
                </a:lnTo>
                <a:lnTo>
                  <a:pt x="1429" y="374"/>
                </a:lnTo>
                <a:lnTo>
                  <a:pt x="1429" y="376"/>
                </a:lnTo>
                <a:lnTo>
                  <a:pt x="1428" y="377"/>
                </a:lnTo>
                <a:lnTo>
                  <a:pt x="1427" y="380"/>
                </a:lnTo>
                <a:lnTo>
                  <a:pt x="1427" y="381"/>
                </a:lnTo>
                <a:lnTo>
                  <a:pt x="1427" y="382"/>
                </a:lnTo>
                <a:lnTo>
                  <a:pt x="1427" y="383"/>
                </a:lnTo>
                <a:lnTo>
                  <a:pt x="1427" y="384"/>
                </a:lnTo>
                <a:lnTo>
                  <a:pt x="1427" y="385"/>
                </a:lnTo>
                <a:lnTo>
                  <a:pt x="1428" y="388"/>
                </a:lnTo>
                <a:lnTo>
                  <a:pt x="1429" y="391"/>
                </a:lnTo>
                <a:lnTo>
                  <a:pt x="1429" y="392"/>
                </a:lnTo>
                <a:lnTo>
                  <a:pt x="1430" y="393"/>
                </a:lnTo>
                <a:lnTo>
                  <a:pt x="1430" y="394"/>
                </a:lnTo>
                <a:lnTo>
                  <a:pt x="1430" y="397"/>
                </a:lnTo>
                <a:lnTo>
                  <a:pt x="1430" y="399"/>
                </a:lnTo>
                <a:lnTo>
                  <a:pt x="1430" y="401"/>
                </a:lnTo>
                <a:lnTo>
                  <a:pt x="1430" y="408"/>
                </a:lnTo>
                <a:lnTo>
                  <a:pt x="1430" y="413"/>
                </a:lnTo>
                <a:lnTo>
                  <a:pt x="1430" y="414"/>
                </a:lnTo>
                <a:lnTo>
                  <a:pt x="1429" y="415"/>
                </a:lnTo>
                <a:lnTo>
                  <a:pt x="1429" y="416"/>
                </a:lnTo>
                <a:lnTo>
                  <a:pt x="1427" y="421"/>
                </a:lnTo>
                <a:lnTo>
                  <a:pt x="1426" y="425"/>
                </a:lnTo>
                <a:lnTo>
                  <a:pt x="1426" y="426"/>
                </a:lnTo>
                <a:lnTo>
                  <a:pt x="1425" y="427"/>
                </a:lnTo>
                <a:lnTo>
                  <a:pt x="1425" y="428"/>
                </a:lnTo>
                <a:lnTo>
                  <a:pt x="1425" y="430"/>
                </a:lnTo>
                <a:lnTo>
                  <a:pt x="1425" y="431"/>
                </a:lnTo>
                <a:lnTo>
                  <a:pt x="1425" y="432"/>
                </a:lnTo>
                <a:lnTo>
                  <a:pt x="1425" y="433"/>
                </a:lnTo>
                <a:lnTo>
                  <a:pt x="1426" y="434"/>
                </a:lnTo>
                <a:lnTo>
                  <a:pt x="1426" y="435"/>
                </a:lnTo>
                <a:lnTo>
                  <a:pt x="1428" y="439"/>
                </a:lnTo>
                <a:lnTo>
                  <a:pt x="1429" y="441"/>
                </a:lnTo>
                <a:lnTo>
                  <a:pt x="1429" y="442"/>
                </a:lnTo>
                <a:lnTo>
                  <a:pt x="1430" y="443"/>
                </a:lnTo>
                <a:lnTo>
                  <a:pt x="1430" y="444"/>
                </a:lnTo>
                <a:lnTo>
                  <a:pt x="1430" y="446"/>
                </a:lnTo>
                <a:lnTo>
                  <a:pt x="1430" y="447"/>
                </a:lnTo>
                <a:lnTo>
                  <a:pt x="1430" y="449"/>
                </a:lnTo>
                <a:lnTo>
                  <a:pt x="1430" y="452"/>
                </a:lnTo>
                <a:lnTo>
                  <a:pt x="1430" y="456"/>
                </a:lnTo>
                <a:lnTo>
                  <a:pt x="1430" y="463"/>
                </a:lnTo>
                <a:lnTo>
                  <a:pt x="1430" y="467"/>
                </a:lnTo>
                <a:lnTo>
                  <a:pt x="1430" y="471"/>
                </a:lnTo>
                <a:lnTo>
                  <a:pt x="1430" y="474"/>
                </a:lnTo>
                <a:lnTo>
                  <a:pt x="1430" y="475"/>
                </a:lnTo>
                <a:lnTo>
                  <a:pt x="1431" y="478"/>
                </a:lnTo>
                <a:lnTo>
                  <a:pt x="1431" y="481"/>
                </a:lnTo>
                <a:lnTo>
                  <a:pt x="1431" y="482"/>
                </a:lnTo>
                <a:lnTo>
                  <a:pt x="1431" y="484"/>
                </a:lnTo>
                <a:lnTo>
                  <a:pt x="1432" y="486"/>
                </a:lnTo>
                <a:lnTo>
                  <a:pt x="1432" y="489"/>
                </a:lnTo>
                <a:lnTo>
                  <a:pt x="1434" y="490"/>
                </a:lnTo>
                <a:lnTo>
                  <a:pt x="1434" y="492"/>
                </a:lnTo>
                <a:lnTo>
                  <a:pt x="1435" y="493"/>
                </a:lnTo>
                <a:lnTo>
                  <a:pt x="1435" y="495"/>
                </a:lnTo>
                <a:lnTo>
                  <a:pt x="1436" y="497"/>
                </a:lnTo>
                <a:lnTo>
                  <a:pt x="1437" y="498"/>
                </a:lnTo>
                <a:lnTo>
                  <a:pt x="1438" y="500"/>
                </a:lnTo>
                <a:lnTo>
                  <a:pt x="1440" y="503"/>
                </a:lnTo>
                <a:lnTo>
                  <a:pt x="1442" y="505"/>
                </a:lnTo>
                <a:lnTo>
                  <a:pt x="1443" y="506"/>
                </a:lnTo>
                <a:lnTo>
                  <a:pt x="1452" y="517"/>
                </a:lnTo>
                <a:lnTo>
                  <a:pt x="1453" y="518"/>
                </a:lnTo>
                <a:lnTo>
                  <a:pt x="1455" y="520"/>
                </a:lnTo>
                <a:lnTo>
                  <a:pt x="1463" y="532"/>
                </a:lnTo>
                <a:lnTo>
                  <a:pt x="1473" y="542"/>
                </a:lnTo>
                <a:lnTo>
                  <a:pt x="1474" y="544"/>
                </a:lnTo>
                <a:lnTo>
                  <a:pt x="1479" y="550"/>
                </a:lnTo>
                <a:lnTo>
                  <a:pt x="1481" y="552"/>
                </a:lnTo>
                <a:lnTo>
                  <a:pt x="1482" y="555"/>
                </a:lnTo>
                <a:lnTo>
                  <a:pt x="1483" y="556"/>
                </a:lnTo>
                <a:lnTo>
                  <a:pt x="1485" y="557"/>
                </a:lnTo>
                <a:lnTo>
                  <a:pt x="1485" y="558"/>
                </a:lnTo>
                <a:lnTo>
                  <a:pt x="1486" y="559"/>
                </a:lnTo>
                <a:lnTo>
                  <a:pt x="1488" y="566"/>
                </a:lnTo>
                <a:lnTo>
                  <a:pt x="1491" y="570"/>
                </a:lnTo>
                <a:lnTo>
                  <a:pt x="1491" y="572"/>
                </a:lnTo>
                <a:lnTo>
                  <a:pt x="1492" y="574"/>
                </a:lnTo>
                <a:lnTo>
                  <a:pt x="1495" y="578"/>
                </a:lnTo>
                <a:lnTo>
                  <a:pt x="1496" y="583"/>
                </a:lnTo>
                <a:lnTo>
                  <a:pt x="1498" y="585"/>
                </a:lnTo>
                <a:lnTo>
                  <a:pt x="1499" y="590"/>
                </a:lnTo>
                <a:lnTo>
                  <a:pt x="1503" y="594"/>
                </a:lnTo>
                <a:lnTo>
                  <a:pt x="1503" y="597"/>
                </a:lnTo>
                <a:lnTo>
                  <a:pt x="1504" y="598"/>
                </a:lnTo>
                <a:lnTo>
                  <a:pt x="1504" y="600"/>
                </a:lnTo>
                <a:lnTo>
                  <a:pt x="1504" y="602"/>
                </a:lnTo>
                <a:lnTo>
                  <a:pt x="1504" y="603"/>
                </a:lnTo>
                <a:lnTo>
                  <a:pt x="1504" y="605"/>
                </a:lnTo>
                <a:lnTo>
                  <a:pt x="1501" y="618"/>
                </a:lnTo>
                <a:lnTo>
                  <a:pt x="1501" y="619"/>
                </a:lnTo>
                <a:lnTo>
                  <a:pt x="1500" y="622"/>
                </a:lnTo>
                <a:lnTo>
                  <a:pt x="1500" y="623"/>
                </a:lnTo>
                <a:lnTo>
                  <a:pt x="1498" y="627"/>
                </a:lnTo>
                <a:lnTo>
                  <a:pt x="1498" y="628"/>
                </a:lnTo>
                <a:lnTo>
                  <a:pt x="1495" y="633"/>
                </a:lnTo>
                <a:lnTo>
                  <a:pt x="1490" y="644"/>
                </a:lnTo>
                <a:lnTo>
                  <a:pt x="1483" y="658"/>
                </a:lnTo>
                <a:lnTo>
                  <a:pt x="1482" y="660"/>
                </a:lnTo>
                <a:lnTo>
                  <a:pt x="1474" y="677"/>
                </a:lnTo>
                <a:lnTo>
                  <a:pt x="1470" y="686"/>
                </a:lnTo>
                <a:lnTo>
                  <a:pt x="1470" y="689"/>
                </a:lnTo>
                <a:lnTo>
                  <a:pt x="1469" y="690"/>
                </a:lnTo>
                <a:lnTo>
                  <a:pt x="1469" y="691"/>
                </a:lnTo>
                <a:lnTo>
                  <a:pt x="1465" y="697"/>
                </a:lnTo>
                <a:lnTo>
                  <a:pt x="1464" y="699"/>
                </a:lnTo>
                <a:lnTo>
                  <a:pt x="1464" y="700"/>
                </a:lnTo>
                <a:lnTo>
                  <a:pt x="1463" y="702"/>
                </a:lnTo>
                <a:lnTo>
                  <a:pt x="1460" y="704"/>
                </a:lnTo>
                <a:lnTo>
                  <a:pt x="1455" y="710"/>
                </a:lnTo>
                <a:lnTo>
                  <a:pt x="1454" y="711"/>
                </a:lnTo>
                <a:lnTo>
                  <a:pt x="1448" y="718"/>
                </a:lnTo>
                <a:lnTo>
                  <a:pt x="1447" y="718"/>
                </a:lnTo>
                <a:lnTo>
                  <a:pt x="1446" y="719"/>
                </a:lnTo>
                <a:lnTo>
                  <a:pt x="1446" y="720"/>
                </a:lnTo>
                <a:lnTo>
                  <a:pt x="1445" y="722"/>
                </a:lnTo>
                <a:lnTo>
                  <a:pt x="1445" y="723"/>
                </a:lnTo>
                <a:lnTo>
                  <a:pt x="1444" y="724"/>
                </a:lnTo>
                <a:lnTo>
                  <a:pt x="1444" y="725"/>
                </a:lnTo>
                <a:lnTo>
                  <a:pt x="1443" y="725"/>
                </a:lnTo>
                <a:lnTo>
                  <a:pt x="1442" y="726"/>
                </a:lnTo>
                <a:lnTo>
                  <a:pt x="1440" y="726"/>
                </a:lnTo>
                <a:lnTo>
                  <a:pt x="1436" y="727"/>
                </a:lnTo>
                <a:lnTo>
                  <a:pt x="1435" y="727"/>
                </a:lnTo>
                <a:lnTo>
                  <a:pt x="1435" y="728"/>
                </a:lnTo>
                <a:lnTo>
                  <a:pt x="1434" y="728"/>
                </a:lnTo>
                <a:lnTo>
                  <a:pt x="1434" y="729"/>
                </a:lnTo>
                <a:lnTo>
                  <a:pt x="1434" y="731"/>
                </a:lnTo>
                <a:lnTo>
                  <a:pt x="1431" y="736"/>
                </a:lnTo>
                <a:lnTo>
                  <a:pt x="1430" y="736"/>
                </a:lnTo>
                <a:lnTo>
                  <a:pt x="1427" y="737"/>
                </a:lnTo>
                <a:lnTo>
                  <a:pt x="1426" y="737"/>
                </a:lnTo>
                <a:lnTo>
                  <a:pt x="1423" y="739"/>
                </a:lnTo>
                <a:lnTo>
                  <a:pt x="1422" y="739"/>
                </a:lnTo>
                <a:lnTo>
                  <a:pt x="1421" y="739"/>
                </a:lnTo>
                <a:lnTo>
                  <a:pt x="1421" y="740"/>
                </a:lnTo>
                <a:lnTo>
                  <a:pt x="1419" y="742"/>
                </a:lnTo>
                <a:lnTo>
                  <a:pt x="1418" y="742"/>
                </a:lnTo>
                <a:lnTo>
                  <a:pt x="1417" y="743"/>
                </a:lnTo>
                <a:lnTo>
                  <a:pt x="1416" y="743"/>
                </a:lnTo>
                <a:lnTo>
                  <a:pt x="1413" y="742"/>
                </a:lnTo>
                <a:lnTo>
                  <a:pt x="1413" y="743"/>
                </a:lnTo>
                <a:lnTo>
                  <a:pt x="1412" y="743"/>
                </a:lnTo>
                <a:lnTo>
                  <a:pt x="1410" y="745"/>
                </a:lnTo>
                <a:lnTo>
                  <a:pt x="1409" y="745"/>
                </a:lnTo>
                <a:lnTo>
                  <a:pt x="1408" y="746"/>
                </a:lnTo>
                <a:lnTo>
                  <a:pt x="1406" y="745"/>
                </a:lnTo>
                <a:lnTo>
                  <a:pt x="1405" y="744"/>
                </a:lnTo>
                <a:lnTo>
                  <a:pt x="1404" y="743"/>
                </a:lnTo>
                <a:lnTo>
                  <a:pt x="1403" y="743"/>
                </a:lnTo>
                <a:lnTo>
                  <a:pt x="1402" y="742"/>
                </a:lnTo>
                <a:lnTo>
                  <a:pt x="1397" y="743"/>
                </a:lnTo>
                <a:lnTo>
                  <a:pt x="1396" y="743"/>
                </a:lnTo>
                <a:lnTo>
                  <a:pt x="1395" y="743"/>
                </a:lnTo>
                <a:lnTo>
                  <a:pt x="1394" y="742"/>
                </a:lnTo>
                <a:lnTo>
                  <a:pt x="1392" y="740"/>
                </a:lnTo>
                <a:lnTo>
                  <a:pt x="1391" y="739"/>
                </a:lnTo>
                <a:lnTo>
                  <a:pt x="1389" y="737"/>
                </a:lnTo>
                <a:lnTo>
                  <a:pt x="1388" y="737"/>
                </a:lnTo>
                <a:lnTo>
                  <a:pt x="1387" y="737"/>
                </a:lnTo>
                <a:lnTo>
                  <a:pt x="1386" y="739"/>
                </a:lnTo>
                <a:lnTo>
                  <a:pt x="1385" y="739"/>
                </a:lnTo>
                <a:lnTo>
                  <a:pt x="1384" y="740"/>
                </a:lnTo>
                <a:lnTo>
                  <a:pt x="1383" y="740"/>
                </a:lnTo>
                <a:lnTo>
                  <a:pt x="1382" y="741"/>
                </a:lnTo>
                <a:lnTo>
                  <a:pt x="1380" y="741"/>
                </a:lnTo>
                <a:lnTo>
                  <a:pt x="1380" y="740"/>
                </a:lnTo>
                <a:lnTo>
                  <a:pt x="1379" y="739"/>
                </a:lnTo>
                <a:lnTo>
                  <a:pt x="1377" y="737"/>
                </a:lnTo>
                <a:lnTo>
                  <a:pt x="1376" y="737"/>
                </a:lnTo>
                <a:lnTo>
                  <a:pt x="1374" y="736"/>
                </a:lnTo>
                <a:lnTo>
                  <a:pt x="1370" y="736"/>
                </a:lnTo>
                <a:lnTo>
                  <a:pt x="1368" y="737"/>
                </a:lnTo>
                <a:lnTo>
                  <a:pt x="1367" y="737"/>
                </a:lnTo>
                <a:lnTo>
                  <a:pt x="1366" y="739"/>
                </a:lnTo>
                <a:lnTo>
                  <a:pt x="1365" y="740"/>
                </a:lnTo>
                <a:lnTo>
                  <a:pt x="1362" y="742"/>
                </a:lnTo>
                <a:lnTo>
                  <a:pt x="1362" y="743"/>
                </a:lnTo>
                <a:lnTo>
                  <a:pt x="1361" y="744"/>
                </a:lnTo>
                <a:lnTo>
                  <a:pt x="1361" y="745"/>
                </a:lnTo>
                <a:lnTo>
                  <a:pt x="1360" y="746"/>
                </a:lnTo>
                <a:lnTo>
                  <a:pt x="1359" y="746"/>
                </a:lnTo>
                <a:lnTo>
                  <a:pt x="1358" y="746"/>
                </a:lnTo>
                <a:lnTo>
                  <a:pt x="1357" y="746"/>
                </a:lnTo>
                <a:lnTo>
                  <a:pt x="1356" y="746"/>
                </a:lnTo>
                <a:lnTo>
                  <a:pt x="1354" y="746"/>
                </a:lnTo>
                <a:lnTo>
                  <a:pt x="1352" y="744"/>
                </a:lnTo>
                <a:lnTo>
                  <a:pt x="1350" y="741"/>
                </a:lnTo>
                <a:lnTo>
                  <a:pt x="1349" y="740"/>
                </a:lnTo>
                <a:lnTo>
                  <a:pt x="1347" y="736"/>
                </a:lnTo>
                <a:lnTo>
                  <a:pt x="1345" y="734"/>
                </a:lnTo>
                <a:lnTo>
                  <a:pt x="1344" y="734"/>
                </a:lnTo>
                <a:lnTo>
                  <a:pt x="1343" y="734"/>
                </a:lnTo>
                <a:lnTo>
                  <a:pt x="1342" y="734"/>
                </a:lnTo>
                <a:lnTo>
                  <a:pt x="1341" y="734"/>
                </a:lnTo>
                <a:lnTo>
                  <a:pt x="1340" y="734"/>
                </a:lnTo>
                <a:lnTo>
                  <a:pt x="1337" y="737"/>
                </a:lnTo>
                <a:lnTo>
                  <a:pt x="1335" y="739"/>
                </a:lnTo>
                <a:lnTo>
                  <a:pt x="1334" y="740"/>
                </a:lnTo>
                <a:lnTo>
                  <a:pt x="1333" y="741"/>
                </a:lnTo>
                <a:lnTo>
                  <a:pt x="1333" y="743"/>
                </a:lnTo>
                <a:lnTo>
                  <a:pt x="1332" y="743"/>
                </a:lnTo>
                <a:lnTo>
                  <a:pt x="1332" y="744"/>
                </a:lnTo>
                <a:lnTo>
                  <a:pt x="1326" y="749"/>
                </a:lnTo>
                <a:lnTo>
                  <a:pt x="1323" y="752"/>
                </a:lnTo>
                <a:lnTo>
                  <a:pt x="1322" y="753"/>
                </a:lnTo>
                <a:lnTo>
                  <a:pt x="1317" y="758"/>
                </a:lnTo>
                <a:lnTo>
                  <a:pt x="1316" y="759"/>
                </a:lnTo>
                <a:lnTo>
                  <a:pt x="1316" y="760"/>
                </a:lnTo>
                <a:lnTo>
                  <a:pt x="1314" y="764"/>
                </a:lnTo>
                <a:lnTo>
                  <a:pt x="1313" y="765"/>
                </a:lnTo>
                <a:lnTo>
                  <a:pt x="1311" y="767"/>
                </a:lnTo>
                <a:lnTo>
                  <a:pt x="1310" y="768"/>
                </a:lnTo>
                <a:lnTo>
                  <a:pt x="1309" y="769"/>
                </a:lnTo>
                <a:lnTo>
                  <a:pt x="1307" y="769"/>
                </a:lnTo>
                <a:lnTo>
                  <a:pt x="1306" y="769"/>
                </a:lnTo>
                <a:lnTo>
                  <a:pt x="1305" y="768"/>
                </a:lnTo>
                <a:lnTo>
                  <a:pt x="1302" y="768"/>
                </a:lnTo>
                <a:lnTo>
                  <a:pt x="1301" y="768"/>
                </a:lnTo>
                <a:lnTo>
                  <a:pt x="1300" y="767"/>
                </a:lnTo>
                <a:lnTo>
                  <a:pt x="1299" y="768"/>
                </a:lnTo>
                <a:lnTo>
                  <a:pt x="1298" y="768"/>
                </a:lnTo>
                <a:lnTo>
                  <a:pt x="1296" y="769"/>
                </a:lnTo>
                <a:lnTo>
                  <a:pt x="1294" y="771"/>
                </a:lnTo>
                <a:lnTo>
                  <a:pt x="1292" y="774"/>
                </a:lnTo>
                <a:lnTo>
                  <a:pt x="1289" y="778"/>
                </a:lnTo>
                <a:lnTo>
                  <a:pt x="1288" y="779"/>
                </a:lnTo>
                <a:lnTo>
                  <a:pt x="1287" y="781"/>
                </a:lnTo>
                <a:lnTo>
                  <a:pt x="1285" y="782"/>
                </a:lnTo>
                <a:lnTo>
                  <a:pt x="1284" y="783"/>
                </a:lnTo>
                <a:lnTo>
                  <a:pt x="1282" y="784"/>
                </a:lnTo>
                <a:lnTo>
                  <a:pt x="1281" y="785"/>
                </a:lnTo>
                <a:lnTo>
                  <a:pt x="1287" y="785"/>
                </a:lnTo>
                <a:lnTo>
                  <a:pt x="1280" y="786"/>
                </a:lnTo>
                <a:lnTo>
                  <a:pt x="1276" y="786"/>
                </a:lnTo>
                <a:lnTo>
                  <a:pt x="1275" y="787"/>
                </a:lnTo>
                <a:lnTo>
                  <a:pt x="1273" y="787"/>
                </a:lnTo>
                <a:lnTo>
                  <a:pt x="1271" y="786"/>
                </a:lnTo>
                <a:lnTo>
                  <a:pt x="1270" y="786"/>
                </a:lnTo>
                <a:lnTo>
                  <a:pt x="1268" y="786"/>
                </a:lnTo>
                <a:lnTo>
                  <a:pt x="1267" y="787"/>
                </a:lnTo>
                <a:lnTo>
                  <a:pt x="1263" y="796"/>
                </a:lnTo>
                <a:lnTo>
                  <a:pt x="1262" y="798"/>
                </a:lnTo>
                <a:lnTo>
                  <a:pt x="1261" y="799"/>
                </a:lnTo>
                <a:lnTo>
                  <a:pt x="1259" y="800"/>
                </a:lnTo>
                <a:lnTo>
                  <a:pt x="1258" y="801"/>
                </a:lnTo>
                <a:lnTo>
                  <a:pt x="1257" y="802"/>
                </a:lnTo>
                <a:lnTo>
                  <a:pt x="1256" y="802"/>
                </a:lnTo>
                <a:lnTo>
                  <a:pt x="1253" y="804"/>
                </a:lnTo>
                <a:lnTo>
                  <a:pt x="1248" y="808"/>
                </a:lnTo>
                <a:lnTo>
                  <a:pt x="1247" y="809"/>
                </a:lnTo>
                <a:lnTo>
                  <a:pt x="1246" y="810"/>
                </a:lnTo>
                <a:lnTo>
                  <a:pt x="1245" y="810"/>
                </a:lnTo>
                <a:lnTo>
                  <a:pt x="1245" y="811"/>
                </a:lnTo>
                <a:lnTo>
                  <a:pt x="1245" y="815"/>
                </a:lnTo>
                <a:lnTo>
                  <a:pt x="1245" y="816"/>
                </a:lnTo>
                <a:lnTo>
                  <a:pt x="1244" y="816"/>
                </a:lnTo>
                <a:lnTo>
                  <a:pt x="1244" y="817"/>
                </a:lnTo>
                <a:lnTo>
                  <a:pt x="1242" y="818"/>
                </a:lnTo>
                <a:lnTo>
                  <a:pt x="1241" y="818"/>
                </a:lnTo>
                <a:lnTo>
                  <a:pt x="1240" y="819"/>
                </a:lnTo>
                <a:lnTo>
                  <a:pt x="1239" y="818"/>
                </a:lnTo>
                <a:lnTo>
                  <a:pt x="1238" y="818"/>
                </a:lnTo>
                <a:lnTo>
                  <a:pt x="1238" y="817"/>
                </a:lnTo>
                <a:lnTo>
                  <a:pt x="1237" y="817"/>
                </a:lnTo>
                <a:lnTo>
                  <a:pt x="1236" y="816"/>
                </a:lnTo>
                <a:lnTo>
                  <a:pt x="1235" y="817"/>
                </a:lnTo>
                <a:lnTo>
                  <a:pt x="1233" y="819"/>
                </a:lnTo>
                <a:lnTo>
                  <a:pt x="1232" y="823"/>
                </a:lnTo>
                <a:lnTo>
                  <a:pt x="1230" y="828"/>
                </a:lnTo>
                <a:lnTo>
                  <a:pt x="1229" y="831"/>
                </a:lnTo>
                <a:lnTo>
                  <a:pt x="1227" y="832"/>
                </a:lnTo>
                <a:lnTo>
                  <a:pt x="1224" y="833"/>
                </a:lnTo>
                <a:lnTo>
                  <a:pt x="1223" y="833"/>
                </a:lnTo>
                <a:lnTo>
                  <a:pt x="1220" y="835"/>
                </a:lnTo>
                <a:lnTo>
                  <a:pt x="1219" y="836"/>
                </a:lnTo>
                <a:lnTo>
                  <a:pt x="1218" y="837"/>
                </a:lnTo>
                <a:lnTo>
                  <a:pt x="1218" y="838"/>
                </a:lnTo>
                <a:lnTo>
                  <a:pt x="1216" y="840"/>
                </a:lnTo>
                <a:lnTo>
                  <a:pt x="1216" y="842"/>
                </a:lnTo>
                <a:lnTo>
                  <a:pt x="1215" y="844"/>
                </a:lnTo>
                <a:lnTo>
                  <a:pt x="1214" y="846"/>
                </a:lnTo>
                <a:lnTo>
                  <a:pt x="1213" y="848"/>
                </a:lnTo>
                <a:lnTo>
                  <a:pt x="1213" y="849"/>
                </a:lnTo>
                <a:lnTo>
                  <a:pt x="1212" y="850"/>
                </a:lnTo>
                <a:lnTo>
                  <a:pt x="1211" y="850"/>
                </a:lnTo>
                <a:lnTo>
                  <a:pt x="1208" y="861"/>
                </a:lnTo>
                <a:lnTo>
                  <a:pt x="1207" y="865"/>
                </a:lnTo>
                <a:lnTo>
                  <a:pt x="1205" y="874"/>
                </a:lnTo>
                <a:lnTo>
                  <a:pt x="1204" y="878"/>
                </a:lnTo>
                <a:lnTo>
                  <a:pt x="1202" y="884"/>
                </a:lnTo>
                <a:lnTo>
                  <a:pt x="1199" y="887"/>
                </a:lnTo>
                <a:lnTo>
                  <a:pt x="1198" y="890"/>
                </a:lnTo>
                <a:lnTo>
                  <a:pt x="1197" y="891"/>
                </a:lnTo>
                <a:lnTo>
                  <a:pt x="1187" y="893"/>
                </a:lnTo>
                <a:lnTo>
                  <a:pt x="1182" y="896"/>
                </a:lnTo>
                <a:lnTo>
                  <a:pt x="1180" y="896"/>
                </a:lnTo>
                <a:lnTo>
                  <a:pt x="1170" y="895"/>
                </a:lnTo>
                <a:lnTo>
                  <a:pt x="1163" y="895"/>
                </a:lnTo>
                <a:lnTo>
                  <a:pt x="1160" y="895"/>
                </a:lnTo>
                <a:lnTo>
                  <a:pt x="1151" y="896"/>
                </a:lnTo>
                <a:lnTo>
                  <a:pt x="1147" y="899"/>
                </a:lnTo>
                <a:lnTo>
                  <a:pt x="1144" y="901"/>
                </a:lnTo>
                <a:lnTo>
                  <a:pt x="1141" y="903"/>
                </a:lnTo>
                <a:lnTo>
                  <a:pt x="1137" y="907"/>
                </a:lnTo>
                <a:lnTo>
                  <a:pt x="1135" y="909"/>
                </a:lnTo>
                <a:lnTo>
                  <a:pt x="1135" y="910"/>
                </a:lnTo>
                <a:lnTo>
                  <a:pt x="1135" y="911"/>
                </a:lnTo>
                <a:lnTo>
                  <a:pt x="1134" y="912"/>
                </a:lnTo>
                <a:lnTo>
                  <a:pt x="1134" y="913"/>
                </a:lnTo>
                <a:lnTo>
                  <a:pt x="1133" y="915"/>
                </a:lnTo>
                <a:lnTo>
                  <a:pt x="1132" y="916"/>
                </a:lnTo>
                <a:lnTo>
                  <a:pt x="1130" y="915"/>
                </a:lnTo>
                <a:lnTo>
                  <a:pt x="1127" y="913"/>
                </a:lnTo>
                <a:lnTo>
                  <a:pt x="1126" y="912"/>
                </a:lnTo>
                <a:lnTo>
                  <a:pt x="1125" y="911"/>
                </a:lnTo>
                <a:lnTo>
                  <a:pt x="1121" y="911"/>
                </a:lnTo>
                <a:lnTo>
                  <a:pt x="1119" y="910"/>
                </a:lnTo>
                <a:lnTo>
                  <a:pt x="1118" y="910"/>
                </a:lnTo>
                <a:lnTo>
                  <a:pt x="1117" y="909"/>
                </a:lnTo>
                <a:lnTo>
                  <a:pt x="1116" y="908"/>
                </a:lnTo>
                <a:lnTo>
                  <a:pt x="1113" y="905"/>
                </a:lnTo>
                <a:lnTo>
                  <a:pt x="1112" y="904"/>
                </a:lnTo>
                <a:lnTo>
                  <a:pt x="1111" y="904"/>
                </a:lnTo>
                <a:lnTo>
                  <a:pt x="1110" y="904"/>
                </a:lnTo>
                <a:lnTo>
                  <a:pt x="1109" y="904"/>
                </a:lnTo>
                <a:lnTo>
                  <a:pt x="1109" y="903"/>
                </a:lnTo>
                <a:lnTo>
                  <a:pt x="1108" y="903"/>
                </a:lnTo>
                <a:lnTo>
                  <a:pt x="1107" y="903"/>
                </a:lnTo>
                <a:lnTo>
                  <a:pt x="1107" y="902"/>
                </a:lnTo>
                <a:lnTo>
                  <a:pt x="1103" y="901"/>
                </a:lnTo>
                <a:lnTo>
                  <a:pt x="1101" y="901"/>
                </a:lnTo>
                <a:lnTo>
                  <a:pt x="1095" y="898"/>
                </a:lnTo>
                <a:lnTo>
                  <a:pt x="1094" y="898"/>
                </a:lnTo>
                <a:lnTo>
                  <a:pt x="1093" y="898"/>
                </a:lnTo>
                <a:lnTo>
                  <a:pt x="1090" y="896"/>
                </a:lnTo>
                <a:lnTo>
                  <a:pt x="1089" y="896"/>
                </a:lnTo>
                <a:lnTo>
                  <a:pt x="1085" y="895"/>
                </a:lnTo>
                <a:lnTo>
                  <a:pt x="1082" y="895"/>
                </a:lnTo>
                <a:lnTo>
                  <a:pt x="1081" y="895"/>
                </a:lnTo>
                <a:lnTo>
                  <a:pt x="1078" y="895"/>
                </a:lnTo>
                <a:lnTo>
                  <a:pt x="1077" y="895"/>
                </a:lnTo>
                <a:lnTo>
                  <a:pt x="1076" y="895"/>
                </a:lnTo>
                <a:lnTo>
                  <a:pt x="1076" y="896"/>
                </a:lnTo>
                <a:lnTo>
                  <a:pt x="1073" y="896"/>
                </a:lnTo>
                <a:lnTo>
                  <a:pt x="1070" y="898"/>
                </a:lnTo>
                <a:lnTo>
                  <a:pt x="1068" y="899"/>
                </a:lnTo>
                <a:lnTo>
                  <a:pt x="1067" y="901"/>
                </a:lnTo>
                <a:lnTo>
                  <a:pt x="1067" y="904"/>
                </a:lnTo>
                <a:lnTo>
                  <a:pt x="1067" y="907"/>
                </a:lnTo>
                <a:lnTo>
                  <a:pt x="1068" y="910"/>
                </a:lnTo>
                <a:lnTo>
                  <a:pt x="1070" y="917"/>
                </a:lnTo>
                <a:lnTo>
                  <a:pt x="1070" y="919"/>
                </a:lnTo>
                <a:lnTo>
                  <a:pt x="1070" y="920"/>
                </a:lnTo>
                <a:lnTo>
                  <a:pt x="1070" y="921"/>
                </a:lnTo>
                <a:lnTo>
                  <a:pt x="1069" y="923"/>
                </a:lnTo>
                <a:lnTo>
                  <a:pt x="1067" y="924"/>
                </a:lnTo>
                <a:lnTo>
                  <a:pt x="1065" y="924"/>
                </a:lnTo>
                <a:lnTo>
                  <a:pt x="1063" y="923"/>
                </a:lnTo>
                <a:lnTo>
                  <a:pt x="1061" y="921"/>
                </a:lnTo>
                <a:lnTo>
                  <a:pt x="1060" y="921"/>
                </a:lnTo>
                <a:lnTo>
                  <a:pt x="1058" y="920"/>
                </a:lnTo>
                <a:lnTo>
                  <a:pt x="1057" y="920"/>
                </a:lnTo>
                <a:lnTo>
                  <a:pt x="1057" y="919"/>
                </a:lnTo>
                <a:lnTo>
                  <a:pt x="1056" y="918"/>
                </a:lnTo>
                <a:lnTo>
                  <a:pt x="1052" y="916"/>
                </a:lnTo>
                <a:lnTo>
                  <a:pt x="1050" y="913"/>
                </a:lnTo>
                <a:lnTo>
                  <a:pt x="1049" y="912"/>
                </a:lnTo>
                <a:lnTo>
                  <a:pt x="1048" y="912"/>
                </a:lnTo>
                <a:lnTo>
                  <a:pt x="1046" y="911"/>
                </a:lnTo>
                <a:lnTo>
                  <a:pt x="1044" y="911"/>
                </a:lnTo>
                <a:lnTo>
                  <a:pt x="1043" y="911"/>
                </a:lnTo>
                <a:lnTo>
                  <a:pt x="1042" y="911"/>
                </a:lnTo>
                <a:lnTo>
                  <a:pt x="1040" y="911"/>
                </a:lnTo>
                <a:lnTo>
                  <a:pt x="1039" y="911"/>
                </a:lnTo>
                <a:lnTo>
                  <a:pt x="1038" y="912"/>
                </a:lnTo>
                <a:lnTo>
                  <a:pt x="1037" y="912"/>
                </a:lnTo>
                <a:lnTo>
                  <a:pt x="1035" y="913"/>
                </a:lnTo>
                <a:lnTo>
                  <a:pt x="1035" y="915"/>
                </a:lnTo>
                <a:lnTo>
                  <a:pt x="1034" y="916"/>
                </a:lnTo>
                <a:lnTo>
                  <a:pt x="1034" y="918"/>
                </a:lnTo>
                <a:lnTo>
                  <a:pt x="1034" y="919"/>
                </a:lnTo>
                <a:lnTo>
                  <a:pt x="1034" y="920"/>
                </a:lnTo>
                <a:lnTo>
                  <a:pt x="1034" y="921"/>
                </a:lnTo>
                <a:lnTo>
                  <a:pt x="1034" y="925"/>
                </a:lnTo>
                <a:lnTo>
                  <a:pt x="1033" y="925"/>
                </a:lnTo>
                <a:lnTo>
                  <a:pt x="1033" y="926"/>
                </a:lnTo>
                <a:lnTo>
                  <a:pt x="1031" y="929"/>
                </a:lnTo>
                <a:lnTo>
                  <a:pt x="1030" y="930"/>
                </a:lnTo>
                <a:lnTo>
                  <a:pt x="1030" y="932"/>
                </a:lnTo>
                <a:lnTo>
                  <a:pt x="1030" y="930"/>
                </a:lnTo>
                <a:lnTo>
                  <a:pt x="1030" y="932"/>
                </a:lnTo>
                <a:lnTo>
                  <a:pt x="1026" y="940"/>
                </a:lnTo>
                <a:lnTo>
                  <a:pt x="1025" y="940"/>
                </a:lnTo>
                <a:lnTo>
                  <a:pt x="1025" y="942"/>
                </a:lnTo>
                <a:lnTo>
                  <a:pt x="1024" y="944"/>
                </a:lnTo>
                <a:lnTo>
                  <a:pt x="1023" y="945"/>
                </a:lnTo>
                <a:lnTo>
                  <a:pt x="1023" y="946"/>
                </a:lnTo>
                <a:lnTo>
                  <a:pt x="1023" y="948"/>
                </a:lnTo>
                <a:lnTo>
                  <a:pt x="1022" y="948"/>
                </a:lnTo>
                <a:lnTo>
                  <a:pt x="1022" y="950"/>
                </a:lnTo>
                <a:lnTo>
                  <a:pt x="1021" y="951"/>
                </a:lnTo>
                <a:lnTo>
                  <a:pt x="1021" y="952"/>
                </a:lnTo>
                <a:lnTo>
                  <a:pt x="1020" y="957"/>
                </a:lnTo>
                <a:lnTo>
                  <a:pt x="1020" y="958"/>
                </a:lnTo>
                <a:lnTo>
                  <a:pt x="1018" y="960"/>
                </a:lnTo>
                <a:lnTo>
                  <a:pt x="1018" y="962"/>
                </a:lnTo>
                <a:lnTo>
                  <a:pt x="1017" y="962"/>
                </a:lnTo>
                <a:lnTo>
                  <a:pt x="1016" y="970"/>
                </a:lnTo>
                <a:lnTo>
                  <a:pt x="1015" y="975"/>
                </a:lnTo>
                <a:lnTo>
                  <a:pt x="1015" y="976"/>
                </a:lnTo>
                <a:lnTo>
                  <a:pt x="1014" y="977"/>
                </a:lnTo>
                <a:lnTo>
                  <a:pt x="1013" y="977"/>
                </a:lnTo>
                <a:lnTo>
                  <a:pt x="1011" y="977"/>
                </a:lnTo>
                <a:lnTo>
                  <a:pt x="1007" y="976"/>
                </a:lnTo>
                <a:lnTo>
                  <a:pt x="1006" y="975"/>
                </a:lnTo>
                <a:lnTo>
                  <a:pt x="1005" y="974"/>
                </a:lnTo>
                <a:lnTo>
                  <a:pt x="998" y="970"/>
                </a:lnTo>
                <a:lnTo>
                  <a:pt x="997" y="969"/>
                </a:lnTo>
                <a:lnTo>
                  <a:pt x="996" y="967"/>
                </a:lnTo>
                <a:lnTo>
                  <a:pt x="994" y="967"/>
                </a:lnTo>
                <a:lnTo>
                  <a:pt x="994" y="966"/>
                </a:lnTo>
                <a:lnTo>
                  <a:pt x="992" y="966"/>
                </a:lnTo>
                <a:lnTo>
                  <a:pt x="988" y="965"/>
                </a:lnTo>
                <a:lnTo>
                  <a:pt x="986" y="963"/>
                </a:lnTo>
                <a:lnTo>
                  <a:pt x="985" y="963"/>
                </a:lnTo>
                <a:lnTo>
                  <a:pt x="982" y="962"/>
                </a:lnTo>
                <a:lnTo>
                  <a:pt x="981" y="962"/>
                </a:lnTo>
                <a:lnTo>
                  <a:pt x="980" y="962"/>
                </a:lnTo>
                <a:lnTo>
                  <a:pt x="980" y="963"/>
                </a:lnTo>
                <a:lnTo>
                  <a:pt x="978" y="963"/>
                </a:lnTo>
                <a:lnTo>
                  <a:pt x="977" y="963"/>
                </a:lnTo>
                <a:lnTo>
                  <a:pt x="977" y="965"/>
                </a:lnTo>
                <a:lnTo>
                  <a:pt x="975" y="965"/>
                </a:lnTo>
                <a:lnTo>
                  <a:pt x="973" y="967"/>
                </a:lnTo>
                <a:lnTo>
                  <a:pt x="970" y="971"/>
                </a:lnTo>
                <a:lnTo>
                  <a:pt x="969" y="973"/>
                </a:lnTo>
                <a:lnTo>
                  <a:pt x="968" y="974"/>
                </a:lnTo>
                <a:lnTo>
                  <a:pt x="966" y="974"/>
                </a:lnTo>
                <a:lnTo>
                  <a:pt x="965" y="974"/>
                </a:lnTo>
                <a:lnTo>
                  <a:pt x="963" y="973"/>
                </a:lnTo>
                <a:lnTo>
                  <a:pt x="960" y="971"/>
                </a:lnTo>
                <a:lnTo>
                  <a:pt x="957" y="971"/>
                </a:lnTo>
                <a:lnTo>
                  <a:pt x="956" y="970"/>
                </a:lnTo>
                <a:lnTo>
                  <a:pt x="954" y="969"/>
                </a:lnTo>
                <a:lnTo>
                  <a:pt x="952" y="968"/>
                </a:lnTo>
                <a:lnTo>
                  <a:pt x="949" y="967"/>
                </a:lnTo>
                <a:lnTo>
                  <a:pt x="948" y="967"/>
                </a:lnTo>
                <a:lnTo>
                  <a:pt x="947" y="966"/>
                </a:lnTo>
                <a:lnTo>
                  <a:pt x="944" y="967"/>
                </a:lnTo>
                <a:lnTo>
                  <a:pt x="942" y="967"/>
                </a:lnTo>
                <a:lnTo>
                  <a:pt x="940" y="968"/>
                </a:lnTo>
                <a:lnTo>
                  <a:pt x="939" y="969"/>
                </a:lnTo>
                <a:lnTo>
                  <a:pt x="938" y="970"/>
                </a:lnTo>
                <a:lnTo>
                  <a:pt x="936" y="971"/>
                </a:lnTo>
                <a:lnTo>
                  <a:pt x="935" y="971"/>
                </a:lnTo>
                <a:lnTo>
                  <a:pt x="934" y="970"/>
                </a:lnTo>
                <a:lnTo>
                  <a:pt x="932" y="970"/>
                </a:lnTo>
                <a:lnTo>
                  <a:pt x="932" y="969"/>
                </a:lnTo>
                <a:lnTo>
                  <a:pt x="930" y="967"/>
                </a:lnTo>
                <a:lnTo>
                  <a:pt x="930" y="966"/>
                </a:lnTo>
                <a:lnTo>
                  <a:pt x="929" y="966"/>
                </a:lnTo>
                <a:lnTo>
                  <a:pt x="928" y="963"/>
                </a:lnTo>
                <a:lnTo>
                  <a:pt x="927" y="963"/>
                </a:lnTo>
                <a:lnTo>
                  <a:pt x="926" y="965"/>
                </a:lnTo>
                <a:lnTo>
                  <a:pt x="922" y="969"/>
                </a:lnTo>
                <a:lnTo>
                  <a:pt x="921" y="970"/>
                </a:lnTo>
                <a:lnTo>
                  <a:pt x="920" y="971"/>
                </a:lnTo>
                <a:lnTo>
                  <a:pt x="919" y="973"/>
                </a:lnTo>
                <a:lnTo>
                  <a:pt x="918" y="975"/>
                </a:lnTo>
                <a:lnTo>
                  <a:pt x="918" y="977"/>
                </a:lnTo>
                <a:lnTo>
                  <a:pt x="918" y="978"/>
                </a:lnTo>
                <a:lnTo>
                  <a:pt x="918" y="980"/>
                </a:lnTo>
                <a:lnTo>
                  <a:pt x="918" y="982"/>
                </a:lnTo>
                <a:lnTo>
                  <a:pt x="917" y="984"/>
                </a:lnTo>
                <a:lnTo>
                  <a:pt x="916" y="987"/>
                </a:lnTo>
                <a:lnTo>
                  <a:pt x="914" y="990"/>
                </a:lnTo>
                <a:lnTo>
                  <a:pt x="912" y="991"/>
                </a:lnTo>
                <a:lnTo>
                  <a:pt x="911" y="991"/>
                </a:lnTo>
                <a:lnTo>
                  <a:pt x="910" y="991"/>
                </a:lnTo>
                <a:lnTo>
                  <a:pt x="909" y="991"/>
                </a:lnTo>
                <a:lnTo>
                  <a:pt x="909" y="990"/>
                </a:lnTo>
                <a:lnTo>
                  <a:pt x="908" y="988"/>
                </a:lnTo>
                <a:lnTo>
                  <a:pt x="906" y="988"/>
                </a:lnTo>
                <a:lnTo>
                  <a:pt x="904" y="985"/>
                </a:lnTo>
                <a:lnTo>
                  <a:pt x="903" y="985"/>
                </a:lnTo>
                <a:lnTo>
                  <a:pt x="902" y="986"/>
                </a:lnTo>
                <a:lnTo>
                  <a:pt x="900" y="987"/>
                </a:lnTo>
                <a:lnTo>
                  <a:pt x="897" y="990"/>
                </a:lnTo>
                <a:lnTo>
                  <a:pt x="896" y="991"/>
                </a:lnTo>
                <a:lnTo>
                  <a:pt x="894" y="992"/>
                </a:lnTo>
                <a:lnTo>
                  <a:pt x="893" y="994"/>
                </a:lnTo>
                <a:lnTo>
                  <a:pt x="891" y="997"/>
                </a:lnTo>
                <a:lnTo>
                  <a:pt x="889" y="1001"/>
                </a:lnTo>
                <a:lnTo>
                  <a:pt x="888" y="1004"/>
                </a:lnTo>
                <a:lnTo>
                  <a:pt x="887" y="1007"/>
                </a:lnTo>
                <a:lnTo>
                  <a:pt x="886" y="1010"/>
                </a:lnTo>
                <a:lnTo>
                  <a:pt x="884" y="1012"/>
                </a:lnTo>
                <a:lnTo>
                  <a:pt x="882" y="1015"/>
                </a:lnTo>
                <a:lnTo>
                  <a:pt x="879" y="1017"/>
                </a:lnTo>
                <a:lnTo>
                  <a:pt x="877" y="1017"/>
                </a:lnTo>
                <a:lnTo>
                  <a:pt x="876" y="1018"/>
                </a:lnTo>
                <a:lnTo>
                  <a:pt x="875" y="1017"/>
                </a:lnTo>
                <a:lnTo>
                  <a:pt x="874" y="1017"/>
                </a:lnTo>
                <a:lnTo>
                  <a:pt x="874" y="1016"/>
                </a:lnTo>
                <a:lnTo>
                  <a:pt x="873" y="1016"/>
                </a:lnTo>
                <a:lnTo>
                  <a:pt x="870" y="1016"/>
                </a:lnTo>
                <a:lnTo>
                  <a:pt x="869" y="1016"/>
                </a:lnTo>
                <a:lnTo>
                  <a:pt x="868" y="1016"/>
                </a:lnTo>
                <a:lnTo>
                  <a:pt x="863" y="1019"/>
                </a:lnTo>
                <a:lnTo>
                  <a:pt x="862" y="1020"/>
                </a:lnTo>
                <a:lnTo>
                  <a:pt x="861" y="1022"/>
                </a:lnTo>
                <a:lnTo>
                  <a:pt x="860" y="1025"/>
                </a:lnTo>
                <a:lnTo>
                  <a:pt x="860" y="1027"/>
                </a:lnTo>
                <a:lnTo>
                  <a:pt x="860" y="1029"/>
                </a:lnTo>
                <a:lnTo>
                  <a:pt x="860" y="1030"/>
                </a:lnTo>
                <a:lnTo>
                  <a:pt x="859" y="1032"/>
                </a:lnTo>
                <a:lnTo>
                  <a:pt x="860" y="1034"/>
                </a:lnTo>
                <a:lnTo>
                  <a:pt x="860" y="1035"/>
                </a:lnTo>
                <a:lnTo>
                  <a:pt x="860" y="1037"/>
                </a:lnTo>
                <a:lnTo>
                  <a:pt x="859" y="1038"/>
                </a:lnTo>
                <a:lnTo>
                  <a:pt x="859" y="1040"/>
                </a:lnTo>
                <a:lnTo>
                  <a:pt x="857" y="1040"/>
                </a:lnTo>
                <a:lnTo>
                  <a:pt x="854" y="1040"/>
                </a:lnTo>
                <a:lnTo>
                  <a:pt x="853" y="1041"/>
                </a:lnTo>
                <a:lnTo>
                  <a:pt x="852" y="1042"/>
                </a:lnTo>
                <a:lnTo>
                  <a:pt x="851" y="1043"/>
                </a:lnTo>
                <a:lnTo>
                  <a:pt x="851" y="1045"/>
                </a:lnTo>
                <a:lnTo>
                  <a:pt x="850" y="1046"/>
                </a:lnTo>
                <a:lnTo>
                  <a:pt x="849" y="1046"/>
                </a:lnTo>
                <a:lnTo>
                  <a:pt x="848" y="1046"/>
                </a:lnTo>
                <a:lnTo>
                  <a:pt x="846" y="1046"/>
                </a:lnTo>
                <a:lnTo>
                  <a:pt x="845" y="1046"/>
                </a:lnTo>
                <a:lnTo>
                  <a:pt x="844" y="1046"/>
                </a:lnTo>
                <a:lnTo>
                  <a:pt x="843" y="1047"/>
                </a:lnTo>
                <a:lnTo>
                  <a:pt x="842" y="1049"/>
                </a:lnTo>
                <a:lnTo>
                  <a:pt x="840" y="1051"/>
                </a:lnTo>
                <a:lnTo>
                  <a:pt x="839" y="1053"/>
                </a:lnTo>
                <a:lnTo>
                  <a:pt x="837" y="1054"/>
                </a:lnTo>
                <a:lnTo>
                  <a:pt x="837" y="1057"/>
                </a:lnTo>
                <a:lnTo>
                  <a:pt x="837" y="1059"/>
                </a:lnTo>
                <a:lnTo>
                  <a:pt x="836" y="1061"/>
                </a:lnTo>
                <a:lnTo>
                  <a:pt x="835" y="1062"/>
                </a:lnTo>
                <a:lnTo>
                  <a:pt x="834" y="1065"/>
                </a:lnTo>
                <a:lnTo>
                  <a:pt x="833" y="1065"/>
                </a:lnTo>
                <a:lnTo>
                  <a:pt x="832" y="1066"/>
                </a:lnTo>
                <a:lnTo>
                  <a:pt x="830" y="1067"/>
                </a:lnTo>
                <a:lnTo>
                  <a:pt x="828" y="1067"/>
                </a:lnTo>
                <a:lnTo>
                  <a:pt x="827" y="1068"/>
                </a:lnTo>
                <a:lnTo>
                  <a:pt x="826" y="1069"/>
                </a:lnTo>
                <a:lnTo>
                  <a:pt x="824" y="1074"/>
                </a:lnTo>
                <a:lnTo>
                  <a:pt x="823" y="1075"/>
                </a:lnTo>
                <a:lnTo>
                  <a:pt x="822" y="1075"/>
                </a:lnTo>
                <a:lnTo>
                  <a:pt x="820" y="1075"/>
                </a:lnTo>
                <a:lnTo>
                  <a:pt x="818" y="1075"/>
                </a:lnTo>
                <a:lnTo>
                  <a:pt x="817" y="1075"/>
                </a:lnTo>
                <a:lnTo>
                  <a:pt x="816" y="1076"/>
                </a:lnTo>
                <a:lnTo>
                  <a:pt x="816" y="1077"/>
                </a:lnTo>
                <a:lnTo>
                  <a:pt x="815" y="1079"/>
                </a:lnTo>
                <a:lnTo>
                  <a:pt x="814" y="1083"/>
                </a:lnTo>
                <a:lnTo>
                  <a:pt x="814" y="1084"/>
                </a:lnTo>
                <a:lnTo>
                  <a:pt x="813" y="1086"/>
                </a:lnTo>
                <a:lnTo>
                  <a:pt x="811" y="1087"/>
                </a:lnTo>
                <a:lnTo>
                  <a:pt x="810" y="1087"/>
                </a:lnTo>
                <a:lnTo>
                  <a:pt x="809" y="1088"/>
                </a:lnTo>
                <a:lnTo>
                  <a:pt x="808" y="1089"/>
                </a:lnTo>
                <a:lnTo>
                  <a:pt x="807" y="1092"/>
                </a:lnTo>
                <a:lnTo>
                  <a:pt x="807" y="1093"/>
                </a:lnTo>
                <a:lnTo>
                  <a:pt x="807" y="1095"/>
                </a:lnTo>
                <a:lnTo>
                  <a:pt x="807" y="1097"/>
                </a:lnTo>
                <a:lnTo>
                  <a:pt x="806" y="1099"/>
                </a:lnTo>
                <a:lnTo>
                  <a:pt x="806" y="1100"/>
                </a:lnTo>
                <a:lnTo>
                  <a:pt x="806" y="1101"/>
                </a:lnTo>
                <a:lnTo>
                  <a:pt x="805" y="1101"/>
                </a:lnTo>
                <a:lnTo>
                  <a:pt x="804" y="1102"/>
                </a:lnTo>
                <a:lnTo>
                  <a:pt x="802" y="1102"/>
                </a:lnTo>
                <a:lnTo>
                  <a:pt x="802" y="1103"/>
                </a:lnTo>
                <a:lnTo>
                  <a:pt x="801" y="1103"/>
                </a:lnTo>
                <a:lnTo>
                  <a:pt x="800" y="1104"/>
                </a:lnTo>
                <a:lnTo>
                  <a:pt x="798" y="1105"/>
                </a:lnTo>
                <a:lnTo>
                  <a:pt x="798" y="1107"/>
                </a:lnTo>
                <a:lnTo>
                  <a:pt x="797" y="1108"/>
                </a:lnTo>
                <a:lnTo>
                  <a:pt x="796" y="1109"/>
                </a:lnTo>
                <a:lnTo>
                  <a:pt x="794" y="1110"/>
                </a:lnTo>
                <a:lnTo>
                  <a:pt x="793" y="1111"/>
                </a:lnTo>
                <a:lnTo>
                  <a:pt x="793" y="1112"/>
                </a:lnTo>
                <a:lnTo>
                  <a:pt x="792" y="1112"/>
                </a:lnTo>
                <a:lnTo>
                  <a:pt x="791" y="1112"/>
                </a:lnTo>
                <a:lnTo>
                  <a:pt x="790" y="1112"/>
                </a:lnTo>
                <a:lnTo>
                  <a:pt x="789" y="1112"/>
                </a:lnTo>
                <a:lnTo>
                  <a:pt x="788" y="1113"/>
                </a:lnTo>
                <a:lnTo>
                  <a:pt x="787" y="1114"/>
                </a:lnTo>
                <a:lnTo>
                  <a:pt x="785" y="1114"/>
                </a:lnTo>
                <a:lnTo>
                  <a:pt x="784" y="1114"/>
                </a:lnTo>
                <a:lnTo>
                  <a:pt x="783" y="1116"/>
                </a:lnTo>
                <a:lnTo>
                  <a:pt x="782" y="1117"/>
                </a:lnTo>
                <a:lnTo>
                  <a:pt x="781" y="1118"/>
                </a:lnTo>
                <a:lnTo>
                  <a:pt x="780" y="1119"/>
                </a:lnTo>
                <a:lnTo>
                  <a:pt x="779" y="1120"/>
                </a:lnTo>
                <a:lnTo>
                  <a:pt x="777" y="1122"/>
                </a:lnTo>
                <a:lnTo>
                  <a:pt x="776" y="1124"/>
                </a:lnTo>
                <a:lnTo>
                  <a:pt x="775" y="1124"/>
                </a:lnTo>
                <a:lnTo>
                  <a:pt x="774" y="1124"/>
                </a:lnTo>
                <a:lnTo>
                  <a:pt x="773" y="1124"/>
                </a:lnTo>
                <a:lnTo>
                  <a:pt x="773" y="1122"/>
                </a:lnTo>
                <a:lnTo>
                  <a:pt x="770" y="1126"/>
                </a:lnTo>
                <a:lnTo>
                  <a:pt x="768" y="1128"/>
                </a:lnTo>
                <a:lnTo>
                  <a:pt x="768" y="1132"/>
                </a:lnTo>
                <a:lnTo>
                  <a:pt x="767" y="1133"/>
                </a:lnTo>
                <a:lnTo>
                  <a:pt x="767" y="1134"/>
                </a:lnTo>
                <a:lnTo>
                  <a:pt x="766" y="1135"/>
                </a:lnTo>
                <a:lnTo>
                  <a:pt x="764" y="1138"/>
                </a:lnTo>
                <a:lnTo>
                  <a:pt x="767" y="1142"/>
                </a:lnTo>
                <a:lnTo>
                  <a:pt x="767" y="1144"/>
                </a:lnTo>
                <a:lnTo>
                  <a:pt x="766" y="1145"/>
                </a:lnTo>
                <a:lnTo>
                  <a:pt x="763" y="1150"/>
                </a:lnTo>
                <a:lnTo>
                  <a:pt x="763" y="1151"/>
                </a:lnTo>
                <a:lnTo>
                  <a:pt x="761" y="1152"/>
                </a:lnTo>
                <a:lnTo>
                  <a:pt x="761" y="1153"/>
                </a:lnTo>
                <a:lnTo>
                  <a:pt x="759" y="1154"/>
                </a:lnTo>
                <a:lnTo>
                  <a:pt x="759" y="1155"/>
                </a:lnTo>
                <a:lnTo>
                  <a:pt x="758" y="1155"/>
                </a:lnTo>
                <a:lnTo>
                  <a:pt x="758" y="1156"/>
                </a:lnTo>
                <a:lnTo>
                  <a:pt x="757" y="1156"/>
                </a:lnTo>
                <a:lnTo>
                  <a:pt x="756" y="1156"/>
                </a:lnTo>
                <a:lnTo>
                  <a:pt x="755" y="1156"/>
                </a:lnTo>
                <a:lnTo>
                  <a:pt x="754" y="1156"/>
                </a:lnTo>
                <a:lnTo>
                  <a:pt x="753" y="1156"/>
                </a:lnTo>
                <a:lnTo>
                  <a:pt x="750" y="1158"/>
                </a:lnTo>
                <a:lnTo>
                  <a:pt x="748" y="1159"/>
                </a:lnTo>
                <a:lnTo>
                  <a:pt x="747" y="1159"/>
                </a:lnTo>
                <a:lnTo>
                  <a:pt x="746" y="1160"/>
                </a:lnTo>
                <a:lnTo>
                  <a:pt x="745" y="1161"/>
                </a:lnTo>
                <a:lnTo>
                  <a:pt x="744" y="1162"/>
                </a:lnTo>
                <a:lnTo>
                  <a:pt x="742" y="1162"/>
                </a:lnTo>
                <a:lnTo>
                  <a:pt x="740" y="1163"/>
                </a:lnTo>
                <a:lnTo>
                  <a:pt x="740" y="1164"/>
                </a:lnTo>
                <a:lnTo>
                  <a:pt x="739" y="1164"/>
                </a:lnTo>
                <a:lnTo>
                  <a:pt x="739" y="1166"/>
                </a:lnTo>
                <a:lnTo>
                  <a:pt x="737" y="1166"/>
                </a:lnTo>
                <a:lnTo>
                  <a:pt x="736" y="1167"/>
                </a:lnTo>
                <a:lnTo>
                  <a:pt x="735" y="1167"/>
                </a:lnTo>
                <a:lnTo>
                  <a:pt x="733" y="1168"/>
                </a:lnTo>
                <a:lnTo>
                  <a:pt x="732" y="1168"/>
                </a:lnTo>
                <a:lnTo>
                  <a:pt x="732" y="1169"/>
                </a:lnTo>
                <a:lnTo>
                  <a:pt x="731" y="1170"/>
                </a:lnTo>
                <a:lnTo>
                  <a:pt x="729" y="1169"/>
                </a:lnTo>
                <a:lnTo>
                  <a:pt x="728" y="1168"/>
                </a:lnTo>
                <a:lnTo>
                  <a:pt x="725" y="1168"/>
                </a:lnTo>
                <a:lnTo>
                  <a:pt x="725" y="1167"/>
                </a:lnTo>
                <a:lnTo>
                  <a:pt x="724" y="1167"/>
                </a:lnTo>
                <a:lnTo>
                  <a:pt x="722" y="1167"/>
                </a:lnTo>
                <a:lnTo>
                  <a:pt x="720" y="1166"/>
                </a:lnTo>
                <a:lnTo>
                  <a:pt x="719" y="1164"/>
                </a:lnTo>
                <a:lnTo>
                  <a:pt x="714" y="1163"/>
                </a:lnTo>
                <a:lnTo>
                  <a:pt x="713" y="1163"/>
                </a:lnTo>
                <a:lnTo>
                  <a:pt x="712" y="1163"/>
                </a:lnTo>
                <a:lnTo>
                  <a:pt x="708" y="1163"/>
                </a:lnTo>
                <a:lnTo>
                  <a:pt x="704" y="1162"/>
                </a:lnTo>
                <a:lnTo>
                  <a:pt x="702" y="1162"/>
                </a:lnTo>
                <a:lnTo>
                  <a:pt x="699" y="1161"/>
                </a:lnTo>
                <a:lnTo>
                  <a:pt x="695" y="1161"/>
                </a:lnTo>
                <a:lnTo>
                  <a:pt x="692" y="1161"/>
                </a:lnTo>
                <a:lnTo>
                  <a:pt x="686" y="1160"/>
                </a:lnTo>
                <a:lnTo>
                  <a:pt x="680" y="1160"/>
                </a:lnTo>
                <a:lnTo>
                  <a:pt x="675" y="1160"/>
                </a:lnTo>
                <a:lnTo>
                  <a:pt x="672" y="1160"/>
                </a:lnTo>
                <a:lnTo>
                  <a:pt x="665" y="1160"/>
                </a:lnTo>
                <a:lnTo>
                  <a:pt x="661" y="1159"/>
                </a:lnTo>
                <a:lnTo>
                  <a:pt x="658" y="1159"/>
                </a:lnTo>
                <a:lnTo>
                  <a:pt x="654" y="1159"/>
                </a:lnTo>
                <a:lnTo>
                  <a:pt x="650" y="1159"/>
                </a:lnTo>
                <a:lnTo>
                  <a:pt x="646" y="1159"/>
                </a:lnTo>
                <a:lnTo>
                  <a:pt x="635" y="1158"/>
                </a:lnTo>
                <a:lnTo>
                  <a:pt x="632" y="1158"/>
                </a:lnTo>
                <a:lnTo>
                  <a:pt x="618" y="1158"/>
                </a:lnTo>
                <a:lnTo>
                  <a:pt x="616" y="1158"/>
                </a:lnTo>
                <a:lnTo>
                  <a:pt x="611" y="1156"/>
                </a:lnTo>
                <a:lnTo>
                  <a:pt x="607" y="1156"/>
                </a:lnTo>
                <a:lnTo>
                  <a:pt x="600" y="1156"/>
                </a:lnTo>
                <a:lnTo>
                  <a:pt x="586" y="1155"/>
                </a:lnTo>
                <a:lnTo>
                  <a:pt x="581" y="1155"/>
                </a:lnTo>
                <a:lnTo>
                  <a:pt x="576" y="1155"/>
                </a:lnTo>
                <a:lnTo>
                  <a:pt x="573" y="1155"/>
                </a:lnTo>
                <a:lnTo>
                  <a:pt x="569" y="1155"/>
                </a:lnTo>
                <a:lnTo>
                  <a:pt x="566" y="1155"/>
                </a:lnTo>
                <a:lnTo>
                  <a:pt x="557" y="1156"/>
                </a:lnTo>
                <a:lnTo>
                  <a:pt x="552" y="1156"/>
                </a:lnTo>
                <a:lnTo>
                  <a:pt x="550" y="1156"/>
                </a:lnTo>
                <a:lnTo>
                  <a:pt x="548" y="1156"/>
                </a:lnTo>
                <a:lnTo>
                  <a:pt x="547" y="1156"/>
                </a:lnTo>
                <a:lnTo>
                  <a:pt x="546" y="1156"/>
                </a:lnTo>
                <a:lnTo>
                  <a:pt x="544" y="1156"/>
                </a:lnTo>
                <a:lnTo>
                  <a:pt x="543" y="1156"/>
                </a:lnTo>
                <a:lnTo>
                  <a:pt x="541" y="1155"/>
                </a:lnTo>
                <a:lnTo>
                  <a:pt x="538" y="1154"/>
                </a:lnTo>
                <a:lnTo>
                  <a:pt x="537" y="1154"/>
                </a:lnTo>
                <a:lnTo>
                  <a:pt x="535" y="1154"/>
                </a:lnTo>
                <a:lnTo>
                  <a:pt x="532" y="1152"/>
                </a:lnTo>
                <a:lnTo>
                  <a:pt x="531" y="1152"/>
                </a:lnTo>
                <a:lnTo>
                  <a:pt x="521" y="1147"/>
                </a:lnTo>
                <a:lnTo>
                  <a:pt x="512" y="1142"/>
                </a:lnTo>
                <a:lnTo>
                  <a:pt x="500" y="1137"/>
                </a:lnTo>
                <a:lnTo>
                  <a:pt x="497" y="1135"/>
                </a:lnTo>
                <a:lnTo>
                  <a:pt x="492" y="1134"/>
                </a:lnTo>
                <a:lnTo>
                  <a:pt x="490" y="1133"/>
                </a:lnTo>
                <a:lnTo>
                  <a:pt x="489" y="1132"/>
                </a:lnTo>
                <a:lnTo>
                  <a:pt x="487" y="1132"/>
                </a:lnTo>
                <a:lnTo>
                  <a:pt x="482" y="1130"/>
                </a:lnTo>
                <a:lnTo>
                  <a:pt x="481" y="1129"/>
                </a:lnTo>
                <a:lnTo>
                  <a:pt x="479" y="1129"/>
                </a:lnTo>
                <a:lnTo>
                  <a:pt x="472" y="1127"/>
                </a:lnTo>
                <a:lnTo>
                  <a:pt x="470" y="1126"/>
                </a:lnTo>
                <a:lnTo>
                  <a:pt x="468" y="1125"/>
                </a:lnTo>
                <a:lnTo>
                  <a:pt x="466" y="1125"/>
                </a:lnTo>
                <a:lnTo>
                  <a:pt x="464" y="1124"/>
                </a:lnTo>
                <a:lnTo>
                  <a:pt x="463" y="1122"/>
                </a:lnTo>
                <a:lnTo>
                  <a:pt x="462" y="1121"/>
                </a:lnTo>
                <a:lnTo>
                  <a:pt x="461" y="1120"/>
                </a:lnTo>
                <a:lnTo>
                  <a:pt x="460" y="1119"/>
                </a:lnTo>
                <a:lnTo>
                  <a:pt x="458" y="1118"/>
                </a:lnTo>
                <a:lnTo>
                  <a:pt x="457" y="1118"/>
                </a:lnTo>
                <a:lnTo>
                  <a:pt x="457" y="1117"/>
                </a:lnTo>
                <a:lnTo>
                  <a:pt x="453" y="1111"/>
                </a:lnTo>
                <a:lnTo>
                  <a:pt x="451" y="1109"/>
                </a:lnTo>
                <a:lnTo>
                  <a:pt x="449" y="1108"/>
                </a:lnTo>
                <a:lnTo>
                  <a:pt x="447" y="1107"/>
                </a:lnTo>
                <a:lnTo>
                  <a:pt x="446" y="1105"/>
                </a:lnTo>
                <a:lnTo>
                  <a:pt x="445" y="1105"/>
                </a:lnTo>
                <a:lnTo>
                  <a:pt x="444" y="1104"/>
                </a:lnTo>
                <a:lnTo>
                  <a:pt x="442" y="1103"/>
                </a:lnTo>
                <a:lnTo>
                  <a:pt x="435" y="1100"/>
                </a:lnTo>
                <a:lnTo>
                  <a:pt x="432" y="1099"/>
                </a:lnTo>
                <a:lnTo>
                  <a:pt x="431" y="1099"/>
                </a:lnTo>
                <a:lnTo>
                  <a:pt x="423" y="1094"/>
                </a:lnTo>
                <a:lnTo>
                  <a:pt x="421" y="1093"/>
                </a:lnTo>
                <a:lnTo>
                  <a:pt x="405" y="1085"/>
                </a:lnTo>
                <a:lnTo>
                  <a:pt x="403" y="1085"/>
                </a:lnTo>
                <a:lnTo>
                  <a:pt x="401" y="1084"/>
                </a:lnTo>
                <a:lnTo>
                  <a:pt x="400" y="1083"/>
                </a:lnTo>
                <a:lnTo>
                  <a:pt x="400" y="1082"/>
                </a:lnTo>
                <a:lnTo>
                  <a:pt x="399" y="1082"/>
                </a:lnTo>
                <a:lnTo>
                  <a:pt x="397" y="1080"/>
                </a:lnTo>
                <a:lnTo>
                  <a:pt x="396" y="1078"/>
                </a:lnTo>
                <a:lnTo>
                  <a:pt x="395" y="1077"/>
                </a:lnTo>
                <a:lnTo>
                  <a:pt x="394" y="1076"/>
                </a:lnTo>
                <a:lnTo>
                  <a:pt x="394" y="1075"/>
                </a:lnTo>
                <a:lnTo>
                  <a:pt x="393" y="1074"/>
                </a:lnTo>
                <a:lnTo>
                  <a:pt x="393" y="1072"/>
                </a:lnTo>
                <a:lnTo>
                  <a:pt x="393" y="1071"/>
                </a:lnTo>
                <a:lnTo>
                  <a:pt x="392" y="1070"/>
                </a:lnTo>
                <a:lnTo>
                  <a:pt x="392" y="1068"/>
                </a:lnTo>
                <a:lnTo>
                  <a:pt x="392" y="1065"/>
                </a:lnTo>
                <a:lnTo>
                  <a:pt x="391" y="1058"/>
                </a:lnTo>
                <a:lnTo>
                  <a:pt x="389" y="1045"/>
                </a:lnTo>
                <a:lnTo>
                  <a:pt x="389" y="1044"/>
                </a:lnTo>
                <a:lnTo>
                  <a:pt x="389" y="1043"/>
                </a:lnTo>
                <a:lnTo>
                  <a:pt x="389" y="1042"/>
                </a:lnTo>
                <a:lnTo>
                  <a:pt x="389" y="1041"/>
                </a:lnTo>
                <a:lnTo>
                  <a:pt x="388" y="1040"/>
                </a:lnTo>
                <a:lnTo>
                  <a:pt x="388" y="1037"/>
                </a:lnTo>
                <a:lnTo>
                  <a:pt x="386" y="1034"/>
                </a:lnTo>
                <a:lnTo>
                  <a:pt x="386" y="1033"/>
                </a:lnTo>
                <a:lnTo>
                  <a:pt x="386" y="1032"/>
                </a:lnTo>
                <a:lnTo>
                  <a:pt x="385" y="1030"/>
                </a:lnTo>
                <a:lnTo>
                  <a:pt x="385" y="1029"/>
                </a:lnTo>
                <a:lnTo>
                  <a:pt x="385" y="1027"/>
                </a:lnTo>
                <a:lnTo>
                  <a:pt x="384" y="1020"/>
                </a:lnTo>
                <a:lnTo>
                  <a:pt x="383" y="1018"/>
                </a:lnTo>
                <a:lnTo>
                  <a:pt x="383" y="1017"/>
                </a:lnTo>
                <a:lnTo>
                  <a:pt x="383" y="1012"/>
                </a:lnTo>
                <a:lnTo>
                  <a:pt x="382" y="1010"/>
                </a:lnTo>
                <a:lnTo>
                  <a:pt x="380" y="1004"/>
                </a:lnTo>
                <a:lnTo>
                  <a:pt x="380" y="1002"/>
                </a:lnTo>
                <a:lnTo>
                  <a:pt x="380" y="1000"/>
                </a:lnTo>
                <a:lnTo>
                  <a:pt x="379" y="997"/>
                </a:lnTo>
                <a:lnTo>
                  <a:pt x="379" y="995"/>
                </a:lnTo>
                <a:lnTo>
                  <a:pt x="374" y="979"/>
                </a:lnTo>
                <a:lnTo>
                  <a:pt x="374" y="978"/>
                </a:lnTo>
                <a:lnTo>
                  <a:pt x="373" y="977"/>
                </a:lnTo>
                <a:lnTo>
                  <a:pt x="373" y="976"/>
                </a:lnTo>
                <a:lnTo>
                  <a:pt x="371" y="975"/>
                </a:lnTo>
                <a:lnTo>
                  <a:pt x="371" y="973"/>
                </a:lnTo>
                <a:lnTo>
                  <a:pt x="370" y="971"/>
                </a:lnTo>
                <a:lnTo>
                  <a:pt x="370" y="969"/>
                </a:lnTo>
                <a:lnTo>
                  <a:pt x="370" y="968"/>
                </a:lnTo>
                <a:lnTo>
                  <a:pt x="370" y="967"/>
                </a:lnTo>
                <a:lnTo>
                  <a:pt x="369" y="966"/>
                </a:lnTo>
                <a:lnTo>
                  <a:pt x="369" y="957"/>
                </a:lnTo>
                <a:lnTo>
                  <a:pt x="369" y="955"/>
                </a:lnTo>
                <a:lnTo>
                  <a:pt x="368" y="950"/>
                </a:lnTo>
                <a:lnTo>
                  <a:pt x="368" y="948"/>
                </a:lnTo>
                <a:lnTo>
                  <a:pt x="367" y="945"/>
                </a:lnTo>
                <a:lnTo>
                  <a:pt x="366" y="937"/>
                </a:lnTo>
                <a:lnTo>
                  <a:pt x="366" y="936"/>
                </a:lnTo>
                <a:lnTo>
                  <a:pt x="365" y="935"/>
                </a:lnTo>
                <a:lnTo>
                  <a:pt x="363" y="934"/>
                </a:lnTo>
                <a:lnTo>
                  <a:pt x="363" y="933"/>
                </a:lnTo>
                <a:lnTo>
                  <a:pt x="362" y="932"/>
                </a:lnTo>
                <a:lnTo>
                  <a:pt x="361" y="930"/>
                </a:lnTo>
                <a:lnTo>
                  <a:pt x="360" y="929"/>
                </a:lnTo>
                <a:lnTo>
                  <a:pt x="359" y="929"/>
                </a:lnTo>
                <a:lnTo>
                  <a:pt x="358" y="929"/>
                </a:lnTo>
                <a:lnTo>
                  <a:pt x="358" y="928"/>
                </a:lnTo>
                <a:lnTo>
                  <a:pt x="357" y="928"/>
                </a:lnTo>
                <a:lnTo>
                  <a:pt x="354" y="927"/>
                </a:lnTo>
                <a:lnTo>
                  <a:pt x="346" y="926"/>
                </a:lnTo>
                <a:lnTo>
                  <a:pt x="345" y="925"/>
                </a:lnTo>
                <a:lnTo>
                  <a:pt x="344" y="925"/>
                </a:lnTo>
                <a:lnTo>
                  <a:pt x="343" y="925"/>
                </a:lnTo>
                <a:lnTo>
                  <a:pt x="343" y="924"/>
                </a:lnTo>
                <a:lnTo>
                  <a:pt x="342" y="923"/>
                </a:lnTo>
                <a:lnTo>
                  <a:pt x="341" y="923"/>
                </a:lnTo>
                <a:lnTo>
                  <a:pt x="340" y="921"/>
                </a:lnTo>
                <a:lnTo>
                  <a:pt x="340" y="920"/>
                </a:lnTo>
                <a:lnTo>
                  <a:pt x="336" y="915"/>
                </a:lnTo>
                <a:lnTo>
                  <a:pt x="335" y="912"/>
                </a:lnTo>
                <a:lnTo>
                  <a:pt x="334" y="911"/>
                </a:lnTo>
                <a:lnTo>
                  <a:pt x="333" y="909"/>
                </a:lnTo>
                <a:lnTo>
                  <a:pt x="332" y="908"/>
                </a:lnTo>
                <a:lnTo>
                  <a:pt x="330" y="902"/>
                </a:lnTo>
                <a:lnTo>
                  <a:pt x="328" y="901"/>
                </a:lnTo>
                <a:lnTo>
                  <a:pt x="325" y="895"/>
                </a:lnTo>
                <a:lnTo>
                  <a:pt x="323" y="891"/>
                </a:lnTo>
                <a:lnTo>
                  <a:pt x="322" y="888"/>
                </a:lnTo>
                <a:lnTo>
                  <a:pt x="320" y="886"/>
                </a:lnTo>
                <a:lnTo>
                  <a:pt x="316" y="879"/>
                </a:lnTo>
                <a:lnTo>
                  <a:pt x="316" y="878"/>
                </a:lnTo>
                <a:lnTo>
                  <a:pt x="313" y="873"/>
                </a:lnTo>
                <a:lnTo>
                  <a:pt x="311" y="870"/>
                </a:lnTo>
                <a:lnTo>
                  <a:pt x="310" y="869"/>
                </a:lnTo>
                <a:lnTo>
                  <a:pt x="309" y="868"/>
                </a:lnTo>
                <a:lnTo>
                  <a:pt x="308" y="866"/>
                </a:lnTo>
                <a:lnTo>
                  <a:pt x="306" y="863"/>
                </a:lnTo>
                <a:lnTo>
                  <a:pt x="305" y="862"/>
                </a:lnTo>
                <a:lnTo>
                  <a:pt x="303" y="861"/>
                </a:lnTo>
                <a:lnTo>
                  <a:pt x="303" y="860"/>
                </a:lnTo>
                <a:lnTo>
                  <a:pt x="302" y="860"/>
                </a:lnTo>
                <a:lnTo>
                  <a:pt x="301" y="859"/>
                </a:lnTo>
                <a:lnTo>
                  <a:pt x="300" y="859"/>
                </a:lnTo>
                <a:lnTo>
                  <a:pt x="298" y="858"/>
                </a:lnTo>
                <a:lnTo>
                  <a:pt x="291" y="854"/>
                </a:lnTo>
                <a:lnTo>
                  <a:pt x="290" y="853"/>
                </a:lnTo>
                <a:lnTo>
                  <a:pt x="289" y="853"/>
                </a:lnTo>
                <a:lnTo>
                  <a:pt x="289" y="852"/>
                </a:lnTo>
                <a:lnTo>
                  <a:pt x="288" y="852"/>
                </a:lnTo>
                <a:lnTo>
                  <a:pt x="285" y="850"/>
                </a:lnTo>
                <a:lnTo>
                  <a:pt x="280" y="842"/>
                </a:lnTo>
                <a:lnTo>
                  <a:pt x="279" y="840"/>
                </a:lnTo>
                <a:lnTo>
                  <a:pt x="277" y="837"/>
                </a:lnTo>
                <a:lnTo>
                  <a:pt x="276" y="826"/>
                </a:lnTo>
                <a:lnTo>
                  <a:pt x="276" y="825"/>
                </a:lnTo>
                <a:lnTo>
                  <a:pt x="275" y="824"/>
                </a:lnTo>
                <a:lnTo>
                  <a:pt x="275" y="823"/>
                </a:lnTo>
                <a:lnTo>
                  <a:pt x="274" y="821"/>
                </a:lnTo>
                <a:lnTo>
                  <a:pt x="273" y="820"/>
                </a:lnTo>
                <a:lnTo>
                  <a:pt x="272" y="819"/>
                </a:lnTo>
                <a:lnTo>
                  <a:pt x="268" y="818"/>
                </a:lnTo>
                <a:lnTo>
                  <a:pt x="268" y="817"/>
                </a:lnTo>
                <a:lnTo>
                  <a:pt x="267" y="817"/>
                </a:lnTo>
                <a:lnTo>
                  <a:pt x="267" y="816"/>
                </a:lnTo>
                <a:lnTo>
                  <a:pt x="266" y="816"/>
                </a:lnTo>
                <a:lnTo>
                  <a:pt x="266" y="815"/>
                </a:lnTo>
                <a:lnTo>
                  <a:pt x="264" y="809"/>
                </a:lnTo>
                <a:lnTo>
                  <a:pt x="263" y="807"/>
                </a:lnTo>
                <a:lnTo>
                  <a:pt x="262" y="806"/>
                </a:lnTo>
                <a:lnTo>
                  <a:pt x="262" y="804"/>
                </a:lnTo>
                <a:lnTo>
                  <a:pt x="262" y="803"/>
                </a:lnTo>
                <a:lnTo>
                  <a:pt x="261" y="801"/>
                </a:lnTo>
                <a:lnTo>
                  <a:pt x="261" y="799"/>
                </a:lnTo>
                <a:lnTo>
                  <a:pt x="259" y="795"/>
                </a:lnTo>
                <a:lnTo>
                  <a:pt x="259" y="794"/>
                </a:lnTo>
                <a:lnTo>
                  <a:pt x="258" y="792"/>
                </a:lnTo>
                <a:lnTo>
                  <a:pt x="258" y="791"/>
                </a:lnTo>
                <a:lnTo>
                  <a:pt x="258" y="787"/>
                </a:lnTo>
                <a:lnTo>
                  <a:pt x="257" y="786"/>
                </a:lnTo>
                <a:lnTo>
                  <a:pt x="257" y="783"/>
                </a:lnTo>
                <a:lnTo>
                  <a:pt x="257" y="779"/>
                </a:lnTo>
                <a:lnTo>
                  <a:pt x="257" y="778"/>
                </a:lnTo>
                <a:lnTo>
                  <a:pt x="256" y="777"/>
                </a:lnTo>
                <a:lnTo>
                  <a:pt x="257" y="776"/>
                </a:lnTo>
                <a:lnTo>
                  <a:pt x="257" y="775"/>
                </a:lnTo>
                <a:lnTo>
                  <a:pt x="258" y="767"/>
                </a:lnTo>
                <a:lnTo>
                  <a:pt x="258" y="766"/>
                </a:lnTo>
                <a:lnTo>
                  <a:pt x="258" y="765"/>
                </a:lnTo>
                <a:lnTo>
                  <a:pt x="257" y="764"/>
                </a:lnTo>
                <a:lnTo>
                  <a:pt x="257" y="762"/>
                </a:lnTo>
                <a:lnTo>
                  <a:pt x="257" y="761"/>
                </a:lnTo>
                <a:lnTo>
                  <a:pt x="256" y="760"/>
                </a:lnTo>
                <a:lnTo>
                  <a:pt x="256" y="759"/>
                </a:lnTo>
                <a:lnTo>
                  <a:pt x="255" y="759"/>
                </a:lnTo>
                <a:lnTo>
                  <a:pt x="254" y="758"/>
                </a:lnTo>
                <a:lnTo>
                  <a:pt x="253" y="756"/>
                </a:lnTo>
                <a:lnTo>
                  <a:pt x="251" y="754"/>
                </a:lnTo>
                <a:lnTo>
                  <a:pt x="248" y="751"/>
                </a:lnTo>
                <a:lnTo>
                  <a:pt x="248" y="750"/>
                </a:lnTo>
                <a:lnTo>
                  <a:pt x="246" y="748"/>
                </a:lnTo>
                <a:lnTo>
                  <a:pt x="244" y="746"/>
                </a:lnTo>
                <a:lnTo>
                  <a:pt x="240" y="743"/>
                </a:lnTo>
                <a:lnTo>
                  <a:pt x="236" y="740"/>
                </a:lnTo>
                <a:lnTo>
                  <a:pt x="234" y="740"/>
                </a:lnTo>
                <a:lnTo>
                  <a:pt x="233" y="739"/>
                </a:lnTo>
                <a:lnTo>
                  <a:pt x="225" y="733"/>
                </a:lnTo>
                <a:lnTo>
                  <a:pt x="224" y="732"/>
                </a:lnTo>
                <a:lnTo>
                  <a:pt x="222" y="731"/>
                </a:lnTo>
                <a:lnTo>
                  <a:pt x="222" y="729"/>
                </a:lnTo>
                <a:lnTo>
                  <a:pt x="221" y="729"/>
                </a:lnTo>
                <a:lnTo>
                  <a:pt x="220" y="728"/>
                </a:lnTo>
                <a:lnTo>
                  <a:pt x="219" y="728"/>
                </a:lnTo>
                <a:lnTo>
                  <a:pt x="218" y="728"/>
                </a:lnTo>
                <a:lnTo>
                  <a:pt x="216" y="727"/>
                </a:lnTo>
                <a:lnTo>
                  <a:pt x="214" y="727"/>
                </a:lnTo>
                <a:lnTo>
                  <a:pt x="213" y="727"/>
                </a:lnTo>
                <a:lnTo>
                  <a:pt x="212" y="726"/>
                </a:lnTo>
                <a:lnTo>
                  <a:pt x="211" y="726"/>
                </a:lnTo>
                <a:lnTo>
                  <a:pt x="210" y="726"/>
                </a:lnTo>
                <a:lnTo>
                  <a:pt x="208" y="725"/>
                </a:lnTo>
                <a:lnTo>
                  <a:pt x="207" y="725"/>
                </a:lnTo>
                <a:lnTo>
                  <a:pt x="206" y="724"/>
                </a:lnTo>
                <a:lnTo>
                  <a:pt x="205" y="723"/>
                </a:lnTo>
                <a:lnTo>
                  <a:pt x="204" y="723"/>
                </a:lnTo>
                <a:lnTo>
                  <a:pt x="203" y="722"/>
                </a:lnTo>
                <a:lnTo>
                  <a:pt x="202" y="720"/>
                </a:lnTo>
                <a:lnTo>
                  <a:pt x="201" y="719"/>
                </a:lnTo>
                <a:lnTo>
                  <a:pt x="201" y="718"/>
                </a:lnTo>
                <a:lnTo>
                  <a:pt x="199" y="717"/>
                </a:lnTo>
                <a:lnTo>
                  <a:pt x="198" y="715"/>
                </a:lnTo>
                <a:lnTo>
                  <a:pt x="196" y="710"/>
                </a:lnTo>
                <a:lnTo>
                  <a:pt x="193" y="706"/>
                </a:lnTo>
                <a:lnTo>
                  <a:pt x="192" y="704"/>
                </a:lnTo>
                <a:lnTo>
                  <a:pt x="192" y="702"/>
                </a:lnTo>
                <a:lnTo>
                  <a:pt x="190" y="702"/>
                </a:lnTo>
                <a:lnTo>
                  <a:pt x="190" y="701"/>
                </a:lnTo>
                <a:lnTo>
                  <a:pt x="189" y="701"/>
                </a:lnTo>
                <a:lnTo>
                  <a:pt x="188" y="700"/>
                </a:lnTo>
                <a:lnTo>
                  <a:pt x="187" y="700"/>
                </a:lnTo>
                <a:lnTo>
                  <a:pt x="186" y="700"/>
                </a:lnTo>
                <a:lnTo>
                  <a:pt x="185" y="700"/>
                </a:lnTo>
                <a:lnTo>
                  <a:pt x="184" y="699"/>
                </a:lnTo>
                <a:lnTo>
                  <a:pt x="182" y="699"/>
                </a:lnTo>
                <a:lnTo>
                  <a:pt x="181" y="699"/>
                </a:lnTo>
                <a:lnTo>
                  <a:pt x="180" y="699"/>
                </a:lnTo>
                <a:lnTo>
                  <a:pt x="179" y="698"/>
                </a:lnTo>
                <a:lnTo>
                  <a:pt x="176" y="694"/>
                </a:lnTo>
                <a:lnTo>
                  <a:pt x="169" y="690"/>
                </a:lnTo>
                <a:lnTo>
                  <a:pt x="160" y="683"/>
                </a:lnTo>
                <a:lnTo>
                  <a:pt x="159" y="682"/>
                </a:lnTo>
                <a:lnTo>
                  <a:pt x="153" y="679"/>
                </a:lnTo>
                <a:lnTo>
                  <a:pt x="150" y="677"/>
                </a:lnTo>
                <a:lnTo>
                  <a:pt x="147" y="676"/>
                </a:lnTo>
                <a:lnTo>
                  <a:pt x="146" y="675"/>
                </a:lnTo>
                <a:lnTo>
                  <a:pt x="145" y="675"/>
                </a:lnTo>
                <a:lnTo>
                  <a:pt x="144" y="674"/>
                </a:lnTo>
                <a:lnTo>
                  <a:pt x="141" y="670"/>
                </a:lnTo>
                <a:lnTo>
                  <a:pt x="137" y="668"/>
                </a:lnTo>
                <a:lnTo>
                  <a:pt x="137" y="667"/>
                </a:lnTo>
                <a:lnTo>
                  <a:pt x="136" y="666"/>
                </a:lnTo>
                <a:lnTo>
                  <a:pt x="135" y="665"/>
                </a:lnTo>
                <a:lnTo>
                  <a:pt x="134" y="665"/>
                </a:lnTo>
                <a:lnTo>
                  <a:pt x="134" y="664"/>
                </a:lnTo>
                <a:lnTo>
                  <a:pt x="133" y="661"/>
                </a:lnTo>
                <a:lnTo>
                  <a:pt x="130" y="657"/>
                </a:lnTo>
                <a:lnTo>
                  <a:pt x="132" y="656"/>
                </a:lnTo>
                <a:lnTo>
                  <a:pt x="133" y="656"/>
                </a:lnTo>
                <a:lnTo>
                  <a:pt x="134" y="655"/>
                </a:lnTo>
                <a:lnTo>
                  <a:pt x="133" y="655"/>
                </a:lnTo>
                <a:lnTo>
                  <a:pt x="133" y="653"/>
                </a:lnTo>
                <a:lnTo>
                  <a:pt x="130" y="650"/>
                </a:lnTo>
                <a:lnTo>
                  <a:pt x="128" y="645"/>
                </a:lnTo>
                <a:lnTo>
                  <a:pt x="128" y="644"/>
                </a:lnTo>
                <a:lnTo>
                  <a:pt x="127" y="643"/>
                </a:lnTo>
                <a:lnTo>
                  <a:pt x="127" y="642"/>
                </a:lnTo>
                <a:lnTo>
                  <a:pt x="126" y="641"/>
                </a:lnTo>
                <a:lnTo>
                  <a:pt x="126" y="640"/>
                </a:lnTo>
                <a:lnTo>
                  <a:pt x="125" y="640"/>
                </a:lnTo>
                <a:lnTo>
                  <a:pt x="125" y="639"/>
                </a:lnTo>
                <a:lnTo>
                  <a:pt x="124" y="637"/>
                </a:lnTo>
                <a:lnTo>
                  <a:pt x="122" y="637"/>
                </a:lnTo>
                <a:lnTo>
                  <a:pt x="122" y="636"/>
                </a:lnTo>
                <a:lnTo>
                  <a:pt x="121" y="635"/>
                </a:lnTo>
                <a:lnTo>
                  <a:pt x="120" y="635"/>
                </a:lnTo>
                <a:lnTo>
                  <a:pt x="120" y="634"/>
                </a:lnTo>
                <a:lnTo>
                  <a:pt x="118" y="633"/>
                </a:lnTo>
                <a:lnTo>
                  <a:pt x="116" y="632"/>
                </a:lnTo>
                <a:lnTo>
                  <a:pt x="111" y="628"/>
                </a:lnTo>
                <a:lnTo>
                  <a:pt x="110" y="627"/>
                </a:lnTo>
                <a:lnTo>
                  <a:pt x="101" y="622"/>
                </a:lnTo>
                <a:lnTo>
                  <a:pt x="98" y="619"/>
                </a:lnTo>
                <a:lnTo>
                  <a:pt x="93" y="617"/>
                </a:lnTo>
                <a:lnTo>
                  <a:pt x="92" y="616"/>
                </a:lnTo>
                <a:lnTo>
                  <a:pt x="91" y="615"/>
                </a:lnTo>
                <a:lnTo>
                  <a:pt x="90" y="615"/>
                </a:lnTo>
                <a:lnTo>
                  <a:pt x="87" y="611"/>
                </a:lnTo>
                <a:lnTo>
                  <a:pt x="82" y="607"/>
                </a:lnTo>
                <a:lnTo>
                  <a:pt x="82" y="606"/>
                </a:lnTo>
                <a:lnTo>
                  <a:pt x="81" y="606"/>
                </a:lnTo>
                <a:lnTo>
                  <a:pt x="80" y="605"/>
                </a:lnTo>
                <a:lnTo>
                  <a:pt x="80" y="603"/>
                </a:lnTo>
                <a:lnTo>
                  <a:pt x="78" y="603"/>
                </a:lnTo>
                <a:lnTo>
                  <a:pt x="74" y="600"/>
                </a:lnTo>
                <a:lnTo>
                  <a:pt x="73" y="600"/>
                </a:lnTo>
                <a:lnTo>
                  <a:pt x="72" y="599"/>
                </a:lnTo>
                <a:lnTo>
                  <a:pt x="70" y="599"/>
                </a:lnTo>
                <a:lnTo>
                  <a:pt x="69" y="598"/>
                </a:lnTo>
                <a:lnTo>
                  <a:pt x="68" y="598"/>
                </a:lnTo>
                <a:lnTo>
                  <a:pt x="68" y="597"/>
                </a:lnTo>
                <a:lnTo>
                  <a:pt x="67" y="597"/>
                </a:lnTo>
                <a:lnTo>
                  <a:pt x="64" y="595"/>
                </a:lnTo>
                <a:lnTo>
                  <a:pt x="60" y="593"/>
                </a:lnTo>
                <a:lnTo>
                  <a:pt x="58" y="592"/>
                </a:lnTo>
                <a:lnTo>
                  <a:pt x="55" y="590"/>
                </a:lnTo>
                <a:lnTo>
                  <a:pt x="51" y="587"/>
                </a:lnTo>
                <a:lnTo>
                  <a:pt x="50" y="587"/>
                </a:lnTo>
                <a:lnTo>
                  <a:pt x="44" y="584"/>
                </a:lnTo>
                <a:lnTo>
                  <a:pt x="32" y="576"/>
                </a:lnTo>
                <a:lnTo>
                  <a:pt x="23" y="570"/>
                </a:lnTo>
                <a:lnTo>
                  <a:pt x="22" y="569"/>
                </a:lnTo>
                <a:lnTo>
                  <a:pt x="15" y="564"/>
                </a:lnTo>
                <a:lnTo>
                  <a:pt x="16" y="559"/>
                </a:lnTo>
                <a:lnTo>
                  <a:pt x="15" y="550"/>
                </a:lnTo>
                <a:lnTo>
                  <a:pt x="14" y="548"/>
                </a:lnTo>
                <a:lnTo>
                  <a:pt x="14" y="547"/>
                </a:lnTo>
                <a:lnTo>
                  <a:pt x="14" y="545"/>
                </a:lnTo>
                <a:lnTo>
                  <a:pt x="13" y="538"/>
                </a:lnTo>
                <a:lnTo>
                  <a:pt x="16" y="536"/>
                </a:lnTo>
                <a:lnTo>
                  <a:pt x="16" y="535"/>
                </a:lnTo>
                <a:lnTo>
                  <a:pt x="16" y="533"/>
                </a:lnTo>
                <a:lnTo>
                  <a:pt x="16" y="527"/>
                </a:lnTo>
                <a:lnTo>
                  <a:pt x="16" y="520"/>
                </a:lnTo>
                <a:lnTo>
                  <a:pt x="16" y="515"/>
                </a:lnTo>
                <a:lnTo>
                  <a:pt x="16" y="514"/>
                </a:lnTo>
                <a:lnTo>
                  <a:pt x="16" y="507"/>
                </a:lnTo>
                <a:lnTo>
                  <a:pt x="16" y="503"/>
                </a:lnTo>
                <a:lnTo>
                  <a:pt x="16" y="501"/>
                </a:lnTo>
                <a:lnTo>
                  <a:pt x="14" y="488"/>
                </a:lnTo>
                <a:lnTo>
                  <a:pt x="12" y="482"/>
                </a:lnTo>
                <a:lnTo>
                  <a:pt x="12" y="476"/>
                </a:lnTo>
                <a:lnTo>
                  <a:pt x="11" y="476"/>
                </a:lnTo>
                <a:lnTo>
                  <a:pt x="12" y="472"/>
                </a:lnTo>
                <a:lnTo>
                  <a:pt x="13" y="472"/>
                </a:lnTo>
                <a:lnTo>
                  <a:pt x="17" y="472"/>
                </a:lnTo>
                <a:lnTo>
                  <a:pt x="20" y="472"/>
                </a:lnTo>
                <a:lnTo>
                  <a:pt x="21" y="472"/>
                </a:lnTo>
                <a:lnTo>
                  <a:pt x="24" y="472"/>
                </a:lnTo>
                <a:lnTo>
                  <a:pt x="26" y="471"/>
                </a:lnTo>
                <a:lnTo>
                  <a:pt x="26" y="469"/>
                </a:lnTo>
                <a:lnTo>
                  <a:pt x="25" y="465"/>
                </a:lnTo>
                <a:lnTo>
                  <a:pt x="24" y="464"/>
                </a:lnTo>
                <a:lnTo>
                  <a:pt x="20" y="461"/>
                </a:lnTo>
                <a:lnTo>
                  <a:pt x="18" y="460"/>
                </a:lnTo>
                <a:lnTo>
                  <a:pt x="12" y="461"/>
                </a:lnTo>
                <a:lnTo>
                  <a:pt x="9" y="463"/>
                </a:lnTo>
                <a:lnTo>
                  <a:pt x="9" y="460"/>
                </a:lnTo>
                <a:lnTo>
                  <a:pt x="8" y="458"/>
                </a:lnTo>
                <a:lnTo>
                  <a:pt x="8" y="457"/>
                </a:lnTo>
                <a:lnTo>
                  <a:pt x="7" y="455"/>
                </a:lnTo>
                <a:lnTo>
                  <a:pt x="7" y="453"/>
                </a:lnTo>
                <a:lnTo>
                  <a:pt x="7" y="452"/>
                </a:lnTo>
                <a:lnTo>
                  <a:pt x="7" y="451"/>
                </a:lnTo>
                <a:lnTo>
                  <a:pt x="7" y="448"/>
                </a:lnTo>
                <a:lnTo>
                  <a:pt x="7" y="447"/>
                </a:lnTo>
                <a:lnTo>
                  <a:pt x="7" y="446"/>
                </a:lnTo>
                <a:lnTo>
                  <a:pt x="7" y="443"/>
                </a:lnTo>
                <a:lnTo>
                  <a:pt x="11" y="442"/>
                </a:lnTo>
                <a:lnTo>
                  <a:pt x="12" y="442"/>
                </a:lnTo>
                <a:lnTo>
                  <a:pt x="15" y="441"/>
                </a:lnTo>
                <a:lnTo>
                  <a:pt x="16" y="440"/>
                </a:lnTo>
                <a:lnTo>
                  <a:pt x="26" y="435"/>
                </a:lnTo>
                <a:lnTo>
                  <a:pt x="30" y="434"/>
                </a:lnTo>
                <a:lnTo>
                  <a:pt x="47" y="426"/>
                </a:lnTo>
                <a:lnTo>
                  <a:pt x="47" y="427"/>
                </a:lnTo>
                <a:lnTo>
                  <a:pt x="47" y="435"/>
                </a:lnTo>
                <a:lnTo>
                  <a:pt x="47" y="438"/>
                </a:lnTo>
                <a:lnTo>
                  <a:pt x="48" y="438"/>
                </a:lnTo>
                <a:lnTo>
                  <a:pt x="51" y="438"/>
                </a:lnTo>
                <a:lnTo>
                  <a:pt x="56" y="438"/>
                </a:lnTo>
                <a:lnTo>
                  <a:pt x="56" y="431"/>
                </a:lnTo>
                <a:lnTo>
                  <a:pt x="47" y="431"/>
                </a:lnTo>
                <a:lnTo>
                  <a:pt x="47" y="426"/>
                </a:lnTo>
                <a:lnTo>
                  <a:pt x="46" y="426"/>
                </a:lnTo>
                <a:lnTo>
                  <a:pt x="34" y="431"/>
                </a:lnTo>
                <a:lnTo>
                  <a:pt x="26" y="435"/>
                </a:lnTo>
                <a:lnTo>
                  <a:pt x="25" y="435"/>
                </a:lnTo>
                <a:lnTo>
                  <a:pt x="12" y="441"/>
                </a:lnTo>
                <a:lnTo>
                  <a:pt x="11" y="442"/>
                </a:lnTo>
                <a:lnTo>
                  <a:pt x="9" y="441"/>
                </a:lnTo>
                <a:lnTo>
                  <a:pt x="6" y="433"/>
                </a:lnTo>
                <a:lnTo>
                  <a:pt x="5" y="432"/>
                </a:lnTo>
                <a:lnTo>
                  <a:pt x="5" y="431"/>
                </a:lnTo>
                <a:lnTo>
                  <a:pt x="3" y="426"/>
                </a:lnTo>
                <a:lnTo>
                  <a:pt x="1" y="425"/>
                </a:lnTo>
                <a:lnTo>
                  <a:pt x="3" y="425"/>
                </a:lnTo>
                <a:lnTo>
                  <a:pt x="6" y="425"/>
                </a:lnTo>
                <a:lnTo>
                  <a:pt x="6" y="410"/>
                </a:lnTo>
                <a:lnTo>
                  <a:pt x="6" y="409"/>
                </a:lnTo>
                <a:lnTo>
                  <a:pt x="6" y="408"/>
                </a:lnTo>
                <a:lnTo>
                  <a:pt x="6" y="401"/>
                </a:lnTo>
                <a:lnTo>
                  <a:pt x="6" y="397"/>
                </a:lnTo>
                <a:lnTo>
                  <a:pt x="6" y="392"/>
                </a:lnTo>
                <a:lnTo>
                  <a:pt x="6" y="391"/>
                </a:lnTo>
                <a:lnTo>
                  <a:pt x="6" y="390"/>
                </a:lnTo>
                <a:lnTo>
                  <a:pt x="6" y="389"/>
                </a:lnTo>
                <a:lnTo>
                  <a:pt x="6" y="386"/>
                </a:lnTo>
                <a:lnTo>
                  <a:pt x="6" y="385"/>
                </a:lnTo>
                <a:lnTo>
                  <a:pt x="6" y="384"/>
                </a:lnTo>
                <a:lnTo>
                  <a:pt x="4" y="372"/>
                </a:lnTo>
                <a:lnTo>
                  <a:pt x="3" y="364"/>
                </a:lnTo>
                <a:lnTo>
                  <a:pt x="3" y="363"/>
                </a:lnTo>
                <a:lnTo>
                  <a:pt x="3" y="361"/>
                </a:lnTo>
                <a:lnTo>
                  <a:pt x="3" y="359"/>
                </a:lnTo>
                <a:lnTo>
                  <a:pt x="3" y="358"/>
                </a:lnTo>
                <a:lnTo>
                  <a:pt x="3" y="356"/>
                </a:lnTo>
                <a:lnTo>
                  <a:pt x="3" y="355"/>
                </a:lnTo>
                <a:lnTo>
                  <a:pt x="3" y="354"/>
                </a:lnTo>
                <a:lnTo>
                  <a:pt x="3" y="347"/>
                </a:lnTo>
                <a:lnTo>
                  <a:pt x="3" y="344"/>
                </a:lnTo>
                <a:lnTo>
                  <a:pt x="3" y="343"/>
                </a:lnTo>
                <a:lnTo>
                  <a:pt x="3" y="335"/>
                </a:lnTo>
                <a:lnTo>
                  <a:pt x="3" y="334"/>
                </a:lnTo>
                <a:lnTo>
                  <a:pt x="3" y="330"/>
                </a:lnTo>
                <a:lnTo>
                  <a:pt x="3" y="324"/>
                </a:lnTo>
                <a:lnTo>
                  <a:pt x="3" y="318"/>
                </a:lnTo>
                <a:lnTo>
                  <a:pt x="9" y="318"/>
                </a:lnTo>
                <a:lnTo>
                  <a:pt x="11" y="317"/>
                </a:lnTo>
                <a:lnTo>
                  <a:pt x="12" y="313"/>
                </a:lnTo>
                <a:lnTo>
                  <a:pt x="12" y="312"/>
                </a:lnTo>
                <a:lnTo>
                  <a:pt x="11" y="305"/>
                </a:lnTo>
                <a:lnTo>
                  <a:pt x="9" y="301"/>
                </a:lnTo>
                <a:lnTo>
                  <a:pt x="9" y="300"/>
                </a:lnTo>
                <a:lnTo>
                  <a:pt x="9" y="297"/>
                </a:lnTo>
                <a:lnTo>
                  <a:pt x="4" y="297"/>
                </a:lnTo>
                <a:lnTo>
                  <a:pt x="4" y="296"/>
                </a:lnTo>
                <a:lnTo>
                  <a:pt x="3" y="296"/>
                </a:lnTo>
                <a:lnTo>
                  <a:pt x="1" y="290"/>
                </a:lnTo>
                <a:lnTo>
                  <a:pt x="0" y="288"/>
                </a:lnTo>
                <a:lnTo>
                  <a:pt x="0" y="281"/>
                </a:lnTo>
                <a:lnTo>
                  <a:pt x="0" y="280"/>
                </a:lnTo>
                <a:lnTo>
                  <a:pt x="3" y="280"/>
                </a:lnTo>
                <a:lnTo>
                  <a:pt x="5" y="280"/>
                </a:lnTo>
                <a:lnTo>
                  <a:pt x="6" y="279"/>
                </a:lnTo>
                <a:lnTo>
                  <a:pt x="5" y="277"/>
                </a:lnTo>
                <a:lnTo>
                  <a:pt x="3" y="274"/>
                </a:lnTo>
                <a:lnTo>
                  <a:pt x="3" y="269"/>
                </a:lnTo>
                <a:lnTo>
                  <a:pt x="3" y="268"/>
                </a:lnTo>
                <a:lnTo>
                  <a:pt x="3" y="262"/>
                </a:lnTo>
                <a:lnTo>
                  <a:pt x="6" y="263"/>
                </a:lnTo>
                <a:lnTo>
                  <a:pt x="6" y="262"/>
                </a:lnTo>
                <a:lnTo>
                  <a:pt x="6" y="260"/>
                </a:lnTo>
                <a:lnTo>
                  <a:pt x="6" y="258"/>
                </a:lnTo>
                <a:lnTo>
                  <a:pt x="5" y="257"/>
                </a:lnTo>
                <a:lnTo>
                  <a:pt x="4" y="257"/>
                </a:lnTo>
                <a:lnTo>
                  <a:pt x="3" y="257"/>
                </a:lnTo>
                <a:lnTo>
                  <a:pt x="1" y="257"/>
                </a:lnTo>
                <a:lnTo>
                  <a:pt x="1" y="254"/>
                </a:lnTo>
                <a:lnTo>
                  <a:pt x="1" y="252"/>
                </a:lnTo>
                <a:lnTo>
                  <a:pt x="0" y="252"/>
                </a:lnTo>
                <a:lnTo>
                  <a:pt x="0" y="251"/>
                </a:lnTo>
                <a:lnTo>
                  <a:pt x="1" y="250"/>
                </a:lnTo>
                <a:lnTo>
                  <a:pt x="1" y="247"/>
                </a:lnTo>
                <a:lnTo>
                  <a:pt x="1" y="246"/>
                </a:lnTo>
                <a:lnTo>
                  <a:pt x="1" y="243"/>
                </a:lnTo>
                <a:lnTo>
                  <a:pt x="1" y="239"/>
                </a:lnTo>
                <a:lnTo>
                  <a:pt x="1" y="238"/>
                </a:lnTo>
                <a:lnTo>
                  <a:pt x="0" y="237"/>
                </a:lnTo>
                <a:lnTo>
                  <a:pt x="0" y="235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Comal County, Texas: The Hill Country Hotspot</a:t>
            </a:r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A45E3A0D-B79F-495D-E2CD-B1C8AE7E395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121527" y="358826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F424C198-EA7A-5150-A5F3-0D69E07B4B52}"/>
              </a:ext>
            </a:extLst>
          </p:cNvPr>
          <p:cNvCxnSpPr>
            <a:cxnSpLocks/>
            <a:stCxn id="6" idx="3"/>
            <a:endCxn id="3" idx="4"/>
          </p:cNvCxnSpPr>
          <p:nvPr/>
        </p:nvCxnSpPr>
        <p:spPr>
          <a:xfrm flipV="1">
            <a:off x="3470486" y="3672677"/>
            <a:ext cx="693249" cy="86124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3093238C-FDB8-323F-36B9-D718E7F22D16}"/>
              </a:ext>
            </a:extLst>
          </p:cNvPr>
          <p:cNvSpPr/>
          <p:nvPr/>
        </p:nvSpPr>
        <p:spPr>
          <a:xfrm>
            <a:off x="2139196" y="436993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New Braunfels</a:t>
            </a:r>
          </a:p>
        </p:txBody>
      </p: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240F44F3-8F8D-7182-53D8-CB496FC8AE40}"/>
              </a:ext>
            </a:extLst>
          </p:cNvPr>
          <p:cNvSpPr/>
          <p:nvPr/>
        </p:nvSpPr>
        <p:spPr>
          <a:xfrm>
            <a:off x="653514" y="344476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Bulverde</a:t>
            </a:r>
          </a:p>
        </p:txBody>
      </p:sp>
      <p:sp>
        <p:nvSpPr>
          <p:cNvPr id="12" name="Oval 25">
            <a:extLst>
              <a:ext uri="{FF2B5EF4-FFF2-40B4-BE49-F238E27FC236}">
                <a16:creationId xmlns:a16="http://schemas.microsoft.com/office/drawing/2014/main" id="{A231ED55-D2EC-18A6-8601-F4A59387E2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28422" y="307751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3" name="肘形连接符 164">
            <a:extLst>
              <a:ext uri="{FF2B5EF4-FFF2-40B4-BE49-F238E27FC236}">
                <a16:creationId xmlns:a16="http://schemas.microsoft.com/office/drawing/2014/main" id="{799AD45D-DEE2-9298-C8E6-AC0EDD1CA512}"/>
              </a:ext>
            </a:extLst>
          </p:cNvPr>
          <p:cNvCxnSpPr>
            <a:cxnSpLocks/>
            <a:stCxn id="16" idx="3"/>
            <a:endCxn id="12" idx="4"/>
          </p:cNvCxnSpPr>
          <p:nvPr/>
        </p:nvCxnSpPr>
        <p:spPr>
          <a:xfrm flipV="1">
            <a:off x="1984804" y="3161933"/>
            <a:ext cx="185826" cy="44681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760CDFCA-41C2-46D5-2E74-455ED4735A8D}"/>
              </a:ext>
            </a:extLst>
          </p:cNvPr>
          <p:cNvSpPr>
            <a:spLocks noChangeArrowheads="1"/>
          </p:cNvSpPr>
          <p:nvPr/>
        </p:nvSpPr>
        <p:spPr bwMode="gray">
          <a:xfrm>
            <a:off x="3184826" y="246187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7" name="肘形连接符 164">
            <a:extLst>
              <a:ext uri="{FF2B5EF4-FFF2-40B4-BE49-F238E27FC236}">
                <a16:creationId xmlns:a16="http://schemas.microsoft.com/office/drawing/2014/main" id="{160A63B5-7F08-2482-226A-793C431D0208}"/>
              </a:ext>
            </a:extLst>
          </p:cNvPr>
          <p:cNvCxnSpPr>
            <a:cxnSpLocks/>
            <a:stCxn id="28" idx="3"/>
            <a:endCxn id="26" idx="4"/>
          </p:cNvCxnSpPr>
          <p:nvPr/>
        </p:nvCxnSpPr>
        <p:spPr>
          <a:xfrm flipV="1">
            <a:off x="2586697" y="2546289"/>
            <a:ext cx="640337" cy="154769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6B6588C6-A7C4-6309-895C-B166D4B1A53D}"/>
              </a:ext>
            </a:extLst>
          </p:cNvPr>
          <p:cNvSpPr/>
          <p:nvPr/>
        </p:nvSpPr>
        <p:spPr>
          <a:xfrm>
            <a:off x="1255407" y="393000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Canyon Lake</a:t>
            </a:r>
          </a:p>
        </p:txBody>
      </p:sp>
      <p:sp>
        <p:nvSpPr>
          <p:cNvPr id="71" name="Flowchart: Display 70">
            <a:extLst>
              <a:ext uri="{FF2B5EF4-FFF2-40B4-BE49-F238E27FC236}">
                <a16:creationId xmlns:a16="http://schemas.microsoft.com/office/drawing/2014/main" id="{927A4171-7AC4-EF53-30D9-794C311B8832}"/>
              </a:ext>
            </a:extLst>
          </p:cNvPr>
          <p:cNvSpPr/>
          <p:nvPr/>
        </p:nvSpPr>
        <p:spPr>
          <a:xfrm>
            <a:off x="5362051" y="1381663"/>
            <a:ext cx="915642" cy="812408"/>
          </a:xfrm>
          <a:prstGeom prst="flowChartDisplay">
            <a:avLst/>
          </a:pr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72" name="Flowchart: Display 71">
            <a:extLst>
              <a:ext uri="{FF2B5EF4-FFF2-40B4-BE49-F238E27FC236}">
                <a16:creationId xmlns:a16="http://schemas.microsoft.com/office/drawing/2014/main" id="{EA03AA37-9EC4-C705-1C98-1FA0B4E67663}"/>
              </a:ext>
            </a:extLst>
          </p:cNvPr>
          <p:cNvSpPr/>
          <p:nvPr/>
        </p:nvSpPr>
        <p:spPr>
          <a:xfrm>
            <a:off x="5362051" y="2504081"/>
            <a:ext cx="915642" cy="812408"/>
          </a:xfrm>
          <a:prstGeom prst="flowChartDisplay">
            <a:avLst/>
          </a:prstGeom>
          <a:solidFill>
            <a:schemeClr val="accent5"/>
          </a:solidFill>
          <a:ln>
            <a:noFill/>
          </a:ln>
          <a:effectLst>
            <a:outerShdw blurRad="203200" dist="304800" dir="7200000" sx="92000" sy="9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73" name="Flowchart: Display 72">
            <a:extLst>
              <a:ext uri="{FF2B5EF4-FFF2-40B4-BE49-F238E27FC236}">
                <a16:creationId xmlns:a16="http://schemas.microsoft.com/office/drawing/2014/main" id="{77F8D8CE-C6D9-7D7B-542C-1CABD8E81E32}"/>
              </a:ext>
            </a:extLst>
          </p:cNvPr>
          <p:cNvSpPr/>
          <p:nvPr/>
        </p:nvSpPr>
        <p:spPr>
          <a:xfrm>
            <a:off x="5362051" y="3632307"/>
            <a:ext cx="915642" cy="812408"/>
          </a:xfrm>
          <a:prstGeom prst="flowChartDisplay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74" name="Shape 2583">
            <a:extLst>
              <a:ext uri="{FF2B5EF4-FFF2-40B4-BE49-F238E27FC236}">
                <a16:creationId xmlns:a16="http://schemas.microsoft.com/office/drawing/2014/main" id="{9E8573FA-E135-7BC3-4B3A-3C46064DE80F}"/>
              </a:ext>
            </a:extLst>
          </p:cNvPr>
          <p:cNvSpPr/>
          <p:nvPr/>
        </p:nvSpPr>
        <p:spPr>
          <a:xfrm>
            <a:off x="5616491" y="1541084"/>
            <a:ext cx="495851" cy="4958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91" y="17673"/>
                </a:moveTo>
                <a:cubicBezTo>
                  <a:pt x="11427" y="17673"/>
                  <a:pt x="11549" y="17618"/>
                  <a:pt x="11638" y="17529"/>
                </a:cubicBezTo>
                <a:lnTo>
                  <a:pt x="14583" y="14583"/>
                </a:lnTo>
                <a:cubicBezTo>
                  <a:pt x="14673" y="14495"/>
                  <a:pt x="14727" y="14372"/>
                  <a:pt x="14727" y="14236"/>
                </a:cubicBezTo>
                <a:cubicBezTo>
                  <a:pt x="14727" y="13966"/>
                  <a:pt x="14508" y="13745"/>
                  <a:pt x="14236" y="13745"/>
                </a:cubicBezTo>
                <a:cubicBezTo>
                  <a:pt x="14101" y="13745"/>
                  <a:pt x="13978" y="13801"/>
                  <a:pt x="13889" y="13890"/>
                </a:cubicBezTo>
                <a:lnTo>
                  <a:pt x="10944" y="16835"/>
                </a:lnTo>
                <a:cubicBezTo>
                  <a:pt x="10855" y="16924"/>
                  <a:pt x="10800" y="17047"/>
                  <a:pt x="10800" y="17183"/>
                </a:cubicBezTo>
                <a:cubicBezTo>
                  <a:pt x="10800" y="17453"/>
                  <a:pt x="11020" y="17673"/>
                  <a:pt x="11291" y="17673"/>
                </a:cubicBezTo>
                <a:moveTo>
                  <a:pt x="8980" y="14871"/>
                </a:moveTo>
                <a:cubicBezTo>
                  <a:pt x="8891" y="14961"/>
                  <a:pt x="8836" y="15083"/>
                  <a:pt x="8836" y="15218"/>
                </a:cubicBezTo>
                <a:cubicBezTo>
                  <a:pt x="8836" y="15490"/>
                  <a:pt x="9056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0656" y="14583"/>
                </a:lnTo>
                <a:cubicBezTo>
                  <a:pt x="10745" y="14495"/>
                  <a:pt x="10800" y="14372"/>
                  <a:pt x="10800" y="14236"/>
                </a:cubicBezTo>
                <a:cubicBezTo>
                  <a:pt x="10800" y="13966"/>
                  <a:pt x="10580" y="13745"/>
                  <a:pt x="10309" y="13745"/>
                </a:cubicBezTo>
                <a:cubicBezTo>
                  <a:pt x="10174" y="13745"/>
                  <a:pt x="10051" y="13801"/>
                  <a:pt x="9962" y="13890"/>
                </a:cubicBezTo>
                <a:cubicBezTo>
                  <a:pt x="9962" y="13890"/>
                  <a:pt x="8980" y="14871"/>
                  <a:pt x="8980" y="14871"/>
                </a:cubicBezTo>
                <a:close/>
                <a:moveTo>
                  <a:pt x="11291" y="20415"/>
                </a:moveTo>
                <a:lnTo>
                  <a:pt x="982" y="10106"/>
                </a:lnTo>
                <a:lnTo>
                  <a:pt x="982" y="1473"/>
                </a:lnTo>
                <a:cubicBezTo>
                  <a:pt x="982" y="1202"/>
                  <a:pt x="1201" y="982"/>
                  <a:pt x="1473" y="982"/>
                </a:cubicBezTo>
                <a:lnTo>
                  <a:pt x="10106" y="982"/>
                </a:lnTo>
                <a:lnTo>
                  <a:pt x="20415" y="11291"/>
                </a:lnTo>
                <a:cubicBezTo>
                  <a:pt x="20415" y="11291"/>
                  <a:pt x="11291" y="20415"/>
                  <a:pt x="11291" y="20415"/>
                </a:cubicBezTo>
                <a:close/>
                <a:moveTo>
                  <a:pt x="21456" y="10944"/>
                </a:moveTo>
                <a:lnTo>
                  <a:pt x="10656" y="144"/>
                </a:lnTo>
                <a:cubicBezTo>
                  <a:pt x="10567" y="55"/>
                  <a:pt x="10445" y="0"/>
                  <a:pt x="10309" y="0"/>
                </a:cubicBezTo>
                <a:lnTo>
                  <a:pt x="1473" y="0"/>
                </a:lnTo>
                <a:cubicBezTo>
                  <a:pt x="660" y="0"/>
                  <a:pt x="0" y="660"/>
                  <a:pt x="0" y="1473"/>
                </a:cubicBezTo>
                <a:lnTo>
                  <a:pt x="0" y="10310"/>
                </a:lnTo>
                <a:cubicBezTo>
                  <a:pt x="0" y="10445"/>
                  <a:pt x="55" y="10567"/>
                  <a:pt x="144" y="10656"/>
                </a:cubicBezTo>
                <a:lnTo>
                  <a:pt x="10944" y="21456"/>
                </a:lnTo>
                <a:cubicBezTo>
                  <a:pt x="11033" y="21546"/>
                  <a:pt x="11155" y="21600"/>
                  <a:pt x="11291" y="21600"/>
                </a:cubicBezTo>
                <a:cubicBezTo>
                  <a:pt x="11427" y="21600"/>
                  <a:pt x="11549" y="21546"/>
                  <a:pt x="11638" y="21456"/>
                </a:cubicBezTo>
                <a:lnTo>
                  <a:pt x="21456" y="11638"/>
                </a:lnTo>
                <a:cubicBezTo>
                  <a:pt x="21545" y="11549"/>
                  <a:pt x="21600" y="11427"/>
                  <a:pt x="21600" y="11291"/>
                </a:cubicBezTo>
                <a:cubicBezTo>
                  <a:pt x="21600" y="11156"/>
                  <a:pt x="21545" y="11033"/>
                  <a:pt x="21456" y="10944"/>
                </a:cubicBezTo>
                <a:moveTo>
                  <a:pt x="11782" y="13255"/>
                </a:moveTo>
                <a:cubicBezTo>
                  <a:pt x="11917" y="13255"/>
                  <a:pt x="12040" y="13200"/>
                  <a:pt x="12129" y="13111"/>
                </a:cubicBezTo>
                <a:lnTo>
                  <a:pt x="14093" y="11147"/>
                </a:lnTo>
                <a:cubicBezTo>
                  <a:pt x="14182" y="11058"/>
                  <a:pt x="14236" y="10936"/>
                  <a:pt x="14236" y="10800"/>
                </a:cubicBezTo>
                <a:cubicBezTo>
                  <a:pt x="14236" y="10529"/>
                  <a:pt x="14017" y="10310"/>
                  <a:pt x="13745" y="10310"/>
                </a:cubicBezTo>
                <a:cubicBezTo>
                  <a:pt x="13610" y="10310"/>
                  <a:pt x="13487" y="10364"/>
                  <a:pt x="13398" y="10453"/>
                </a:cubicBezTo>
                <a:lnTo>
                  <a:pt x="11435" y="12417"/>
                </a:lnTo>
                <a:cubicBezTo>
                  <a:pt x="11346" y="12506"/>
                  <a:pt x="11291" y="12629"/>
                  <a:pt x="11291" y="12764"/>
                </a:cubicBezTo>
                <a:cubicBezTo>
                  <a:pt x="11291" y="13035"/>
                  <a:pt x="11510" y="13255"/>
                  <a:pt x="11782" y="13255"/>
                </a:cubicBezTo>
                <a:moveTo>
                  <a:pt x="4418" y="4909"/>
                </a:moveTo>
                <a:cubicBezTo>
                  <a:pt x="4147" y="4909"/>
                  <a:pt x="3927" y="4690"/>
                  <a:pt x="3927" y="4418"/>
                </a:cubicBezTo>
                <a:cubicBezTo>
                  <a:pt x="3927" y="4147"/>
                  <a:pt x="4147" y="3927"/>
                  <a:pt x="4418" y="3927"/>
                </a:cubicBezTo>
                <a:cubicBezTo>
                  <a:pt x="4690" y="3927"/>
                  <a:pt x="4909" y="4147"/>
                  <a:pt x="4909" y="4418"/>
                </a:cubicBezTo>
                <a:cubicBezTo>
                  <a:pt x="4909" y="4690"/>
                  <a:pt x="4690" y="4909"/>
                  <a:pt x="4418" y="4909"/>
                </a:cubicBezTo>
                <a:moveTo>
                  <a:pt x="4418" y="2945"/>
                </a:moveTo>
                <a:cubicBezTo>
                  <a:pt x="3605" y="2945"/>
                  <a:pt x="2945" y="3605"/>
                  <a:pt x="2945" y="4418"/>
                </a:cubicBezTo>
                <a:cubicBezTo>
                  <a:pt x="2945" y="5232"/>
                  <a:pt x="3605" y="5891"/>
                  <a:pt x="4418" y="5891"/>
                </a:cubicBezTo>
                <a:cubicBezTo>
                  <a:pt x="5231" y="5891"/>
                  <a:pt x="5891" y="5232"/>
                  <a:pt x="5891" y="4418"/>
                </a:cubicBezTo>
                <a:cubicBezTo>
                  <a:pt x="5891" y="3605"/>
                  <a:pt x="5231" y="2945"/>
                  <a:pt x="4418" y="294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75" name="Shape 2574">
            <a:extLst>
              <a:ext uri="{FF2B5EF4-FFF2-40B4-BE49-F238E27FC236}">
                <a16:creationId xmlns:a16="http://schemas.microsoft.com/office/drawing/2014/main" id="{330DFD7B-A1A0-4ADE-4616-E28095A888CE}"/>
              </a:ext>
            </a:extLst>
          </p:cNvPr>
          <p:cNvSpPr/>
          <p:nvPr/>
        </p:nvSpPr>
        <p:spPr>
          <a:xfrm>
            <a:off x="5616491" y="2707443"/>
            <a:ext cx="431433" cy="4745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32" y="4909"/>
                  <a:pt x="1080" y="4030"/>
                  <a:pt x="1080" y="2945"/>
                </a:cubicBezTo>
                <a:cubicBezTo>
                  <a:pt x="1080" y="1861"/>
                  <a:pt x="5432" y="982"/>
                  <a:pt x="10800" y="982"/>
                </a:cubicBezTo>
                <a:cubicBezTo>
                  <a:pt x="16168" y="982"/>
                  <a:pt x="20520" y="1861"/>
                  <a:pt x="20520" y="2945"/>
                </a:cubicBezTo>
                <a:cubicBezTo>
                  <a:pt x="20520" y="4030"/>
                  <a:pt x="16168" y="4909"/>
                  <a:pt x="10800" y="4909"/>
                </a:cubicBezTo>
                <a:moveTo>
                  <a:pt x="16305" y="8659"/>
                </a:moveTo>
                <a:cubicBezTo>
                  <a:pt x="14130" y="10260"/>
                  <a:pt x="11880" y="11916"/>
                  <a:pt x="11880" y="14727"/>
                </a:cubicBezTo>
                <a:cubicBezTo>
                  <a:pt x="11880" y="17561"/>
                  <a:pt x="11880" y="19270"/>
                  <a:pt x="11642" y="20135"/>
                </a:cubicBezTo>
                <a:cubicBezTo>
                  <a:pt x="11522" y="20573"/>
                  <a:pt x="11509" y="20618"/>
                  <a:pt x="10800" y="20618"/>
                </a:cubicBezTo>
                <a:cubicBezTo>
                  <a:pt x="10091" y="20618"/>
                  <a:pt x="10078" y="20573"/>
                  <a:pt x="9957" y="20135"/>
                </a:cubicBezTo>
                <a:cubicBezTo>
                  <a:pt x="9818" y="19627"/>
                  <a:pt x="9761" y="18820"/>
                  <a:pt x="9738" y="17673"/>
                </a:cubicBezTo>
                <a:lnTo>
                  <a:pt x="10260" y="17673"/>
                </a:lnTo>
                <a:cubicBezTo>
                  <a:pt x="10558" y="17673"/>
                  <a:pt x="10800" y="17453"/>
                  <a:pt x="10800" y="17182"/>
                </a:cubicBezTo>
                <a:cubicBezTo>
                  <a:pt x="10800" y="16911"/>
                  <a:pt x="10558" y="16691"/>
                  <a:pt x="10260" y="16691"/>
                </a:cubicBezTo>
                <a:lnTo>
                  <a:pt x="9724" y="16691"/>
                </a:lnTo>
                <a:cubicBezTo>
                  <a:pt x="9722" y="16381"/>
                  <a:pt x="9721" y="16059"/>
                  <a:pt x="9721" y="15709"/>
                </a:cubicBezTo>
                <a:lnTo>
                  <a:pt x="10260" y="15709"/>
                </a:lnTo>
                <a:cubicBezTo>
                  <a:pt x="10558" y="15709"/>
                  <a:pt x="10800" y="15489"/>
                  <a:pt x="10800" y="15218"/>
                </a:cubicBezTo>
                <a:cubicBezTo>
                  <a:pt x="10800" y="14947"/>
                  <a:pt x="10558" y="14727"/>
                  <a:pt x="10260" y="14727"/>
                </a:cubicBezTo>
                <a:lnTo>
                  <a:pt x="9720" y="14727"/>
                </a:lnTo>
                <a:cubicBezTo>
                  <a:pt x="9720" y="11916"/>
                  <a:pt x="7470" y="10260"/>
                  <a:pt x="5295" y="8659"/>
                </a:cubicBezTo>
                <a:cubicBezTo>
                  <a:pt x="3543" y="7370"/>
                  <a:pt x="1872" y="6139"/>
                  <a:pt x="1294" y="4344"/>
                </a:cubicBezTo>
                <a:cubicBezTo>
                  <a:pt x="3119" y="5266"/>
                  <a:pt x="6691" y="5891"/>
                  <a:pt x="10800" y="5891"/>
                </a:cubicBezTo>
                <a:cubicBezTo>
                  <a:pt x="14905" y="5891"/>
                  <a:pt x="18475" y="5266"/>
                  <a:pt x="20302" y="4347"/>
                </a:cubicBezTo>
                <a:cubicBezTo>
                  <a:pt x="19721" y="6143"/>
                  <a:pt x="18053" y="7373"/>
                  <a:pt x="16305" y="8659"/>
                </a:cubicBezTo>
                <a:moveTo>
                  <a:pt x="10800" y="0"/>
                </a:moveTo>
                <a:cubicBezTo>
                  <a:pt x="4835" y="0"/>
                  <a:pt x="0" y="1319"/>
                  <a:pt x="0" y="2945"/>
                </a:cubicBezTo>
                <a:cubicBezTo>
                  <a:pt x="0" y="8836"/>
                  <a:pt x="8640" y="9818"/>
                  <a:pt x="8640" y="14727"/>
                </a:cubicBezTo>
                <a:lnTo>
                  <a:pt x="8640" y="15217"/>
                </a:lnTo>
                <a:lnTo>
                  <a:pt x="8640" y="15218"/>
                </a:lnTo>
                <a:lnTo>
                  <a:pt x="8640" y="15219"/>
                </a:lnTo>
                <a:cubicBezTo>
                  <a:pt x="8641" y="15938"/>
                  <a:pt x="8642" y="16572"/>
                  <a:pt x="8649" y="17142"/>
                </a:cubicBezTo>
                <a:cubicBezTo>
                  <a:pt x="8647" y="17155"/>
                  <a:pt x="8640" y="17168"/>
                  <a:pt x="8640" y="17182"/>
                </a:cubicBezTo>
                <a:cubicBezTo>
                  <a:pt x="8640" y="17199"/>
                  <a:pt x="8648" y="17212"/>
                  <a:pt x="8651" y="17230"/>
                </a:cubicBezTo>
                <a:cubicBezTo>
                  <a:pt x="8699" y="20896"/>
                  <a:pt x="8995" y="21600"/>
                  <a:pt x="10800" y="21600"/>
                </a:cubicBezTo>
                <a:cubicBezTo>
                  <a:pt x="12960" y="21600"/>
                  <a:pt x="12960" y="20618"/>
                  <a:pt x="12960" y="14727"/>
                </a:cubicBezTo>
                <a:cubicBezTo>
                  <a:pt x="12960" y="9818"/>
                  <a:pt x="21600" y="8836"/>
                  <a:pt x="21600" y="2945"/>
                </a:cubicBezTo>
                <a:cubicBezTo>
                  <a:pt x="21600" y="1319"/>
                  <a:pt x="16765" y="0"/>
                  <a:pt x="10800" y="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76" name="Shape 2587">
            <a:extLst>
              <a:ext uri="{FF2B5EF4-FFF2-40B4-BE49-F238E27FC236}">
                <a16:creationId xmlns:a16="http://schemas.microsoft.com/office/drawing/2014/main" id="{6FA77C08-9A86-A8D6-5AA6-3710276D22DA}"/>
              </a:ext>
            </a:extLst>
          </p:cNvPr>
          <p:cNvSpPr/>
          <p:nvPr/>
        </p:nvSpPr>
        <p:spPr>
          <a:xfrm>
            <a:off x="5597808" y="3868467"/>
            <a:ext cx="444128" cy="4441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281" y="19846"/>
                </a:moveTo>
                <a:lnTo>
                  <a:pt x="9413" y="12882"/>
                </a:lnTo>
                <a:lnTo>
                  <a:pt x="19655" y="2640"/>
                </a:lnTo>
                <a:cubicBezTo>
                  <a:pt x="19655" y="2640"/>
                  <a:pt x="12281" y="19846"/>
                  <a:pt x="12281" y="19846"/>
                </a:cubicBezTo>
                <a:close/>
                <a:moveTo>
                  <a:pt x="1755" y="9320"/>
                </a:moveTo>
                <a:lnTo>
                  <a:pt x="18960" y="1945"/>
                </a:lnTo>
                <a:lnTo>
                  <a:pt x="8719" y="12187"/>
                </a:lnTo>
                <a:cubicBezTo>
                  <a:pt x="8719" y="12187"/>
                  <a:pt x="1755" y="9320"/>
                  <a:pt x="1755" y="9320"/>
                </a:cubicBezTo>
                <a:close/>
                <a:moveTo>
                  <a:pt x="21600" y="491"/>
                </a:moveTo>
                <a:cubicBezTo>
                  <a:pt x="21600" y="220"/>
                  <a:pt x="21380" y="0"/>
                  <a:pt x="21109" y="0"/>
                </a:cubicBezTo>
                <a:cubicBezTo>
                  <a:pt x="21034" y="0"/>
                  <a:pt x="20964" y="20"/>
                  <a:pt x="20900" y="52"/>
                </a:cubicBezTo>
                <a:lnTo>
                  <a:pt x="20898" y="48"/>
                </a:lnTo>
                <a:lnTo>
                  <a:pt x="302" y="8875"/>
                </a:lnTo>
                <a:cubicBezTo>
                  <a:pt x="301" y="8875"/>
                  <a:pt x="299" y="8876"/>
                  <a:pt x="297" y="8877"/>
                </a:cubicBezTo>
                <a:lnTo>
                  <a:pt x="280" y="8885"/>
                </a:lnTo>
                <a:lnTo>
                  <a:pt x="281" y="8887"/>
                </a:lnTo>
                <a:cubicBezTo>
                  <a:pt x="116" y="8967"/>
                  <a:pt x="0" y="9132"/>
                  <a:pt x="0" y="9327"/>
                </a:cubicBezTo>
                <a:cubicBezTo>
                  <a:pt x="0" y="9550"/>
                  <a:pt x="151" y="9731"/>
                  <a:pt x="355" y="9791"/>
                </a:cubicBezTo>
                <a:lnTo>
                  <a:pt x="353" y="9799"/>
                </a:lnTo>
                <a:lnTo>
                  <a:pt x="8462" y="13138"/>
                </a:lnTo>
                <a:lnTo>
                  <a:pt x="11801" y="21248"/>
                </a:lnTo>
                <a:lnTo>
                  <a:pt x="11809" y="21245"/>
                </a:lnTo>
                <a:cubicBezTo>
                  <a:pt x="11869" y="21449"/>
                  <a:pt x="12050" y="21600"/>
                  <a:pt x="12273" y="21600"/>
                </a:cubicBezTo>
                <a:cubicBezTo>
                  <a:pt x="12468" y="21600"/>
                  <a:pt x="12634" y="21484"/>
                  <a:pt x="12713" y="21319"/>
                </a:cubicBezTo>
                <a:lnTo>
                  <a:pt x="12716" y="21320"/>
                </a:lnTo>
                <a:lnTo>
                  <a:pt x="12723" y="21303"/>
                </a:lnTo>
                <a:cubicBezTo>
                  <a:pt x="12724" y="21301"/>
                  <a:pt x="12725" y="21300"/>
                  <a:pt x="12725" y="21298"/>
                </a:cubicBezTo>
                <a:lnTo>
                  <a:pt x="21553" y="702"/>
                </a:lnTo>
                <a:lnTo>
                  <a:pt x="21547" y="699"/>
                </a:lnTo>
                <a:cubicBezTo>
                  <a:pt x="21578" y="636"/>
                  <a:pt x="21600" y="567"/>
                  <a:pt x="21600" y="491"/>
                </a:cubicBezTo>
                <a:moveTo>
                  <a:pt x="7855" y="16200"/>
                </a:moveTo>
                <a:cubicBezTo>
                  <a:pt x="7719" y="16200"/>
                  <a:pt x="7596" y="16255"/>
                  <a:pt x="7507" y="16344"/>
                </a:cubicBezTo>
                <a:lnTo>
                  <a:pt x="6035" y="17817"/>
                </a:lnTo>
                <a:cubicBezTo>
                  <a:pt x="5946" y="17905"/>
                  <a:pt x="5891" y="18029"/>
                  <a:pt x="5891" y="18164"/>
                </a:cubicBezTo>
                <a:cubicBezTo>
                  <a:pt x="5891" y="18435"/>
                  <a:pt x="6111" y="18655"/>
                  <a:pt x="6382" y="18655"/>
                </a:cubicBezTo>
                <a:cubicBezTo>
                  <a:pt x="6517" y="18655"/>
                  <a:pt x="6640" y="18600"/>
                  <a:pt x="6729" y="18511"/>
                </a:cubicBezTo>
                <a:lnTo>
                  <a:pt x="8202" y="17038"/>
                </a:lnTo>
                <a:cubicBezTo>
                  <a:pt x="8291" y="16950"/>
                  <a:pt x="8345" y="16827"/>
                  <a:pt x="8345" y="16691"/>
                </a:cubicBezTo>
                <a:cubicBezTo>
                  <a:pt x="8345" y="16420"/>
                  <a:pt x="8126" y="16200"/>
                  <a:pt x="7855" y="16200"/>
                </a:cubicBezTo>
                <a:moveTo>
                  <a:pt x="7855" y="14237"/>
                </a:moveTo>
                <a:cubicBezTo>
                  <a:pt x="7855" y="13966"/>
                  <a:pt x="7635" y="13745"/>
                  <a:pt x="7364" y="13745"/>
                </a:cubicBezTo>
                <a:cubicBezTo>
                  <a:pt x="7228" y="13745"/>
                  <a:pt x="7105" y="13801"/>
                  <a:pt x="7017" y="13889"/>
                </a:cubicBezTo>
                <a:lnTo>
                  <a:pt x="2107" y="18798"/>
                </a:lnTo>
                <a:cubicBezTo>
                  <a:pt x="2019" y="18888"/>
                  <a:pt x="1964" y="19011"/>
                  <a:pt x="1964" y="19145"/>
                </a:cubicBezTo>
                <a:cubicBezTo>
                  <a:pt x="1964" y="19417"/>
                  <a:pt x="2184" y="19636"/>
                  <a:pt x="2455" y="19636"/>
                </a:cubicBezTo>
                <a:cubicBezTo>
                  <a:pt x="2590" y="19636"/>
                  <a:pt x="2713" y="19582"/>
                  <a:pt x="2802" y="19493"/>
                </a:cubicBezTo>
                <a:lnTo>
                  <a:pt x="7711" y="14583"/>
                </a:lnTo>
                <a:cubicBezTo>
                  <a:pt x="7800" y="14495"/>
                  <a:pt x="7855" y="14372"/>
                  <a:pt x="7855" y="14237"/>
                </a:cubicBezTo>
                <a:moveTo>
                  <a:pt x="4765" y="14583"/>
                </a:moveTo>
                <a:lnTo>
                  <a:pt x="5256" y="14093"/>
                </a:lnTo>
                <a:cubicBezTo>
                  <a:pt x="5345" y="14004"/>
                  <a:pt x="5400" y="13881"/>
                  <a:pt x="5400" y="13745"/>
                </a:cubicBezTo>
                <a:cubicBezTo>
                  <a:pt x="5400" y="13475"/>
                  <a:pt x="5180" y="13255"/>
                  <a:pt x="4909" y="13255"/>
                </a:cubicBezTo>
                <a:cubicBezTo>
                  <a:pt x="4774" y="13255"/>
                  <a:pt x="4651" y="13310"/>
                  <a:pt x="4562" y="13398"/>
                </a:cubicBezTo>
                <a:lnTo>
                  <a:pt x="4071" y="13889"/>
                </a:lnTo>
                <a:cubicBezTo>
                  <a:pt x="3982" y="13979"/>
                  <a:pt x="3927" y="14101"/>
                  <a:pt x="3927" y="14237"/>
                </a:cubicBezTo>
                <a:cubicBezTo>
                  <a:pt x="3927" y="14507"/>
                  <a:pt x="4147" y="14727"/>
                  <a:pt x="4418" y="14727"/>
                </a:cubicBezTo>
                <a:cubicBezTo>
                  <a:pt x="4554" y="14727"/>
                  <a:pt x="4676" y="14673"/>
                  <a:pt x="4765" y="14583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42BB9F72-0B66-9D12-BBE6-EA9304507DE4}"/>
              </a:ext>
            </a:extLst>
          </p:cNvPr>
          <p:cNvSpPr txBox="1"/>
          <p:nvPr/>
        </p:nvSpPr>
        <p:spPr>
          <a:xfrm>
            <a:off x="6292885" y="1435277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432DEDD-F224-5729-42D7-84EFCEE2167D}"/>
              </a:ext>
            </a:extLst>
          </p:cNvPr>
          <p:cNvSpPr txBox="1"/>
          <p:nvPr/>
        </p:nvSpPr>
        <p:spPr>
          <a:xfrm>
            <a:off x="6292885" y="2546289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2B8608-EFCE-747A-0A0F-152F8C812140}"/>
              </a:ext>
            </a:extLst>
          </p:cNvPr>
          <p:cNvSpPr txBox="1"/>
          <p:nvPr/>
        </p:nvSpPr>
        <p:spPr>
          <a:xfrm>
            <a:off x="6292885" y="3685921"/>
            <a:ext cx="2334776" cy="70517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altLang="zh-CN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  <a:endParaRPr lang="en-US" sz="800" dirty="0">
              <a:solidFill>
                <a:schemeClr val="tx2"/>
              </a:solidFill>
              <a:ea typeface="Open Sans Light" panose="020B0306030504020204" pitchFamily="34" charset="0"/>
              <a:cs typeface="Lato Light"/>
            </a:endParaRPr>
          </a:p>
        </p:txBody>
      </p:sp>
    </p:spTree>
    <p:extLst>
      <p:ext uri="{BB962C8B-B14F-4D97-AF65-F5344CB8AC3E}">
        <p14:creationId xmlns:p14="http://schemas.microsoft.com/office/powerpoint/2010/main" val="3190160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Ellis County, Texas: DFW's Southern Surge</a:t>
            </a:r>
          </a:p>
        </p:txBody>
      </p:sp>
      <p:sp>
        <p:nvSpPr>
          <p:cNvPr id="539" name="Freeform 327">
            <a:extLst>
              <a:ext uri="{FF2B5EF4-FFF2-40B4-BE49-F238E27FC236}">
                <a16:creationId xmlns:a16="http://schemas.microsoft.com/office/drawing/2014/main" id="{3DBE862D-2469-7FA7-6BDC-4AA793B416D4}"/>
              </a:ext>
            </a:extLst>
          </p:cNvPr>
          <p:cNvSpPr>
            <a:spLocks/>
          </p:cNvSpPr>
          <p:nvPr/>
        </p:nvSpPr>
        <p:spPr bwMode="auto">
          <a:xfrm>
            <a:off x="5004048" y="1419622"/>
            <a:ext cx="3595787" cy="3016176"/>
          </a:xfrm>
          <a:custGeom>
            <a:avLst/>
            <a:gdLst>
              <a:gd name="T0" fmla="*/ 402 w 2618"/>
              <a:gd name="T1" fmla="*/ 5 h 2196"/>
              <a:gd name="T2" fmla="*/ 795 w 2618"/>
              <a:gd name="T3" fmla="*/ 8 h 2196"/>
              <a:gd name="T4" fmla="*/ 1047 w 2618"/>
              <a:gd name="T5" fmla="*/ 10 h 2196"/>
              <a:gd name="T6" fmla="*/ 1406 w 2618"/>
              <a:gd name="T7" fmla="*/ 12 h 2196"/>
              <a:gd name="T8" fmla="*/ 1785 w 2618"/>
              <a:gd name="T9" fmla="*/ 15 h 2196"/>
              <a:gd name="T10" fmla="*/ 2074 w 2618"/>
              <a:gd name="T11" fmla="*/ 39 h 2196"/>
              <a:gd name="T12" fmla="*/ 2092 w 2618"/>
              <a:gd name="T13" fmla="*/ 51 h 2196"/>
              <a:gd name="T14" fmla="*/ 2116 w 2618"/>
              <a:gd name="T15" fmla="*/ 78 h 2196"/>
              <a:gd name="T16" fmla="*/ 2144 w 2618"/>
              <a:gd name="T17" fmla="*/ 63 h 2196"/>
              <a:gd name="T18" fmla="*/ 2146 w 2618"/>
              <a:gd name="T19" fmla="*/ 89 h 2196"/>
              <a:gd name="T20" fmla="*/ 2172 w 2618"/>
              <a:gd name="T21" fmla="*/ 103 h 2196"/>
              <a:gd name="T22" fmla="*/ 2159 w 2618"/>
              <a:gd name="T23" fmla="*/ 139 h 2196"/>
              <a:gd name="T24" fmla="*/ 2177 w 2618"/>
              <a:gd name="T25" fmla="*/ 162 h 2196"/>
              <a:gd name="T26" fmla="*/ 2139 w 2618"/>
              <a:gd name="T27" fmla="*/ 160 h 2196"/>
              <a:gd name="T28" fmla="*/ 2149 w 2618"/>
              <a:gd name="T29" fmla="*/ 204 h 2196"/>
              <a:gd name="T30" fmla="*/ 2174 w 2618"/>
              <a:gd name="T31" fmla="*/ 226 h 2196"/>
              <a:gd name="T32" fmla="*/ 2166 w 2618"/>
              <a:gd name="T33" fmla="*/ 238 h 2196"/>
              <a:gd name="T34" fmla="*/ 2151 w 2618"/>
              <a:gd name="T35" fmla="*/ 243 h 2196"/>
              <a:gd name="T36" fmla="*/ 2176 w 2618"/>
              <a:gd name="T37" fmla="*/ 266 h 2196"/>
              <a:gd name="T38" fmla="*/ 2147 w 2618"/>
              <a:gd name="T39" fmla="*/ 290 h 2196"/>
              <a:gd name="T40" fmla="*/ 2160 w 2618"/>
              <a:gd name="T41" fmla="*/ 310 h 2196"/>
              <a:gd name="T42" fmla="*/ 2185 w 2618"/>
              <a:gd name="T43" fmla="*/ 354 h 2196"/>
              <a:gd name="T44" fmla="*/ 2205 w 2618"/>
              <a:gd name="T45" fmla="*/ 400 h 2196"/>
              <a:gd name="T46" fmla="*/ 2204 w 2618"/>
              <a:gd name="T47" fmla="*/ 424 h 2196"/>
              <a:gd name="T48" fmla="*/ 2242 w 2618"/>
              <a:gd name="T49" fmla="*/ 465 h 2196"/>
              <a:gd name="T50" fmla="*/ 2286 w 2618"/>
              <a:gd name="T51" fmla="*/ 516 h 2196"/>
              <a:gd name="T52" fmla="*/ 2349 w 2618"/>
              <a:gd name="T53" fmla="*/ 554 h 2196"/>
              <a:gd name="T54" fmla="*/ 2407 w 2618"/>
              <a:gd name="T55" fmla="*/ 597 h 2196"/>
              <a:gd name="T56" fmla="*/ 2415 w 2618"/>
              <a:gd name="T57" fmla="*/ 629 h 2196"/>
              <a:gd name="T58" fmla="*/ 2414 w 2618"/>
              <a:gd name="T59" fmla="*/ 679 h 2196"/>
              <a:gd name="T60" fmla="*/ 2417 w 2618"/>
              <a:gd name="T61" fmla="*/ 715 h 2196"/>
              <a:gd name="T62" fmla="*/ 2416 w 2618"/>
              <a:gd name="T63" fmla="*/ 747 h 2196"/>
              <a:gd name="T64" fmla="*/ 2389 w 2618"/>
              <a:gd name="T65" fmla="*/ 766 h 2196"/>
              <a:gd name="T66" fmla="*/ 2384 w 2618"/>
              <a:gd name="T67" fmla="*/ 786 h 2196"/>
              <a:gd name="T68" fmla="*/ 2376 w 2618"/>
              <a:gd name="T69" fmla="*/ 796 h 2196"/>
              <a:gd name="T70" fmla="*/ 2366 w 2618"/>
              <a:gd name="T71" fmla="*/ 791 h 2196"/>
              <a:gd name="T72" fmla="*/ 2366 w 2618"/>
              <a:gd name="T73" fmla="*/ 812 h 2196"/>
              <a:gd name="T74" fmla="*/ 2363 w 2618"/>
              <a:gd name="T75" fmla="*/ 857 h 2196"/>
              <a:gd name="T76" fmla="*/ 2356 w 2618"/>
              <a:gd name="T77" fmla="*/ 889 h 2196"/>
              <a:gd name="T78" fmla="*/ 2397 w 2618"/>
              <a:gd name="T79" fmla="*/ 898 h 2196"/>
              <a:gd name="T80" fmla="*/ 2418 w 2618"/>
              <a:gd name="T81" fmla="*/ 920 h 2196"/>
              <a:gd name="T82" fmla="*/ 2440 w 2618"/>
              <a:gd name="T83" fmla="*/ 951 h 2196"/>
              <a:gd name="T84" fmla="*/ 2467 w 2618"/>
              <a:gd name="T85" fmla="*/ 947 h 2196"/>
              <a:gd name="T86" fmla="*/ 2482 w 2618"/>
              <a:gd name="T87" fmla="*/ 947 h 2196"/>
              <a:gd name="T88" fmla="*/ 2522 w 2618"/>
              <a:gd name="T89" fmla="*/ 973 h 2196"/>
              <a:gd name="T90" fmla="*/ 2572 w 2618"/>
              <a:gd name="T91" fmla="*/ 963 h 2196"/>
              <a:gd name="T92" fmla="*/ 2615 w 2618"/>
              <a:gd name="T93" fmla="*/ 968 h 2196"/>
              <a:gd name="T94" fmla="*/ 2433 w 2618"/>
              <a:gd name="T95" fmla="*/ 1085 h 2196"/>
              <a:gd name="T96" fmla="*/ 2151 w 2618"/>
              <a:gd name="T97" fmla="*/ 1255 h 2196"/>
              <a:gd name="T98" fmla="*/ 1993 w 2618"/>
              <a:gd name="T99" fmla="*/ 1349 h 2196"/>
              <a:gd name="T100" fmla="*/ 1756 w 2618"/>
              <a:gd name="T101" fmla="*/ 1491 h 2196"/>
              <a:gd name="T102" fmla="*/ 1384 w 2618"/>
              <a:gd name="T103" fmla="*/ 1705 h 2196"/>
              <a:gd name="T104" fmla="*/ 1040 w 2618"/>
              <a:gd name="T105" fmla="*/ 1905 h 2196"/>
              <a:gd name="T106" fmla="*/ 691 w 2618"/>
              <a:gd name="T107" fmla="*/ 2111 h 2196"/>
              <a:gd name="T108" fmla="*/ 433 w 2618"/>
              <a:gd name="T109" fmla="*/ 2003 h 2196"/>
              <a:gd name="T110" fmla="*/ 350 w 2618"/>
              <a:gd name="T111" fmla="*/ 1861 h 2196"/>
              <a:gd name="T112" fmla="*/ 169 w 2618"/>
              <a:gd name="T113" fmla="*/ 1544 h 2196"/>
              <a:gd name="T114" fmla="*/ 63 w 2618"/>
              <a:gd name="T115" fmla="*/ 1359 h 2196"/>
              <a:gd name="T116" fmla="*/ 0 w 2618"/>
              <a:gd name="T117" fmla="*/ 1156 h 2196"/>
              <a:gd name="T118" fmla="*/ 0 w 2618"/>
              <a:gd name="T119" fmla="*/ 723 h 2196"/>
              <a:gd name="T120" fmla="*/ 0 w 2618"/>
              <a:gd name="T121" fmla="*/ 477 h 2196"/>
              <a:gd name="T122" fmla="*/ 0 w 2618"/>
              <a:gd name="T123" fmla="*/ 62 h 2196"/>
              <a:gd name="T124" fmla="*/ 131 w 2618"/>
              <a:gd name="T125" fmla="*/ 2 h 21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8" h="2196">
                <a:moveTo>
                  <a:pt x="179" y="3"/>
                </a:moveTo>
                <a:lnTo>
                  <a:pt x="181" y="3"/>
                </a:lnTo>
                <a:lnTo>
                  <a:pt x="183" y="3"/>
                </a:lnTo>
                <a:lnTo>
                  <a:pt x="186" y="3"/>
                </a:lnTo>
                <a:lnTo>
                  <a:pt x="188" y="3"/>
                </a:lnTo>
                <a:lnTo>
                  <a:pt x="192" y="3"/>
                </a:lnTo>
                <a:lnTo>
                  <a:pt x="193" y="3"/>
                </a:lnTo>
                <a:lnTo>
                  <a:pt x="194" y="3"/>
                </a:lnTo>
                <a:lnTo>
                  <a:pt x="210" y="3"/>
                </a:lnTo>
                <a:lnTo>
                  <a:pt x="251" y="3"/>
                </a:lnTo>
                <a:lnTo>
                  <a:pt x="264" y="3"/>
                </a:lnTo>
                <a:lnTo>
                  <a:pt x="273" y="3"/>
                </a:lnTo>
                <a:lnTo>
                  <a:pt x="278" y="3"/>
                </a:lnTo>
                <a:lnTo>
                  <a:pt x="287" y="3"/>
                </a:lnTo>
                <a:lnTo>
                  <a:pt x="299" y="4"/>
                </a:lnTo>
                <a:lnTo>
                  <a:pt x="304" y="4"/>
                </a:lnTo>
                <a:lnTo>
                  <a:pt x="305" y="4"/>
                </a:lnTo>
                <a:lnTo>
                  <a:pt x="311" y="4"/>
                </a:lnTo>
                <a:lnTo>
                  <a:pt x="313" y="4"/>
                </a:lnTo>
                <a:lnTo>
                  <a:pt x="326" y="4"/>
                </a:lnTo>
                <a:lnTo>
                  <a:pt x="337" y="4"/>
                </a:lnTo>
                <a:lnTo>
                  <a:pt x="390" y="5"/>
                </a:lnTo>
                <a:lnTo>
                  <a:pt x="392" y="5"/>
                </a:lnTo>
                <a:lnTo>
                  <a:pt x="402" y="5"/>
                </a:lnTo>
                <a:lnTo>
                  <a:pt x="410" y="5"/>
                </a:lnTo>
                <a:lnTo>
                  <a:pt x="411" y="5"/>
                </a:lnTo>
                <a:lnTo>
                  <a:pt x="412" y="5"/>
                </a:lnTo>
                <a:lnTo>
                  <a:pt x="414" y="5"/>
                </a:lnTo>
                <a:lnTo>
                  <a:pt x="441" y="5"/>
                </a:lnTo>
                <a:lnTo>
                  <a:pt x="487" y="6"/>
                </a:lnTo>
                <a:lnTo>
                  <a:pt x="541" y="6"/>
                </a:lnTo>
                <a:lnTo>
                  <a:pt x="590" y="6"/>
                </a:lnTo>
                <a:lnTo>
                  <a:pt x="600" y="6"/>
                </a:lnTo>
                <a:lnTo>
                  <a:pt x="601" y="6"/>
                </a:lnTo>
                <a:lnTo>
                  <a:pt x="615" y="6"/>
                </a:lnTo>
                <a:lnTo>
                  <a:pt x="617" y="6"/>
                </a:lnTo>
                <a:lnTo>
                  <a:pt x="622" y="8"/>
                </a:lnTo>
                <a:lnTo>
                  <a:pt x="623" y="8"/>
                </a:lnTo>
                <a:lnTo>
                  <a:pt x="626" y="8"/>
                </a:lnTo>
                <a:lnTo>
                  <a:pt x="630" y="8"/>
                </a:lnTo>
                <a:lnTo>
                  <a:pt x="633" y="8"/>
                </a:lnTo>
                <a:lnTo>
                  <a:pt x="665" y="8"/>
                </a:lnTo>
                <a:lnTo>
                  <a:pt x="698" y="8"/>
                </a:lnTo>
                <a:lnTo>
                  <a:pt x="700" y="8"/>
                </a:lnTo>
                <a:lnTo>
                  <a:pt x="717" y="8"/>
                </a:lnTo>
                <a:lnTo>
                  <a:pt x="729" y="8"/>
                </a:lnTo>
                <a:lnTo>
                  <a:pt x="793" y="8"/>
                </a:lnTo>
                <a:lnTo>
                  <a:pt x="795" y="8"/>
                </a:lnTo>
                <a:lnTo>
                  <a:pt x="804" y="8"/>
                </a:lnTo>
                <a:lnTo>
                  <a:pt x="856" y="9"/>
                </a:lnTo>
                <a:lnTo>
                  <a:pt x="868" y="9"/>
                </a:lnTo>
                <a:lnTo>
                  <a:pt x="873" y="9"/>
                </a:lnTo>
                <a:lnTo>
                  <a:pt x="876" y="9"/>
                </a:lnTo>
                <a:lnTo>
                  <a:pt x="897" y="9"/>
                </a:lnTo>
                <a:lnTo>
                  <a:pt x="910" y="9"/>
                </a:lnTo>
                <a:lnTo>
                  <a:pt x="920" y="9"/>
                </a:lnTo>
                <a:lnTo>
                  <a:pt x="922" y="9"/>
                </a:lnTo>
                <a:lnTo>
                  <a:pt x="920" y="13"/>
                </a:lnTo>
                <a:lnTo>
                  <a:pt x="934" y="13"/>
                </a:lnTo>
                <a:lnTo>
                  <a:pt x="938" y="13"/>
                </a:lnTo>
                <a:lnTo>
                  <a:pt x="952" y="13"/>
                </a:lnTo>
                <a:lnTo>
                  <a:pt x="974" y="13"/>
                </a:lnTo>
                <a:lnTo>
                  <a:pt x="975" y="13"/>
                </a:lnTo>
                <a:lnTo>
                  <a:pt x="976" y="9"/>
                </a:lnTo>
                <a:lnTo>
                  <a:pt x="981" y="9"/>
                </a:lnTo>
                <a:lnTo>
                  <a:pt x="983" y="9"/>
                </a:lnTo>
                <a:lnTo>
                  <a:pt x="985" y="9"/>
                </a:lnTo>
                <a:lnTo>
                  <a:pt x="986" y="9"/>
                </a:lnTo>
                <a:lnTo>
                  <a:pt x="991" y="9"/>
                </a:lnTo>
                <a:lnTo>
                  <a:pt x="992" y="9"/>
                </a:lnTo>
                <a:lnTo>
                  <a:pt x="1027" y="10"/>
                </a:lnTo>
                <a:lnTo>
                  <a:pt x="1047" y="10"/>
                </a:lnTo>
                <a:lnTo>
                  <a:pt x="1049" y="10"/>
                </a:lnTo>
                <a:lnTo>
                  <a:pt x="1063" y="10"/>
                </a:lnTo>
                <a:lnTo>
                  <a:pt x="1133" y="10"/>
                </a:lnTo>
                <a:lnTo>
                  <a:pt x="1135" y="10"/>
                </a:lnTo>
                <a:lnTo>
                  <a:pt x="1136" y="10"/>
                </a:lnTo>
                <a:lnTo>
                  <a:pt x="1142" y="10"/>
                </a:lnTo>
                <a:lnTo>
                  <a:pt x="1148" y="10"/>
                </a:lnTo>
                <a:lnTo>
                  <a:pt x="1155" y="10"/>
                </a:lnTo>
                <a:lnTo>
                  <a:pt x="1174" y="10"/>
                </a:lnTo>
                <a:lnTo>
                  <a:pt x="1181" y="11"/>
                </a:lnTo>
                <a:lnTo>
                  <a:pt x="1182" y="11"/>
                </a:lnTo>
                <a:lnTo>
                  <a:pt x="1183" y="11"/>
                </a:lnTo>
                <a:lnTo>
                  <a:pt x="1184" y="11"/>
                </a:lnTo>
                <a:lnTo>
                  <a:pt x="1186" y="11"/>
                </a:lnTo>
                <a:lnTo>
                  <a:pt x="1194" y="11"/>
                </a:lnTo>
                <a:lnTo>
                  <a:pt x="1225" y="11"/>
                </a:lnTo>
                <a:lnTo>
                  <a:pt x="1268" y="11"/>
                </a:lnTo>
                <a:lnTo>
                  <a:pt x="1281" y="11"/>
                </a:lnTo>
                <a:lnTo>
                  <a:pt x="1306" y="12"/>
                </a:lnTo>
                <a:lnTo>
                  <a:pt x="1353" y="12"/>
                </a:lnTo>
                <a:lnTo>
                  <a:pt x="1355" y="12"/>
                </a:lnTo>
                <a:lnTo>
                  <a:pt x="1359" y="12"/>
                </a:lnTo>
                <a:lnTo>
                  <a:pt x="1394" y="12"/>
                </a:lnTo>
                <a:lnTo>
                  <a:pt x="1406" y="12"/>
                </a:lnTo>
                <a:lnTo>
                  <a:pt x="1433" y="12"/>
                </a:lnTo>
                <a:lnTo>
                  <a:pt x="1452" y="12"/>
                </a:lnTo>
                <a:lnTo>
                  <a:pt x="1463" y="12"/>
                </a:lnTo>
                <a:lnTo>
                  <a:pt x="1469" y="12"/>
                </a:lnTo>
                <a:lnTo>
                  <a:pt x="1479" y="13"/>
                </a:lnTo>
                <a:lnTo>
                  <a:pt x="1492" y="13"/>
                </a:lnTo>
                <a:lnTo>
                  <a:pt x="1506" y="13"/>
                </a:lnTo>
                <a:lnTo>
                  <a:pt x="1566" y="13"/>
                </a:lnTo>
                <a:lnTo>
                  <a:pt x="1567" y="13"/>
                </a:lnTo>
                <a:lnTo>
                  <a:pt x="1589" y="13"/>
                </a:lnTo>
                <a:lnTo>
                  <a:pt x="1590" y="13"/>
                </a:lnTo>
                <a:lnTo>
                  <a:pt x="1591" y="13"/>
                </a:lnTo>
                <a:lnTo>
                  <a:pt x="1592" y="13"/>
                </a:lnTo>
                <a:lnTo>
                  <a:pt x="1595" y="13"/>
                </a:lnTo>
                <a:lnTo>
                  <a:pt x="1640" y="14"/>
                </a:lnTo>
                <a:lnTo>
                  <a:pt x="1642" y="14"/>
                </a:lnTo>
                <a:lnTo>
                  <a:pt x="1653" y="14"/>
                </a:lnTo>
                <a:lnTo>
                  <a:pt x="1695" y="14"/>
                </a:lnTo>
                <a:lnTo>
                  <a:pt x="1709" y="14"/>
                </a:lnTo>
                <a:lnTo>
                  <a:pt x="1761" y="15"/>
                </a:lnTo>
                <a:lnTo>
                  <a:pt x="1762" y="15"/>
                </a:lnTo>
                <a:lnTo>
                  <a:pt x="1764" y="15"/>
                </a:lnTo>
                <a:lnTo>
                  <a:pt x="1782" y="15"/>
                </a:lnTo>
                <a:lnTo>
                  <a:pt x="1785" y="15"/>
                </a:lnTo>
                <a:lnTo>
                  <a:pt x="1821" y="15"/>
                </a:lnTo>
                <a:lnTo>
                  <a:pt x="1841" y="15"/>
                </a:lnTo>
                <a:lnTo>
                  <a:pt x="1892" y="15"/>
                </a:lnTo>
                <a:lnTo>
                  <a:pt x="1934" y="17"/>
                </a:lnTo>
                <a:lnTo>
                  <a:pt x="1935" y="17"/>
                </a:lnTo>
                <a:lnTo>
                  <a:pt x="1936" y="17"/>
                </a:lnTo>
                <a:lnTo>
                  <a:pt x="1959" y="17"/>
                </a:lnTo>
                <a:lnTo>
                  <a:pt x="1986" y="17"/>
                </a:lnTo>
                <a:lnTo>
                  <a:pt x="2010" y="17"/>
                </a:lnTo>
                <a:lnTo>
                  <a:pt x="2060" y="18"/>
                </a:lnTo>
                <a:lnTo>
                  <a:pt x="2067" y="18"/>
                </a:lnTo>
                <a:lnTo>
                  <a:pt x="2072" y="18"/>
                </a:lnTo>
                <a:lnTo>
                  <a:pt x="2073" y="18"/>
                </a:lnTo>
                <a:lnTo>
                  <a:pt x="2073" y="19"/>
                </a:lnTo>
                <a:lnTo>
                  <a:pt x="2074" y="20"/>
                </a:lnTo>
                <a:lnTo>
                  <a:pt x="2074" y="21"/>
                </a:lnTo>
                <a:lnTo>
                  <a:pt x="2074" y="22"/>
                </a:lnTo>
                <a:lnTo>
                  <a:pt x="2074" y="23"/>
                </a:lnTo>
                <a:lnTo>
                  <a:pt x="2074" y="25"/>
                </a:lnTo>
                <a:lnTo>
                  <a:pt x="2075" y="28"/>
                </a:lnTo>
                <a:lnTo>
                  <a:pt x="2075" y="30"/>
                </a:lnTo>
                <a:lnTo>
                  <a:pt x="2075" y="31"/>
                </a:lnTo>
                <a:lnTo>
                  <a:pt x="2075" y="33"/>
                </a:lnTo>
                <a:lnTo>
                  <a:pt x="2074" y="39"/>
                </a:lnTo>
                <a:lnTo>
                  <a:pt x="2075" y="40"/>
                </a:lnTo>
                <a:lnTo>
                  <a:pt x="2077" y="42"/>
                </a:lnTo>
                <a:lnTo>
                  <a:pt x="2078" y="43"/>
                </a:lnTo>
                <a:lnTo>
                  <a:pt x="2080" y="43"/>
                </a:lnTo>
                <a:lnTo>
                  <a:pt x="2082" y="43"/>
                </a:lnTo>
                <a:lnTo>
                  <a:pt x="2083" y="43"/>
                </a:lnTo>
                <a:lnTo>
                  <a:pt x="2084" y="40"/>
                </a:lnTo>
                <a:lnTo>
                  <a:pt x="2086" y="40"/>
                </a:lnTo>
                <a:lnTo>
                  <a:pt x="2086" y="39"/>
                </a:lnTo>
                <a:lnTo>
                  <a:pt x="2086" y="38"/>
                </a:lnTo>
                <a:lnTo>
                  <a:pt x="2087" y="37"/>
                </a:lnTo>
                <a:lnTo>
                  <a:pt x="2087" y="36"/>
                </a:lnTo>
                <a:lnTo>
                  <a:pt x="2087" y="35"/>
                </a:lnTo>
                <a:lnTo>
                  <a:pt x="2089" y="34"/>
                </a:lnTo>
                <a:lnTo>
                  <a:pt x="2090" y="34"/>
                </a:lnTo>
                <a:lnTo>
                  <a:pt x="2091" y="34"/>
                </a:lnTo>
                <a:lnTo>
                  <a:pt x="2094" y="35"/>
                </a:lnTo>
                <a:lnTo>
                  <a:pt x="2095" y="36"/>
                </a:lnTo>
                <a:lnTo>
                  <a:pt x="2096" y="37"/>
                </a:lnTo>
                <a:lnTo>
                  <a:pt x="2096" y="39"/>
                </a:lnTo>
                <a:lnTo>
                  <a:pt x="2095" y="42"/>
                </a:lnTo>
                <a:lnTo>
                  <a:pt x="2094" y="45"/>
                </a:lnTo>
                <a:lnTo>
                  <a:pt x="2092" y="48"/>
                </a:lnTo>
                <a:lnTo>
                  <a:pt x="2092" y="51"/>
                </a:lnTo>
                <a:lnTo>
                  <a:pt x="2092" y="53"/>
                </a:lnTo>
                <a:lnTo>
                  <a:pt x="2092" y="54"/>
                </a:lnTo>
                <a:lnTo>
                  <a:pt x="2094" y="55"/>
                </a:lnTo>
                <a:lnTo>
                  <a:pt x="2094" y="56"/>
                </a:lnTo>
                <a:lnTo>
                  <a:pt x="2095" y="56"/>
                </a:lnTo>
                <a:lnTo>
                  <a:pt x="2096" y="57"/>
                </a:lnTo>
                <a:lnTo>
                  <a:pt x="2097" y="59"/>
                </a:lnTo>
                <a:lnTo>
                  <a:pt x="2099" y="60"/>
                </a:lnTo>
                <a:lnTo>
                  <a:pt x="2101" y="60"/>
                </a:lnTo>
                <a:lnTo>
                  <a:pt x="2105" y="61"/>
                </a:lnTo>
                <a:lnTo>
                  <a:pt x="2107" y="61"/>
                </a:lnTo>
                <a:lnTo>
                  <a:pt x="2107" y="62"/>
                </a:lnTo>
                <a:lnTo>
                  <a:pt x="2108" y="62"/>
                </a:lnTo>
                <a:lnTo>
                  <a:pt x="2108" y="64"/>
                </a:lnTo>
                <a:lnTo>
                  <a:pt x="2108" y="65"/>
                </a:lnTo>
                <a:lnTo>
                  <a:pt x="2107" y="68"/>
                </a:lnTo>
                <a:lnTo>
                  <a:pt x="2107" y="71"/>
                </a:lnTo>
                <a:lnTo>
                  <a:pt x="2107" y="73"/>
                </a:lnTo>
                <a:lnTo>
                  <a:pt x="2107" y="75"/>
                </a:lnTo>
                <a:lnTo>
                  <a:pt x="2108" y="76"/>
                </a:lnTo>
                <a:lnTo>
                  <a:pt x="2109" y="77"/>
                </a:lnTo>
                <a:lnTo>
                  <a:pt x="2110" y="78"/>
                </a:lnTo>
                <a:lnTo>
                  <a:pt x="2112" y="78"/>
                </a:lnTo>
                <a:lnTo>
                  <a:pt x="2116" y="78"/>
                </a:lnTo>
                <a:lnTo>
                  <a:pt x="2118" y="77"/>
                </a:lnTo>
                <a:lnTo>
                  <a:pt x="2120" y="77"/>
                </a:lnTo>
                <a:lnTo>
                  <a:pt x="2121" y="77"/>
                </a:lnTo>
                <a:lnTo>
                  <a:pt x="2123" y="77"/>
                </a:lnTo>
                <a:lnTo>
                  <a:pt x="2125" y="76"/>
                </a:lnTo>
                <a:lnTo>
                  <a:pt x="2126" y="76"/>
                </a:lnTo>
                <a:lnTo>
                  <a:pt x="2126" y="75"/>
                </a:lnTo>
                <a:lnTo>
                  <a:pt x="2126" y="73"/>
                </a:lnTo>
                <a:lnTo>
                  <a:pt x="2127" y="71"/>
                </a:lnTo>
                <a:lnTo>
                  <a:pt x="2127" y="69"/>
                </a:lnTo>
                <a:lnTo>
                  <a:pt x="2129" y="69"/>
                </a:lnTo>
                <a:lnTo>
                  <a:pt x="2129" y="67"/>
                </a:lnTo>
                <a:lnTo>
                  <a:pt x="2130" y="64"/>
                </a:lnTo>
                <a:lnTo>
                  <a:pt x="2130" y="62"/>
                </a:lnTo>
                <a:lnTo>
                  <a:pt x="2130" y="59"/>
                </a:lnTo>
                <a:lnTo>
                  <a:pt x="2131" y="56"/>
                </a:lnTo>
                <a:lnTo>
                  <a:pt x="2133" y="56"/>
                </a:lnTo>
                <a:lnTo>
                  <a:pt x="2134" y="56"/>
                </a:lnTo>
                <a:lnTo>
                  <a:pt x="2138" y="57"/>
                </a:lnTo>
                <a:lnTo>
                  <a:pt x="2140" y="59"/>
                </a:lnTo>
                <a:lnTo>
                  <a:pt x="2141" y="60"/>
                </a:lnTo>
                <a:lnTo>
                  <a:pt x="2142" y="61"/>
                </a:lnTo>
                <a:lnTo>
                  <a:pt x="2143" y="62"/>
                </a:lnTo>
                <a:lnTo>
                  <a:pt x="2144" y="63"/>
                </a:lnTo>
                <a:lnTo>
                  <a:pt x="2146" y="64"/>
                </a:lnTo>
                <a:lnTo>
                  <a:pt x="2147" y="65"/>
                </a:lnTo>
                <a:lnTo>
                  <a:pt x="2148" y="67"/>
                </a:lnTo>
                <a:lnTo>
                  <a:pt x="2149" y="67"/>
                </a:lnTo>
                <a:lnTo>
                  <a:pt x="2151" y="69"/>
                </a:lnTo>
                <a:lnTo>
                  <a:pt x="2155" y="71"/>
                </a:lnTo>
                <a:lnTo>
                  <a:pt x="2156" y="72"/>
                </a:lnTo>
                <a:lnTo>
                  <a:pt x="2156" y="73"/>
                </a:lnTo>
                <a:lnTo>
                  <a:pt x="2156" y="75"/>
                </a:lnTo>
                <a:lnTo>
                  <a:pt x="2157" y="75"/>
                </a:lnTo>
                <a:lnTo>
                  <a:pt x="2157" y="76"/>
                </a:lnTo>
                <a:lnTo>
                  <a:pt x="2156" y="78"/>
                </a:lnTo>
                <a:lnTo>
                  <a:pt x="2155" y="80"/>
                </a:lnTo>
                <a:lnTo>
                  <a:pt x="2153" y="80"/>
                </a:lnTo>
                <a:lnTo>
                  <a:pt x="2152" y="81"/>
                </a:lnTo>
                <a:lnTo>
                  <a:pt x="2150" y="81"/>
                </a:lnTo>
                <a:lnTo>
                  <a:pt x="2149" y="80"/>
                </a:lnTo>
                <a:lnTo>
                  <a:pt x="2147" y="80"/>
                </a:lnTo>
                <a:lnTo>
                  <a:pt x="2147" y="81"/>
                </a:lnTo>
                <a:lnTo>
                  <a:pt x="2146" y="82"/>
                </a:lnTo>
                <a:lnTo>
                  <a:pt x="2144" y="84"/>
                </a:lnTo>
                <a:lnTo>
                  <a:pt x="2144" y="86"/>
                </a:lnTo>
                <a:lnTo>
                  <a:pt x="2144" y="88"/>
                </a:lnTo>
                <a:lnTo>
                  <a:pt x="2146" y="89"/>
                </a:lnTo>
                <a:lnTo>
                  <a:pt x="2146" y="93"/>
                </a:lnTo>
                <a:lnTo>
                  <a:pt x="2147" y="95"/>
                </a:lnTo>
                <a:lnTo>
                  <a:pt x="2147" y="97"/>
                </a:lnTo>
                <a:lnTo>
                  <a:pt x="2148" y="100"/>
                </a:lnTo>
                <a:lnTo>
                  <a:pt x="2148" y="101"/>
                </a:lnTo>
                <a:lnTo>
                  <a:pt x="2150" y="102"/>
                </a:lnTo>
                <a:lnTo>
                  <a:pt x="2151" y="102"/>
                </a:lnTo>
                <a:lnTo>
                  <a:pt x="2155" y="103"/>
                </a:lnTo>
                <a:lnTo>
                  <a:pt x="2157" y="104"/>
                </a:lnTo>
                <a:lnTo>
                  <a:pt x="2158" y="105"/>
                </a:lnTo>
                <a:lnTo>
                  <a:pt x="2159" y="106"/>
                </a:lnTo>
                <a:lnTo>
                  <a:pt x="2160" y="106"/>
                </a:lnTo>
                <a:lnTo>
                  <a:pt x="2161" y="106"/>
                </a:lnTo>
                <a:lnTo>
                  <a:pt x="2163" y="105"/>
                </a:lnTo>
                <a:lnTo>
                  <a:pt x="2164" y="103"/>
                </a:lnTo>
                <a:lnTo>
                  <a:pt x="2164" y="101"/>
                </a:lnTo>
                <a:lnTo>
                  <a:pt x="2164" y="100"/>
                </a:lnTo>
                <a:lnTo>
                  <a:pt x="2165" y="98"/>
                </a:lnTo>
                <a:lnTo>
                  <a:pt x="2166" y="97"/>
                </a:lnTo>
                <a:lnTo>
                  <a:pt x="2167" y="97"/>
                </a:lnTo>
                <a:lnTo>
                  <a:pt x="2169" y="98"/>
                </a:lnTo>
                <a:lnTo>
                  <a:pt x="2170" y="100"/>
                </a:lnTo>
                <a:lnTo>
                  <a:pt x="2170" y="101"/>
                </a:lnTo>
                <a:lnTo>
                  <a:pt x="2172" y="103"/>
                </a:lnTo>
                <a:lnTo>
                  <a:pt x="2172" y="104"/>
                </a:lnTo>
                <a:lnTo>
                  <a:pt x="2172" y="106"/>
                </a:lnTo>
                <a:lnTo>
                  <a:pt x="2172" y="109"/>
                </a:lnTo>
                <a:lnTo>
                  <a:pt x="2168" y="111"/>
                </a:lnTo>
                <a:lnTo>
                  <a:pt x="2168" y="112"/>
                </a:lnTo>
                <a:lnTo>
                  <a:pt x="2167" y="113"/>
                </a:lnTo>
                <a:lnTo>
                  <a:pt x="2168" y="114"/>
                </a:lnTo>
                <a:lnTo>
                  <a:pt x="2168" y="117"/>
                </a:lnTo>
                <a:lnTo>
                  <a:pt x="2167" y="120"/>
                </a:lnTo>
                <a:lnTo>
                  <a:pt x="2167" y="121"/>
                </a:lnTo>
                <a:lnTo>
                  <a:pt x="2167" y="123"/>
                </a:lnTo>
                <a:lnTo>
                  <a:pt x="2167" y="125"/>
                </a:lnTo>
                <a:lnTo>
                  <a:pt x="2166" y="126"/>
                </a:lnTo>
                <a:lnTo>
                  <a:pt x="2166" y="127"/>
                </a:lnTo>
                <a:lnTo>
                  <a:pt x="2165" y="130"/>
                </a:lnTo>
                <a:lnTo>
                  <a:pt x="2165" y="132"/>
                </a:lnTo>
                <a:lnTo>
                  <a:pt x="2165" y="136"/>
                </a:lnTo>
                <a:lnTo>
                  <a:pt x="2165" y="137"/>
                </a:lnTo>
                <a:lnTo>
                  <a:pt x="2164" y="138"/>
                </a:lnTo>
                <a:lnTo>
                  <a:pt x="2164" y="139"/>
                </a:lnTo>
                <a:lnTo>
                  <a:pt x="2163" y="139"/>
                </a:lnTo>
                <a:lnTo>
                  <a:pt x="2161" y="139"/>
                </a:lnTo>
                <a:lnTo>
                  <a:pt x="2160" y="139"/>
                </a:lnTo>
                <a:lnTo>
                  <a:pt x="2159" y="139"/>
                </a:lnTo>
                <a:lnTo>
                  <a:pt x="2159" y="138"/>
                </a:lnTo>
                <a:lnTo>
                  <a:pt x="2158" y="138"/>
                </a:lnTo>
                <a:lnTo>
                  <a:pt x="2157" y="138"/>
                </a:lnTo>
                <a:lnTo>
                  <a:pt x="2156" y="139"/>
                </a:lnTo>
                <a:lnTo>
                  <a:pt x="2155" y="139"/>
                </a:lnTo>
                <a:lnTo>
                  <a:pt x="2155" y="140"/>
                </a:lnTo>
                <a:lnTo>
                  <a:pt x="2155" y="142"/>
                </a:lnTo>
                <a:lnTo>
                  <a:pt x="2156" y="143"/>
                </a:lnTo>
                <a:lnTo>
                  <a:pt x="2156" y="144"/>
                </a:lnTo>
                <a:lnTo>
                  <a:pt x="2157" y="145"/>
                </a:lnTo>
                <a:lnTo>
                  <a:pt x="2160" y="147"/>
                </a:lnTo>
                <a:lnTo>
                  <a:pt x="2161" y="147"/>
                </a:lnTo>
                <a:lnTo>
                  <a:pt x="2165" y="147"/>
                </a:lnTo>
                <a:lnTo>
                  <a:pt x="2166" y="148"/>
                </a:lnTo>
                <a:lnTo>
                  <a:pt x="2167" y="148"/>
                </a:lnTo>
                <a:lnTo>
                  <a:pt x="2168" y="148"/>
                </a:lnTo>
                <a:lnTo>
                  <a:pt x="2169" y="148"/>
                </a:lnTo>
                <a:lnTo>
                  <a:pt x="2170" y="149"/>
                </a:lnTo>
                <a:lnTo>
                  <a:pt x="2174" y="156"/>
                </a:lnTo>
                <a:lnTo>
                  <a:pt x="2175" y="157"/>
                </a:lnTo>
                <a:lnTo>
                  <a:pt x="2177" y="159"/>
                </a:lnTo>
                <a:lnTo>
                  <a:pt x="2177" y="160"/>
                </a:lnTo>
                <a:lnTo>
                  <a:pt x="2177" y="161"/>
                </a:lnTo>
                <a:lnTo>
                  <a:pt x="2177" y="162"/>
                </a:lnTo>
                <a:lnTo>
                  <a:pt x="2177" y="164"/>
                </a:lnTo>
                <a:lnTo>
                  <a:pt x="2176" y="165"/>
                </a:lnTo>
                <a:lnTo>
                  <a:pt x="2175" y="167"/>
                </a:lnTo>
                <a:lnTo>
                  <a:pt x="2174" y="167"/>
                </a:lnTo>
                <a:lnTo>
                  <a:pt x="2172" y="168"/>
                </a:lnTo>
                <a:lnTo>
                  <a:pt x="2168" y="167"/>
                </a:lnTo>
                <a:lnTo>
                  <a:pt x="2165" y="164"/>
                </a:lnTo>
                <a:lnTo>
                  <a:pt x="2164" y="163"/>
                </a:lnTo>
                <a:lnTo>
                  <a:pt x="2163" y="162"/>
                </a:lnTo>
                <a:lnTo>
                  <a:pt x="2161" y="161"/>
                </a:lnTo>
                <a:lnTo>
                  <a:pt x="2160" y="160"/>
                </a:lnTo>
                <a:lnTo>
                  <a:pt x="2159" y="160"/>
                </a:lnTo>
                <a:lnTo>
                  <a:pt x="2157" y="160"/>
                </a:lnTo>
                <a:lnTo>
                  <a:pt x="2155" y="160"/>
                </a:lnTo>
                <a:lnTo>
                  <a:pt x="2155" y="162"/>
                </a:lnTo>
                <a:lnTo>
                  <a:pt x="2153" y="163"/>
                </a:lnTo>
                <a:lnTo>
                  <a:pt x="2152" y="165"/>
                </a:lnTo>
                <a:lnTo>
                  <a:pt x="2150" y="168"/>
                </a:lnTo>
                <a:lnTo>
                  <a:pt x="2149" y="168"/>
                </a:lnTo>
                <a:lnTo>
                  <a:pt x="2148" y="169"/>
                </a:lnTo>
                <a:lnTo>
                  <a:pt x="2147" y="168"/>
                </a:lnTo>
                <a:lnTo>
                  <a:pt x="2144" y="167"/>
                </a:lnTo>
                <a:lnTo>
                  <a:pt x="2140" y="161"/>
                </a:lnTo>
                <a:lnTo>
                  <a:pt x="2139" y="160"/>
                </a:lnTo>
                <a:lnTo>
                  <a:pt x="2136" y="159"/>
                </a:lnTo>
                <a:lnTo>
                  <a:pt x="2135" y="160"/>
                </a:lnTo>
                <a:lnTo>
                  <a:pt x="2134" y="160"/>
                </a:lnTo>
                <a:lnTo>
                  <a:pt x="2134" y="162"/>
                </a:lnTo>
                <a:lnTo>
                  <a:pt x="2134" y="164"/>
                </a:lnTo>
                <a:lnTo>
                  <a:pt x="2134" y="167"/>
                </a:lnTo>
                <a:lnTo>
                  <a:pt x="2135" y="169"/>
                </a:lnTo>
                <a:lnTo>
                  <a:pt x="2139" y="172"/>
                </a:lnTo>
                <a:lnTo>
                  <a:pt x="2140" y="174"/>
                </a:lnTo>
                <a:lnTo>
                  <a:pt x="2141" y="177"/>
                </a:lnTo>
                <a:lnTo>
                  <a:pt x="2142" y="179"/>
                </a:lnTo>
                <a:lnTo>
                  <a:pt x="2142" y="184"/>
                </a:lnTo>
                <a:lnTo>
                  <a:pt x="2143" y="186"/>
                </a:lnTo>
                <a:lnTo>
                  <a:pt x="2143" y="188"/>
                </a:lnTo>
                <a:lnTo>
                  <a:pt x="2144" y="189"/>
                </a:lnTo>
                <a:lnTo>
                  <a:pt x="2144" y="190"/>
                </a:lnTo>
                <a:lnTo>
                  <a:pt x="2146" y="192"/>
                </a:lnTo>
                <a:lnTo>
                  <a:pt x="2146" y="193"/>
                </a:lnTo>
                <a:lnTo>
                  <a:pt x="2147" y="195"/>
                </a:lnTo>
                <a:lnTo>
                  <a:pt x="2147" y="196"/>
                </a:lnTo>
                <a:lnTo>
                  <a:pt x="2148" y="197"/>
                </a:lnTo>
                <a:lnTo>
                  <a:pt x="2148" y="198"/>
                </a:lnTo>
                <a:lnTo>
                  <a:pt x="2149" y="202"/>
                </a:lnTo>
                <a:lnTo>
                  <a:pt x="2149" y="204"/>
                </a:lnTo>
                <a:lnTo>
                  <a:pt x="2150" y="210"/>
                </a:lnTo>
                <a:lnTo>
                  <a:pt x="2150" y="211"/>
                </a:lnTo>
                <a:lnTo>
                  <a:pt x="2151" y="212"/>
                </a:lnTo>
                <a:lnTo>
                  <a:pt x="2152" y="213"/>
                </a:lnTo>
                <a:lnTo>
                  <a:pt x="2153" y="213"/>
                </a:lnTo>
                <a:lnTo>
                  <a:pt x="2156" y="212"/>
                </a:lnTo>
                <a:lnTo>
                  <a:pt x="2158" y="210"/>
                </a:lnTo>
                <a:lnTo>
                  <a:pt x="2159" y="209"/>
                </a:lnTo>
                <a:lnTo>
                  <a:pt x="2161" y="207"/>
                </a:lnTo>
                <a:lnTo>
                  <a:pt x="2164" y="209"/>
                </a:lnTo>
                <a:lnTo>
                  <a:pt x="2165" y="210"/>
                </a:lnTo>
                <a:lnTo>
                  <a:pt x="2166" y="210"/>
                </a:lnTo>
                <a:lnTo>
                  <a:pt x="2166" y="211"/>
                </a:lnTo>
                <a:lnTo>
                  <a:pt x="2167" y="212"/>
                </a:lnTo>
                <a:lnTo>
                  <a:pt x="2168" y="213"/>
                </a:lnTo>
                <a:lnTo>
                  <a:pt x="2169" y="214"/>
                </a:lnTo>
                <a:lnTo>
                  <a:pt x="2169" y="215"/>
                </a:lnTo>
                <a:lnTo>
                  <a:pt x="2170" y="218"/>
                </a:lnTo>
                <a:lnTo>
                  <a:pt x="2170" y="219"/>
                </a:lnTo>
                <a:lnTo>
                  <a:pt x="2170" y="220"/>
                </a:lnTo>
                <a:lnTo>
                  <a:pt x="2172" y="222"/>
                </a:lnTo>
                <a:lnTo>
                  <a:pt x="2173" y="223"/>
                </a:lnTo>
                <a:lnTo>
                  <a:pt x="2174" y="224"/>
                </a:lnTo>
                <a:lnTo>
                  <a:pt x="2174" y="226"/>
                </a:lnTo>
                <a:lnTo>
                  <a:pt x="2175" y="227"/>
                </a:lnTo>
                <a:lnTo>
                  <a:pt x="2176" y="227"/>
                </a:lnTo>
                <a:lnTo>
                  <a:pt x="2176" y="228"/>
                </a:lnTo>
                <a:lnTo>
                  <a:pt x="2177" y="228"/>
                </a:lnTo>
                <a:lnTo>
                  <a:pt x="2178" y="229"/>
                </a:lnTo>
                <a:lnTo>
                  <a:pt x="2178" y="230"/>
                </a:lnTo>
                <a:lnTo>
                  <a:pt x="2179" y="231"/>
                </a:lnTo>
                <a:lnTo>
                  <a:pt x="2179" y="232"/>
                </a:lnTo>
                <a:lnTo>
                  <a:pt x="2181" y="234"/>
                </a:lnTo>
                <a:lnTo>
                  <a:pt x="2182" y="238"/>
                </a:lnTo>
                <a:lnTo>
                  <a:pt x="2182" y="239"/>
                </a:lnTo>
                <a:lnTo>
                  <a:pt x="2181" y="241"/>
                </a:lnTo>
                <a:lnTo>
                  <a:pt x="2181" y="243"/>
                </a:lnTo>
                <a:lnTo>
                  <a:pt x="2179" y="244"/>
                </a:lnTo>
                <a:lnTo>
                  <a:pt x="2177" y="245"/>
                </a:lnTo>
                <a:lnTo>
                  <a:pt x="2176" y="246"/>
                </a:lnTo>
                <a:lnTo>
                  <a:pt x="2174" y="246"/>
                </a:lnTo>
                <a:lnTo>
                  <a:pt x="2173" y="246"/>
                </a:lnTo>
                <a:lnTo>
                  <a:pt x="2172" y="246"/>
                </a:lnTo>
                <a:lnTo>
                  <a:pt x="2170" y="245"/>
                </a:lnTo>
                <a:lnTo>
                  <a:pt x="2169" y="244"/>
                </a:lnTo>
                <a:lnTo>
                  <a:pt x="2168" y="241"/>
                </a:lnTo>
                <a:lnTo>
                  <a:pt x="2167" y="239"/>
                </a:lnTo>
                <a:lnTo>
                  <a:pt x="2166" y="238"/>
                </a:lnTo>
                <a:lnTo>
                  <a:pt x="2166" y="237"/>
                </a:lnTo>
                <a:lnTo>
                  <a:pt x="2166" y="236"/>
                </a:lnTo>
                <a:lnTo>
                  <a:pt x="2165" y="234"/>
                </a:lnTo>
                <a:lnTo>
                  <a:pt x="2165" y="232"/>
                </a:lnTo>
                <a:lnTo>
                  <a:pt x="2166" y="231"/>
                </a:lnTo>
                <a:lnTo>
                  <a:pt x="2166" y="230"/>
                </a:lnTo>
                <a:lnTo>
                  <a:pt x="2166" y="229"/>
                </a:lnTo>
                <a:lnTo>
                  <a:pt x="2166" y="228"/>
                </a:lnTo>
                <a:lnTo>
                  <a:pt x="2166" y="227"/>
                </a:lnTo>
                <a:lnTo>
                  <a:pt x="2165" y="227"/>
                </a:lnTo>
                <a:lnTo>
                  <a:pt x="2163" y="227"/>
                </a:lnTo>
                <a:lnTo>
                  <a:pt x="2161" y="227"/>
                </a:lnTo>
                <a:lnTo>
                  <a:pt x="2159" y="228"/>
                </a:lnTo>
                <a:lnTo>
                  <a:pt x="2158" y="229"/>
                </a:lnTo>
                <a:lnTo>
                  <a:pt x="2157" y="231"/>
                </a:lnTo>
                <a:lnTo>
                  <a:pt x="2157" y="232"/>
                </a:lnTo>
                <a:lnTo>
                  <a:pt x="2156" y="235"/>
                </a:lnTo>
                <a:lnTo>
                  <a:pt x="2155" y="236"/>
                </a:lnTo>
                <a:lnTo>
                  <a:pt x="2155" y="237"/>
                </a:lnTo>
                <a:lnTo>
                  <a:pt x="2153" y="238"/>
                </a:lnTo>
                <a:lnTo>
                  <a:pt x="2152" y="239"/>
                </a:lnTo>
                <a:lnTo>
                  <a:pt x="2152" y="240"/>
                </a:lnTo>
                <a:lnTo>
                  <a:pt x="2151" y="241"/>
                </a:lnTo>
                <a:lnTo>
                  <a:pt x="2151" y="243"/>
                </a:lnTo>
                <a:lnTo>
                  <a:pt x="2150" y="244"/>
                </a:lnTo>
                <a:lnTo>
                  <a:pt x="2150" y="246"/>
                </a:lnTo>
                <a:lnTo>
                  <a:pt x="2150" y="247"/>
                </a:lnTo>
                <a:lnTo>
                  <a:pt x="2150" y="248"/>
                </a:lnTo>
                <a:lnTo>
                  <a:pt x="2150" y="249"/>
                </a:lnTo>
                <a:lnTo>
                  <a:pt x="2150" y="251"/>
                </a:lnTo>
                <a:lnTo>
                  <a:pt x="2150" y="253"/>
                </a:lnTo>
                <a:lnTo>
                  <a:pt x="2151" y="254"/>
                </a:lnTo>
                <a:lnTo>
                  <a:pt x="2151" y="255"/>
                </a:lnTo>
                <a:lnTo>
                  <a:pt x="2152" y="256"/>
                </a:lnTo>
                <a:lnTo>
                  <a:pt x="2155" y="259"/>
                </a:lnTo>
                <a:lnTo>
                  <a:pt x="2158" y="261"/>
                </a:lnTo>
                <a:lnTo>
                  <a:pt x="2160" y="262"/>
                </a:lnTo>
                <a:lnTo>
                  <a:pt x="2161" y="262"/>
                </a:lnTo>
                <a:lnTo>
                  <a:pt x="2163" y="263"/>
                </a:lnTo>
                <a:lnTo>
                  <a:pt x="2164" y="263"/>
                </a:lnTo>
                <a:lnTo>
                  <a:pt x="2165" y="263"/>
                </a:lnTo>
                <a:lnTo>
                  <a:pt x="2166" y="263"/>
                </a:lnTo>
                <a:lnTo>
                  <a:pt x="2168" y="263"/>
                </a:lnTo>
                <a:lnTo>
                  <a:pt x="2170" y="262"/>
                </a:lnTo>
                <a:lnTo>
                  <a:pt x="2174" y="263"/>
                </a:lnTo>
                <a:lnTo>
                  <a:pt x="2175" y="264"/>
                </a:lnTo>
                <a:lnTo>
                  <a:pt x="2176" y="265"/>
                </a:lnTo>
                <a:lnTo>
                  <a:pt x="2176" y="266"/>
                </a:lnTo>
                <a:lnTo>
                  <a:pt x="2176" y="268"/>
                </a:lnTo>
                <a:lnTo>
                  <a:pt x="2176" y="270"/>
                </a:lnTo>
                <a:lnTo>
                  <a:pt x="2175" y="273"/>
                </a:lnTo>
                <a:lnTo>
                  <a:pt x="2175" y="274"/>
                </a:lnTo>
                <a:lnTo>
                  <a:pt x="2173" y="274"/>
                </a:lnTo>
                <a:lnTo>
                  <a:pt x="2172" y="276"/>
                </a:lnTo>
                <a:lnTo>
                  <a:pt x="2170" y="276"/>
                </a:lnTo>
                <a:lnTo>
                  <a:pt x="2169" y="276"/>
                </a:lnTo>
                <a:lnTo>
                  <a:pt x="2168" y="276"/>
                </a:lnTo>
                <a:lnTo>
                  <a:pt x="2167" y="276"/>
                </a:lnTo>
                <a:lnTo>
                  <a:pt x="2166" y="276"/>
                </a:lnTo>
                <a:lnTo>
                  <a:pt x="2165" y="276"/>
                </a:lnTo>
                <a:lnTo>
                  <a:pt x="2164" y="277"/>
                </a:lnTo>
                <a:lnTo>
                  <a:pt x="2160" y="278"/>
                </a:lnTo>
                <a:lnTo>
                  <a:pt x="2158" y="280"/>
                </a:lnTo>
                <a:lnTo>
                  <a:pt x="2157" y="281"/>
                </a:lnTo>
                <a:lnTo>
                  <a:pt x="2156" y="282"/>
                </a:lnTo>
                <a:lnTo>
                  <a:pt x="2155" y="284"/>
                </a:lnTo>
                <a:lnTo>
                  <a:pt x="2153" y="285"/>
                </a:lnTo>
                <a:lnTo>
                  <a:pt x="2152" y="285"/>
                </a:lnTo>
                <a:lnTo>
                  <a:pt x="2152" y="286"/>
                </a:lnTo>
                <a:lnTo>
                  <a:pt x="2150" y="287"/>
                </a:lnTo>
                <a:lnTo>
                  <a:pt x="2148" y="289"/>
                </a:lnTo>
                <a:lnTo>
                  <a:pt x="2147" y="290"/>
                </a:lnTo>
                <a:lnTo>
                  <a:pt x="2146" y="290"/>
                </a:lnTo>
                <a:lnTo>
                  <a:pt x="2146" y="291"/>
                </a:lnTo>
                <a:lnTo>
                  <a:pt x="2146" y="293"/>
                </a:lnTo>
                <a:lnTo>
                  <a:pt x="2146" y="294"/>
                </a:lnTo>
                <a:lnTo>
                  <a:pt x="2144" y="294"/>
                </a:lnTo>
                <a:lnTo>
                  <a:pt x="2144" y="295"/>
                </a:lnTo>
                <a:lnTo>
                  <a:pt x="2144" y="296"/>
                </a:lnTo>
                <a:lnTo>
                  <a:pt x="2144" y="297"/>
                </a:lnTo>
                <a:lnTo>
                  <a:pt x="2146" y="297"/>
                </a:lnTo>
                <a:lnTo>
                  <a:pt x="2146" y="298"/>
                </a:lnTo>
                <a:lnTo>
                  <a:pt x="2147" y="299"/>
                </a:lnTo>
                <a:lnTo>
                  <a:pt x="2147" y="301"/>
                </a:lnTo>
                <a:lnTo>
                  <a:pt x="2148" y="301"/>
                </a:lnTo>
                <a:lnTo>
                  <a:pt x="2149" y="302"/>
                </a:lnTo>
                <a:lnTo>
                  <a:pt x="2149" y="303"/>
                </a:lnTo>
                <a:lnTo>
                  <a:pt x="2150" y="304"/>
                </a:lnTo>
                <a:lnTo>
                  <a:pt x="2151" y="304"/>
                </a:lnTo>
                <a:lnTo>
                  <a:pt x="2153" y="305"/>
                </a:lnTo>
                <a:lnTo>
                  <a:pt x="2156" y="306"/>
                </a:lnTo>
                <a:lnTo>
                  <a:pt x="2157" y="306"/>
                </a:lnTo>
                <a:lnTo>
                  <a:pt x="2158" y="307"/>
                </a:lnTo>
                <a:lnTo>
                  <a:pt x="2159" y="307"/>
                </a:lnTo>
                <a:lnTo>
                  <a:pt x="2159" y="308"/>
                </a:lnTo>
                <a:lnTo>
                  <a:pt x="2160" y="310"/>
                </a:lnTo>
                <a:lnTo>
                  <a:pt x="2161" y="311"/>
                </a:lnTo>
                <a:lnTo>
                  <a:pt x="2163" y="312"/>
                </a:lnTo>
                <a:lnTo>
                  <a:pt x="2164" y="313"/>
                </a:lnTo>
                <a:lnTo>
                  <a:pt x="2165" y="314"/>
                </a:lnTo>
                <a:lnTo>
                  <a:pt x="2166" y="315"/>
                </a:lnTo>
                <a:lnTo>
                  <a:pt x="2166" y="316"/>
                </a:lnTo>
                <a:lnTo>
                  <a:pt x="2167" y="316"/>
                </a:lnTo>
                <a:lnTo>
                  <a:pt x="2167" y="319"/>
                </a:lnTo>
                <a:lnTo>
                  <a:pt x="2168" y="322"/>
                </a:lnTo>
                <a:lnTo>
                  <a:pt x="2168" y="323"/>
                </a:lnTo>
                <a:lnTo>
                  <a:pt x="2168" y="327"/>
                </a:lnTo>
                <a:lnTo>
                  <a:pt x="2169" y="327"/>
                </a:lnTo>
                <a:lnTo>
                  <a:pt x="2169" y="330"/>
                </a:lnTo>
                <a:lnTo>
                  <a:pt x="2170" y="331"/>
                </a:lnTo>
                <a:lnTo>
                  <a:pt x="2170" y="333"/>
                </a:lnTo>
                <a:lnTo>
                  <a:pt x="2174" y="340"/>
                </a:lnTo>
                <a:lnTo>
                  <a:pt x="2175" y="344"/>
                </a:lnTo>
                <a:lnTo>
                  <a:pt x="2176" y="346"/>
                </a:lnTo>
                <a:lnTo>
                  <a:pt x="2177" y="348"/>
                </a:lnTo>
                <a:lnTo>
                  <a:pt x="2178" y="351"/>
                </a:lnTo>
                <a:lnTo>
                  <a:pt x="2179" y="352"/>
                </a:lnTo>
                <a:lnTo>
                  <a:pt x="2182" y="353"/>
                </a:lnTo>
                <a:lnTo>
                  <a:pt x="2183" y="354"/>
                </a:lnTo>
                <a:lnTo>
                  <a:pt x="2185" y="354"/>
                </a:lnTo>
                <a:lnTo>
                  <a:pt x="2190" y="355"/>
                </a:lnTo>
                <a:lnTo>
                  <a:pt x="2193" y="355"/>
                </a:lnTo>
                <a:lnTo>
                  <a:pt x="2196" y="357"/>
                </a:lnTo>
                <a:lnTo>
                  <a:pt x="2199" y="358"/>
                </a:lnTo>
                <a:lnTo>
                  <a:pt x="2203" y="362"/>
                </a:lnTo>
                <a:lnTo>
                  <a:pt x="2204" y="362"/>
                </a:lnTo>
                <a:lnTo>
                  <a:pt x="2208" y="364"/>
                </a:lnTo>
                <a:lnTo>
                  <a:pt x="2209" y="365"/>
                </a:lnTo>
                <a:lnTo>
                  <a:pt x="2210" y="368"/>
                </a:lnTo>
                <a:lnTo>
                  <a:pt x="2210" y="370"/>
                </a:lnTo>
                <a:lnTo>
                  <a:pt x="2210" y="372"/>
                </a:lnTo>
                <a:lnTo>
                  <a:pt x="2208" y="376"/>
                </a:lnTo>
                <a:lnTo>
                  <a:pt x="2207" y="378"/>
                </a:lnTo>
                <a:lnTo>
                  <a:pt x="2205" y="379"/>
                </a:lnTo>
                <a:lnTo>
                  <a:pt x="2204" y="381"/>
                </a:lnTo>
                <a:lnTo>
                  <a:pt x="2203" y="383"/>
                </a:lnTo>
                <a:lnTo>
                  <a:pt x="2202" y="388"/>
                </a:lnTo>
                <a:lnTo>
                  <a:pt x="2202" y="391"/>
                </a:lnTo>
                <a:lnTo>
                  <a:pt x="2202" y="393"/>
                </a:lnTo>
                <a:lnTo>
                  <a:pt x="2202" y="394"/>
                </a:lnTo>
                <a:lnTo>
                  <a:pt x="2202" y="395"/>
                </a:lnTo>
                <a:lnTo>
                  <a:pt x="2203" y="398"/>
                </a:lnTo>
                <a:lnTo>
                  <a:pt x="2204" y="399"/>
                </a:lnTo>
                <a:lnTo>
                  <a:pt x="2205" y="400"/>
                </a:lnTo>
                <a:lnTo>
                  <a:pt x="2208" y="403"/>
                </a:lnTo>
                <a:lnTo>
                  <a:pt x="2208" y="404"/>
                </a:lnTo>
                <a:lnTo>
                  <a:pt x="2208" y="406"/>
                </a:lnTo>
                <a:lnTo>
                  <a:pt x="2208" y="408"/>
                </a:lnTo>
                <a:lnTo>
                  <a:pt x="2208" y="411"/>
                </a:lnTo>
                <a:lnTo>
                  <a:pt x="2207" y="412"/>
                </a:lnTo>
                <a:lnTo>
                  <a:pt x="2204" y="413"/>
                </a:lnTo>
                <a:lnTo>
                  <a:pt x="2202" y="413"/>
                </a:lnTo>
                <a:lnTo>
                  <a:pt x="2199" y="415"/>
                </a:lnTo>
                <a:lnTo>
                  <a:pt x="2196" y="415"/>
                </a:lnTo>
                <a:lnTo>
                  <a:pt x="2194" y="416"/>
                </a:lnTo>
                <a:lnTo>
                  <a:pt x="2193" y="418"/>
                </a:lnTo>
                <a:lnTo>
                  <a:pt x="2192" y="419"/>
                </a:lnTo>
                <a:lnTo>
                  <a:pt x="2191" y="420"/>
                </a:lnTo>
                <a:lnTo>
                  <a:pt x="2190" y="421"/>
                </a:lnTo>
                <a:lnTo>
                  <a:pt x="2190" y="423"/>
                </a:lnTo>
                <a:lnTo>
                  <a:pt x="2190" y="424"/>
                </a:lnTo>
                <a:lnTo>
                  <a:pt x="2191" y="425"/>
                </a:lnTo>
                <a:lnTo>
                  <a:pt x="2192" y="425"/>
                </a:lnTo>
                <a:lnTo>
                  <a:pt x="2193" y="425"/>
                </a:lnTo>
                <a:lnTo>
                  <a:pt x="2195" y="425"/>
                </a:lnTo>
                <a:lnTo>
                  <a:pt x="2198" y="424"/>
                </a:lnTo>
                <a:lnTo>
                  <a:pt x="2201" y="424"/>
                </a:lnTo>
                <a:lnTo>
                  <a:pt x="2204" y="424"/>
                </a:lnTo>
                <a:lnTo>
                  <a:pt x="2209" y="425"/>
                </a:lnTo>
                <a:lnTo>
                  <a:pt x="2211" y="428"/>
                </a:lnTo>
                <a:lnTo>
                  <a:pt x="2213" y="429"/>
                </a:lnTo>
                <a:lnTo>
                  <a:pt x="2216" y="430"/>
                </a:lnTo>
                <a:lnTo>
                  <a:pt x="2219" y="430"/>
                </a:lnTo>
                <a:lnTo>
                  <a:pt x="2222" y="430"/>
                </a:lnTo>
                <a:lnTo>
                  <a:pt x="2225" y="432"/>
                </a:lnTo>
                <a:lnTo>
                  <a:pt x="2227" y="433"/>
                </a:lnTo>
                <a:lnTo>
                  <a:pt x="2228" y="435"/>
                </a:lnTo>
                <a:lnTo>
                  <a:pt x="2229" y="435"/>
                </a:lnTo>
                <a:lnTo>
                  <a:pt x="2232" y="433"/>
                </a:lnTo>
                <a:lnTo>
                  <a:pt x="2233" y="431"/>
                </a:lnTo>
                <a:lnTo>
                  <a:pt x="2236" y="430"/>
                </a:lnTo>
                <a:lnTo>
                  <a:pt x="2239" y="431"/>
                </a:lnTo>
                <a:lnTo>
                  <a:pt x="2242" y="432"/>
                </a:lnTo>
                <a:lnTo>
                  <a:pt x="2244" y="437"/>
                </a:lnTo>
                <a:lnTo>
                  <a:pt x="2245" y="441"/>
                </a:lnTo>
                <a:lnTo>
                  <a:pt x="2245" y="446"/>
                </a:lnTo>
                <a:lnTo>
                  <a:pt x="2245" y="449"/>
                </a:lnTo>
                <a:lnTo>
                  <a:pt x="2246" y="455"/>
                </a:lnTo>
                <a:lnTo>
                  <a:pt x="2245" y="460"/>
                </a:lnTo>
                <a:lnTo>
                  <a:pt x="2243" y="463"/>
                </a:lnTo>
                <a:lnTo>
                  <a:pt x="2243" y="464"/>
                </a:lnTo>
                <a:lnTo>
                  <a:pt x="2242" y="465"/>
                </a:lnTo>
                <a:lnTo>
                  <a:pt x="2242" y="467"/>
                </a:lnTo>
                <a:lnTo>
                  <a:pt x="2243" y="469"/>
                </a:lnTo>
                <a:lnTo>
                  <a:pt x="2243" y="470"/>
                </a:lnTo>
                <a:lnTo>
                  <a:pt x="2244" y="471"/>
                </a:lnTo>
                <a:lnTo>
                  <a:pt x="2245" y="472"/>
                </a:lnTo>
                <a:lnTo>
                  <a:pt x="2248" y="475"/>
                </a:lnTo>
                <a:lnTo>
                  <a:pt x="2252" y="480"/>
                </a:lnTo>
                <a:lnTo>
                  <a:pt x="2252" y="481"/>
                </a:lnTo>
                <a:lnTo>
                  <a:pt x="2254" y="483"/>
                </a:lnTo>
                <a:lnTo>
                  <a:pt x="2254" y="486"/>
                </a:lnTo>
                <a:lnTo>
                  <a:pt x="2255" y="489"/>
                </a:lnTo>
                <a:lnTo>
                  <a:pt x="2258" y="495"/>
                </a:lnTo>
                <a:lnTo>
                  <a:pt x="2258" y="497"/>
                </a:lnTo>
                <a:lnTo>
                  <a:pt x="2259" y="499"/>
                </a:lnTo>
                <a:lnTo>
                  <a:pt x="2260" y="499"/>
                </a:lnTo>
                <a:lnTo>
                  <a:pt x="2262" y="503"/>
                </a:lnTo>
                <a:lnTo>
                  <a:pt x="2264" y="505"/>
                </a:lnTo>
                <a:lnTo>
                  <a:pt x="2267" y="507"/>
                </a:lnTo>
                <a:lnTo>
                  <a:pt x="2267" y="508"/>
                </a:lnTo>
                <a:lnTo>
                  <a:pt x="2269" y="510"/>
                </a:lnTo>
                <a:lnTo>
                  <a:pt x="2272" y="512"/>
                </a:lnTo>
                <a:lnTo>
                  <a:pt x="2281" y="514"/>
                </a:lnTo>
                <a:lnTo>
                  <a:pt x="2282" y="515"/>
                </a:lnTo>
                <a:lnTo>
                  <a:pt x="2286" y="516"/>
                </a:lnTo>
                <a:lnTo>
                  <a:pt x="2291" y="520"/>
                </a:lnTo>
                <a:lnTo>
                  <a:pt x="2293" y="521"/>
                </a:lnTo>
                <a:lnTo>
                  <a:pt x="2294" y="521"/>
                </a:lnTo>
                <a:lnTo>
                  <a:pt x="2294" y="522"/>
                </a:lnTo>
                <a:lnTo>
                  <a:pt x="2295" y="522"/>
                </a:lnTo>
                <a:lnTo>
                  <a:pt x="2297" y="524"/>
                </a:lnTo>
                <a:lnTo>
                  <a:pt x="2298" y="525"/>
                </a:lnTo>
                <a:lnTo>
                  <a:pt x="2301" y="527"/>
                </a:lnTo>
                <a:lnTo>
                  <a:pt x="2305" y="530"/>
                </a:lnTo>
                <a:lnTo>
                  <a:pt x="2308" y="532"/>
                </a:lnTo>
                <a:lnTo>
                  <a:pt x="2312" y="535"/>
                </a:lnTo>
                <a:lnTo>
                  <a:pt x="2313" y="536"/>
                </a:lnTo>
                <a:lnTo>
                  <a:pt x="2315" y="538"/>
                </a:lnTo>
                <a:lnTo>
                  <a:pt x="2319" y="540"/>
                </a:lnTo>
                <a:lnTo>
                  <a:pt x="2321" y="542"/>
                </a:lnTo>
                <a:lnTo>
                  <a:pt x="2322" y="542"/>
                </a:lnTo>
                <a:lnTo>
                  <a:pt x="2325" y="544"/>
                </a:lnTo>
                <a:lnTo>
                  <a:pt x="2327" y="545"/>
                </a:lnTo>
                <a:lnTo>
                  <a:pt x="2330" y="545"/>
                </a:lnTo>
                <a:lnTo>
                  <a:pt x="2332" y="547"/>
                </a:lnTo>
                <a:lnTo>
                  <a:pt x="2336" y="548"/>
                </a:lnTo>
                <a:lnTo>
                  <a:pt x="2342" y="553"/>
                </a:lnTo>
                <a:lnTo>
                  <a:pt x="2344" y="553"/>
                </a:lnTo>
                <a:lnTo>
                  <a:pt x="2349" y="554"/>
                </a:lnTo>
                <a:lnTo>
                  <a:pt x="2356" y="555"/>
                </a:lnTo>
                <a:lnTo>
                  <a:pt x="2358" y="555"/>
                </a:lnTo>
                <a:lnTo>
                  <a:pt x="2360" y="554"/>
                </a:lnTo>
                <a:lnTo>
                  <a:pt x="2364" y="553"/>
                </a:lnTo>
                <a:lnTo>
                  <a:pt x="2366" y="552"/>
                </a:lnTo>
                <a:lnTo>
                  <a:pt x="2368" y="552"/>
                </a:lnTo>
                <a:lnTo>
                  <a:pt x="2370" y="554"/>
                </a:lnTo>
                <a:lnTo>
                  <a:pt x="2371" y="556"/>
                </a:lnTo>
                <a:lnTo>
                  <a:pt x="2371" y="561"/>
                </a:lnTo>
                <a:lnTo>
                  <a:pt x="2371" y="562"/>
                </a:lnTo>
                <a:lnTo>
                  <a:pt x="2372" y="563"/>
                </a:lnTo>
                <a:lnTo>
                  <a:pt x="2373" y="564"/>
                </a:lnTo>
                <a:lnTo>
                  <a:pt x="2376" y="566"/>
                </a:lnTo>
                <a:lnTo>
                  <a:pt x="2382" y="572"/>
                </a:lnTo>
                <a:lnTo>
                  <a:pt x="2385" y="574"/>
                </a:lnTo>
                <a:lnTo>
                  <a:pt x="2396" y="582"/>
                </a:lnTo>
                <a:lnTo>
                  <a:pt x="2397" y="584"/>
                </a:lnTo>
                <a:lnTo>
                  <a:pt x="2399" y="586"/>
                </a:lnTo>
                <a:lnTo>
                  <a:pt x="2401" y="588"/>
                </a:lnTo>
                <a:lnTo>
                  <a:pt x="2403" y="589"/>
                </a:lnTo>
                <a:lnTo>
                  <a:pt x="2403" y="590"/>
                </a:lnTo>
                <a:lnTo>
                  <a:pt x="2405" y="590"/>
                </a:lnTo>
                <a:lnTo>
                  <a:pt x="2405" y="592"/>
                </a:lnTo>
                <a:lnTo>
                  <a:pt x="2407" y="597"/>
                </a:lnTo>
                <a:lnTo>
                  <a:pt x="2407" y="600"/>
                </a:lnTo>
                <a:lnTo>
                  <a:pt x="2409" y="602"/>
                </a:lnTo>
                <a:lnTo>
                  <a:pt x="2411" y="605"/>
                </a:lnTo>
                <a:lnTo>
                  <a:pt x="2413" y="606"/>
                </a:lnTo>
                <a:lnTo>
                  <a:pt x="2414" y="607"/>
                </a:lnTo>
                <a:lnTo>
                  <a:pt x="2416" y="608"/>
                </a:lnTo>
                <a:lnTo>
                  <a:pt x="2417" y="608"/>
                </a:lnTo>
                <a:lnTo>
                  <a:pt x="2418" y="608"/>
                </a:lnTo>
                <a:lnTo>
                  <a:pt x="2420" y="608"/>
                </a:lnTo>
                <a:lnTo>
                  <a:pt x="2423" y="608"/>
                </a:lnTo>
                <a:lnTo>
                  <a:pt x="2425" y="608"/>
                </a:lnTo>
                <a:lnTo>
                  <a:pt x="2426" y="609"/>
                </a:lnTo>
                <a:lnTo>
                  <a:pt x="2427" y="609"/>
                </a:lnTo>
                <a:lnTo>
                  <a:pt x="2427" y="612"/>
                </a:lnTo>
                <a:lnTo>
                  <a:pt x="2427" y="613"/>
                </a:lnTo>
                <a:lnTo>
                  <a:pt x="2427" y="615"/>
                </a:lnTo>
                <a:lnTo>
                  <a:pt x="2426" y="617"/>
                </a:lnTo>
                <a:lnTo>
                  <a:pt x="2424" y="621"/>
                </a:lnTo>
                <a:lnTo>
                  <a:pt x="2422" y="623"/>
                </a:lnTo>
                <a:lnTo>
                  <a:pt x="2420" y="624"/>
                </a:lnTo>
                <a:lnTo>
                  <a:pt x="2418" y="625"/>
                </a:lnTo>
                <a:lnTo>
                  <a:pt x="2417" y="625"/>
                </a:lnTo>
                <a:lnTo>
                  <a:pt x="2415" y="628"/>
                </a:lnTo>
                <a:lnTo>
                  <a:pt x="2415" y="629"/>
                </a:lnTo>
                <a:lnTo>
                  <a:pt x="2415" y="631"/>
                </a:lnTo>
                <a:lnTo>
                  <a:pt x="2415" y="632"/>
                </a:lnTo>
                <a:lnTo>
                  <a:pt x="2417" y="633"/>
                </a:lnTo>
                <a:lnTo>
                  <a:pt x="2418" y="633"/>
                </a:lnTo>
                <a:lnTo>
                  <a:pt x="2419" y="637"/>
                </a:lnTo>
                <a:lnTo>
                  <a:pt x="2420" y="638"/>
                </a:lnTo>
                <a:lnTo>
                  <a:pt x="2420" y="639"/>
                </a:lnTo>
                <a:lnTo>
                  <a:pt x="2419" y="641"/>
                </a:lnTo>
                <a:lnTo>
                  <a:pt x="2419" y="642"/>
                </a:lnTo>
                <a:lnTo>
                  <a:pt x="2418" y="645"/>
                </a:lnTo>
                <a:lnTo>
                  <a:pt x="2417" y="646"/>
                </a:lnTo>
                <a:lnTo>
                  <a:pt x="2415" y="648"/>
                </a:lnTo>
                <a:lnTo>
                  <a:pt x="2411" y="651"/>
                </a:lnTo>
                <a:lnTo>
                  <a:pt x="2411" y="653"/>
                </a:lnTo>
                <a:lnTo>
                  <a:pt x="2409" y="655"/>
                </a:lnTo>
                <a:lnTo>
                  <a:pt x="2408" y="657"/>
                </a:lnTo>
                <a:lnTo>
                  <a:pt x="2407" y="659"/>
                </a:lnTo>
                <a:lnTo>
                  <a:pt x="2408" y="662"/>
                </a:lnTo>
                <a:lnTo>
                  <a:pt x="2409" y="664"/>
                </a:lnTo>
                <a:lnTo>
                  <a:pt x="2411" y="666"/>
                </a:lnTo>
                <a:lnTo>
                  <a:pt x="2413" y="669"/>
                </a:lnTo>
                <a:lnTo>
                  <a:pt x="2414" y="672"/>
                </a:lnTo>
                <a:lnTo>
                  <a:pt x="2414" y="678"/>
                </a:lnTo>
                <a:lnTo>
                  <a:pt x="2414" y="679"/>
                </a:lnTo>
                <a:lnTo>
                  <a:pt x="2415" y="682"/>
                </a:lnTo>
                <a:lnTo>
                  <a:pt x="2415" y="683"/>
                </a:lnTo>
                <a:lnTo>
                  <a:pt x="2416" y="688"/>
                </a:lnTo>
                <a:lnTo>
                  <a:pt x="2416" y="690"/>
                </a:lnTo>
                <a:lnTo>
                  <a:pt x="2417" y="691"/>
                </a:lnTo>
                <a:lnTo>
                  <a:pt x="2419" y="692"/>
                </a:lnTo>
                <a:lnTo>
                  <a:pt x="2422" y="694"/>
                </a:lnTo>
                <a:lnTo>
                  <a:pt x="2424" y="697"/>
                </a:lnTo>
                <a:lnTo>
                  <a:pt x="2425" y="703"/>
                </a:lnTo>
                <a:lnTo>
                  <a:pt x="2427" y="708"/>
                </a:lnTo>
                <a:lnTo>
                  <a:pt x="2427" y="711"/>
                </a:lnTo>
                <a:lnTo>
                  <a:pt x="2425" y="713"/>
                </a:lnTo>
                <a:lnTo>
                  <a:pt x="2423" y="713"/>
                </a:lnTo>
                <a:lnTo>
                  <a:pt x="2418" y="708"/>
                </a:lnTo>
                <a:lnTo>
                  <a:pt x="2416" y="707"/>
                </a:lnTo>
                <a:lnTo>
                  <a:pt x="2414" y="706"/>
                </a:lnTo>
                <a:lnTo>
                  <a:pt x="2411" y="707"/>
                </a:lnTo>
                <a:lnTo>
                  <a:pt x="2410" y="708"/>
                </a:lnTo>
                <a:lnTo>
                  <a:pt x="2410" y="709"/>
                </a:lnTo>
                <a:lnTo>
                  <a:pt x="2411" y="712"/>
                </a:lnTo>
                <a:lnTo>
                  <a:pt x="2413" y="713"/>
                </a:lnTo>
                <a:lnTo>
                  <a:pt x="2414" y="714"/>
                </a:lnTo>
                <a:lnTo>
                  <a:pt x="2416" y="715"/>
                </a:lnTo>
                <a:lnTo>
                  <a:pt x="2417" y="715"/>
                </a:lnTo>
                <a:lnTo>
                  <a:pt x="2419" y="715"/>
                </a:lnTo>
                <a:lnTo>
                  <a:pt x="2422" y="717"/>
                </a:lnTo>
                <a:lnTo>
                  <a:pt x="2423" y="720"/>
                </a:lnTo>
                <a:lnTo>
                  <a:pt x="2423" y="721"/>
                </a:lnTo>
                <a:lnTo>
                  <a:pt x="2422" y="722"/>
                </a:lnTo>
                <a:lnTo>
                  <a:pt x="2420" y="724"/>
                </a:lnTo>
                <a:lnTo>
                  <a:pt x="2418" y="725"/>
                </a:lnTo>
                <a:lnTo>
                  <a:pt x="2416" y="728"/>
                </a:lnTo>
                <a:lnTo>
                  <a:pt x="2415" y="729"/>
                </a:lnTo>
                <a:lnTo>
                  <a:pt x="2414" y="729"/>
                </a:lnTo>
                <a:lnTo>
                  <a:pt x="2414" y="730"/>
                </a:lnTo>
                <a:lnTo>
                  <a:pt x="2413" y="731"/>
                </a:lnTo>
                <a:lnTo>
                  <a:pt x="2411" y="732"/>
                </a:lnTo>
                <a:lnTo>
                  <a:pt x="2411" y="733"/>
                </a:lnTo>
                <a:lnTo>
                  <a:pt x="2410" y="734"/>
                </a:lnTo>
                <a:lnTo>
                  <a:pt x="2410" y="737"/>
                </a:lnTo>
                <a:lnTo>
                  <a:pt x="2410" y="738"/>
                </a:lnTo>
                <a:lnTo>
                  <a:pt x="2411" y="739"/>
                </a:lnTo>
                <a:lnTo>
                  <a:pt x="2413" y="741"/>
                </a:lnTo>
                <a:lnTo>
                  <a:pt x="2413" y="742"/>
                </a:lnTo>
                <a:lnTo>
                  <a:pt x="2414" y="743"/>
                </a:lnTo>
                <a:lnTo>
                  <a:pt x="2415" y="746"/>
                </a:lnTo>
                <a:lnTo>
                  <a:pt x="2415" y="747"/>
                </a:lnTo>
                <a:lnTo>
                  <a:pt x="2416" y="747"/>
                </a:lnTo>
                <a:lnTo>
                  <a:pt x="2417" y="751"/>
                </a:lnTo>
                <a:lnTo>
                  <a:pt x="2417" y="754"/>
                </a:lnTo>
                <a:lnTo>
                  <a:pt x="2416" y="755"/>
                </a:lnTo>
                <a:lnTo>
                  <a:pt x="2416" y="756"/>
                </a:lnTo>
                <a:lnTo>
                  <a:pt x="2414" y="756"/>
                </a:lnTo>
                <a:lnTo>
                  <a:pt x="2413" y="757"/>
                </a:lnTo>
                <a:lnTo>
                  <a:pt x="2409" y="757"/>
                </a:lnTo>
                <a:lnTo>
                  <a:pt x="2407" y="757"/>
                </a:lnTo>
                <a:lnTo>
                  <a:pt x="2406" y="756"/>
                </a:lnTo>
                <a:lnTo>
                  <a:pt x="2405" y="756"/>
                </a:lnTo>
                <a:lnTo>
                  <a:pt x="2403" y="755"/>
                </a:lnTo>
                <a:lnTo>
                  <a:pt x="2401" y="754"/>
                </a:lnTo>
                <a:lnTo>
                  <a:pt x="2400" y="754"/>
                </a:lnTo>
                <a:lnTo>
                  <a:pt x="2396" y="755"/>
                </a:lnTo>
                <a:lnTo>
                  <a:pt x="2394" y="756"/>
                </a:lnTo>
                <a:lnTo>
                  <a:pt x="2393" y="756"/>
                </a:lnTo>
                <a:lnTo>
                  <a:pt x="2392" y="756"/>
                </a:lnTo>
                <a:lnTo>
                  <a:pt x="2391" y="756"/>
                </a:lnTo>
                <a:lnTo>
                  <a:pt x="2390" y="756"/>
                </a:lnTo>
                <a:lnTo>
                  <a:pt x="2389" y="757"/>
                </a:lnTo>
                <a:lnTo>
                  <a:pt x="2388" y="758"/>
                </a:lnTo>
                <a:lnTo>
                  <a:pt x="2388" y="761"/>
                </a:lnTo>
                <a:lnTo>
                  <a:pt x="2388" y="763"/>
                </a:lnTo>
                <a:lnTo>
                  <a:pt x="2389" y="766"/>
                </a:lnTo>
                <a:lnTo>
                  <a:pt x="2388" y="768"/>
                </a:lnTo>
                <a:lnTo>
                  <a:pt x="2386" y="770"/>
                </a:lnTo>
                <a:lnTo>
                  <a:pt x="2384" y="771"/>
                </a:lnTo>
                <a:lnTo>
                  <a:pt x="2382" y="770"/>
                </a:lnTo>
                <a:lnTo>
                  <a:pt x="2381" y="770"/>
                </a:lnTo>
                <a:lnTo>
                  <a:pt x="2380" y="767"/>
                </a:lnTo>
                <a:lnTo>
                  <a:pt x="2379" y="767"/>
                </a:lnTo>
                <a:lnTo>
                  <a:pt x="2376" y="766"/>
                </a:lnTo>
                <a:lnTo>
                  <a:pt x="2374" y="766"/>
                </a:lnTo>
                <a:lnTo>
                  <a:pt x="2374" y="767"/>
                </a:lnTo>
                <a:lnTo>
                  <a:pt x="2374" y="768"/>
                </a:lnTo>
                <a:lnTo>
                  <a:pt x="2374" y="771"/>
                </a:lnTo>
                <a:lnTo>
                  <a:pt x="2375" y="771"/>
                </a:lnTo>
                <a:lnTo>
                  <a:pt x="2375" y="772"/>
                </a:lnTo>
                <a:lnTo>
                  <a:pt x="2376" y="772"/>
                </a:lnTo>
                <a:lnTo>
                  <a:pt x="2377" y="778"/>
                </a:lnTo>
                <a:lnTo>
                  <a:pt x="2379" y="780"/>
                </a:lnTo>
                <a:lnTo>
                  <a:pt x="2379" y="781"/>
                </a:lnTo>
                <a:lnTo>
                  <a:pt x="2380" y="782"/>
                </a:lnTo>
                <a:lnTo>
                  <a:pt x="2380" y="783"/>
                </a:lnTo>
                <a:lnTo>
                  <a:pt x="2381" y="783"/>
                </a:lnTo>
                <a:lnTo>
                  <a:pt x="2382" y="784"/>
                </a:lnTo>
                <a:lnTo>
                  <a:pt x="2383" y="784"/>
                </a:lnTo>
                <a:lnTo>
                  <a:pt x="2384" y="786"/>
                </a:lnTo>
                <a:lnTo>
                  <a:pt x="2385" y="786"/>
                </a:lnTo>
                <a:lnTo>
                  <a:pt x="2388" y="787"/>
                </a:lnTo>
                <a:lnTo>
                  <a:pt x="2389" y="787"/>
                </a:lnTo>
                <a:lnTo>
                  <a:pt x="2390" y="788"/>
                </a:lnTo>
                <a:lnTo>
                  <a:pt x="2391" y="789"/>
                </a:lnTo>
                <a:lnTo>
                  <a:pt x="2392" y="790"/>
                </a:lnTo>
                <a:lnTo>
                  <a:pt x="2392" y="791"/>
                </a:lnTo>
                <a:lnTo>
                  <a:pt x="2392" y="792"/>
                </a:lnTo>
                <a:lnTo>
                  <a:pt x="2392" y="795"/>
                </a:lnTo>
                <a:lnTo>
                  <a:pt x="2391" y="796"/>
                </a:lnTo>
                <a:lnTo>
                  <a:pt x="2390" y="797"/>
                </a:lnTo>
                <a:lnTo>
                  <a:pt x="2389" y="798"/>
                </a:lnTo>
                <a:lnTo>
                  <a:pt x="2386" y="798"/>
                </a:lnTo>
                <a:lnTo>
                  <a:pt x="2384" y="798"/>
                </a:lnTo>
                <a:lnTo>
                  <a:pt x="2383" y="797"/>
                </a:lnTo>
                <a:lnTo>
                  <a:pt x="2381" y="796"/>
                </a:lnTo>
                <a:lnTo>
                  <a:pt x="2380" y="796"/>
                </a:lnTo>
                <a:lnTo>
                  <a:pt x="2379" y="793"/>
                </a:lnTo>
                <a:lnTo>
                  <a:pt x="2377" y="791"/>
                </a:lnTo>
                <a:lnTo>
                  <a:pt x="2376" y="790"/>
                </a:lnTo>
                <a:lnTo>
                  <a:pt x="2375" y="790"/>
                </a:lnTo>
                <a:lnTo>
                  <a:pt x="2375" y="792"/>
                </a:lnTo>
                <a:lnTo>
                  <a:pt x="2376" y="793"/>
                </a:lnTo>
                <a:lnTo>
                  <a:pt x="2376" y="796"/>
                </a:lnTo>
                <a:lnTo>
                  <a:pt x="2377" y="797"/>
                </a:lnTo>
                <a:lnTo>
                  <a:pt x="2379" y="798"/>
                </a:lnTo>
                <a:lnTo>
                  <a:pt x="2380" y="800"/>
                </a:lnTo>
                <a:lnTo>
                  <a:pt x="2381" y="801"/>
                </a:lnTo>
                <a:lnTo>
                  <a:pt x="2380" y="803"/>
                </a:lnTo>
                <a:lnTo>
                  <a:pt x="2380" y="805"/>
                </a:lnTo>
                <a:lnTo>
                  <a:pt x="2379" y="806"/>
                </a:lnTo>
                <a:lnTo>
                  <a:pt x="2377" y="808"/>
                </a:lnTo>
                <a:lnTo>
                  <a:pt x="2376" y="808"/>
                </a:lnTo>
                <a:lnTo>
                  <a:pt x="2374" y="808"/>
                </a:lnTo>
                <a:lnTo>
                  <a:pt x="2371" y="808"/>
                </a:lnTo>
                <a:lnTo>
                  <a:pt x="2368" y="806"/>
                </a:lnTo>
                <a:lnTo>
                  <a:pt x="2368" y="805"/>
                </a:lnTo>
                <a:lnTo>
                  <a:pt x="2368" y="804"/>
                </a:lnTo>
                <a:lnTo>
                  <a:pt x="2367" y="804"/>
                </a:lnTo>
                <a:lnTo>
                  <a:pt x="2366" y="803"/>
                </a:lnTo>
                <a:lnTo>
                  <a:pt x="2365" y="801"/>
                </a:lnTo>
                <a:lnTo>
                  <a:pt x="2364" y="800"/>
                </a:lnTo>
                <a:lnTo>
                  <a:pt x="2364" y="798"/>
                </a:lnTo>
                <a:lnTo>
                  <a:pt x="2365" y="797"/>
                </a:lnTo>
                <a:lnTo>
                  <a:pt x="2366" y="795"/>
                </a:lnTo>
                <a:lnTo>
                  <a:pt x="2367" y="793"/>
                </a:lnTo>
                <a:lnTo>
                  <a:pt x="2367" y="792"/>
                </a:lnTo>
                <a:lnTo>
                  <a:pt x="2366" y="791"/>
                </a:lnTo>
                <a:lnTo>
                  <a:pt x="2366" y="790"/>
                </a:lnTo>
                <a:lnTo>
                  <a:pt x="2365" y="789"/>
                </a:lnTo>
                <a:lnTo>
                  <a:pt x="2364" y="788"/>
                </a:lnTo>
                <a:lnTo>
                  <a:pt x="2363" y="788"/>
                </a:lnTo>
                <a:lnTo>
                  <a:pt x="2362" y="789"/>
                </a:lnTo>
                <a:lnTo>
                  <a:pt x="2360" y="790"/>
                </a:lnTo>
                <a:lnTo>
                  <a:pt x="2360" y="791"/>
                </a:lnTo>
                <a:lnTo>
                  <a:pt x="2360" y="792"/>
                </a:lnTo>
                <a:lnTo>
                  <a:pt x="2360" y="793"/>
                </a:lnTo>
                <a:lnTo>
                  <a:pt x="2359" y="795"/>
                </a:lnTo>
                <a:lnTo>
                  <a:pt x="2359" y="796"/>
                </a:lnTo>
                <a:lnTo>
                  <a:pt x="2358" y="797"/>
                </a:lnTo>
                <a:lnTo>
                  <a:pt x="2357" y="798"/>
                </a:lnTo>
                <a:lnTo>
                  <a:pt x="2356" y="799"/>
                </a:lnTo>
                <a:lnTo>
                  <a:pt x="2356" y="800"/>
                </a:lnTo>
                <a:lnTo>
                  <a:pt x="2355" y="803"/>
                </a:lnTo>
                <a:lnTo>
                  <a:pt x="2355" y="805"/>
                </a:lnTo>
                <a:lnTo>
                  <a:pt x="2356" y="807"/>
                </a:lnTo>
                <a:lnTo>
                  <a:pt x="2357" y="808"/>
                </a:lnTo>
                <a:lnTo>
                  <a:pt x="2359" y="808"/>
                </a:lnTo>
                <a:lnTo>
                  <a:pt x="2362" y="809"/>
                </a:lnTo>
                <a:lnTo>
                  <a:pt x="2363" y="809"/>
                </a:lnTo>
                <a:lnTo>
                  <a:pt x="2364" y="809"/>
                </a:lnTo>
                <a:lnTo>
                  <a:pt x="2366" y="812"/>
                </a:lnTo>
                <a:lnTo>
                  <a:pt x="2367" y="813"/>
                </a:lnTo>
                <a:lnTo>
                  <a:pt x="2368" y="816"/>
                </a:lnTo>
                <a:lnTo>
                  <a:pt x="2370" y="817"/>
                </a:lnTo>
                <a:lnTo>
                  <a:pt x="2368" y="820"/>
                </a:lnTo>
                <a:lnTo>
                  <a:pt x="2367" y="821"/>
                </a:lnTo>
                <a:lnTo>
                  <a:pt x="2364" y="824"/>
                </a:lnTo>
                <a:lnTo>
                  <a:pt x="2362" y="824"/>
                </a:lnTo>
                <a:lnTo>
                  <a:pt x="2358" y="825"/>
                </a:lnTo>
                <a:lnTo>
                  <a:pt x="2355" y="828"/>
                </a:lnTo>
                <a:lnTo>
                  <a:pt x="2353" y="829"/>
                </a:lnTo>
                <a:lnTo>
                  <a:pt x="2353" y="831"/>
                </a:lnTo>
                <a:lnTo>
                  <a:pt x="2353" y="832"/>
                </a:lnTo>
                <a:lnTo>
                  <a:pt x="2354" y="834"/>
                </a:lnTo>
                <a:lnTo>
                  <a:pt x="2358" y="837"/>
                </a:lnTo>
                <a:lnTo>
                  <a:pt x="2360" y="840"/>
                </a:lnTo>
                <a:lnTo>
                  <a:pt x="2360" y="841"/>
                </a:lnTo>
                <a:lnTo>
                  <a:pt x="2360" y="842"/>
                </a:lnTo>
                <a:lnTo>
                  <a:pt x="2360" y="843"/>
                </a:lnTo>
                <a:lnTo>
                  <a:pt x="2358" y="845"/>
                </a:lnTo>
                <a:lnTo>
                  <a:pt x="2356" y="846"/>
                </a:lnTo>
                <a:lnTo>
                  <a:pt x="2355" y="848"/>
                </a:lnTo>
                <a:lnTo>
                  <a:pt x="2356" y="850"/>
                </a:lnTo>
                <a:lnTo>
                  <a:pt x="2359" y="854"/>
                </a:lnTo>
                <a:lnTo>
                  <a:pt x="2363" y="857"/>
                </a:lnTo>
                <a:lnTo>
                  <a:pt x="2367" y="860"/>
                </a:lnTo>
                <a:lnTo>
                  <a:pt x="2371" y="859"/>
                </a:lnTo>
                <a:lnTo>
                  <a:pt x="2374" y="859"/>
                </a:lnTo>
                <a:lnTo>
                  <a:pt x="2375" y="862"/>
                </a:lnTo>
                <a:lnTo>
                  <a:pt x="2374" y="864"/>
                </a:lnTo>
                <a:lnTo>
                  <a:pt x="2372" y="868"/>
                </a:lnTo>
                <a:lnTo>
                  <a:pt x="2372" y="873"/>
                </a:lnTo>
                <a:lnTo>
                  <a:pt x="2372" y="875"/>
                </a:lnTo>
                <a:lnTo>
                  <a:pt x="2372" y="877"/>
                </a:lnTo>
                <a:lnTo>
                  <a:pt x="2370" y="877"/>
                </a:lnTo>
                <a:lnTo>
                  <a:pt x="2367" y="877"/>
                </a:lnTo>
                <a:lnTo>
                  <a:pt x="2365" y="876"/>
                </a:lnTo>
                <a:lnTo>
                  <a:pt x="2365" y="875"/>
                </a:lnTo>
                <a:lnTo>
                  <a:pt x="2363" y="874"/>
                </a:lnTo>
                <a:lnTo>
                  <a:pt x="2362" y="872"/>
                </a:lnTo>
                <a:lnTo>
                  <a:pt x="2360" y="871"/>
                </a:lnTo>
                <a:lnTo>
                  <a:pt x="2358" y="868"/>
                </a:lnTo>
                <a:lnTo>
                  <a:pt x="2354" y="870"/>
                </a:lnTo>
                <a:lnTo>
                  <a:pt x="2353" y="871"/>
                </a:lnTo>
                <a:lnTo>
                  <a:pt x="2353" y="874"/>
                </a:lnTo>
                <a:lnTo>
                  <a:pt x="2354" y="879"/>
                </a:lnTo>
                <a:lnTo>
                  <a:pt x="2355" y="884"/>
                </a:lnTo>
                <a:lnTo>
                  <a:pt x="2355" y="887"/>
                </a:lnTo>
                <a:lnTo>
                  <a:pt x="2356" y="889"/>
                </a:lnTo>
                <a:lnTo>
                  <a:pt x="2358" y="890"/>
                </a:lnTo>
                <a:lnTo>
                  <a:pt x="2359" y="891"/>
                </a:lnTo>
                <a:lnTo>
                  <a:pt x="2362" y="892"/>
                </a:lnTo>
                <a:lnTo>
                  <a:pt x="2363" y="895"/>
                </a:lnTo>
                <a:lnTo>
                  <a:pt x="2362" y="897"/>
                </a:lnTo>
                <a:lnTo>
                  <a:pt x="2360" y="899"/>
                </a:lnTo>
                <a:lnTo>
                  <a:pt x="2362" y="901"/>
                </a:lnTo>
                <a:lnTo>
                  <a:pt x="2363" y="904"/>
                </a:lnTo>
                <a:lnTo>
                  <a:pt x="2364" y="905"/>
                </a:lnTo>
                <a:lnTo>
                  <a:pt x="2365" y="906"/>
                </a:lnTo>
                <a:lnTo>
                  <a:pt x="2367" y="907"/>
                </a:lnTo>
                <a:lnTo>
                  <a:pt x="2370" y="907"/>
                </a:lnTo>
                <a:lnTo>
                  <a:pt x="2371" y="907"/>
                </a:lnTo>
                <a:lnTo>
                  <a:pt x="2373" y="906"/>
                </a:lnTo>
                <a:lnTo>
                  <a:pt x="2374" y="904"/>
                </a:lnTo>
                <a:lnTo>
                  <a:pt x="2375" y="902"/>
                </a:lnTo>
                <a:lnTo>
                  <a:pt x="2377" y="901"/>
                </a:lnTo>
                <a:lnTo>
                  <a:pt x="2380" y="900"/>
                </a:lnTo>
                <a:lnTo>
                  <a:pt x="2383" y="899"/>
                </a:lnTo>
                <a:lnTo>
                  <a:pt x="2384" y="899"/>
                </a:lnTo>
                <a:lnTo>
                  <a:pt x="2385" y="899"/>
                </a:lnTo>
                <a:lnTo>
                  <a:pt x="2388" y="898"/>
                </a:lnTo>
                <a:lnTo>
                  <a:pt x="2392" y="898"/>
                </a:lnTo>
                <a:lnTo>
                  <a:pt x="2397" y="898"/>
                </a:lnTo>
                <a:lnTo>
                  <a:pt x="2399" y="898"/>
                </a:lnTo>
                <a:lnTo>
                  <a:pt x="2401" y="898"/>
                </a:lnTo>
                <a:lnTo>
                  <a:pt x="2402" y="899"/>
                </a:lnTo>
                <a:lnTo>
                  <a:pt x="2402" y="900"/>
                </a:lnTo>
                <a:lnTo>
                  <a:pt x="2402" y="901"/>
                </a:lnTo>
                <a:lnTo>
                  <a:pt x="2401" y="902"/>
                </a:lnTo>
                <a:lnTo>
                  <a:pt x="2400" y="906"/>
                </a:lnTo>
                <a:lnTo>
                  <a:pt x="2400" y="907"/>
                </a:lnTo>
                <a:lnTo>
                  <a:pt x="2401" y="908"/>
                </a:lnTo>
                <a:lnTo>
                  <a:pt x="2402" y="908"/>
                </a:lnTo>
                <a:lnTo>
                  <a:pt x="2403" y="909"/>
                </a:lnTo>
                <a:lnTo>
                  <a:pt x="2405" y="908"/>
                </a:lnTo>
                <a:lnTo>
                  <a:pt x="2408" y="904"/>
                </a:lnTo>
                <a:lnTo>
                  <a:pt x="2408" y="902"/>
                </a:lnTo>
                <a:lnTo>
                  <a:pt x="2409" y="901"/>
                </a:lnTo>
                <a:lnTo>
                  <a:pt x="2410" y="900"/>
                </a:lnTo>
                <a:lnTo>
                  <a:pt x="2416" y="899"/>
                </a:lnTo>
                <a:lnTo>
                  <a:pt x="2420" y="901"/>
                </a:lnTo>
                <a:lnTo>
                  <a:pt x="2420" y="902"/>
                </a:lnTo>
                <a:lnTo>
                  <a:pt x="2420" y="907"/>
                </a:lnTo>
                <a:lnTo>
                  <a:pt x="2419" y="909"/>
                </a:lnTo>
                <a:lnTo>
                  <a:pt x="2417" y="913"/>
                </a:lnTo>
                <a:lnTo>
                  <a:pt x="2417" y="915"/>
                </a:lnTo>
                <a:lnTo>
                  <a:pt x="2418" y="920"/>
                </a:lnTo>
                <a:lnTo>
                  <a:pt x="2419" y="921"/>
                </a:lnTo>
                <a:lnTo>
                  <a:pt x="2424" y="922"/>
                </a:lnTo>
                <a:lnTo>
                  <a:pt x="2429" y="923"/>
                </a:lnTo>
                <a:lnTo>
                  <a:pt x="2429" y="924"/>
                </a:lnTo>
                <a:lnTo>
                  <a:pt x="2431" y="925"/>
                </a:lnTo>
                <a:lnTo>
                  <a:pt x="2432" y="926"/>
                </a:lnTo>
                <a:lnTo>
                  <a:pt x="2433" y="929"/>
                </a:lnTo>
                <a:lnTo>
                  <a:pt x="2435" y="929"/>
                </a:lnTo>
                <a:lnTo>
                  <a:pt x="2440" y="929"/>
                </a:lnTo>
                <a:lnTo>
                  <a:pt x="2442" y="929"/>
                </a:lnTo>
                <a:lnTo>
                  <a:pt x="2443" y="931"/>
                </a:lnTo>
                <a:lnTo>
                  <a:pt x="2442" y="932"/>
                </a:lnTo>
                <a:lnTo>
                  <a:pt x="2441" y="935"/>
                </a:lnTo>
                <a:lnTo>
                  <a:pt x="2440" y="935"/>
                </a:lnTo>
                <a:lnTo>
                  <a:pt x="2440" y="937"/>
                </a:lnTo>
                <a:lnTo>
                  <a:pt x="2439" y="938"/>
                </a:lnTo>
                <a:lnTo>
                  <a:pt x="2439" y="939"/>
                </a:lnTo>
                <a:lnTo>
                  <a:pt x="2439" y="941"/>
                </a:lnTo>
                <a:lnTo>
                  <a:pt x="2439" y="943"/>
                </a:lnTo>
                <a:lnTo>
                  <a:pt x="2440" y="946"/>
                </a:lnTo>
                <a:lnTo>
                  <a:pt x="2440" y="947"/>
                </a:lnTo>
                <a:lnTo>
                  <a:pt x="2440" y="949"/>
                </a:lnTo>
                <a:lnTo>
                  <a:pt x="2440" y="950"/>
                </a:lnTo>
                <a:lnTo>
                  <a:pt x="2440" y="951"/>
                </a:lnTo>
                <a:lnTo>
                  <a:pt x="2440" y="954"/>
                </a:lnTo>
                <a:lnTo>
                  <a:pt x="2440" y="955"/>
                </a:lnTo>
                <a:lnTo>
                  <a:pt x="2440" y="956"/>
                </a:lnTo>
                <a:lnTo>
                  <a:pt x="2440" y="957"/>
                </a:lnTo>
                <a:lnTo>
                  <a:pt x="2441" y="958"/>
                </a:lnTo>
                <a:lnTo>
                  <a:pt x="2441" y="959"/>
                </a:lnTo>
                <a:lnTo>
                  <a:pt x="2443" y="960"/>
                </a:lnTo>
                <a:lnTo>
                  <a:pt x="2445" y="960"/>
                </a:lnTo>
                <a:lnTo>
                  <a:pt x="2446" y="960"/>
                </a:lnTo>
                <a:lnTo>
                  <a:pt x="2448" y="959"/>
                </a:lnTo>
                <a:lnTo>
                  <a:pt x="2449" y="958"/>
                </a:lnTo>
                <a:lnTo>
                  <a:pt x="2449" y="957"/>
                </a:lnTo>
                <a:lnTo>
                  <a:pt x="2451" y="955"/>
                </a:lnTo>
                <a:lnTo>
                  <a:pt x="2452" y="954"/>
                </a:lnTo>
                <a:lnTo>
                  <a:pt x="2453" y="952"/>
                </a:lnTo>
                <a:lnTo>
                  <a:pt x="2456" y="951"/>
                </a:lnTo>
                <a:lnTo>
                  <a:pt x="2458" y="950"/>
                </a:lnTo>
                <a:lnTo>
                  <a:pt x="2458" y="948"/>
                </a:lnTo>
                <a:lnTo>
                  <a:pt x="2458" y="946"/>
                </a:lnTo>
                <a:lnTo>
                  <a:pt x="2458" y="943"/>
                </a:lnTo>
                <a:lnTo>
                  <a:pt x="2459" y="942"/>
                </a:lnTo>
                <a:lnTo>
                  <a:pt x="2461" y="942"/>
                </a:lnTo>
                <a:lnTo>
                  <a:pt x="2465" y="943"/>
                </a:lnTo>
                <a:lnTo>
                  <a:pt x="2467" y="947"/>
                </a:lnTo>
                <a:lnTo>
                  <a:pt x="2467" y="948"/>
                </a:lnTo>
                <a:lnTo>
                  <a:pt x="2468" y="950"/>
                </a:lnTo>
                <a:lnTo>
                  <a:pt x="2468" y="952"/>
                </a:lnTo>
                <a:lnTo>
                  <a:pt x="2468" y="955"/>
                </a:lnTo>
                <a:lnTo>
                  <a:pt x="2469" y="956"/>
                </a:lnTo>
                <a:lnTo>
                  <a:pt x="2470" y="957"/>
                </a:lnTo>
                <a:lnTo>
                  <a:pt x="2470" y="958"/>
                </a:lnTo>
                <a:lnTo>
                  <a:pt x="2471" y="958"/>
                </a:lnTo>
                <a:lnTo>
                  <a:pt x="2472" y="958"/>
                </a:lnTo>
                <a:lnTo>
                  <a:pt x="2474" y="959"/>
                </a:lnTo>
                <a:lnTo>
                  <a:pt x="2475" y="959"/>
                </a:lnTo>
                <a:lnTo>
                  <a:pt x="2477" y="959"/>
                </a:lnTo>
                <a:lnTo>
                  <a:pt x="2478" y="959"/>
                </a:lnTo>
                <a:lnTo>
                  <a:pt x="2480" y="958"/>
                </a:lnTo>
                <a:lnTo>
                  <a:pt x="2482" y="957"/>
                </a:lnTo>
                <a:lnTo>
                  <a:pt x="2482" y="956"/>
                </a:lnTo>
                <a:lnTo>
                  <a:pt x="2482" y="954"/>
                </a:lnTo>
                <a:lnTo>
                  <a:pt x="2482" y="952"/>
                </a:lnTo>
                <a:lnTo>
                  <a:pt x="2480" y="952"/>
                </a:lnTo>
                <a:lnTo>
                  <a:pt x="2480" y="951"/>
                </a:lnTo>
                <a:lnTo>
                  <a:pt x="2479" y="950"/>
                </a:lnTo>
                <a:lnTo>
                  <a:pt x="2479" y="949"/>
                </a:lnTo>
                <a:lnTo>
                  <a:pt x="2479" y="948"/>
                </a:lnTo>
                <a:lnTo>
                  <a:pt x="2482" y="947"/>
                </a:lnTo>
                <a:lnTo>
                  <a:pt x="2483" y="946"/>
                </a:lnTo>
                <a:lnTo>
                  <a:pt x="2484" y="946"/>
                </a:lnTo>
                <a:lnTo>
                  <a:pt x="2485" y="946"/>
                </a:lnTo>
                <a:lnTo>
                  <a:pt x="2486" y="946"/>
                </a:lnTo>
                <a:lnTo>
                  <a:pt x="2488" y="946"/>
                </a:lnTo>
                <a:lnTo>
                  <a:pt x="2489" y="946"/>
                </a:lnTo>
                <a:lnTo>
                  <a:pt x="2493" y="946"/>
                </a:lnTo>
                <a:lnTo>
                  <a:pt x="2494" y="948"/>
                </a:lnTo>
                <a:lnTo>
                  <a:pt x="2495" y="949"/>
                </a:lnTo>
                <a:lnTo>
                  <a:pt x="2495" y="950"/>
                </a:lnTo>
                <a:lnTo>
                  <a:pt x="2495" y="951"/>
                </a:lnTo>
                <a:lnTo>
                  <a:pt x="2495" y="952"/>
                </a:lnTo>
                <a:lnTo>
                  <a:pt x="2495" y="955"/>
                </a:lnTo>
                <a:lnTo>
                  <a:pt x="2496" y="956"/>
                </a:lnTo>
                <a:lnTo>
                  <a:pt x="2500" y="957"/>
                </a:lnTo>
                <a:lnTo>
                  <a:pt x="2504" y="957"/>
                </a:lnTo>
                <a:lnTo>
                  <a:pt x="2506" y="957"/>
                </a:lnTo>
                <a:lnTo>
                  <a:pt x="2509" y="957"/>
                </a:lnTo>
                <a:lnTo>
                  <a:pt x="2510" y="958"/>
                </a:lnTo>
                <a:lnTo>
                  <a:pt x="2512" y="958"/>
                </a:lnTo>
                <a:lnTo>
                  <a:pt x="2514" y="962"/>
                </a:lnTo>
                <a:lnTo>
                  <a:pt x="2520" y="969"/>
                </a:lnTo>
                <a:lnTo>
                  <a:pt x="2521" y="971"/>
                </a:lnTo>
                <a:lnTo>
                  <a:pt x="2522" y="973"/>
                </a:lnTo>
                <a:lnTo>
                  <a:pt x="2523" y="974"/>
                </a:lnTo>
                <a:lnTo>
                  <a:pt x="2525" y="976"/>
                </a:lnTo>
                <a:lnTo>
                  <a:pt x="2527" y="977"/>
                </a:lnTo>
                <a:lnTo>
                  <a:pt x="2529" y="979"/>
                </a:lnTo>
                <a:lnTo>
                  <a:pt x="2529" y="980"/>
                </a:lnTo>
                <a:lnTo>
                  <a:pt x="2530" y="980"/>
                </a:lnTo>
                <a:lnTo>
                  <a:pt x="2531" y="980"/>
                </a:lnTo>
                <a:lnTo>
                  <a:pt x="2534" y="980"/>
                </a:lnTo>
                <a:lnTo>
                  <a:pt x="2537" y="980"/>
                </a:lnTo>
                <a:lnTo>
                  <a:pt x="2538" y="979"/>
                </a:lnTo>
                <a:lnTo>
                  <a:pt x="2541" y="976"/>
                </a:lnTo>
                <a:lnTo>
                  <a:pt x="2543" y="975"/>
                </a:lnTo>
                <a:lnTo>
                  <a:pt x="2544" y="975"/>
                </a:lnTo>
                <a:lnTo>
                  <a:pt x="2545" y="975"/>
                </a:lnTo>
                <a:lnTo>
                  <a:pt x="2547" y="975"/>
                </a:lnTo>
                <a:lnTo>
                  <a:pt x="2549" y="976"/>
                </a:lnTo>
                <a:lnTo>
                  <a:pt x="2551" y="976"/>
                </a:lnTo>
                <a:lnTo>
                  <a:pt x="2552" y="976"/>
                </a:lnTo>
                <a:lnTo>
                  <a:pt x="2554" y="975"/>
                </a:lnTo>
                <a:lnTo>
                  <a:pt x="2555" y="974"/>
                </a:lnTo>
                <a:lnTo>
                  <a:pt x="2563" y="968"/>
                </a:lnTo>
                <a:lnTo>
                  <a:pt x="2567" y="966"/>
                </a:lnTo>
                <a:lnTo>
                  <a:pt x="2570" y="964"/>
                </a:lnTo>
                <a:lnTo>
                  <a:pt x="2572" y="963"/>
                </a:lnTo>
                <a:lnTo>
                  <a:pt x="2572" y="962"/>
                </a:lnTo>
                <a:lnTo>
                  <a:pt x="2574" y="959"/>
                </a:lnTo>
                <a:lnTo>
                  <a:pt x="2577" y="958"/>
                </a:lnTo>
                <a:lnTo>
                  <a:pt x="2580" y="957"/>
                </a:lnTo>
                <a:lnTo>
                  <a:pt x="2582" y="956"/>
                </a:lnTo>
                <a:lnTo>
                  <a:pt x="2584" y="955"/>
                </a:lnTo>
                <a:lnTo>
                  <a:pt x="2588" y="954"/>
                </a:lnTo>
                <a:lnTo>
                  <a:pt x="2589" y="952"/>
                </a:lnTo>
                <a:lnTo>
                  <a:pt x="2591" y="954"/>
                </a:lnTo>
                <a:lnTo>
                  <a:pt x="2592" y="954"/>
                </a:lnTo>
                <a:lnTo>
                  <a:pt x="2596" y="956"/>
                </a:lnTo>
                <a:lnTo>
                  <a:pt x="2599" y="958"/>
                </a:lnTo>
                <a:lnTo>
                  <a:pt x="2600" y="958"/>
                </a:lnTo>
                <a:lnTo>
                  <a:pt x="2601" y="959"/>
                </a:lnTo>
                <a:lnTo>
                  <a:pt x="2603" y="959"/>
                </a:lnTo>
                <a:lnTo>
                  <a:pt x="2605" y="959"/>
                </a:lnTo>
                <a:lnTo>
                  <a:pt x="2606" y="960"/>
                </a:lnTo>
                <a:lnTo>
                  <a:pt x="2607" y="960"/>
                </a:lnTo>
                <a:lnTo>
                  <a:pt x="2608" y="960"/>
                </a:lnTo>
                <a:lnTo>
                  <a:pt x="2610" y="962"/>
                </a:lnTo>
                <a:lnTo>
                  <a:pt x="2612" y="963"/>
                </a:lnTo>
                <a:lnTo>
                  <a:pt x="2614" y="965"/>
                </a:lnTo>
                <a:lnTo>
                  <a:pt x="2614" y="966"/>
                </a:lnTo>
                <a:lnTo>
                  <a:pt x="2615" y="968"/>
                </a:lnTo>
                <a:lnTo>
                  <a:pt x="2616" y="971"/>
                </a:lnTo>
                <a:lnTo>
                  <a:pt x="2617" y="973"/>
                </a:lnTo>
                <a:lnTo>
                  <a:pt x="2618" y="974"/>
                </a:lnTo>
                <a:lnTo>
                  <a:pt x="2615" y="977"/>
                </a:lnTo>
                <a:lnTo>
                  <a:pt x="2609" y="981"/>
                </a:lnTo>
                <a:lnTo>
                  <a:pt x="2607" y="982"/>
                </a:lnTo>
                <a:lnTo>
                  <a:pt x="2603" y="984"/>
                </a:lnTo>
                <a:lnTo>
                  <a:pt x="2573" y="998"/>
                </a:lnTo>
                <a:lnTo>
                  <a:pt x="2534" y="1023"/>
                </a:lnTo>
                <a:lnTo>
                  <a:pt x="2531" y="1025"/>
                </a:lnTo>
                <a:lnTo>
                  <a:pt x="2530" y="1025"/>
                </a:lnTo>
                <a:lnTo>
                  <a:pt x="2527" y="1027"/>
                </a:lnTo>
                <a:lnTo>
                  <a:pt x="2522" y="1030"/>
                </a:lnTo>
                <a:lnTo>
                  <a:pt x="2521" y="1031"/>
                </a:lnTo>
                <a:lnTo>
                  <a:pt x="2518" y="1033"/>
                </a:lnTo>
                <a:lnTo>
                  <a:pt x="2514" y="1034"/>
                </a:lnTo>
                <a:lnTo>
                  <a:pt x="2509" y="1039"/>
                </a:lnTo>
                <a:lnTo>
                  <a:pt x="2504" y="1041"/>
                </a:lnTo>
                <a:lnTo>
                  <a:pt x="2489" y="1050"/>
                </a:lnTo>
                <a:lnTo>
                  <a:pt x="2470" y="1063"/>
                </a:lnTo>
                <a:lnTo>
                  <a:pt x="2468" y="1064"/>
                </a:lnTo>
                <a:lnTo>
                  <a:pt x="2450" y="1074"/>
                </a:lnTo>
                <a:lnTo>
                  <a:pt x="2446" y="1077"/>
                </a:lnTo>
                <a:lnTo>
                  <a:pt x="2433" y="1085"/>
                </a:lnTo>
                <a:lnTo>
                  <a:pt x="2408" y="1101"/>
                </a:lnTo>
                <a:lnTo>
                  <a:pt x="2398" y="1107"/>
                </a:lnTo>
                <a:lnTo>
                  <a:pt x="2365" y="1127"/>
                </a:lnTo>
                <a:lnTo>
                  <a:pt x="2337" y="1144"/>
                </a:lnTo>
                <a:lnTo>
                  <a:pt x="2314" y="1159"/>
                </a:lnTo>
                <a:lnTo>
                  <a:pt x="2313" y="1159"/>
                </a:lnTo>
                <a:lnTo>
                  <a:pt x="2312" y="1160"/>
                </a:lnTo>
                <a:lnTo>
                  <a:pt x="2310" y="1161"/>
                </a:lnTo>
                <a:lnTo>
                  <a:pt x="2308" y="1163"/>
                </a:lnTo>
                <a:lnTo>
                  <a:pt x="2284" y="1176"/>
                </a:lnTo>
                <a:lnTo>
                  <a:pt x="2248" y="1197"/>
                </a:lnTo>
                <a:lnTo>
                  <a:pt x="2242" y="1201"/>
                </a:lnTo>
                <a:lnTo>
                  <a:pt x="2230" y="1207"/>
                </a:lnTo>
                <a:lnTo>
                  <a:pt x="2218" y="1214"/>
                </a:lnTo>
                <a:lnTo>
                  <a:pt x="2215" y="1216"/>
                </a:lnTo>
                <a:lnTo>
                  <a:pt x="2211" y="1218"/>
                </a:lnTo>
                <a:lnTo>
                  <a:pt x="2161" y="1248"/>
                </a:lnTo>
                <a:lnTo>
                  <a:pt x="2158" y="1250"/>
                </a:lnTo>
                <a:lnTo>
                  <a:pt x="2157" y="1250"/>
                </a:lnTo>
                <a:lnTo>
                  <a:pt x="2156" y="1251"/>
                </a:lnTo>
                <a:lnTo>
                  <a:pt x="2153" y="1252"/>
                </a:lnTo>
                <a:lnTo>
                  <a:pt x="2152" y="1253"/>
                </a:lnTo>
                <a:lnTo>
                  <a:pt x="2151" y="1253"/>
                </a:lnTo>
                <a:lnTo>
                  <a:pt x="2151" y="1255"/>
                </a:lnTo>
                <a:lnTo>
                  <a:pt x="2144" y="1258"/>
                </a:lnTo>
                <a:lnTo>
                  <a:pt x="2141" y="1260"/>
                </a:lnTo>
                <a:lnTo>
                  <a:pt x="2140" y="1261"/>
                </a:lnTo>
                <a:lnTo>
                  <a:pt x="2138" y="1263"/>
                </a:lnTo>
                <a:lnTo>
                  <a:pt x="2136" y="1264"/>
                </a:lnTo>
                <a:lnTo>
                  <a:pt x="2133" y="1266"/>
                </a:lnTo>
                <a:lnTo>
                  <a:pt x="2127" y="1268"/>
                </a:lnTo>
                <a:lnTo>
                  <a:pt x="2126" y="1269"/>
                </a:lnTo>
                <a:lnTo>
                  <a:pt x="2110" y="1280"/>
                </a:lnTo>
                <a:lnTo>
                  <a:pt x="2107" y="1281"/>
                </a:lnTo>
                <a:lnTo>
                  <a:pt x="2103" y="1283"/>
                </a:lnTo>
                <a:lnTo>
                  <a:pt x="2099" y="1286"/>
                </a:lnTo>
                <a:lnTo>
                  <a:pt x="2081" y="1297"/>
                </a:lnTo>
                <a:lnTo>
                  <a:pt x="2078" y="1298"/>
                </a:lnTo>
                <a:lnTo>
                  <a:pt x="2071" y="1302"/>
                </a:lnTo>
                <a:lnTo>
                  <a:pt x="2062" y="1308"/>
                </a:lnTo>
                <a:lnTo>
                  <a:pt x="2056" y="1311"/>
                </a:lnTo>
                <a:lnTo>
                  <a:pt x="2041" y="1320"/>
                </a:lnTo>
                <a:lnTo>
                  <a:pt x="2037" y="1322"/>
                </a:lnTo>
                <a:lnTo>
                  <a:pt x="2037" y="1323"/>
                </a:lnTo>
                <a:lnTo>
                  <a:pt x="2036" y="1323"/>
                </a:lnTo>
                <a:lnTo>
                  <a:pt x="2005" y="1341"/>
                </a:lnTo>
                <a:lnTo>
                  <a:pt x="1996" y="1347"/>
                </a:lnTo>
                <a:lnTo>
                  <a:pt x="1993" y="1349"/>
                </a:lnTo>
                <a:lnTo>
                  <a:pt x="1977" y="1358"/>
                </a:lnTo>
                <a:lnTo>
                  <a:pt x="1971" y="1362"/>
                </a:lnTo>
                <a:lnTo>
                  <a:pt x="1966" y="1366"/>
                </a:lnTo>
                <a:lnTo>
                  <a:pt x="1963" y="1367"/>
                </a:lnTo>
                <a:lnTo>
                  <a:pt x="1925" y="1390"/>
                </a:lnTo>
                <a:lnTo>
                  <a:pt x="1893" y="1409"/>
                </a:lnTo>
                <a:lnTo>
                  <a:pt x="1885" y="1414"/>
                </a:lnTo>
                <a:lnTo>
                  <a:pt x="1884" y="1415"/>
                </a:lnTo>
                <a:lnTo>
                  <a:pt x="1883" y="1416"/>
                </a:lnTo>
                <a:lnTo>
                  <a:pt x="1875" y="1420"/>
                </a:lnTo>
                <a:lnTo>
                  <a:pt x="1837" y="1443"/>
                </a:lnTo>
                <a:lnTo>
                  <a:pt x="1825" y="1449"/>
                </a:lnTo>
                <a:lnTo>
                  <a:pt x="1823" y="1451"/>
                </a:lnTo>
                <a:lnTo>
                  <a:pt x="1811" y="1458"/>
                </a:lnTo>
                <a:lnTo>
                  <a:pt x="1794" y="1468"/>
                </a:lnTo>
                <a:lnTo>
                  <a:pt x="1786" y="1473"/>
                </a:lnTo>
                <a:lnTo>
                  <a:pt x="1778" y="1478"/>
                </a:lnTo>
                <a:lnTo>
                  <a:pt x="1767" y="1484"/>
                </a:lnTo>
                <a:lnTo>
                  <a:pt x="1767" y="1485"/>
                </a:lnTo>
                <a:lnTo>
                  <a:pt x="1764" y="1486"/>
                </a:lnTo>
                <a:lnTo>
                  <a:pt x="1763" y="1486"/>
                </a:lnTo>
                <a:lnTo>
                  <a:pt x="1762" y="1487"/>
                </a:lnTo>
                <a:lnTo>
                  <a:pt x="1761" y="1489"/>
                </a:lnTo>
                <a:lnTo>
                  <a:pt x="1756" y="1491"/>
                </a:lnTo>
                <a:lnTo>
                  <a:pt x="1730" y="1507"/>
                </a:lnTo>
                <a:lnTo>
                  <a:pt x="1729" y="1507"/>
                </a:lnTo>
                <a:lnTo>
                  <a:pt x="1717" y="1515"/>
                </a:lnTo>
                <a:lnTo>
                  <a:pt x="1698" y="1526"/>
                </a:lnTo>
                <a:lnTo>
                  <a:pt x="1678" y="1537"/>
                </a:lnTo>
                <a:lnTo>
                  <a:pt x="1660" y="1548"/>
                </a:lnTo>
                <a:lnTo>
                  <a:pt x="1633" y="1562"/>
                </a:lnTo>
                <a:lnTo>
                  <a:pt x="1614" y="1574"/>
                </a:lnTo>
                <a:lnTo>
                  <a:pt x="1599" y="1582"/>
                </a:lnTo>
                <a:lnTo>
                  <a:pt x="1586" y="1591"/>
                </a:lnTo>
                <a:lnTo>
                  <a:pt x="1571" y="1599"/>
                </a:lnTo>
                <a:lnTo>
                  <a:pt x="1569" y="1600"/>
                </a:lnTo>
                <a:lnTo>
                  <a:pt x="1566" y="1601"/>
                </a:lnTo>
                <a:lnTo>
                  <a:pt x="1565" y="1602"/>
                </a:lnTo>
                <a:lnTo>
                  <a:pt x="1548" y="1612"/>
                </a:lnTo>
                <a:lnTo>
                  <a:pt x="1547" y="1612"/>
                </a:lnTo>
                <a:lnTo>
                  <a:pt x="1535" y="1619"/>
                </a:lnTo>
                <a:lnTo>
                  <a:pt x="1523" y="1626"/>
                </a:lnTo>
                <a:lnTo>
                  <a:pt x="1508" y="1635"/>
                </a:lnTo>
                <a:lnTo>
                  <a:pt x="1474" y="1654"/>
                </a:lnTo>
                <a:lnTo>
                  <a:pt x="1443" y="1671"/>
                </a:lnTo>
                <a:lnTo>
                  <a:pt x="1436" y="1676"/>
                </a:lnTo>
                <a:lnTo>
                  <a:pt x="1428" y="1680"/>
                </a:lnTo>
                <a:lnTo>
                  <a:pt x="1384" y="1705"/>
                </a:lnTo>
                <a:lnTo>
                  <a:pt x="1372" y="1712"/>
                </a:lnTo>
                <a:lnTo>
                  <a:pt x="1366" y="1716"/>
                </a:lnTo>
                <a:lnTo>
                  <a:pt x="1363" y="1718"/>
                </a:lnTo>
                <a:lnTo>
                  <a:pt x="1360" y="1719"/>
                </a:lnTo>
                <a:lnTo>
                  <a:pt x="1353" y="1724"/>
                </a:lnTo>
                <a:lnTo>
                  <a:pt x="1350" y="1725"/>
                </a:lnTo>
                <a:lnTo>
                  <a:pt x="1334" y="1734"/>
                </a:lnTo>
                <a:lnTo>
                  <a:pt x="1333" y="1734"/>
                </a:lnTo>
                <a:lnTo>
                  <a:pt x="1333" y="1735"/>
                </a:lnTo>
                <a:lnTo>
                  <a:pt x="1303" y="1752"/>
                </a:lnTo>
                <a:lnTo>
                  <a:pt x="1281" y="1763"/>
                </a:lnTo>
                <a:lnTo>
                  <a:pt x="1254" y="1780"/>
                </a:lnTo>
                <a:lnTo>
                  <a:pt x="1234" y="1792"/>
                </a:lnTo>
                <a:lnTo>
                  <a:pt x="1220" y="1800"/>
                </a:lnTo>
                <a:lnTo>
                  <a:pt x="1218" y="1801"/>
                </a:lnTo>
                <a:lnTo>
                  <a:pt x="1199" y="1812"/>
                </a:lnTo>
                <a:lnTo>
                  <a:pt x="1173" y="1827"/>
                </a:lnTo>
                <a:lnTo>
                  <a:pt x="1157" y="1837"/>
                </a:lnTo>
                <a:lnTo>
                  <a:pt x="1156" y="1838"/>
                </a:lnTo>
                <a:lnTo>
                  <a:pt x="1155" y="1838"/>
                </a:lnTo>
                <a:lnTo>
                  <a:pt x="1095" y="1874"/>
                </a:lnTo>
                <a:lnTo>
                  <a:pt x="1083" y="1880"/>
                </a:lnTo>
                <a:lnTo>
                  <a:pt x="1082" y="1881"/>
                </a:lnTo>
                <a:lnTo>
                  <a:pt x="1040" y="1905"/>
                </a:lnTo>
                <a:lnTo>
                  <a:pt x="1039" y="1906"/>
                </a:lnTo>
                <a:lnTo>
                  <a:pt x="1037" y="1908"/>
                </a:lnTo>
                <a:lnTo>
                  <a:pt x="1036" y="1908"/>
                </a:lnTo>
                <a:lnTo>
                  <a:pt x="1006" y="1926"/>
                </a:lnTo>
                <a:lnTo>
                  <a:pt x="970" y="1947"/>
                </a:lnTo>
                <a:lnTo>
                  <a:pt x="907" y="1984"/>
                </a:lnTo>
                <a:lnTo>
                  <a:pt x="842" y="2021"/>
                </a:lnTo>
                <a:lnTo>
                  <a:pt x="840" y="2022"/>
                </a:lnTo>
                <a:lnTo>
                  <a:pt x="839" y="2023"/>
                </a:lnTo>
                <a:lnTo>
                  <a:pt x="804" y="2044"/>
                </a:lnTo>
                <a:lnTo>
                  <a:pt x="793" y="2052"/>
                </a:lnTo>
                <a:lnTo>
                  <a:pt x="788" y="2054"/>
                </a:lnTo>
                <a:lnTo>
                  <a:pt x="773" y="2062"/>
                </a:lnTo>
                <a:lnTo>
                  <a:pt x="772" y="2063"/>
                </a:lnTo>
                <a:lnTo>
                  <a:pt x="771" y="2063"/>
                </a:lnTo>
                <a:lnTo>
                  <a:pt x="771" y="2064"/>
                </a:lnTo>
                <a:lnTo>
                  <a:pt x="765" y="2067"/>
                </a:lnTo>
                <a:lnTo>
                  <a:pt x="765" y="2068"/>
                </a:lnTo>
                <a:lnTo>
                  <a:pt x="761" y="2070"/>
                </a:lnTo>
                <a:lnTo>
                  <a:pt x="760" y="2070"/>
                </a:lnTo>
                <a:lnTo>
                  <a:pt x="757" y="2071"/>
                </a:lnTo>
                <a:lnTo>
                  <a:pt x="710" y="2100"/>
                </a:lnTo>
                <a:lnTo>
                  <a:pt x="707" y="2102"/>
                </a:lnTo>
                <a:lnTo>
                  <a:pt x="691" y="2111"/>
                </a:lnTo>
                <a:lnTo>
                  <a:pt x="688" y="2112"/>
                </a:lnTo>
                <a:lnTo>
                  <a:pt x="685" y="2114"/>
                </a:lnTo>
                <a:lnTo>
                  <a:pt x="676" y="2119"/>
                </a:lnTo>
                <a:lnTo>
                  <a:pt x="641" y="2139"/>
                </a:lnTo>
                <a:lnTo>
                  <a:pt x="631" y="2145"/>
                </a:lnTo>
                <a:lnTo>
                  <a:pt x="624" y="2150"/>
                </a:lnTo>
                <a:lnTo>
                  <a:pt x="583" y="2173"/>
                </a:lnTo>
                <a:lnTo>
                  <a:pt x="580" y="2175"/>
                </a:lnTo>
                <a:lnTo>
                  <a:pt x="557" y="2189"/>
                </a:lnTo>
                <a:lnTo>
                  <a:pt x="545" y="2196"/>
                </a:lnTo>
                <a:lnTo>
                  <a:pt x="540" y="2188"/>
                </a:lnTo>
                <a:lnTo>
                  <a:pt x="498" y="2117"/>
                </a:lnTo>
                <a:lnTo>
                  <a:pt x="487" y="2097"/>
                </a:lnTo>
                <a:lnTo>
                  <a:pt x="468" y="2063"/>
                </a:lnTo>
                <a:lnTo>
                  <a:pt x="467" y="2062"/>
                </a:lnTo>
                <a:lnTo>
                  <a:pt x="466" y="2061"/>
                </a:lnTo>
                <a:lnTo>
                  <a:pt x="466" y="2060"/>
                </a:lnTo>
                <a:lnTo>
                  <a:pt x="465" y="2058"/>
                </a:lnTo>
                <a:lnTo>
                  <a:pt x="463" y="2058"/>
                </a:lnTo>
                <a:lnTo>
                  <a:pt x="463" y="2056"/>
                </a:lnTo>
                <a:lnTo>
                  <a:pt x="462" y="2055"/>
                </a:lnTo>
                <a:lnTo>
                  <a:pt x="451" y="2036"/>
                </a:lnTo>
                <a:lnTo>
                  <a:pt x="451" y="2035"/>
                </a:lnTo>
                <a:lnTo>
                  <a:pt x="433" y="2003"/>
                </a:lnTo>
                <a:lnTo>
                  <a:pt x="412" y="1969"/>
                </a:lnTo>
                <a:lnTo>
                  <a:pt x="411" y="1966"/>
                </a:lnTo>
                <a:lnTo>
                  <a:pt x="405" y="1954"/>
                </a:lnTo>
                <a:lnTo>
                  <a:pt x="402" y="1950"/>
                </a:lnTo>
                <a:lnTo>
                  <a:pt x="391" y="1931"/>
                </a:lnTo>
                <a:lnTo>
                  <a:pt x="391" y="1930"/>
                </a:lnTo>
                <a:lnTo>
                  <a:pt x="390" y="1928"/>
                </a:lnTo>
                <a:lnTo>
                  <a:pt x="386" y="1922"/>
                </a:lnTo>
                <a:lnTo>
                  <a:pt x="382" y="1916"/>
                </a:lnTo>
                <a:lnTo>
                  <a:pt x="377" y="1908"/>
                </a:lnTo>
                <a:lnTo>
                  <a:pt x="377" y="1906"/>
                </a:lnTo>
                <a:lnTo>
                  <a:pt x="376" y="1906"/>
                </a:lnTo>
                <a:lnTo>
                  <a:pt x="374" y="1901"/>
                </a:lnTo>
                <a:lnTo>
                  <a:pt x="365" y="1885"/>
                </a:lnTo>
                <a:lnTo>
                  <a:pt x="360" y="1879"/>
                </a:lnTo>
                <a:lnTo>
                  <a:pt x="360" y="1878"/>
                </a:lnTo>
                <a:lnTo>
                  <a:pt x="360" y="1877"/>
                </a:lnTo>
                <a:lnTo>
                  <a:pt x="359" y="1877"/>
                </a:lnTo>
                <a:lnTo>
                  <a:pt x="359" y="1876"/>
                </a:lnTo>
                <a:lnTo>
                  <a:pt x="358" y="1874"/>
                </a:lnTo>
                <a:lnTo>
                  <a:pt x="351" y="1863"/>
                </a:lnTo>
                <a:lnTo>
                  <a:pt x="351" y="1862"/>
                </a:lnTo>
                <a:lnTo>
                  <a:pt x="350" y="1862"/>
                </a:lnTo>
                <a:lnTo>
                  <a:pt x="350" y="1861"/>
                </a:lnTo>
                <a:lnTo>
                  <a:pt x="331" y="1828"/>
                </a:lnTo>
                <a:lnTo>
                  <a:pt x="329" y="1825"/>
                </a:lnTo>
                <a:lnTo>
                  <a:pt x="328" y="1822"/>
                </a:lnTo>
                <a:lnTo>
                  <a:pt x="323" y="1814"/>
                </a:lnTo>
                <a:lnTo>
                  <a:pt x="321" y="1812"/>
                </a:lnTo>
                <a:lnTo>
                  <a:pt x="319" y="1807"/>
                </a:lnTo>
                <a:lnTo>
                  <a:pt x="308" y="1788"/>
                </a:lnTo>
                <a:lnTo>
                  <a:pt x="298" y="1770"/>
                </a:lnTo>
                <a:lnTo>
                  <a:pt x="284" y="1745"/>
                </a:lnTo>
                <a:lnTo>
                  <a:pt x="279" y="1737"/>
                </a:lnTo>
                <a:lnTo>
                  <a:pt x="272" y="1725"/>
                </a:lnTo>
                <a:lnTo>
                  <a:pt x="243" y="1674"/>
                </a:lnTo>
                <a:lnTo>
                  <a:pt x="226" y="1643"/>
                </a:lnTo>
                <a:lnTo>
                  <a:pt x="224" y="1640"/>
                </a:lnTo>
                <a:lnTo>
                  <a:pt x="222" y="1637"/>
                </a:lnTo>
                <a:lnTo>
                  <a:pt x="221" y="1636"/>
                </a:lnTo>
                <a:lnTo>
                  <a:pt x="219" y="1632"/>
                </a:lnTo>
                <a:lnTo>
                  <a:pt x="216" y="1626"/>
                </a:lnTo>
                <a:lnTo>
                  <a:pt x="204" y="1607"/>
                </a:lnTo>
                <a:lnTo>
                  <a:pt x="193" y="1585"/>
                </a:lnTo>
                <a:lnTo>
                  <a:pt x="192" y="1585"/>
                </a:lnTo>
                <a:lnTo>
                  <a:pt x="190" y="1581"/>
                </a:lnTo>
                <a:lnTo>
                  <a:pt x="186" y="1575"/>
                </a:lnTo>
                <a:lnTo>
                  <a:pt x="169" y="1544"/>
                </a:lnTo>
                <a:lnTo>
                  <a:pt x="159" y="1526"/>
                </a:lnTo>
                <a:lnTo>
                  <a:pt x="148" y="1507"/>
                </a:lnTo>
                <a:lnTo>
                  <a:pt x="142" y="1496"/>
                </a:lnTo>
                <a:lnTo>
                  <a:pt x="136" y="1486"/>
                </a:lnTo>
                <a:lnTo>
                  <a:pt x="135" y="1484"/>
                </a:lnTo>
                <a:lnTo>
                  <a:pt x="129" y="1471"/>
                </a:lnTo>
                <a:lnTo>
                  <a:pt x="126" y="1468"/>
                </a:lnTo>
                <a:lnTo>
                  <a:pt x="122" y="1461"/>
                </a:lnTo>
                <a:lnTo>
                  <a:pt x="114" y="1446"/>
                </a:lnTo>
                <a:lnTo>
                  <a:pt x="109" y="1439"/>
                </a:lnTo>
                <a:lnTo>
                  <a:pt x="107" y="1435"/>
                </a:lnTo>
                <a:lnTo>
                  <a:pt x="106" y="1434"/>
                </a:lnTo>
                <a:lnTo>
                  <a:pt x="106" y="1433"/>
                </a:lnTo>
                <a:lnTo>
                  <a:pt x="104" y="1431"/>
                </a:lnTo>
                <a:lnTo>
                  <a:pt x="104" y="1429"/>
                </a:lnTo>
                <a:lnTo>
                  <a:pt x="91" y="1408"/>
                </a:lnTo>
                <a:lnTo>
                  <a:pt x="90" y="1406"/>
                </a:lnTo>
                <a:lnTo>
                  <a:pt x="89" y="1404"/>
                </a:lnTo>
                <a:lnTo>
                  <a:pt x="89" y="1403"/>
                </a:lnTo>
                <a:lnTo>
                  <a:pt x="88" y="1402"/>
                </a:lnTo>
                <a:lnTo>
                  <a:pt x="78" y="1383"/>
                </a:lnTo>
                <a:lnTo>
                  <a:pt x="76" y="1383"/>
                </a:lnTo>
                <a:lnTo>
                  <a:pt x="76" y="1382"/>
                </a:lnTo>
                <a:lnTo>
                  <a:pt x="63" y="1359"/>
                </a:lnTo>
                <a:lnTo>
                  <a:pt x="61" y="1355"/>
                </a:lnTo>
                <a:lnTo>
                  <a:pt x="48" y="1332"/>
                </a:lnTo>
                <a:lnTo>
                  <a:pt x="43" y="1323"/>
                </a:lnTo>
                <a:lnTo>
                  <a:pt x="41" y="1320"/>
                </a:lnTo>
                <a:lnTo>
                  <a:pt x="40" y="1318"/>
                </a:lnTo>
                <a:lnTo>
                  <a:pt x="39" y="1317"/>
                </a:lnTo>
                <a:lnTo>
                  <a:pt x="39" y="1316"/>
                </a:lnTo>
                <a:lnTo>
                  <a:pt x="22" y="1289"/>
                </a:lnTo>
                <a:lnTo>
                  <a:pt x="20" y="1284"/>
                </a:lnTo>
                <a:lnTo>
                  <a:pt x="20" y="1283"/>
                </a:lnTo>
                <a:lnTo>
                  <a:pt x="19" y="1283"/>
                </a:lnTo>
                <a:lnTo>
                  <a:pt x="14" y="1274"/>
                </a:lnTo>
                <a:lnTo>
                  <a:pt x="13" y="1273"/>
                </a:lnTo>
                <a:lnTo>
                  <a:pt x="3" y="1255"/>
                </a:lnTo>
                <a:lnTo>
                  <a:pt x="1" y="1250"/>
                </a:lnTo>
                <a:lnTo>
                  <a:pt x="1" y="1249"/>
                </a:lnTo>
                <a:lnTo>
                  <a:pt x="0" y="1249"/>
                </a:lnTo>
                <a:lnTo>
                  <a:pt x="0" y="1248"/>
                </a:lnTo>
                <a:lnTo>
                  <a:pt x="0" y="1244"/>
                </a:lnTo>
                <a:lnTo>
                  <a:pt x="0" y="1193"/>
                </a:lnTo>
                <a:lnTo>
                  <a:pt x="0" y="1186"/>
                </a:lnTo>
                <a:lnTo>
                  <a:pt x="0" y="1166"/>
                </a:lnTo>
                <a:lnTo>
                  <a:pt x="0" y="1163"/>
                </a:lnTo>
                <a:lnTo>
                  <a:pt x="0" y="1156"/>
                </a:lnTo>
                <a:lnTo>
                  <a:pt x="0" y="1151"/>
                </a:lnTo>
                <a:lnTo>
                  <a:pt x="0" y="1142"/>
                </a:lnTo>
                <a:lnTo>
                  <a:pt x="0" y="1140"/>
                </a:lnTo>
                <a:lnTo>
                  <a:pt x="0" y="1134"/>
                </a:lnTo>
                <a:lnTo>
                  <a:pt x="0" y="1130"/>
                </a:lnTo>
                <a:lnTo>
                  <a:pt x="0" y="1094"/>
                </a:lnTo>
                <a:lnTo>
                  <a:pt x="0" y="1086"/>
                </a:lnTo>
                <a:lnTo>
                  <a:pt x="0" y="1064"/>
                </a:lnTo>
                <a:lnTo>
                  <a:pt x="0" y="1033"/>
                </a:lnTo>
                <a:lnTo>
                  <a:pt x="0" y="1032"/>
                </a:lnTo>
                <a:lnTo>
                  <a:pt x="0" y="1027"/>
                </a:lnTo>
                <a:lnTo>
                  <a:pt x="0" y="1023"/>
                </a:lnTo>
                <a:lnTo>
                  <a:pt x="0" y="1022"/>
                </a:lnTo>
                <a:lnTo>
                  <a:pt x="0" y="1010"/>
                </a:lnTo>
                <a:lnTo>
                  <a:pt x="0" y="966"/>
                </a:lnTo>
                <a:lnTo>
                  <a:pt x="0" y="896"/>
                </a:lnTo>
                <a:lnTo>
                  <a:pt x="0" y="893"/>
                </a:lnTo>
                <a:lnTo>
                  <a:pt x="0" y="881"/>
                </a:lnTo>
                <a:lnTo>
                  <a:pt x="0" y="829"/>
                </a:lnTo>
                <a:lnTo>
                  <a:pt x="0" y="814"/>
                </a:lnTo>
                <a:lnTo>
                  <a:pt x="0" y="797"/>
                </a:lnTo>
                <a:lnTo>
                  <a:pt x="0" y="790"/>
                </a:lnTo>
                <a:lnTo>
                  <a:pt x="0" y="767"/>
                </a:lnTo>
                <a:lnTo>
                  <a:pt x="0" y="723"/>
                </a:lnTo>
                <a:lnTo>
                  <a:pt x="0" y="716"/>
                </a:lnTo>
                <a:lnTo>
                  <a:pt x="0" y="713"/>
                </a:lnTo>
                <a:lnTo>
                  <a:pt x="0" y="695"/>
                </a:lnTo>
                <a:lnTo>
                  <a:pt x="0" y="683"/>
                </a:lnTo>
                <a:lnTo>
                  <a:pt x="0" y="661"/>
                </a:lnTo>
                <a:lnTo>
                  <a:pt x="0" y="646"/>
                </a:lnTo>
                <a:lnTo>
                  <a:pt x="0" y="645"/>
                </a:lnTo>
                <a:lnTo>
                  <a:pt x="0" y="621"/>
                </a:lnTo>
                <a:lnTo>
                  <a:pt x="0" y="620"/>
                </a:lnTo>
                <a:lnTo>
                  <a:pt x="0" y="616"/>
                </a:lnTo>
                <a:lnTo>
                  <a:pt x="0" y="607"/>
                </a:lnTo>
                <a:lnTo>
                  <a:pt x="0" y="605"/>
                </a:lnTo>
                <a:lnTo>
                  <a:pt x="0" y="604"/>
                </a:lnTo>
                <a:lnTo>
                  <a:pt x="0" y="602"/>
                </a:lnTo>
                <a:lnTo>
                  <a:pt x="0" y="600"/>
                </a:lnTo>
                <a:lnTo>
                  <a:pt x="0" y="598"/>
                </a:lnTo>
                <a:lnTo>
                  <a:pt x="0" y="584"/>
                </a:lnTo>
                <a:lnTo>
                  <a:pt x="0" y="541"/>
                </a:lnTo>
                <a:lnTo>
                  <a:pt x="0" y="540"/>
                </a:lnTo>
                <a:lnTo>
                  <a:pt x="0" y="506"/>
                </a:lnTo>
                <a:lnTo>
                  <a:pt x="0" y="480"/>
                </a:lnTo>
                <a:lnTo>
                  <a:pt x="0" y="479"/>
                </a:lnTo>
                <a:lnTo>
                  <a:pt x="0" y="478"/>
                </a:lnTo>
                <a:lnTo>
                  <a:pt x="0" y="477"/>
                </a:lnTo>
                <a:lnTo>
                  <a:pt x="0" y="463"/>
                </a:lnTo>
                <a:lnTo>
                  <a:pt x="0" y="458"/>
                </a:lnTo>
                <a:lnTo>
                  <a:pt x="0" y="430"/>
                </a:lnTo>
                <a:lnTo>
                  <a:pt x="0" y="419"/>
                </a:lnTo>
                <a:lnTo>
                  <a:pt x="0" y="404"/>
                </a:lnTo>
                <a:lnTo>
                  <a:pt x="0" y="353"/>
                </a:lnTo>
                <a:lnTo>
                  <a:pt x="0" y="335"/>
                </a:lnTo>
                <a:lnTo>
                  <a:pt x="0" y="308"/>
                </a:lnTo>
                <a:lnTo>
                  <a:pt x="0" y="227"/>
                </a:lnTo>
                <a:lnTo>
                  <a:pt x="0" y="184"/>
                </a:lnTo>
                <a:lnTo>
                  <a:pt x="0" y="151"/>
                </a:lnTo>
                <a:lnTo>
                  <a:pt x="0" y="148"/>
                </a:lnTo>
                <a:lnTo>
                  <a:pt x="0" y="127"/>
                </a:lnTo>
                <a:lnTo>
                  <a:pt x="0" y="122"/>
                </a:lnTo>
                <a:lnTo>
                  <a:pt x="0" y="118"/>
                </a:lnTo>
                <a:lnTo>
                  <a:pt x="0" y="115"/>
                </a:lnTo>
                <a:lnTo>
                  <a:pt x="0" y="111"/>
                </a:lnTo>
                <a:lnTo>
                  <a:pt x="0" y="107"/>
                </a:lnTo>
                <a:lnTo>
                  <a:pt x="0" y="104"/>
                </a:lnTo>
                <a:lnTo>
                  <a:pt x="0" y="75"/>
                </a:lnTo>
                <a:lnTo>
                  <a:pt x="0" y="71"/>
                </a:lnTo>
                <a:lnTo>
                  <a:pt x="0" y="70"/>
                </a:lnTo>
                <a:lnTo>
                  <a:pt x="0" y="65"/>
                </a:lnTo>
                <a:lnTo>
                  <a:pt x="0" y="62"/>
                </a:lnTo>
                <a:lnTo>
                  <a:pt x="0" y="57"/>
                </a:lnTo>
                <a:lnTo>
                  <a:pt x="0" y="52"/>
                </a:lnTo>
                <a:lnTo>
                  <a:pt x="0" y="51"/>
                </a:lnTo>
                <a:lnTo>
                  <a:pt x="0" y="47"/>
                </a:lnTo>
                <a:lnTo>
                  <a:pt x="0" y="45"/>
                </a:lnTo>
                <a:lnTo>
                  <a:pt x="0" y="42"/>
                </a:lnTo>
                <a:lnTo>
                  <a:pt x="0" y="25"/>
                </a:lnTo>
                <a:lnTo>
                  <a:pt x="0" y="15"/>
                </a:lnTo>
                <a:lnTo>
                  <a:pt x="0" y="13"/>
                </a:lnTo>
                <a:lnTo>
                  <a:pt x="0" y="12"/>
                </a:lnTo>
                <a:lnTo>
                  <a:pt x="0" y="0"/>
                </a:lnTo>
                <a:lnTo>
                  <a:pt x="1" y="0"/>
                </a:lnTo>
                <a:lnTo>
                  <a:pt x="2" y="0"/>
                </a:lnTo>
                <a:lnTo>
                  <a:pt x="7" y="0"/>
                </a:lnTo>
                <a:lnTo>
                  <a:pt x="33" y="1"/>
                </a:lnTo>
                <a:lnTo>
                  <a:pt x="70" y="1"/>
                </a:lnTo>
                <a:lnTo>
                  <a:pt x="75" y="1"/>
                </a:lnTo>
                <a:lnTo>
                  <a:pt x="81" y="1"/>
                </a:lnTo>
                <a:lnTo>
                  <a:pt x="84" y="1"/>
                </a:lnTo>
                <a:lnTo>
                  <a:pt x="87" y="1"/>
                </a:lnTo>
                <a:lnTo>
                  <a:pt x="98" y="1"/>
                </a:lnTo>
                <a:lnTo>
                  <a:pt x="105" y="2"/>
                </a:lnTo>
                <a:lnTo>
                  <a:pt x="127" y="2"/>
                </a:lnTo>
                <a:lnTo>
                  <a:pt x="131" y="2"/>
                </a:lnTo>
                <a:lnTo>
                  <a:pt x="139" y="2"/>
                </a:lnTo>
                <a:lnTo>
                  <a:pt x="143" y="2"/>
                </a:lnTo>
                <a:lnTo>
                  <a:pt x="152" y="2"/>
                </a:lnTo>
                <a:lnTo>
                  <a:pt x="153" y="2"/>
                </a:lnTo>
                <a:lnTo>
                  <a:pt x="158" y="2"/>
                </a:lnTo>
                <a:lnTo>
                  <a:pt x="179" y="3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18" name="Freeform 506">
            <a:extLst>
              <a:ext uri="{FF2B5EF4-FFF2-40B4-BE49-F238E27FC236}">
                <a16:creationId xmlns:a16="http://schemas.microsoft.com/office/drawing/2014/main" id="{D326B15F-E511-AABD-BAAA-EE3EF6E9EC0A}"/>
              </a:ext>
            </a:extLst>
          </p:cNvPr>
          <p:cNvSpPr>
            <a:spLocks noEditPoints="1"/>
          </p:cNvSpPr>
          <p:nvPr/>
        </p:nvSpPr>
        <p:spPr bwMode="auto">
          <a:xfrm>
            <a:off x="5634478" y="1753379"/>
            <a:ext cx="1119392" cy="1080934"/>
          </a:xfrm>
          <a:custGeom>
            <a:avLst/>
            <a:gdLst>
              <a:gd name="T0" fmla="*/ 72 w 815"/>
              <a:gd name="T1" fmla="*/ 504 h 787"/>
              <a:gd name="T2" fmla="*/ 133 w 815"/>
              <a:gd name="T3" fmla="*/ 449 h 787"/>
              <a:gd name="T4" fmla="*/ 193 w 815"/>
              <a:gd name="T5" fmla="*/ 355 h 787"/>
              <a:gd name="T6" fmla="*/ 267 w 815"/>
              <a:gd name="T7" fmla="*/ 349 h 787"/>
              <a:gd name="T8" fmla="*/ 283 w 815"/>
              <a:gd name="T9" fmla="*/ 390 h 787"/>
              <a:gd name="T10" fmla="*/ 312 w 815"/>
              <a:gd name="T11" fmla="*/ 397 h 787"/>
              <a:gd name="T12" fmla="*/ 259 w 815"/>
              <a:gd name="T13" fmla="*/ 330 h 787"/>
              <a:gd name="T14" fmla="*/ 237 w 815"/>
              <a:gd name="T15" fmla="*/ 312 h 787"/>
              <a:gd name="T16" fmla="*/ 234 w 815"/>
              <a:gd name="T17" fmla="*/ 288 h 787"/>
              <a:gd name="T18" fmla="*/ 173 w 815"/>
              <a:gd name="T19" fmla="*/ 247 h 787"/>
              <a:gd name="T20" fmla="*/ 174 w 815"/>
              <a:gd name="T21" fmla="*/ 182 h 787"/>
              <a:gd name="T22" fmla="*/ 215 w 815"/>
              <a:gd name="T23" fmla="*/ 136 h 787"/>
              <a:gd name="T24" fmla="*/ 254 w 815"/>
              <a:gd name="T25" fmla="*/ 187 h 787"/>
              <a:gd name="T26" fmla="*/ 323 w 815"/>
              <a:gd name="T27" fmla="*/ 97 h 787"/>
              <a:gd name="T28" fmla="*/ 358 w 815"/>
              <a:gd name="T29" fmla="*/ 126 h 787"/>
              <a:gd name="T30" fmla="*/ 365 w 815"/>
              <a:gd name="T31" fmla="*/ 146 h 787"/>
              <a:gd name="T32" fmla="*/ 383 w 815"/>
              <a:gd name="T33" fmla="*/ 169 h 787"/>
              <a:gd name="T34" fmla="*/ 398 w 815"/>
              <a:gd name="T35" fmla="*/ 143 h 787"/>
              <a:gd name="T36" fmla="*/ 447 w 815"/>
              <a:gd name="T37" fmla="*/ 81 h 787"/>
              <a:gd name="T38" fmla="*/ 463 w 815"/>
              <a:gd name="T39" fmla="*/ 21 h 787"/>
              <a:gd name="T40" fmla="*/ 510 w 815"/>
              <a:gd name="T41" fmla="*/ 6 h 787"/>
              <a:gd name="T42" fmla="*/ 508 w 815"/>
              <a:gd name="T43" fmla="*/ 48 h 787"/>
              <a:gd name="T44" fmla="*/ 544 w 815"/>
              <a:gd name="T45" fmla="*/ 126 h 787"/>
              <a:gd name="T46" fmla="*/ 530 w 815"/>
              <a:gd name="T47" fmla="*/ 187 h 787"/>
              <a:gd name="T48" fmla="*/ 603 w 815"/>
              <a:gd name="T49" fmla="*/ 161 h 787"/>
              <a:gd name="T50" fmla="*/ 657 w 815"/>
              <a:gd name="T51" fmla="*/ 165 h 787"/>
              <a:gd name="T52" fmla="*/ 567 w 815"/>
              <a:gd name="T53" fmla="*/ 228 h 787"/>
              <a:gd name="T54" fmla="*/ 545 w 815"/>
              <a:gd name="T55" fmla="*/ 217 h 787"/>
              <a:gd name="T56" fmla="*/ 563 w 815"/>
              <a:gd name="T57" fmla="*/ 243 h 787"/>
              <a:gd name="T58" fmla="*/ 560 w 815"/>
              <a:gd name="T59" fmla="*/ 287 h 787"/>
              <a:gd name="T60" fmla="*/ 580 w 815"/>
              <a:gd name="T61" fmla="*/ 309 h 787"/>
              <a:gd name="T62" fmla="*/ 607 w 815"/>
              <a:gd name="T63" fmla="*/ 382 h 787"/>
              <a:gd name="T64" fmla="*/ 604 w 815"/>
              <a:gd name="T65" fmla="*/ 468 h 787"/>
              <a:gd name="T66" fmla="*/ 717 w 815"/>
              <a:gd name="T67" fmla="*/ 524 h 787"/>
              <a:gd name="T68" fmla="*/ 813 w 815"/>
              <a:gd name="T69" fmla="*/ 438 h 787"/>
              <a:gd name="T70" fmla="*/ 762 w 815"/>
              <a:gd name="T71" fmla="*/ 471 h 787"/>
              <a:gd name="T72" fmla="*/ 698 w 815"/>
              <a:gd name="T73" fmla="*/ 655 h 787"/>
              <a:gd name="T74" fmla="*/ 709 w 815"/>
              <a:gd name="T75" fmla="*/ 696 h 787"/>
              <a:gd name="T76" fmla="*/ 615 w 815"/>
              <a:gd name="T77" fmla="*/ 678 h 787"/>
              <a:gd name="T78" fmla="*/ 614 w 815"/>
              <a:gd name="T79" fmla="*/ 769 h 787"/>
              <a:gd name="T80" fmla="*/ 570 w 815"/>
              <a:gd name="T81" fmla="*/ 722 h 787"/>
              <a:gd name="T82" fmla="*/ 527 w 815"/>
              <a:gd name="T83" fmla="*/ 720 h 787"/>
              <a:gd name="T84" fmla="*/ 495 w 815"/>
              <a:gd name="T85" fmla="*/ 698 h 787"/>
              <a:gd name="T86" fmla="*/ 426 w 815"/>
              <a:gd name="T87" fmla="*/ 691 h 787"/>
              <a:gd name="T88" fmla="*/ 403 w 815"/>
              <a:gd name="T89" fmla="*/ 699 h 787"/>
              <a:gd name="T90" fmla="*/ 400 w 815"/>
              <a:gd name="T91" fmla="*/ 758 h 787"/>
              <a:gd name="T92" fmla="*/ 406 w 815"/>
              <a:gd name="T93" fmla="*/ 690 h 787"/>
              <a:gd name="T94" fmla="*/ 396 w 815"/>
              <a:gd name="T95" fmla="*/ 631 h 787"/>
              <a:gd name="T96" fmla="*/ 347 w 815"/>
              <a:gd name="T97" fmla="*/ 541 h 787"/>
              <a:gd name="T98" fmla="*/ 348 w 815"/>
              <a:gd name="T99" fmla="*/ 513 h 787"/>
              <a:gd name="T100" fmla="*/ 270 w 815"/>
              <a:gd name="T101" fmla="*/ 471 h 787"/>
              <a:gd name="T102" fmla="*/ 173 w 815"/>
              <a:gd name="T103" fmla="*/ 486 h 787"/>
              <a:gd name="T104" fmla="*/ 97 w 815"/>
              <a:gd name="T105" fmla="*/ 485 h 787"/>
              <a:gd name="T106" fmla="*/ 236 w 815"/>
              <a:gd name="T107" fmla="*/ 267 h 787"/>
              <a:gd name="T108" fmla="*/ 269 w 815"/>
              <a:gd name="T109" fmla="*/ 219 h 787"/>
              <a:gd name="T110" fmla="*/ 303 w 815"/>
              <a:gd name="T111" fmla="*/ 252 h 787"/>
              <a:gd name="T112" fmla="*/ 495 w 815"/>
              <a:gd name="T113" fmla="*/ 219 h 787"/>
              <a:gd name="T114" fmla="*/ 486 w 815"/>
              <a:gd name="T115" fmla="*/ 155 h 787"/>
              <a:gd name="T116" fmla="*/ 568 w 815"/>
              <a:gd name="T117" fmla="*/ 627 h 787"/>
              <a:gd name="T118" fmla="*/ 584 w 815"/>
              <a:gd name="T119" fmla="*/ 639 h 787"/>
              <a:gd name="T120" fmla="*/ 593 w 815"/>
              <a:gd name="T121" fmla="*/ 657 h 787"/>
              <a:gd name="T122" fmla="*/ 569 w 815"/>
              <a:gd name="T123" fmla="*/ 621 h 7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15" h="787">
                <a:moveTo>
                  <a:pt x="0" y="567"/>
                </a:moveTo>
                <a:lnTo>
                  <a:pt x="35" y="548"/>
                </a:lnTo>
                <a:lnTo>
                  <a:pt x="37" y="547"/>
                </a:lnTo>
                <a:lnTo>
                  <a:pt x="39" y="546"/>
                </a:lnTo>
                <a:lnTo>
                  <a:pt x="42" y="545"/>
                </a:lnTo>
                <a:lnTo>
                  <a:pt x="43" y="544"/>
                </a:lnTo>
                <a:lnTo>
                  <a:pt x="48" y="540"/>
                </a:lnTo>
                <a:lnTo>
                  <a:pt x="50" y="540"/>
                </a:lnTo>
                <a:lnTo>
                  <a:pt x="51" y="539"/>
                </a:lnTo>
                <a:lnTo>
                  <a:pt x="52" y="538"/>
                </a:lnTo>
                <a:lnTo>
                  <a:pt x="55" y="536"/>
                </a:lnTo>
                <a:lnTo>
                  <a:pt x="55" y="535"/>
                </a:lnTo>
                <a:lnTo>
                  <a:pt x="56" y="532"/>
                </a:lnTo>
                <a:lnTo>
                  <a:pt x="56" y="531"/>
                </a:lnTo>
                <a:lnTo>
                  <a:pt x="58" y="529"/>
                </a:lnTo>
                <a:lnTo>
                  <a:pt x="59" y="528"/>
                </a:lnTo>
                <a:lnTo>
                  <a:pt x="59" y="527"/>
                </a:lnTo>
                <a:lnTo>
                  <a:pt x="60" y="527"/>
                </a:lnTo>
                <a:lnTo>
                  <a:pt x="61" y="524"/>
                </a:lnTo>
                <a:lnTo>
                  <a:pt x="62" y="521"/>
                </a:lnTo>
                <a:lnTo>
                  <a:pt x="63" y="520"/>
                </a:lnTo>
                <a:lnTo>
                  <a:pt x="64" y="518"/>
                </a:lnTo>
                <a:lnTo>
                  <a:pt x="65" y="515"/>
                </a:lnTo>
                <a:lnTo>
                  <a:pt x="68" y="511"/>
                </a:lnTo>
                <a:lnTo>
                  <a:pt x="70" y="507"/>
                </a:lnTo>
                <a:lnTo>
                  <a:pt x="72" y="505"/>
                </a:lnTo>
                <a:lnTo>
                  <a:pt x="72" y="504"/>
                </a:lnTo>
                <a:lnTo>
                  <a:pt x="76" y="499"/>
                </a:lnTo>
                <a:lnTo>
                  <a:pt x="77" y="495"/>
                </a:lnTo>
                <a:lnTo>
                  <a:pt x="78" y="494"/>
                </a:lnTo>
                <a:lnTo>
                  <a:pt x="81" y="488"/>
                </a:lnTo>
                <a:lnTo>
                  <a:pt x="85" y="482"/>
                </a:lnTo>
                <a:lnTo>
                  <a:pt x="87" y="479"/>
                </a:lnTo>
                <a:lnTo>
                  <a:pt x="88" y="477"/>
                </a:lnTo>
                <a:lnTo>
                  <a:pt x="89" y="474"/>
                </a:lnTo>
                <a:lnTo>
                  <a:pt x="93" y="472"/>
                </a:lnTo>
                <a:lnTo>
                  <a:pt x="95" y="471"/>
                </a:lnTo>
                <a:lnTo>
                  <a:pt x="96" y="471"/>
                </a:lnTo>
                <a:lnTo>
                  <a:pt x="97" y="470"/>
                </a:lnTo>
                <a:lnTo>
                  <a:pt x="98" y="470"/>
                </a:lnTo>
                <a:lnTo>
                  <a:pt x="98" y="469"/>
                </a:lnTo>
                <a:lnTo>
                  <a:pt x="99" y="469"/>
                </a:lnTo>
                <a:lnTo>
                  <a:pt x="99" y="468"/>
                </a:lnTo>
                <a:lnTo>
                  <a:pt x="101" y="468"/>
                </a:lnTo>
                <a:lnTo>
                  <a:pt x="105" y="465"/>
                </a:lnTo>
                <a:lnTo>
                  <a:pt x="111" y="463"/>
                </a:lnTo>
                <a:lnTo>
                  <a:pt x="112" y="462"/>
                </a:lnTo>
                <a:lnTo>
                  <a:pt x="113" y="461"/>
                </a:lnTo>
                <a:lnTo>
                  <a:pt x="117" y="458"/>
                </a:lnTo>
                <a:lnTo>
                  <a:pt x="121" y="457"/>
                </a:lnTo>
                <a:lnTo>
                  <a:pt x="125" y="454"/>
                </a:lnTo>
                <a:lnTo>
                  <a:pt x="130" y="452"/>
                </a:lnTo>
                <a:lnTo>
                  <a:pt x="130" y="451"/>
                </a:lnTo>
                <a:lnTo>
                  <a:pt x="133" y="449"/>
                </a:lnTo>
                <a:lnTo>
                  <a:pt x="134" y="449"/>
                </a:lnTo>
                <a:lnTo>
                  <a:pt x="125" y="433"/>
                </a:lnTo>
                <a:lnTo>
                  <a:pt x="132" y="429"/>
                </a:lnTo>
                <a:lnTo>
                  <a:pt x="120" y="407"/>
                </a:lnTo>
                <a:lnTo>
                  <a:pt x="122" y="406"/>
                </a:lnTo>
                <a:lnTo>
                  <a:pt x="121" y="404"/>
                </a:lnTo>
                <a:lnTo>
                  <a:pt x="121" y="403"/>
                </a:lnTo>
                <a:lnTo>
                  <a:pt x="122" y="403"/>
                </a:lnTo>
                <a:lnTo>
                  <a:pt x="128" y="399"/>
                </a:lnTo>
                <a:lnTo>
                  <a:pt x="129" y="398"/>
                </a:lnTo>
                <a:lnTo>
                  <a:pt x="133" y="410"/>
                </a:lnTo>
                <a:lnTo>
                  <a:pt x="138" y="416"/>
                </a:lnTo>
                <a:lnTo>
                  <a:pt x="147" y="411"/>
                </a:lnTo>
                <a:lnTo>
                  <a:pt x="140" y="397"/>
                </a:lnTo>
                <a:lnTo>
                  <a:pt x="177" y="378"/>
                </a:lnTo>
                <a:lnTo>
                  <a:pt x="172" y="369"/>
                </a:lnTo>
                <a:lnTo>
                  <a:pt x="173" y="368"/>
                </a:lnTo>
                <a:lnTo>
                  <a:pt x="176" y="366"/>
                </a:lnTo>
                <a:lnTo>
                  <a:pt x="176" y="364"/>
                </a:lnTo>
                <a:lnTo>
                  <a:pt x="181" y="362"/>
                </a:lnTo>
                <a:lnTo>
                  <a:pt x="182" y="361"/>
                </a:lnTo>
                <a:lnTo>
                  <a:pt x="183" y="360"/>
                </a:lnTo>
                <a:lnTo>
                  <a:pt x="185" y="359"/>
                </a:lnTo>
                <a:lnTo>
                  <a:pt x="190" y="356"/>
                </a:lnTo>
                <a:lnTo>
                  <a:pt x="191" y="355"/>
                </a:lnTo>
                <a:lnTo>
                  <a:pt x="192" y="355"/>
                </a:lnTo>
                <a:lnTo>
                  <a:pt x="193" y="355"/>
                </a:lnTo>
                <a:lnTo>
                  <a:pt x="198" y="355"/>
                </a:lnTo>
                <a:lnTo>
                  <a:pt x="199" y="355"/>
                </a:lnTo>
                <a:lnTo>
                  <a:pt x="202" y="355"/>
                </a:lnTo>
                <a:lnTo>
                  <a:pt x="203" y="355"/>
                </a:lnTo>
                <a:lnTo>
                  <a:pt x="207" y="354"/>
                </a:lnTo>
                <a:lnTo>
                  <a:pt x="208" y="354"/>
                </a:lnTo>
                <a:lnTo>
                  <a:pt x="210" y="354"/>
                </a:lnTo>
                <a:lnTo>
                  <a:pt x="211" y="354"/>
                </a:lnTo>
                <a:lnTo>
                  <a:pt x="216" y="354"/>
                </a:lnTo>
                <a:lnTo>
                  <a:pt x="217" y="354"/>
                </a:lnTo>
                <a:lnTo>
                  <a:pt x="222" y="354"/>
                </a:lnTo>
                <a:lnTo>
                  <a:pt x="223" y="354"/>
                </a:lnTo>
                <a:lnTo>
                  <a:pt x="228" y="354"/>
                </a:lnTo>
                <a:lnTo>
                  <a:pt x="229" y="353"/>
                </a:lnTo>
                <a:lnTo>
                  <a:pt x="231" y="353"/>
                </a:lnTo>
                <a:lnTo>
                  <a:pt x="232" y="353"/>
                </a:lnTo>
                <a:lnTo>
                  <a:pt x="236" y="352"/>
                </a:lnTo>
                <a:lnTo>
                  <a:pt x="242" y="349"/>
                </a:lnTo>
                <a:lnTo>
                  <a:pt x="243" y="349"/>
                </a:lnTo>
                <a:lnTo>
                  <a:pt x="244" y="349"/>
                </a:lnTo>
                <a:lnTo>
                  <a:pt x="245" y="349"/>
                </a:lnTo>
                <a:lnTo>
                  <a:pt x="248" y="349"/>
                </a:lnTo>
                <a:lnTo>
                  <a:pt x="252" y="349"/>
                </a:lnTo>
                <a:lnTo>
                  <a:pt x="256" y="349"/>
                </a:lnTo>
                <a:lnTo>
                  <a:pt x="258" y="349"/>
                </a:lnTo>
                <a:lnTo>
                  <a:pt x="266" y="349"/>
                </a:lnTo>
                <a:lnTo>
                  <a:pt x="267" y="349"/>
                </a:lnTo>
                <a:lnTo>
                  <a:pt x="268" y="349"/>
                </a:lnTo>
                <a:lnTo>
                  <a:pt x="270" y="353"/>
                </a:lnTo>
                <a:lnTo>
                  <a:pt x="275" y="361"/>
                </a:lnTo>
                <a:lnTo>
                  <a:pt x="277" y="364"/>
                </a:lnTo>
                <a:lnTo>
                  <a:pt x="277" y="365"/>
                </a:lnTo>
                <a:lnTo>
                  <a:pt x="278" y="366"/>
                </a:lnTo>
                <a:lnTo>
                  <a:pt x="280" y="368"/>
                </a:lnTo>
                <a:lnTo>
                  <a:pt x="280" y="369"/>
                </a:lnTo>
                <a:lnTo>
                  <a:pt x="282" y="369"/>
                </a:lnTo>
                <a:lnTo>
                  <a:pt x="283" y="370"/>
                </a:lnTo>
                <a:lnTo>
                  <a:pt x="285" y="371"/>
                </a:lnTo>
                <a:lnTo>
                  <a:pt x="286" y="372"/>
                </a:lnTo>
                <a:lnTo>
                  <a:pt x="288" y="372"/>
                </a:lnTo>
                <a:lnTo>
                  <a:pt x="289" y="373"/>
                </a:lnTo>
                <a:lnTo>
                  <a:pt x="291" y="373"/>
                </a:lnTo>
                <a:lnTo>
                  <a:pt x="293" y="373"/>
                </a:lnTo>
                <a:lnTo>
                  <a:pt x="294" y="373"/>
                </a:lnTo>
                <a:lnTo>
                  <a:pt x="294" y="374"/>
                </a:lnTo>
                <a:lnTo>
                  <a:pt x="292" y="379"/>
                </a:lnTo>
                <a:lnTo>
                  <a:pt x="292" y="382"/>
                </a:lnTo>
                <a:lnTo>
                  <a:pt x="292" y="383"/>
                </a:lnTo>
                <a:lnTo>
                  <a:pt x="289" y="385"/>
                </a:lnTo>
                <a:lnTo>
                  <a:pt x="288" y="385"/>
                </a:lnTo>
                <a:lnTo>
                  <a:pt x="287" y="386"/>
                </a:lnTo>
                <a:lnTo>
                  <a:pt x="285" y="389"/>
                </a:lnTo>
                <a:lnTo>
                  <a:pt x="284" y="390"/>
                </a:lnTo>
                <a:lnTo>
                  <a:pt x="283" y="390"/>
                </a:lnTo>
                <a:lnTo>
                  <a:pt x="282" y="391"/>
                </a:lnTo>
                <a:lnTo>
                  <a:pt x="282" y="393"/>
                </a:lnTo>
                <a:lnTo>
                  <a:pt x="280" y="394"/>
                </a:lnTo>
                <a:lnTo>
                  <a:pt x="280" y="395"/>
                </a:lnTo>
                <a:lnTo>
                  <a:pt x="279" y="394"/>
                </a:lnTo>
                <a:lnTo>
                  <a:pt x="275" y="394"/>
                </a:lnTo>
                <a:lnTo>
                  <a:pt x="272" y="394"/>
                </a:lnTo>
                <a:lnTo>
                  <a:pt x="267" y="394"/>
                </a:lnTo>
                <a:lnTo>
                  <a:pt x="267" y="396"/>
                </a:lnTo>
                <a:lnTo>
                  <a:pt x="267" y="397"/>
                </a:lnTo>
                <a:lnTo>
                  <a:pt x="267" y="399"/>
                </a:lnTo>
                <a:lnTo>
                  <a:pt x="262" y="403"/>
                </a:lnTo>
                <a:lnTo>
                  <a:pt x="265" y="408"/>
                </a:lnTo>
                <a:lnTo>
                  <a:pt x="267" y="413"/>
                </a:lnTo>
                <a:lnTo>
                  <a:pt x="269" y="416"/>
                </a:lnTo>
                <a:lnTo>
                  <a:pt x="271" y="420"/>
                </a:lnTo>
                <a:lnTo>
                  <a:pt x="275" y="418"/>
                </a:lnTo>
                <a:lnTo>
                  <a:pt x="280" y="415"/>
                </a:lnTo>
                <a:lnTo>
                  <a:pt x="285" y="413"/>
                </a:lnTo>
                <a:lnTo>
                  <a:pt x="297" y="406"/>
                </a:lnTo>
                <a:lnTo>
                  <a:pt x="298" y="405"/>
                </a:lnTo>
                <a:lnTo>
                  <a:pt x="302" y="404"/>
                </a:lnTo>
                <a:lnTo>
                  <a:pt x="306" y="401"/>
                </a:lnTo>
                <a:lnTo>
                  <a:pt x="308" y="399"/>
                </a:lnTo>
                <a:lnTo>
                  <a:pt x="309" y="399"/>
                </a:lnTo>
                <a:lnTo>
                  <a:pt x="311" y="398"/>
                </a:lnTo>
                <a:lnTo>
                  <a:pt x="312" y="397"/>
                </a:lnTo>
                <a:lnTo>
                  <a:pt x="313" y="395"/>
                </a:lnTo>
                <a:lnTo>
                  <a:pt x="314" y="395"/>
                </a:lnTo>
                <a:lnTo>
                  <a:pt x="317" y="394"/>
                </a:lnTo>
                <a:lnTo>
                  <a:pt x="319" y="394"/>
                </a:lnTo>
                <a:lnTo>
                  <a:pt x="320" y="393"/>
                </a:lnTo>
                <a:lnTo>
                  <a:pt x="321" y="393"/>
                </a:lnTo>
                <a:lnTo>
                  <a:pt x="322" y="393"/>
                </a:lnTo>
                <a:lnTo>
                  <a:pt x="326" y="390"/>
                </a:lnTo>
                <a:lnTo>
                  <a:pt x="326" y="382"/>
                </a:lnTo>
                <a:lnTo>
                  <a:pt x="326" y="380"/>
                </a:lnTo>
                <a:lnTo>
                  <a:pt x="312" y="372"/>
                </a:lnTo>
                <a:lnTo>
                  <a:pt x="293" y="360"/>
                </a:lnTo>
                <a:lnTo>
                  <a:pt x="280" y="351"/>
                </a:lnTo>
                <a:lnTo>
                  <a:pt x="276" y="348"/>
                </a:lnTo>
                <a:lnTo>
                  <a:pt x="271" y="344"/>
                </a:lnTo>
                <a:lnTo>
                  <a:pt x="270" y="343"/>
                </a:lnTo>
                <a:lnTo>
                  <a:pt x="267" y="337"/>
                </a:lnTo>
                <a:lnTo>
                  <a:pt x="266" y="336"/>
                </a:lnTo>
                <a:lnTo>
                  <a:pt x="265" y="335"/>
                </a:lnTo>
                <a:lnTo>
                  <a:pt x="265" y="334"/>
                </a:lnTo>
                <a:lnTo>
                  <a:pt x="265" y="332"/>
                </a:lnTo>
                <a:lnTo>
                  <a:pt x="263" y="331"/>
                </a:lnTo>
                <a:lnTo>
                  <a:pt x="262" y="331"/>
                </a:lnTo>
                <a:lnTo>
                  <a:pt x="261" y="331"/>
                </a:lnTo>
                <a:lnTo>
                  <a:pt x="260" y="331"/>
                </a:lnTo>
                <a:lnTo>
                  <a:pt x="260" y="330"/>
                </a:lnTo>
                <a:lnTo>
                  <a:pt x="259" y="330"/>
                </a:lnTo>
                <a:lnTo>
                  <a:pt x="259" y="329"/>
                </a:lnTo>
                <a:lnTo>
                  <a:pt x="259" y="328"/>
                </a:lnTo>
                <a:lnTo>
                  <a:pt x="259" y="327"/>
                </a:lnTo>
                <a:lnTo>
                  <a:pt x="259" y="324"/>
                </a:lnTo>
                <a:lnTo>
                  <a:pt x="258" y="323"/>
                </a:lnTo>
                <a:lnTo>
                  <a:pt x="257" y="321"/>
                </a:lnTo>
                <a:lnTo>
                  <a:pt x="257" y="319"/>
                </a:lnTo>
                <a:lnTo>
                  <a:pt x="256" y="318"/>
                </a:lnTo>
                <a:lnTo>
                  <a:pt x="254" y="318"/>
                </a:lnTo>
                <a:lnTo>
                  <a:pt x="253" y="318"/>
                </a:lnTo>
                <a:lnTo>
                  <a:pt x="253" y="319"/>
                </a:lnTo>
                <a:lnTo>
                  <a:pt x="252" y="319"/>
                </a:lnTo>
                <a:lnTo>
                  <a:pt x="252" y="320"/>
                </a:lnTo>
                <a:lnTo>
                  <a:pt x="251" y="320"/>
                </a:lnTo>
                <a:lnTo>
                  <a:pt x="251" y="321"/>
                </a:lnTo>
                <a:lnTo>
                  <a:pt x="250" y="321"/>
                </a:lnTo>
                <a:lnTo>
                  <a:pt x="249" y="321"/>
                </a:lnTo>
                <a:lnTo>
                  <a:pt x="244" y="319"/>
                </a:lnTo>
                <a:lnTo>
                  <a:pt x="243" y="318"/>
                </a:lnTo>
                <a:lnTo>
                  <a:pt x="242" y="316"/>
                </a:lnTo>
                <a:lnTo>
                  <a:pt x="241" y="315"/>
                </a:lnTo>
                <a:lnTo>
                  <a:pt x="240" y="315"/>
                </a:lnTo>
                <a:lnTo>
                  <a:pt x="237" y="315"/>
                </a:lnTo>
                <a:lnTo>
                  <a:pt x="237" y="314"/>
                </a:lnTo>
                <a:lnTo>
                  <a:pt x="236" y="314"/>
                </a:lnTo>
                <a:lnTo>
                  <a:pt x="237" y="313"/>
                </a:lnTo>
                <a:lnTo>
                  <a:pt x="237" y="312"/>
                </a:lnTo>
                <a:lnTo>
                  <a:pt x="239" y="312"/>
                </a:lnTo>
                <a:lnTo>
                  <a:pt x="239" y="311"/>
                </a:lnTo>
                <a:lnTo>
                  <a:pt x="239" y="310"/>
                </a:lnTo>
                <a:lnTo>
                  <a:pt x="237" y="310"/>
                </a:lnTo>
                <a:lnTo>
                  <a:pt x="236" y="310"/>
                </a:lnTo>
                <a:lnTo>
                  <a:pt x="235" y="310"/>
                </a:lnTo>
                <a:lnTo>
                  <a:pt x="234" y="310"/>
                </a:lnTo>
                <a:lnTo>
                  <a:pt x="233" y="309"/>
                </a:lnTo>
                <a:lnTo>
                  <a:pt x="232" y="307"/>
                </a:lnTo>
                <a:lnTo>
                  <a:pt x="231" y="307"/>
                </a:lnTo>
                <a:lnTo>
                  <a:pt x="231" y="306"/>
                </a:lnTo>
                <a:lnTo>
                  <a:pt x="231" y="305"/>
                </a:lnTo>
                <a:lnTo>
                  <a:pt x="231" y="304"/>
                </a:lnTo>
                <a:lnTo>
                  <a:pt x="229" y="303"/>
                </a:lnTo>
                <a:lnTo>
                  <a:pt x="229" y="302"/>
                </a:lnTo>
                <a:lnTo>
                  <a:pt x="229" y="298"/>
                </a:lnTo>
                <a:lnTo>
                  <a:pt x="228" y="297"/>
                </a:lnTo>
                <a:lnTo>
                  <a:pt x="229" y="296"/>
                </a:lnTo>
                <a:lnTo>
                  <a:pt x="231" y="296"/>
                </a:lnTo>
                <a:lnTo>
                  <a:pt x="231" y="295"/>
                </a:lnTo>
                <a:lnTo>
                  <a:pt x="232" y="295"/>
                </a:lnTo>
                <a:lnTo>
                  <a:pt x="232" y="294"/>
                </a:lnTo>
                <a:lnTo>
                  <a:pt x="233" y="294"/>
                </a:lnTo>
                <a:lnTo>
                  <a:pt x="235" y="293"/>
                </a:lnTo>
                <a:lnTo>
                  <a:pt x="236" y="293"/>
                </a:lnTo>
                <a:lnTo>
                  <a:pt x="236" y="292"/>
                </a:lnTo>
                <a:lnTo>
                  <a:pt x="234" y="288"/>
                </a:lnTo>
                <a:lnTo>
                  <a:pt x="231" y="286"/>
                </a:lnTo>
                <a:lnTo>
                  <a:pt x="229" y="284"/>
                </a:lnTo>
                <a:lnTo>
                  <a:pt x="228" y="284"/>
                </a:lnTo>
                <a:lnTo>
                  <a:pt x="227" y="282"/>
                </a:lnTo>
                <a:lnTo>
                  <a:pt x="223" y="279"/>
                </a:lnTo>
                <a:lnTo>
                  <a:pt x="218" y="276"/>
                </a:lnTo>
                <a:lnTo>
                  <a:pt x="215" y="274"/>
                </a:lnTo>
                <a:lnTo>
                  <a:pt x="214" y="273"/>
                </a:lnTo>
                <a:lnTo>
                  <a:pt x="211" y="272"/>
                </a:lnTo>
                <a:lnTo>
                  <a:pt x="208" y="270"/>
                </a:lnTo>
                <a:lnTo>
                  <a:pt x="207" y="270"/>
                </a:lnTo>
                <a:lnTo>
                  <a:pt x="205" y="269"/>
                </a:lnTo>
                <a:lnTo>
                  <a:pt x="203" y="268"/>
                </a:lnTo>
                <a:lnTo>
                  <a:pt x="202" y="268"/>
                </a:lnTo>
                <a:lnTo>
                  <a:pt x="201" y="267"/>
                </a:lnTo>
                <a:lnTo>
                  <a:pt x="200" y="267"/>
                </a:lnTo>
                <a:lnTo>
                  <a:pt x="198" y="264"/>
                </a:lnTo>
                <a:lnTo>
                  <a:pt x="196" y="262"/>
                </a:lnTo>
                <a:lnTo>
                  <a:pt x="193" y="261"/>
                </a:lnTo>
                <a:lnTo>
                  <a:pt x="192" y="259"/>
                </a:lnTo>
                <a:lnTo>
                  <a:pt x="190" y="260"/>
                </a:lnTo>
                <a:lnTo>
                  <a:pt x="189" y="262"/>
                </a:lnTo>
                <a:lnTo>
                  <a:pt x="179" y="252"/>
                </a:lnTo>
                <a:lnTo>
                  <a:pt x="177" y="249"/>
                </a:lnTo>
                <a:lnTo>
                  <a:pt x="176" y="249"/>
                </a:lnTo>
                <a:lnTo>
                  <a:pt x="174" y="248"/>
                </a:lnTo>
                <a:lnTo>
                  <a:pt x="173" y="247"/>
                </a:lnTo>
                <a:lnTo>
                  <a:pt x="173" y="246"/>
                </a:lnTo>
                <a:lnTo>
                  <a:pt x="172" y="246"/>
                </a:lnTo>
                <a:lnTo>
                  <a:pt x="171" y="245"/>
                </a:lnTo>
                <a:lnTo>
                  <a:pt x="172" y="244"/>
                </a:lnTo>
                <a:lnTo>
                  <a:pt x="173" y="240"/>
                </a:lnTo>
                <a:lnTo>
                  <a:pt x="174" y="239"/>
                </a:lnTo>
                <a:lnTo>
                  <a:pt x="175" y="236"/>
                </a:lnTo>
                <a:lnTo>
                  <a:pt x="175" y="235"/>
                </a:lnTo>
                <a:lnTo>
                  <a:pt x="177" y="230"/>
                </a:lnTo>
                <a:lnTo>
                  <a:pt x="179" y="228"/>
                </a:lnTo>
                <a:lnTo>
                  <a:pt x="180" y="223"/>
                </a:lnTo>
                <a:lnTo>
                  <a:pt x="180" y="222"/>
                </a:lnTo>
                <a:lnTo>
                  <a:pt x="180" y="219"/>
                </a:lnTo>
                <a:lnTo>
                  <a:pt x="181" y="211"/>
                </a:lnTo>
                <a:lnTo>
                  <a:pt x="182" y="202"/>
                </a:lnTo>
                <a:lnTo>
                  <a:pt x="182" y="201"/>
                </a:lnTo>
                <a:lnTo>
                  <a:pt x="181" y="201"/>
                </a:lnTo>
                <a:lnTo>
                  <a:pt x="181" y="200"/>
                </a:lnTo>
                <a:lnTo>
                  <a:pt x="180" y="200"/>
                </a:lnTo>
                <a:lnTo>
                  <a:pt x="173" y="200"/>
                </a:lnTo>
                <a:lnTo>
                  <a:pt x="173" y="198"/>
                </a:lnTo>
                <a:lnTo>
                  <a:pt x="172" y="198"/>
                </a:lnTo>
                <a:lnTo>
                  <a:pt x="173" y="195"/>
                </a:lnTo>
                <a:lnTo>
                  <a:pt x="173" y="190"/>
                </a:lnTo>
                <a:lnTo>
                  <a:pt x="173" y="184"/>
                </a:lnTo>
                <a:lnTo>
                  <a:pt x="173" y="182"/>
                </a:lnTo>
                <a:lnTo>
                  <a:pt x="174" y="182"/>
                </a:lnTo>
                <a:lnTo>
                  <a:pt x="174" y="181"/>
                </a:lnTo>
                <a:lnTo>
                  <a:pt x="177" y="181"/>
                </a:lnTo>
                <a:lnTo>
                  <a:pt x="180" y="182"/>
                </a:lnTo>
                <a:lnTo>
                  <a:pt x="183" y="181"/>
                </a:lnTo>
                <a:lnTo>
                  <a:pt x="183" y="178"/>
                </a:lnTo>
                <a:lnTo>
                  <a:pt x="183" y="177"/>
                </a:lnTo>
                <a:lnTo>
                  <a:pt x="185" y="177"/>
                </a:lnTo>
                <a:lnTo>
                  <a:pt x="187" y="177"/>
                </a:lnTo>
                <a:lnTo>
                  <a:pt x="189" y="177"/>
                </a:lnTo>
                <a:lnTo>
                  <a:pt x="192" y="178"/>
                </a:lnTo>
                <a:lnTo>
                  <a:pt x="194" y="178"/>
                </a:lnTo>
                <a:lnTo>
                  <a:pt x="196" y="176"/>
                </a:lnTo>
                <a:lnTo>
                  <a:pt x="196" y="165"/>
                </a:lnTo>
                <a:lnTo>
                  <a:pt x="197" y="161"/>
                </a:lnTo>
                <a:lnTo>
                  <a:pt x="197" y="153"/>
                </a:lnTo>
                <a:lnTo>
                  <a:pt x="198" y="140"/>
                </a:lnTo>
                <a:lnTo>
                  <a:pt x="199" y="125"/>
                </a:lnTo>
                <a:lnTo>
                  <a:pt x="207" y="125"/>
                </a:lnTo>
                <a:lnTo>
                  <a:pt x="207" y="123"/>
                </a:lnTo>
                <a:lnTo>
                  <a:pt x="207" y="122"/>
                </a:lnTo>
                <a:lnTo>
                  <a:pt x="207" y="119"/>
                </a:lnTo>
                <a:lnTo>
                  <a:pt x="207" y="118"/>
                </a:lnTo>
                <a:lnTo>
                  <a:pt x="213" y="118"/>
                </a:lnTo>
                <a:lnTo>
                  <a:pt x="215" y="118"/>
                </a:lnTo>
                <a:lnTo>
                  <a:pt x="215" y="131"/>
                </a:lnTo>
                <a:lnTo>
                  <a:pt x="215" y="135"/>
                </a:lnTo>
                <a:lnTo>
                  <a:pt x="215" y="136"/>
                </a:lnTo>
                <a:lnTo>
                  <a:pt x="226" y="136"/>
                </a:lnTo>
                <a:lnTo>
                  <a:pt x="237" y="136"/>
                </a:lnTo>
                <a:lnTo>
                  <a:pt x="241" y="136"/>
                </a:lnTo>
                <a:lnTo>
                  <a:pt x="241" y="140"/>
                </a:lnTo>
                <a:lnTo>
                  <a:pt x="242" y="150"/>
                </a:lnTo>
                <a:lnTo>
                  <a:pt x="242" y="153"/>
                </a:lnTo>
                <a:lnTo>
                  <a:pt x="242" y="155"/>
                </a:lnTo>
                <a:lnTo>
                  <a:pt x="240" y="155"/>
                </a:lnTo>
                <a:lnTo>
                  <a:pt x="239" y="155"/>
                </a:lnTo>
                <a:lnTo>
                  <a:pt x="215" y="155"/>
                </a:lnTo>
                <a:lnTo>
                  <a:pt x="214" y="184"/>
                </a:lnTo>
                <a:lnTo>
                  <a:pt x="219" y="185"/>
                </a:lnTo>
                <a:lnTo>
                  <a:pt x="219" y="197"/>
                </a:lnTo>
                <a:lnTo>
                  <a:pt x="222" y="197"/>
                </a:lnTo>
                <a:lnTo>
                  <a:pt x="226" y="197"/>
                </a:lnTo>
                <a:lnTo>
                  <a:pt x="233" y="197"/>
                </a:lnTo>
                <a:lnTo>
                  <a:pt x="234" y="197"/>
                </a:lnTo>
                <a:lnTo>
                  <a:pt x="234" y="190"/>
                </a:lnTo>
                <a:lnTo>
                  <a:pt x="240" y="190"/>
                </a:lnTo>
                <a:lnTo>
                  <a:pt x="245" y="190"/>
                </a:lnTo>
                <a:lnTo>
                  <a:pt x="248" y="190"/>
                </a:lnTo>
                <a:lnTo>
                  <a:pt x="254" y="190"/>
                </a:lnTo>
                <a:lnTo>
                  <a:pt x="256" y="190"/>
                </a:lnTo>
                <a:lnTo>
                  <a:pt x="258" y="190"/>
                </a:lnTo>
                <a:lnTo>
                  <a:pt x="259" y="190"/>
                </a:lnTo>
                <a:lnTo>
                  <a:pt x="259" y="187"/>
                </a:lnTo>
                <a:lnTo>
                  <a:pt x="254" y="187"/>
                </a:lnTo>
                <a:lnTo>
                  <a:pt x="254" y="184"/>
                </a:lnTo>
                <a:lnTo>
                  <a:pt x="254" y="180"/>
                </a:lnTo>
                <a:lnTo>
                  <a:pt x="254" y="179"/>
                </a:lnTo>
                <a:lnTo>
                  <a:pt x="269" y="179"/>
                </a:lnTo>
                <a:lnTo>
                  <a:pt x="269" y="170"/>
                </a:lnTo>
                <a:lnTo>
                  <a:pt x="293" y="170"/>
                </a:lnTo>
                <a:lnTo>
                  <a:pt x="293" y="168"/>
                </a:lnTo>
                <a:lnTo>
                  <a:pt x="313" y="168"/>
                </a:lnTo>
                <a:lnTo>
                  <a:pt x="313" y="153"/>
                </a:lnTo>
                <a:lnTo>
                  <a:pt x="313" y="133"/>
                </a:lnTo>
                <a:lnTo>
                  <a:pt x="313" y="121"/>
                </a:lnTo>
                <a:lnTo>
                  <a:pt x="312" y="117"/>
                </a:lnTo>
                <a:lnTo>
                  <a:pt x="308" y="114"/>
                </a:lnTo>
                <a:lnTo>
                  <a:pt x="304" y="111"/>
                </a:lnTo>
                <a:lnTo>
                  <a:pt x="303" y="106"/>
                </a:lnTo>
                <a:lnTo>
                  <a:pt x="303" y="75"/>
                </a:lnTo>
                <a:lnTo>
                  <a:pt x="303" y="70"/>
                </a:lnTo>
                <a:lnTo>
                  <a:pt x="303" y="54"/>
                </a:lnTo>
                <a:lnTo>
                  <a:pt x="304" y="53"/>
                </a:lnTo>
                <a:lnTo>
                  <a:pt x="315" y="53"/>
                </a:lnTo>
                <a:lnTo>
                  <a:pt x="315" y="61"/>
                </a:lnTo>
                <a:lnTo>
                  <a:pt x="315" y="73"/>
                </a:lnTo>
                <a:lnTo>
                  <a:pt x="315" y="75"/>
                </a:lnTo>
                <a:lnTo>
                  <a:pt x="315" y="77"/>
                </a:lnTo>
                <a:lnTo>
                  <a:pt x="315" y="90"/>
                </a:lnTo>
                <a:lnTo>
                  <a:pt x="323" y="90"/>
                </a:lnTo>
                <a:lnTo>
                  <a:pt x="323" y="97"/>
                </a:lnTo>
                <a:lnTo>
                  <a:pt x="315" y="97"/>
                </a:lnTo>
                <a:lnTo>
                  <a:pt x="315" y="104"/>
                </a:lnTo>
                <a:lnTo>
                  <a:pt x="319" y="104"/>
                </a:lnTo>
                <a:lnTo>
                  <a:pt x="323" y="105"/>
                </a:lnTo>
                <a:lnTo>
                  <a:pt x="326" y="106"/>
                </a:lnTo>
                <a:lnTo>
                  <a:pt x="327" y="108"/>
                </a:lnTo>
                <a:lnTo>
                  <a:pt x="327" y="111"/>
                </a:lnTo>
                <a:lnTo>
                  <a:pt x="327" y="117"/>
                </a:lnTo>
                <a:lnTo>
                  <a:pt x="332" y="117"/>
                </a:lnTo>
                <a:lnTo>
                  <a:pt x="334" y="117"/>
                </a:lnTo>
                <a:lnTo>
                  <a:pt x="349" y="117"/>
                </a:lnTo>
                <a:lnTo>
                  <a:pt x="352" y="119"/>
                </a:lnTo>
                <a:lnTo>
                  <a:pt x="352" y="120"/>
                </a:lnTo>
                <a:lnTo>
                  <a:pt x="352" y="121"/>
                </a:lnTo>
                <a:lnTo>
                  <a:pt x="352" y="123"/>
                </a:lnTo>
                <a:lnTo>
                  <a:pt x="351" y="123"/>
                </a:lnTo>
                <a:lnTo>
                  <a:pt x="351" y="125"/>
                </a:lnTo>
                <a:lnTo>
                  <a:pt x="352" y="125"/>
                </a:lnTo>
                <a:lnTo>
                  <a:pt x="352" y="126"/>
                </a:lnTo>
                <a:lnTo>
                  <a:pt x="353" y="126"/>
                </a:lnTo>
                <a:lnTo>
                  <a:pt x="354" y="126"/>
                </a:lnTo>
                <a:lnTo>
                  <a:pt x="354" y="127"/>
                </a:lnTo>
                <a:lnTo>
                  <a:pt x="355" y="127"/>
                </a:lnTo>
                <a:lnTo>
                  <a:pt x="355" y="126"/>
                </a:lnTo>
                <a:lnTo>
                  <a:pt x="356" y="126"/>
                </a:lnTo>
                <a:lnTo>
                  <a:pt x="357" y="126"/>
                </a:lnTo>
                <a:lnTo>
                  <a:pt x="358" y="126"/>
                </a:lnTo>
                <a:lnTo>
                  <a:pt x="360" y="126"/>
                </a:lnTo>
                <a:lnTo>
                  <a:pt x="360" y="127"/>
                </a:lnTo>
                <a:lnTo>
                  <a:pt x="361" y="128"/>
                </a:lnTo>
                <a:lnTo>
                  <a:pt x="361" y="130"/>
                </a:lnTo>
                <a:lnTo>
                  <a:pt x="361" y="131"/>
                </a:lnTo>
                <a:lnTo>
                  <a:pt x="361" y="133"/>
                </a:lnTo>
                <a:lnTo>
                  <a:pt x="360" y="133"/>
                </a:lnTo>
                <a:lnTo>
                  <a:pt x="360" y="134"/>
                </a:lnTo>
                <a:lnTo>
                  <a:pt x="360" y="135"/>
                </a:lnTo>
                <a:lnTo>
                  <a:pt x="360" y="136"/>
                </a:lnTo>
                <a:lnTo>
                  <a:pt x="358" y="137"/>
                </a:lnTo>
                <a:lnTo>
                  <a:pt x="357" y="137"/>
                </a:lnTo>
                <a:lnTo>
                  <a:pt x="357" y="138"/>
                </a:lnTo>
                <a:lnTo>
                  <a:pt x="356" y="139"/>
                </a:lnTo>
                <a:lnTo>
                  <a:pt x="356" y="140"/>
                </a:lnTo>
                <a:lnTo>
                  <a:pt x="357" y="140"/>
                </a:lnTo>
                <a:lnTo>
                  <a:pt x="357" y="142"/>
                </a:lnTo>
                <a:lnTo>
                  <a:pt x="358" y="143"/>
                </a:lnTo>
                <a:lnTo>
                  <a:pt x="358" y="144"/>
                </a:lnTo>
                <a:lnTo>
                  <a:pt x="360" y="144"/>
                </a:lnTo>
                <a:lnTo>
                  <a:pt x="360" y="145"/>
                </a:lnTo>
                <a:lnTo>
                  <a:pt x="361" y="145"/>
                </a:lnTo>
                <a:lnTo>
                  <a:pt x="361" y="146"/>
                </a:lnTo>
                <a:lnTo>
                  <a:pt x="362" y="146"/>
                </a:lnTo>
                <a:lnTo>
                  <a:pt x="363" y="146"/>
                </a:lnTo>
                <a:lnTo>
                  <a:pt x="364" y="146"/>
                </a:lnTo>
                <a:lnTo>
                  <a:pt x="365" y="146"/>
                </a:lnTo>
                <a:lnTo>
                  <a:pt x="366" y="146"/>
                </a:lnTo>
                <a:lnTo>
                  <a:pt x="368" y="147"/>
                </a:lnTo>
                <a:lnTo>
                  <a:pt x="369" y="148"/>
                </a:lnTo>
                <a:lnTo>
                  <a:pt x="370" y="150"/>
                </a:lnTo>
                <a:lnTo>
                  <a:pt x="371" y="153"/>
                </a:lnTo>
                <a:lnTo>
                  <a:pt x="372" y="155"/>
                </a:lnTo>
                <a:lnTo>
                  <a:pt x="372" y="157"/>
                </a:lnTo>
                <a:lnTo>
                  <a:pt x="372" y="159"/>
                </a:lnTo>
                <a:lnTo>
                  <a:pt x="372" y="160"/>
                </a:lnTo>
                <a:lnTo>
                  <a:pt x="371" y="161"/>
                </a:lnTo>
                <a:lnTo>
                  <a:pt x="371" y="162"/>
                </a:lnTo>
                <a:lnTo>
                  <a:pt x="370" y="162"/>
                </a:lnTo>
                <a:lnTo>
                  <a:pt x="370" y="163"/>
                </a:lnTo>
                <a:lnTo>
                  <a:pt x="370" y="164"/>
                </a:lnTo>
                <a:lnTo>
                  <a:pt x="371" y="164"/>
                </a:lnTo>
                <a:lnTo>
                  <a:pt x="372" y="165"/>
                </a:lnTo>
                <a:lnTo>
                  <a:pt x="373" y="167"/>
                </a:lnTo>
                <a:lnTo>
                  <a:pt x="373" y="168"/>
                </a:lnTo>
                <a:lnTo>
                  <a:pt x="374" y="168"/>
                </a:lnTo>
                <a:lnTo>
                  <a:pt x="373" y="169"/>
                </a:lnTo>
                <a:lnTo>
                  <a:pt x="374" y="169"/>
                </a:lnTo>
                <a:lnTo>
                  <a:pt x="375" y="169"/>
                </a:lnTo>
                <a:lnTo>
                  <a:pt x="377" y="170"/>
                </a:lnTo>
                <a:lnTo>
                  <a:pt x="379" y="169"/>
                </a:lnTo>
                <a:lnTo>
                  <a:pt x="380" y="169"/>
                </a:lnTo>
                <a:lnTo>
                  <a:pt x="382" y="169"/>
                </a:lnTo>
                <a:lnTo>
                  <a:pt x="383" y="169"/>
                </a:lnTo>
                <a:lnTo>
                  <a:pt x="384" y="169"/>
                </a:lnTo>
                <a:lnTo>
                  <a:pt x="386" y="169"/>
                </a:lnTo>
                <a:lnTo>
                  <a:pt x="387" y="170"/>
                </a:lnTo>
                <a:lnTo>
                  <a:pt x="388" y="171"/>
                </a:lnTo>
                <a:lnTo>
                  <a:pt x="388" y="172"/>
                </a:lnTo>
                <a:lnTo>
                  <a:pt x="389" y="175"/>
                </a:lnTo>
                <a:lnTo>
                  <a:pt x="389" y="176"/>
                </a:lnTo>
                <a:lnTo>
                  <a:pt x="389" y="177"/>
                </a:lnTo>
                <a:lnTo>
                  <a:pt x="390" y="177"/>
                </a:lnTo>
                <a:lnTo>
                  <a:pt x="390" y="178"/>
                </a:lnTo>
                <a:lnTo>
                  <a:pt x="391" y="178"/>
                </a:lnTo>
                <a:lnTo>
                  <a:pt x="392" y="178"/>
                </a:lnTo>
                <a:lnTo>
                  <a:pt x="394" y="178"/>
                </a:lnTo>
                <a:lnTo>
                  <a:pt x="394" y="177"/>
                </a:lnTo>
                <a:lnTo>
                  <a:pt x="395" y="176"/>
                </a:lnTo>
                <a:lnTo>
                  <a:pt x="396" y="176"/>
                </a:lnTo>
                <a:lnTo>
                  <a:pt x="397" y="175"/>
                </a:lnTo>
                <a:lnTo>
                  <a:pt x="398" y="175"/>
                </a:lnTo>
                <a:lnTo>
                  <a:pt x="399" y="175"/>
                </a:lnTo>
                <a:lnTo>
                  <a:pt x="399" y="173"/>
                </a:lnTo>
                <a:lnTo>
                  <a:pt x="399" y="162"/>
                </a:lnTo>
                <a:lnTo>
                  <a:pt x="399" y="160"/>
                </a:lnTo>
                <a:lnTo>
                  <a:pt x="398" y="156"/>
                </a:lnTo>
                <a:lnTo>
                  <a:pt x="398" y="153"/>
                </a:lnTo>
                <a:lnTo>
                  <a:pt x="398" y="151"/>
                </a:lnTo>
                <a:lnTo>
                  <a:pt x="398" y="147"/>
                </a:lnTo>
                <a:lnTo>
                  <a:pt x="398" y="143"/>
                </a:lnTo>
                <a:lnTo>
                  <a:pt x="398" y="135"/>
                </a:lnTo>
                <a:lnTo>
                  <a:pt x="398" y="130"/>
                </a:lnTo>
                <a:lnTo>
                  <a:pt x="398" y="126"/>
                </a:lnTo>
                <a:lnTo>
                  <a:pt x="398" y="122"/>
                </a:lnTo>
                <a:lnTo>
                  <a:pt x="398" y="118"/>
                </a:lnTo>
                <a:lnTo>
                  <a:pt x="398" y="114"/>
                </a:lnTo>
                <a:lnTo>
                  <a:pt x="398" y="113"/>
                </a:lnTo>
                <a:lnTo>
                  <a:pt x="398" y="110"/>
                </a:lnTo>
                <a:lnTo>
                  <a:pt x="398" y="103"/>
                </a:lnTo>
                <a:lnTo>
                  <a:pt x="398" y="100"/>
                </a:lnTo>
                <a:lnTo>
                  <a:pt x="398" y="93"/>
                </a:lnTo>
                <a:lnTo>
                  <a:pt x="398" y="92"/>
                </a:lnTo>
                <a:lnTo>
                  <a:pt x="398" y="88"/>
                </a:lnTo>
                <a:lnTo>
                  <a:pt x="406" y="88"/>
                </a:lnTo>
                <a:lnTo>
                  <a:pt x="413" y="88"/>
                </a:lnTo>
                <a:lnTo>
                  <a:pt x="414" y="88"/>
                </a:lnTo>
                <a:lnTo>
                  <a:pt x="418" y="88"/>
                </a:lnTo>
                <a:lnTo>
                  <a:pt x="425" y="88"/>
                </a:lnTo>
                <a:lnTo>
                  <a:pt x="431" y="88"/>
                </a:lnTo>
                <a:lnTo>
                  <a:pt x="431" y="85"/>
                </a:lnTo>
                <a:lnTo>
                  <a:pt x="431" y="84"/>
                </a:lnTo>
                <a:lnTo>
                  <a:pt x="431" y="83"/>
                </a:lnTo>
                <a:lnTo>
                  <a:pt x="432" y="83"/>
                </a:lnTo>
                <a:lnTo>
                  <a:pt x="437" y="83"/>
                </a:lnTo>
                <a:lnTo>
                  <a:pt x="443" y="83"/>
                </a:lnTo>
                <a:lnTo>
                  <a:pt x="447" y="83"/>
                </a:lnTo>
                <a:lnTo>
                  <a:pt x="447" y="81"/>
                </a:lnTo>
                <a:lnTo>
                  <a:pt x="447" y="80"/>
                </a:lnTo>
                <a:lnTo>
                  <a:pt x="447" y="79"/>
                </a:lnTo>
                <a:lnTo>
                  <a:pt x="447" y="78"/>
                </a:lnTo>
                <a:lnTo>
                  <a:pt x="446" y="78"/>
                </a:lnTo>
                <a:lnTo>
                  <a:pt x="444" y="77"/>
                </a:lnTo>
                <a:lnTo>
                  <a:pt x="444" y="76"/>
                </a:lnTo>
                <a:lnTo>
                  <a:pt x="444" y="75"/>
                </a:lnTo>
                <a:lnTo>
                  <a:pt x="446" y="73"/>
                </a:lnTo>
                <a:lnTo>
                  <a:pt x="444" y="73"/>
                </a:lnTo>
                <a:lnTo>
                  <a:pt x="444" y="72"/>
                </a:lnTo>
                <a:lnTo>
                  <a:pt x="444" y="71"/>
                </a:lnTo>
                <a:lnTo>
                  <a:pt x="446" y="70"/>
                </a:lnTo>
                <a:lnTo>
                  <a:pt x="446" y="69"/>
                </a:lnTo>
                <a:lnTo>
                  <a:pt x="446" y="68"/>
                </a:lnTo>
                <a:lnTo>
                  <a:pt x="444" y="68"/>
                </a:lnTo>
                <a:lnTo>
                  <a:pt x="448" y="68"/>
                </a:lnTo>
                <a:lnTo>
                  <a:pt x="448" y="61"/>
                </a:lnTo>
                <a:lnTo>
                  <a:pt x="448" y="51"/>
                </a:lnTo>
                <a:lnTo>
                  <a:pt x="448" y="48"/>
                </a:lnTo>
                <a:lnTo>
                  <a:pt x="463" y="50"/>
                </a:lnTo>
                <a:lnTo>
                  <a:pt x="463" y="46"/>
                </a:lnTo>
                <a:lnTo>
                  <a:pt x="463" y="42"/>
                </a:lnTo>
                <a:lnTo>
                  <a:pt x="463" y="34"/>
                </a:lnTo>
                <a:lnTo>
                  <a:pt x="463" y="30"/>
                </a:lnTo>
                <a:lnTo>
                  <a:pt x="463" y="23"/>
                </a:lnTo>
                <a:lnTo>
                  <a:pt x="463" y="22"/>
                </a:lnTo>
                <a:lnTo>
                  <a:pt x="463" y="21"/>
                </a:lnTo>
                <a:lnTo>
                  <a:pt x="463" y="20"/>
                </a:lnTo>
                <a:lnTo>
                  <a:pt x="461" y="20"/>
                </a:lnTo>
                <a:lnTo>
                  <a:pt x="464" y="20"/>
                </a:lnTo>
                <a:lnTo>
                  <a:pt x="464" y="19"/>
                </a:lnTo>
                <a:lnTo>
                  <a:pt x="463" y="1"/>
                </a:lnTo>
                <a:lnTo>
                  <a:pt x="483" y="1"/>
                </a:lnTo>
                <a:lnTo>
                  <a:pt x="486" y="1"/>
                </a:lnTo>
                <a:lnTo>
                  <a:pt x="486" y="2"/>
                </a:lnTo>
                <a:lnTo>
                  <a:pt x="486" y="11"/>
                </a:lnTo>
                <a:lnTo>
                  <a:pt x="491" y="11"/>
                </a:lnTo>
                <a:lnTo>
                  <a:pt x="492" y="11"/>
                </a:lnTo>
                <a:lnTo>
                  <a:pt x="494" y="8"/>
                </a:lnTo>
                <a:lnTo>
                  <a:pt x="495" y="9"/>
                </a:lnTo>
                <a:lnTo>
                  <a:pt x="498" y="10"/>
                </a:lnTo>
                <a:lnTo>
                  <a:pt x="499" y="8"/>
                </a:lnTo>
                <a:lnTo>
                  <a:pt x="498" y="6"/>
                </a:lnTo>
                <a:lnTo>
                  <a:pt x="499" y="6"/>
                </a:lnTo>
                <a:lnTo>
                  <a:pt x="500" y="5"/>
                </a:lnTo>
                <a:lnTo>
                  <a:pt x="501" y="5"/>
                </a:lnTo>
                <a:lnTo>
                  <a:pt x="502" y="4"/>
                </a:lnTo>
                <a:lnTo>
                  <a:pt x="503" y="5"/>
                </a:lnTo>
                <a:lnTo>
                  <a:pt x="506" y="5"/>
                </a:lnTo>
                <a:lnTo>
                  <a:pt x="507" y="6"/>
                </a:lnTo>
                <a:lnTo>
                  <a:pt x="509" y="4"/>
                </a:lnTo>
                <a:lnTo>
                  <a:pt x="510" y="3"/>
                </a:lnTo>
                <a:lnTo>
                  <a:pt x="510" y="5"/>
                </a:lnTo>
                <a:lnTo>
                  <a:pt x="510" y="6"/>
                </a:lnTo>
                <a:lnTo>
                  <a:pt x="512" y="6"/>
                </a:lnTo>
                <a:lnTo>
                  <a:pt x="513" y="4"/>
                </a:lnTo>
                <a:lnTo>
                  <a:pt x="515" y="2"/>
                </a:lnTo>
                <a:lnTo>
                  <a:pt x="515" y="1"/>
                </a:lnTo>
                <a:lnTo>
                  <a:pt x="516" y="0"/>
                </a:lnTo>
                <a:lnTo>
                  <a:pt x="518" y="0"/>
                </a:lnTo>
                <a:lnTo>
                  <a:pt x="519" y="0"/>
                </a:lnTo>
                <a:lnTo>
                  <a:pt x="519" y="1"/>
                </a:lnTo>
                <a:lnTo>
                  <a:pt x="518" y="1"/>
                </a:lnTo>
                <a:lnTo>
                  <a:pt x="520" y="2"/>
                </a:lnTo>
                <a:lnTo>
                  <a:pt x="520" y="1"/>
                </a:lnTo>
                <a:lnTo>
                  <a:pt x="521" y="0"/>
                </a:lnTo>
                <a:lnTo>
                  <a:pt x="524" y="0"/>
                </a:lnTo>
                <a:lnTo>
                  <a:pt x="524" y="2"/>
                </a:lnTo>
                <a:lnTo>
                  <a:pt x="524" y="5"/>
                </a:lnTo>
                <a:lnTo>
                  <a:pt x="524" y="10"/>
                </a:lnTo>
                <a:lnTo>
                  <a:pt x="524" y="9"/>
                </a:lnTo>
                <a:lnTo>
                  <a:pt x="524" y="16"/>
                </a:lnTo>
                <a:lnTo>
                  <a:pt x="524" y="18"/>
                </a:lnTo>
                <a:lnTo>
                  <a:pt x="522" y="20"/>
                </a:lnTo>
                <a:lnTo>
                  <a:pt x="521" y="22"/>
                </a:lnTo>
                <a:lnTo>
                  <a:pt x="521" y="25"/>
                </a:lnTo>
                <a:lnTo>
                  <a:pt x="519" y="28"/>
                </a:lnTo>
                <a:lnTo>
                  <a:pt x="517" y="34"/>
                </a:lnTo>
                <a:lnTo>
                  <a:pt x="512" y="41"/>
                </a:lnTo>
                <a:lnTo>
                  <a:pt x="511" y="44"/>
                </a:lnTo>
                <a:lnTo>
                  <a:pt x="508" y="48"/>
                </a:lnTo>
                <a:lnTo>
                  <a:pt x="507" y="51"/>
                </a:lnTo>
                <a:lnTo>
                  <a:pt x="506" y="54"/>
                </a:lnTo>
                <a:lnTo>
                  <a:pt x="503" y="58"/>
                </a:lnTo>
                <a:lnTo>
                  <a:pt x="502" y="61"/>
                </a:lnTo>
                <a:lnTo>
                  <a:pt x="502" y="63"/>
                </a:lnTo>
                <a:lnTo>
                  <a:pt x="501" y="64"/>
                </a:lnTo>
                <a:lnTo>
                  <a:pt x="501" y="65"/>
                </a:lnTo>
                <a:lnTo>
                  <a:pt x="501" y="67"/>
                </a:lnTo>
                <a:lnTo>
                  <a:pt x="502" y="67"/>
                </a:lnTo>
                <a:lnTo>
                  <a:pt x="501" y="68"/>
                </a:lnTo>
                <a:lnTo>
                  <a:pt x="501" y="70"/>
                </a:lnTo>
                <a:lnTo>
                  <a:pt x="501" y="71"/>
                </a:lnTo>
                <a:lnTo>
                  <a:pt x="504" y="72"/>
                </a:lnTo>
                <a:lnTo>
                  <a:pt x="503" y="90"/>
                </a:lnTo>
                <a:lnTo>
                  <a:pt x="503" y="92"/>
                </a:lnTo>
                <a:lnTo>
                  <a:pt x="501" y="95"/>
                </a:lnTo>
                <a:lnTo>
                  <a:pt x="499" y="103"/>
                </a:lnTo>
                <a:lnTo>
                  <a:pt x="498" y="105"/>
                </a:lnTo>
                <a:lnTo>
                  <a:pt x="496" y="111"/>
                </a:lnTo>
                <a:lnTo>
                  <a:pt x="495" y="118"/>
                </a:lnTo>
                <a:lnTo>
                  <a:pt x="493" y="123"/>
                </a:lnTo>
                <a:lnTo>
                  <a:pt x="491" y="128"/>
                </a:lnTo>
                <a:lnTo>
                  <a:pt x="491" y="130"/>
                </a:lnTo>
                <a:lnTo>
                  <a:pt x="526" y="130"/>
                </a:lnTo>
                <a:lnTo>
                  <a:pt x="526" y="125"/>
                </a:lnTo>
                <a:lnTo>
                  <a:pt x="537" y="126"/>
                </a:lnTo>
                <a:lnTo>
                  <a:pt x="544" y="126"/>
                </a:lnTo>
                <a:lnTo>
                  <a:pt x="549" y="126"/>
                </a:lnTo>
                <a:lnTo>
                  <a:pt x="550" y="138"/>
                </a:lnTo>
                <a:lnTo>
                  <a:pt x="549" y="148"/>
                </a:lnTo>
                <a:lnTo>
                  <a:pt x="550" y="155"/>
                </a:lnTo>
                <a:lnTo>
                  <a:pt x="547" y="155"/>
                </a:lnTo>
                <a:lnTo>
                  <a:pt x="545" y="155"/>
                </a:lnTo>
                <a:lnTo>
                  <a:pt x="543" y="155"/>
                </a:lnTo>
                <a:lnTo>
                  <a:pt x="541" y="155"/>
                </a:lnTo>
                <a:lnTo>
                  <a:pt x="539" y="155"/>
                </a:lnTo>
                <a:lnTo>
                  <a:pt x="538" y="155"/>
                </a:lnTo>
                <a:lnTo>
                  <a:pt x="537" y="155"/>
                </a:lnTo>
                <a:lnTo>
                  <a:pt x="534" y="155"/>
                </a:lnTo>
                <a:lnTo>
                  <a:pt x="532" y="155"/>
                </a:lnTo>
                <a:lnTo>
                  <a:pt x="529" y="155"/>
                </a:lnTo>
                <a:lnTo>
                  <a:pt x="528" y="155"/>
                </a:lnTo>
                <a:lnTo>
                  <a:pt x="527" y="155"/>
                </a:lnTo>
                <a:lnTo>
                  <a:pt x="526" y="155"/>
                </a:lnTo>
                <a:lnTo>
                  <a:pt x="525" y="155"/>
                </a:lnTo>
                <a:lnTo>
                  <a:pt x="525" y="156"/>
                </a:lnTo>
                <a:lnTo>
                  <a:pt x="525" y="177"/>
                </a:lnTo>
                <a:lnTo>
                  <a:pt x="526" y="179"/>
                </a:lnTo>
                <a:lnTo>
                  <a:pt x="527" y="179"/>
                </a:lnTo>
                <a:lnTo>
                  <a:pt x="527" y="180"/>
                </a:lnTo>
                <a:lnTo>
                  <a:pt x="528" y="184"/>
                </a:lnTo>
                <a:lnTo>
                  <a:pt x="528" y="185"/>
                </a:lnTo>
                <a:lnTo>
                  <a:pt x="529" y="186"/>
                </a:lnTo>
                <a:lnTo>
                  <a:pt x="530" y="187"/>
                </a:lnTo>
                <a:lnTo>
                  <a:pt x="532" y="187"/>
                </a:lnTo>
                <a:lnTo>
                  <a:pt x="529" y="188"/>
                </a:lnTo>
                <a:lnTo>
                  <a:pt x="533" y="193"/>
                </a:lnTo>
                <a:lnTo>
                  <a:pt x="533" y="198"/>
                </a:lnTo>
                <a:lnTo>
                  <a:pt x="535" y="201"/>
                </a:lnTo>
                <a:lnTo>
                  <a:pt x="536" y="200"/>
                </a:lnTo>
                <a:lnTo>
                  <a:pt x="536" y="195"/>
                </a:lnTo>
                <a:lnTo>
                  <a:pt x="536" y="194"/>
                </a:lnTo>
                <a:lnTo>
                  <a:pt x="539" y="194"/>
                </a:lnTo>
                <a:lnTo>
                  <a:pt x="541" y="193"/>
                </a:lnTo>
                <a:lnTo>
                  <a:pt x="543" y="193"/>
                </a:lnTo>
                <a:lnTo>
                  <a:pt x="544" y="193"/>
                </a:lnTo>
                <a:lnTo>
                  <a:pt x="547" y="193"/>
                </a:lnTo>
                <a:lnTo>
                  <a:pt x="549" y="193"/>
                </a:lnTo>
                <a:lnTo>
                  <a:pt x="550" y="192"/>
                </a:lnTo>
                <a:lnTo>
                  <a:pt x="555" y="189"/>
                </a:lnTo>
                <a:lnTo>
                  <a:pt x="558" y="188"/>
                </a:lnTo>
                <a:lnTo>
                  <a:pt x="563" y="185"/>
                </a:lnTo>
                <a:lnTo>
                  <a:pt x="564" y="184"/>
                </a:lnTo>
                <a:lnTo>
                  <a:pt x="565" y="184"/>
                </a:lnTo>
                <a:lnTo>
                  <a:pt x="565" y="182"/>
                </a:lnTo>
                <a:lnTo>
                  <a:pt x="569" y="180"/>
                </a:lnTo>
                <a:lnTo>
                  <a:pt x="569" y="181"/>
                </a:lnTo>
                <a:lnTo>
                  <a:pt x="598" y="163"/>
                </a:lnTo>
                <a:lnTo>
                  <a:pt x="599" y="163"/>
                </a:lnTo>
                <a:lnTo>
                  <a:pt x="601" y="162"/>
                </a:lnTo>
                <a:lnTo>
                  <a:pt x="603" y="161"/>
                </a:lnTo>
                <a:lnTo>
                  <a:pt x="621" y="151"/>
                </a:lnTo>
                <a:lnTo>
                  <a:pt x="636" y="152"/>
                </a:lnTo>
                <a:lnTo>
                  <a:pt x="650" y="152"/>
                </a:lnTo>
                <a:lnTo>
                  <a:pt x="657" y="153"/>
                </a:lnTo>
                <a:lnTo>
                  <a:pt x="667" y="154"/>
                </a:lnTo>
                <a:lnTo>
                  <a:pt x="673" y="154"/>
                </a:lnTo>
                <a:lnTo>
                  <a:pt x="675" y="155"/>
                </a:lnTo>
                <a:lnTo>
                  <a:pt x="676" y="154"/>
                </a:lnTo>
                <a:lnTo>
                  <a:pt x="681" y="155"/>
                </a:lnTo>
                <a:lnTo>
                  <a:pt x="682" y="155"/>
                </a:lnTo>
                <a:lnTo>
                  <a:pt x="684" y="155"/>
                </a:lnTo>
                <a:lnTo>
                  <a:pt x="685" y="155"/>
                </a:lnTo>
                <a:lnTo>
                  <a:pt x="687" y="155"/>
                </a:lnTo>
                <a:lnTo>
                  <a:pt x="690" y="155"/>
                </a:lnTo>
                <a:lnTo>
                  <a:pt x="691" y="160"/>
                </a:lnTo>
                <a:lnTo>
                  <a:pt x="691" y="164"/>
                </a:lnTo>
                <a:lnTo>
                  <a:pt x="692" y="168"/>
                </a:lnTo>
                <a:lnTo>
                  <a:pt x="681" y="167"/>
                </a:lnTo>
                <a:lnTo>
                  <a:pt x="680" y="167"/>
                </a:lnTo>
                <a:lnTo>
                  <a:pt x="677" y="167"/>
                </a:lnTo>
                <a:lnTo>
                  <a:pt x="675" y="167"/>
                </a:lnTo>
                <a:lnTo>
                  <a:pt x="666" y="165"/>
                </a:lnTo>
                <a:lnTo>
                  <a:pt x="665" y="165"/>
                </a:lnTo>
                <a:lnTo>
                  <a:pt x="660" y="165"/>
                </a:lnTo>
                <a:lnTo>
                  <a:pt x="659" y="165"/>
                </a:lnTo>
                <a:lnTo>
                  <a:pt x="658" y="165"/>
                </a:lnTo>
                <a:lnTo>
                  <a:pt x="657" y="165"/>
                </a:lnTo>
                <a:lnTo>
                  <a:pt x="655" y="165"/>
                </a:lnTo>
                <a:lnTo>
                  <a:pt x="653" y="164"/>
                </a:lnTo>
                <a:lnTo>
                  <a:pt x="644" y="164"/>
                </a:lnTo>
                <a:lnTo>
                  <a:pt x="639" y="164"/>
                </a:lnTo>
                <a:lnTo>
                  <a:pt x="638" y="164"/>
                </a:lnTo>
                <a:lnTo>
                  <a:pt x="631" y="163"/>
                </a:lnTo>
                <a:lnTo>
                  <a:pt x="624" y="163"/>
                </a:lnTo>
                <a:lnTo>
                  <a:pt x="623" y="164"/>
                </a:lnTo>
                <a:lnTo>
                  <a:pt x="612" y="170"/>
                </a:lnTo>
                <a:lnTo>
                  <a:pt x="611" y="171"/>
                </a:lnTo>
                <a:lnTo>
                  <a:pt x="608" y="172"/>
                </a:lnTo>
                <a:lnTo>
                  <a:pt x="605" y="175"/>
                </a:lnTo>
                <a:lnTo>
                  <a:pt x="595" y="179"/>
                </a:lnTo>
                <a:lnTo>
                  <a:pt x="589" y="182"/>
                </a:lnTo>
                <a:lnTo>
                  <a:pt x="582" y="187"/>
                </a:lnTo>
                <a:lnTo>
                  <a:pt x="573" y="192"/>
                </a:lnTo>
                <a:lnTo>
                  <a:pt x="569" y="194"/>
                </a:lnTo>
                <a:lnTo>
                  <a:pt x="569" y="193"/>
                </a:lnTo>
                <a:lnTo>
                  <a:pt x="568" y="192"/>
                </a:lnTo>
                <a:lnTo>
                  <a:pt x="568" y="190"/>
                </a:lnTo>
                <a:lnTo>
                  <a:pt x="556" y="196"/>
                </a:lnTo>
                <a:lnTo>
                  <a:pt x="552" y="200"/>
                </a:lnTo>
                <a:lnTo>
                  <a:pt x="555" y="207"/>
                </a:lnTo>
                <a:lnTo>
                  <a:pt x="556" y="209"/>
                </a:lnTo>
                <a:lnTo>
                  <a:pt x="560" y="214"/>
                </a:lnTo>
                <a:lnTo>
                  <a:pt x="563" y="220"/>
                </a:lnTo>
                <a:lnTo>
                  <a:pt x="567" y="228"/>
                </a:lnTo>
                <a:lnTo>
                  <a:pt x="569" y="231"/>
                </a:lnTo>
                <a:lnTo>
                  <a:pt x="560" y="237"/>
                </a:lnTo>
                <a:lnTo>
                  <a:pt x="563" y="243"/>
                </a:lnTo>
                <a:lnTo>
                  <a:pt x="562" y="243"/>
                </a:lnTo>
                <a:lnTo>
                  <a:pt x="561" y="243"/>
                </a:lnTo>
                <a:lnTo>
                  <a:pt x="560" y="243"/>
                </a:lnTo>
                <a:lnTo>
                  <a:pt x="558" y="239"/>
                </a:lnTo>
                <a:lnTo>
                  <a:pt x="558" y="238"/>
                </a:lnTo>
                <a:lnTo>
                  <a:pt x="556" y="237"/>
                </a:lnTo>
                <a:lnTo>
                  <a:pt x="555" y="236"/>
                </a:lnTo>
                <a:lnTo>
                  <a:pt x="554" y="236"/>
                </a:lnTo>
                <a:lnTo>
                  <a:pt x="554" y="235"/>
                </a:lnTo>
                <a:lnTo>
                  <a:pt x="554" y="234"/>
                </a:lnTo>
                <a:lnTo>
                  <a:pt x="553" y="232"/>
                </a:lnTo>
                <a:lnTo>
                  <a:pt x="553" y="231"/>
                </a:lnTo>
                <a:lnTo>
                  <a:pt x="552" y="230"/>
                </a:lnTo>
                <a:lnTo>
                  <a:pt x="551" y="229"/>
                </a:lnTo>
                <a:lnTo>
                  <a:pt x="550" y="229"/>
                </a:lnTo>
                <a:lnTo>
                  <a:pt x="549" y="229"/>
                </a:lnTo>
                <a:lnTo>
                  <a:pt x="547" y="228"/>
                </a:lnTo>
                <a:lnTo>
                  <a:pt x="546" y="228"/>
                </a:lnTo>
                <a:lnTo>
                  <a:pt x="546" y="227"/>
                </a:lnTo>
                <a:lnTo>
                  <a:pt x="545" y="227"/>
                </a:lnTo>
                <a:lnTo>
                  <a:pt x="549" y="224"/>
                </a:lnTo>
                <a:lnTo>
                  <a:pt x="551" y="224"/>
                </a:lnTo>
                <a:lnTo>
                  <a:pt x="550" y="223"/>
                </a:lnTo>
                <a:lnTo>
                  <a:pt x="545" y="217"/>
                </a:lnTo>
                <a:lnTo>
                  <a:pt x="545" y="215"/>
                </a:lnTo>
                <a:lnTo>
                  <a:pt x="544" y="215"/>
                </a:lnTo>
                <a:lnTo>
                  <a:pt x="544" y="214"/>
                </a:lnTo>
                <a:lnTo>
                  <a:pt x="541" y="215"/>
                </a:lnTo>
                <a:lnTo>
                  <a:pt x="537" y="217"/>
                </a:lnTo>
                <a:lnTo>
                  <a:pt x="538" y="219"/>
                </a:lnTo>
                <a:lnTo>
                  <a:pt x="536" y="219"/>
                </a:lnTo>
                <a:lnTo>
                  <a:pt x="535" y="219"/>
                </a:lnTo>
                <a:lnTo>
                  <a:pt x="536" y="220"/>
                </a:lnTo>
                <a:lnTo>
                  <a:pt x="537" y="221"/>
                </a:lnTo>
                <a:lnTo>
                  <a:pt x="537" y="222"/>
                </a:lnTo>
                <a:lnTo>
                  <a:pt x="538" y="223"/>
                </a:lnTo>
                <a:lnTo>
                  <a:pt x="542" y="227"/>
                </a:lnTo>
                <a:lnTo>
                  <a:pt x="545" y="229"/>
                </a:lnTo>
                <a:lnTo>
                  <a:pt x="547" y="231"/>
                </a:lnTo>
                <a:lnTo>
                  <a:pt x="551" y="236"/>
                </a:lnTo>
                <a:lnTo>
                  <a:pt x="553" y="237"/>
                </a:lnTo>
                <a:lnTo>
                  <a:pt x="552" y="238"/>
                </a:lnTo>
                <a:lnTo>
                  <a:pt x="539" y="246"/>
                </a:lnTo>
                <a:lnTo>
                  <a:pt x="541" y="248"/>
                </a:lnTo>
                <a:lnTo>
                  <a:pt x="543" y="252"/>
                </a:lnTo>
                <a:lnTo>
                  <a:pt x="544" y="254"/>
                </a:lnTo>
                <a:lnTo>
                  <a:pt x="558" y="246"/>
                </a:lnTo>
                <a:lnTo>
                  <a:pt x="559" y="245"/>
                </a:lnTo>
                <a:lnTo>
                  <a:pt x="561" y="244"/>
                </a:lnTo>
                <a:lnTo>
                  <a:pt x="562" y="243"/>
                </a:lnTo>
                <a:lnTo>
                  <a:pt x="563" y="243"/>
                </a:lnTo>
                <a:lnTo>
                  <a:pt x="563" y="244"/>
                </a:lnTo>
                <a:lnTo>
                  <a:pt x="564" y="244"/>
                </a:lnTo>
                <a:lnTo>
                  <a:pt x="564" y="245"/>
                </a:lnTo>
                <a:lnTo>
                  <a:pt x="567" y="249"/>
                </a:lnTo>
                <a:lnTo>
                  <a:pt x="567" y="251"/>
                </a:lnTo>
                <a:lnTo>
                  <a:pt x="568" y="251"/>
                </a:lnTo>
                <a:lnTo>
                  <a:pt x="568" y="252"/>
                </a:lnTo>
                <a:lnTo>
                  <a:pt x="568" y="253"/>
                </a:lnTo>
                <a:lnTo>
                  <a:pt x="568" y="254"/>
                </a:lnTo>
                <a:lnTo>
                  <a:pt x="568" y="255"/>
                </a:lnTo>
                <a:lnTo>
                  <a:pt x="568" y="256"/>
                </a:lnTo>
                <a:lnTo>
                  <a:pt x="567" y="260"/>
                </a:lnTo>
                <a:lnTo>
                  <a:pt x="564" y="264"/>
                </a:lnTo>
                <a:lnTo>
                  <a:pt x="564" y="265"/>
                </a:lnTo>
                <a:lnTo>
                  <a:pt x="564" y="267"/>
                </a:lnTo>
                <a:lnTo>
                  <a:pt x="564" y="268"/>
                </a:lnTo>
                <a:lnTo>
                  <a:pt x="564" y="277"/>
                </a:lnTo>
                <a:lnTo>
                  <a:pt x="564" y="279"/>
                </a:lnTo>
                <a:lnTo>
                  <a:pt x="564" y="280"/>
                </a:lnTo>
                <a:lnTo>
                  <a:pt x="563" y="280"/>
                </a:lnTo>
                <a:lnTo>
                  <a:pt x="563" y="281"/>
                </a:lnTo>
                <a:lnTo>
                  <a:pt x="562" y="281"/>
                </a:lnTo>
                <a:lnTo>
                  <a:pt x="562" y="282"/>
                </a:lnTo>
                <a:lnTo>
                  <a:pt x="560" y="282"/>
                </a:lnTo>
                <a:lnTo>
                  <a:pt x="560" y="285"/>
                </a:lnTo>
                <a:lnTo>
                  <a:pt x="560" y="286"/>
                </a:lnTo>
                <a:lnTo>
                  <a:pt x="560" y="287"/>
                </a:lnTo>
                <a:lnTo>
                  <a:pt x="560" y="288"/>
                </a:lnTo>
                <a:lnTo>
                  <a:pt x="560" y="289"/>
                </a:lnTo>
                <a:lnTo>
                  <a:pt x="560" y="290"/>
                </a:lnTo>
                <a:lnTo>
                  <a:pt x="562" y="290"/>
                </a:lnTo>
                <a:lnTo>
                  <a:pt x="561" y="292"/>
                </a:lnTo>
                <a:lnTo>
                  <a:pt x="561" y="293"/>
                </a:lnTo>
                <a:lnTo>
                  <a:pt x="562" y="293"/>
                </a:lnTo>
                <a:lnTo>
                  <a:pt x="563" y="293"/>
                </a:lnTo>
                <a:lnTo>
                  <a:pt x="564" y="294"/>
                </a:lnTo>
                <a:lnTo>
                  <a:pt x="564" y="293"/>
                </a:lnTo>
                <a:lnTo>
                  <a:pt x="569" y="292"/>
                </a:lnTo>
                <a:lnTo>
                  <a:pt x="569" y="293"/>
                </a:lnTo>
                <a:lnTo>
                  <a:pt x="570" y="296"/>
                </a:lnTo>
                <a:lnTo>
                  <a:pt x="571" y="298"/>
                </a:lnTo>
                <a:lnTo>
                  <a:pt x="571" y="299"/>
                </a:lnTo>
                <a:lnTo>
                  <a:pt x="572" y="299"/>
                </a:lnTo>
                <a:lnTo>
                  <a:pt x="573" y="299"/>
                </a:lnTo>
                <a:lnTo>
                  <a:pt x="573" y="301"/>
                </a:lnTo>
                <a:lnTo>
                  <a:pt x="575" y="302"/>
                </a:lnTo>
                <a:lnTo>
                  <a:pt x="575" y="303"/>
                </a:lnTo>
                <a:lnTo>
                  <a:pt x="576" y="303"/>
                </a:lnTo>
                <a:lnTo>
                  <a:pt x="576" y="304"/>
                </a:lnTo>
                <a:lnTo>
                  <a:pt x="576" y="306"/>
                </a:lnTo>
                <a:lnTo>
                  <a:pt x="577" y="307"/>
                </a:lnTo>
                <a:lnTo>
                  <a:pt x="578" y="309"/>
                </a:lnTo>
                <a:lnTo>
                  <a:pt x="579" y="309"/>
                </a:lnTo>
                <a:lnTo>
                  <a:pt x="580" y="309"/>
                </a:lnTo>
                <a:lnTo>
                  <a:pt x="581" y="310"/>
                </a:lnTo>
                <a:lnTo>
                  <a:pt x="582" y="310"/>
                </a:lnTo>
                <a:lnTo>
                  <a:pt x="584" y="311"/>
                </a:lnTo>
                <a:lnTo>
                  <a:pt x="585" y="311"/>
                </a:lnTo>
                <a:lnTo>
                  <a:pt x="586" y="311"/>
                </a:lnTo>
                <a:lnTo>
                  <a:pt x="587" y="311"/>
                </a:lnTo>
                <a:lnTo>
                  <a:pt x="587" y="310"/>
                </a:lnTo>
                <a:lnTo>
                  <a:pt x="588" y="310"/>
                </a:lnTo>
                <a:lnTo>
                  <a:pt x="589" y="310"/>
                </a:lnTo>
                <a:lnTo>
                  <a:pt x="591" y="311"/>
                </a:lnTo>
                <a:lnTo>
                  <a:pt x="591" y="312"/>
                </a:lnTo>
                <a:lnTo>
                  <a:pt x="593" y="314"/>
                </a:lnTo>
                <a:lnTo>
                  <a:pt x="593" y="321"/>
                </a:lnTo>
                <a:lnTo>
                  <a:pt x="593" y="346"/>
                </a:lnTo>
                <a:lnTo>
                  <a:pt x="589" y="345"/>
                </a:lnTo>
                <a:lnTo>
                  <a:pt x="581" y="346"/>
                </a:lnTo>
                <a:lnTo>
                  <a:pt x="581" y="359"/>
                </a:lnTo>
                <a:lnTo>
                  <a:pt x="581" y="364"/>
                </a:lnTo>
                <a:lnTo>
                  <a:pt x="611" y="364"/>
                </a:lnTo>
                <a:lnTo>
                  <a:pt x="611" y="365"/>
                </a:lnTo>
                <a:lnTo>
                  <a:pt x="611" y="370"/>
                </a:lnTo>
                <a:lnTo>
                  <a:pt x="611" y="379"/>
                </a:lnTo>
                <a:lnTo>
                  <a:pt x="611" y="380"/>
                </a:lnTo>
                <a:lnTo>
                  <a:pt x="610" y="381"/>
                </a:lnTo>
                <a:lnTo>
                  <a:pt x="608" y="381"/>
                </a:lnTo>
                <a:lnTo>
                  <a:pt x="608" y="382"/>
                </a:lnTo>
                <a:lnTo>
                  <a:pt x="607" y="382"/>
                </a:lnTo>
                <a:lnTo>
                  <a:pt x="606" y="382"/>
                </a:lnTo>
                <a:lnTo>
                  <a:pt x="605" y="382"/>
                </a:lnTo>
                <a:lnTo>
                  <a:pt x="603" y="382"/>
                </a:lnTo>
                <a:lnTo>
                  <a:pt x="610" y="396"/>
                </a:lnTo>
                <a:lnTo>
                  <a:pt x="610" y="397"/>
                </a:lnTo>
                <a:lnTo>
                  <a:pt x="612" y="402"/>
                </a:lnTo>
                <a:lnTo>
                  <a:pt x="595" y="411"/>
                </a:lnTo>
                <a:lnTo>
                  <a:pt x="589" y="415"/>
                </a:lnTo>
                <a:lnTo>
                  <a:pt x="587" y="416"/>
                </a:lnTo>
                <a:lnTo>
                  <a:pt x="587" y="418"/>
                </a:lnTo>
                <a:lnTo>
                  <a:pt x="589" y="421"/>
                </a:lnTo>
                <a:lnTo>
                  <a:pt x="590" y="422"/>
                </a:lnTo>
                <a:lnTo>
                  <a:pt x="591" y="426"/>
                </a:lnTo>
                <a:lnTo>
                  <a:pt x="599" y="438"/>
                </a:lnTo>
                <a:lnTo>
                  <a:pt x="601" y="439"/>
                </a:lnTo>
                <a:lnTo>
                  <a:pt x="595" y="441"/>
                </a:lnTo>
                <a:lnTo>
                  <a:pt x="594" y="443"/>
                </a:lnTo>
                <a:lnTo>
                  <a:pt x="591" y="444"/>
                </a:lnTo>
                <a:lnTo>
                  <a:pt x="589" y="445"/>
                </a:lnTo>
                <a:lnTo>
                  <a:pt x="589" y="446"/>
                </a:lnTo>
                <a:lnTo>
                  <a:pt x="597" y="460"/>
                </a:lnTo>
                <a:lnTo>
                  <a:pt x="593" y="462"/>
                </a:lnTo>
                <a:lnTo>
                  <a:pt x="596" y="466"/>
                </a:lnTo>
                <a:lnTo>
                  <a:pt x="597" y="468"/>
                </a:lnTo>
                <a:lnTo>
                  <a:pt x="597" y="469"/>
                </a:lnTo>
                <a:lnTo>
                  <a:pt x="603" y="469"/>
                </a:lnTo>
                <a:lnTo>
                  <a:pt x="604" y="468"/>
                </a:lnTo>
                <a:lnTo>
                  <a:pt x="607" y="468"/>
                </a:lnTo>
                <a:lnTo>
                  <a:pt x="612" y="468"/>
                </a:lnTo>
                <a:lnTo>
                  <a:pt x="614" y="468"/>
                </a:lnTo>
                <a:lnTo>
                  <a:pt x="620" y="468"/>
                </a:lnTo>
                <a:lnTo>
                  <a:pt x="625" y="468"/>
                </a:lnTo>
                <a:lnTo>
                  <a:pt x="632" y="468"/>
                </a:lnTo>
                <a:lnTo>
                  <a:pt x="636" y="468"/>
                </a:lnTo>
                <a:lnTo>
                  <a:pt x="637" y="468"/>
                </a:lnTo>
                <a:lnTo>
                  <a:pt x="640" y="468"/>
                </a:lnTo>
                <a:lnTo>
                  <a:pt x="640" y="487"/>
                </a:lnTo>
                <a:lnTo>
                  <a:pt x="640" y="499"/>
                </a:lnTo>
                <a:lnTo>
                  <a:pt x="654" y="499"/>
                </a:lnTo>
                <a:lnTo>
                  <a:pt x="657" y="499"/>
                </a:lnTo>
                <a:lnTo>
                  <a:pt x="658" y="499"/>
                </a:lnTo>
                <a:lnTo>
                  <a:pt x="667" y="499"/>
                </a:lnTo>
                <a:lnTo>
                  <a:pt x="671" y="504"/>
                </a:lnTo>
                <a:lnTo>
                  <a:pt x="670" y="506"/>
                </a:lnTo>
                <a:lnTo>
                  <a:pt x="670" y="521"/>
                </a:lnTo>
                <a:lnTo>
                  <a:pt x="681" y="522"/>
                </a:lnTo>
                <a:lnTo>
                  <a:pt x="683" y="525"/>
                </a:lnTo>
                <a:lnTo>
                  <a:pt x="690" y="522"/>
                </a:lnTo>
                <a:lnTo>
                  <a:pt x="691" y="522"/>
                </a:lnTo>
                <a:lnTo>
                  <a:pt x="696" y="519"/>
                </a:lnTo>
                <a:lnTo>
                  <a:pt x="701" y="515"/>
                </a:lnTo>
                <a:lnTo>
                  <a:pt x="709" y="522"/>
                </a:lnTo>
                <a:lnTo>
                  <a:pt x="716" y="520"/>
                </a:lnTo>
                <a:lnTo>
                  <a:pt x="717" y="524"/>
                </a:lnTo>
                <a:lnTo>
                  <a:pt x="719" y="530"/>
                </a:lnTo>
                <a:lnTo>
                  <a:pt x="719" y="531"/>
                </a:lnTo>
                <a:lnTo>
                  <a:pt x="724" y="535"/>
                </a:lnTo>
                <a:lnTo>
                  <a:pt x="752" y="506"/>
                </a:lnTo>
                <a:lnTo>
                  <a:pt x="753" y="505"/>
                </a:lnTo>
                <a:lnTo>
                  <a:pt x="754" y="504"/>
                </a:lnTo>
                <a:lnTo>
                  <a:pt x="751" y="478"/>
                </a:lnTo>
                <a:lnTo>
                  <a:pt x="750" y="478"/>
                </a:lnTo>
                <a:lnTo>
                  <a:pt x="750" y="474"/>
                </a:lnTo>
                <a:lnTo>
                  <a:pt x="751" y="458"/>
                </a:lnTo>
                <a:lnTo>
                  <a:pt x="762" y="452"/>
                </a:lnTo>
                <a:lnTo>
                  <a:pt x="762" y="437"/>
                </a:lnTo>
                <a:lnTo>
                  <a:pt x="786" y="438"/>
                </a:lnTo>
                <a:lnTo>
                  <a:pt x="789" y="436"/>
                </a:lnTo>
                <a:lnTo>
                  <a:pt x="793" y="432"/>
                </a:lnTo>
                <a:lnTo>
                  <a:pt x="797" y="429"/>
                </a:lnTo>
                <a:lnTo>
                  <a:pt x="799" y="428"/>
                </a:lnTo>
                <a:lnTo>
                  <a:pt x="802" y="426"/>
                </a:lnTo>
                <a:lnTo>
                  <a:pt x="803" y="427"/>
                </a:lnTo>
                <a:lnTo>
                  <a:pt x="805" y="429"/>
                </a:lnTo>
                <a:lnTo>
                  <a:pt x="808" y="431"/>
                </a:lnTo>
                <a:lnTo>
                  <a:pt x="809" y="431"/>
                </a:lnTo>
                <a:lnTo>
                  <a:pt x="810" y="432"/>
                </a:lnTo>
                <a:lnTo>
                  <a:pt x="810" y="433"/>
                </a:lnTo>
                <a:lnTo>
                  <a:pt x="804" y="437"/>
                </a:lnTo>
                <a:lnTo>
                  <a:pt x="809" y="438"/>
                </a:lnTo>
                <a:lnTo>
                  <a:pt x="813" y="438"/>
                </a:lnTo>
                <a:lnTo>
                  <a:pt x="813" y="445"/>
                </a:lnTo>
                <a:lnTo>
                  <a:pt x="815" y="445"/>
                </a:lnTo>
                <a:lnTo>
                  <a:pt x="815" y="458"/>
                </a:lnTo>
                <a:lnTo>
                  <a:pt x="815" y="466"/>
                </a:lnTo>
                <a:lnTo>
                  <a:pt x="797" y="461"/>
                </a:lnTo>
                <a:lnTo>
                  <a:pt x="797" y="474"/>
                </a:lnTo>
                <a:lnTo>
                  <a:pt x="796" y="474"/>
                </a:lnTo>
                <a:lnTo>
                  <a:pt x="794" y="474"/>
                </a:lnTo>
                <a:lnTo>
                  <a:pt x="793" y="474"/>
                </a:lnTo>
                <a:lnTo>
                  <a:pt x="787" y="474"/>
                </a:lnTo>
                <a:lnTo>
                  <a:pt x="787" y="466"/>
                </a:lnTo>
                <a:lnTo>
                  <a:pt x="785" y="466"/>
                </a:lnTo>
                <a:lnTo>
                  <a:pt x="784" y="468"/>
                </a:lnTo>
                <a:lnTo>
                  <a:pt x="784" y="474"/>
                </a:lnTo>
                <a:lnTo>
                  <a:pt x="782" y="474"/>
                </a:lnTo>
                <a:lnTo>
                  <a:pt x="776" y="474"/>
                </a:lnTo>
                <a:lnTo>
                  <a:pt x="777" y="466"/>
                </a:lnTo>
                <a:lnTo>
                  <a:pt x="778" y="466"/>
                </a:lnTo>
                <a:lnTo>
                  <a:pt x="778" y="465"/>
                </a:lnTo>
                <a:lnTo>
                  <a:pt x="778" y="464"/>
                </a:lnTo>
                <a:lnTo>
                  <a:pt x="777" y="463"/>
                </a:lnTo>
                <a:lnTo>
                  <a:pt x="776" y="462"/>
                </a:lnTo>
                <a:lnTo>
                  <a:pt x="775" y="462"/>
                </a:lnTo>
                <a:lnTo>
                  <a:pt x="774" y="474"/>
                </a:lnTo>
                <a:lnTo>
                  <a:pt x="765" y="474"/>
                </a:lnTo>
                <a:lnTo>
                  <a:pt x="765" y="471"/>
                </a:lnTo>
                <a:lnTo>
                  <a:pt x="762" y="471"/>
                </a:lnTo>
                <a:lnTo>
                  <a:pt x="762" y="474"/>
                </a:lnTo>
                <a:lnTo>
                  <a:pt x="761" y="478"/>
                </a:lnTo>
                <a:lnTo>
                  <a:pt x="766" y="500"/>
                </a:lnTo>
                <a:lnTo>
                  <a:pt x="767" y="507"/>
                </a:lnTo>
                <a:lnTo>
                  <a:pt x="767" y="508"/>
                </a:lnTo>
                <a:lnTo>
                  <a:pt x="735" y="540"/>
                </a:lnTo>
                <a:lnTo>
                  <a:pt x="735" y="543"/>
                </a:lnTo>
                <a:lnTo>
                  <a:pt x="735" y="546"/>
                </a:lnTo>
                <a:lnTo>
                  <a:pt x="732" y="548"/>
                </a:lnTo>
                <a:lnTo>
                  <a:pt x="727" y="550"/>
                </a:lnTo>
                <a:lnTo>
                  <a:pt x="722" y="554"/>
                </a:lnTo>
                <a:lnTo>
                  <a:pt x="715" y="558"/>
                </a:lnTo>
                <a:lnTo>
                  <a:pt x="710" y="561"/>
                </a:lnTo>
                <a:lnTo>
                  <a:pt x="703" y="565"/>
                </a:lnTo>
                <a:lnTo>
                  <a:pt x="698" y="569"/>
                </a:lnTo>
                <a:lnTo>
                  <a:pt x="689" y="575"/>
                </a:lnTo>
                <a:lnTo>
                  <a:pt x="689" y="577"/>
                </a:lnTo>
                <a:lnTo>
                  <a:pt x="691" y="579"/>
                </a:lnTo>
                <a:lnTo>
                  <a:pt x="687" y="581"/>
                </a:lnTo>
                <a:lnTo>
                  <a:pt x="685" y="581"/>
                </a:lnTo>
                <a:lnTo>
                  <a:pt x="681" y="585"/>
                </a:lnTo>
                <a:lnTo>
                  <a:pt x="673" y="589"/>
                </a:lnTo>
                <a:lnTo>
                  <a:pt x="674" y="590"/>
                </a:lnTo>
                <a:lnTo>
                  <a:pt x="682" y="608"/>
                </a:lnTo>
                <a:lnTo>
                  <a:pt x="687" y="619"/>
                </a:lnTo>
                <a:lnTo>
                  <a:pt x="700" y="655"/>
                </a:lnTo>
                <a:lnTo>
                  <a:pt x="698" y="655"/>
                </a:lnTo>
                <a:lnTo>
                  <a:pt x="699" y="661"/>
                </a:lnTo>
                <a:lnTo>
                  <a:pt x="699" y="667"/>
                </a:lnTo>
                <a:lnTo>
                  <a:pt x="699" y="670"/>
                </a:lnTo>
                <a:lnTo>
                  <a:pt x="701" y="672"/>
                </a:lnTo>
                <a:lnTo>
                  <a:pt x="702" y="672"/>
                </a:lnTo>
                <a:lnTo>
                  <a:pt x="705" y="673"/>
                </a:lnTo>
                <a:lnTo>
                  <a:pt x="707" y="675"/>
                </a:lnTo>
                <a:lnTo>
                  <a:pt x="709" y="677"/>
                </a:lnTo>
                <a:lnTo>
                  <a:pt x="709" y="680"/>
                </a:lnTo>
                <a:lnTo>
                  <a:pt x="709" y="681"/>
                </a:lnTo>
                <a:lnTo>
                  <a:pt x="708" y="681"/>
                </a:lnTo>
                <a:lnTo>
                  <a:pt x="708" y="682"/>
                </a:lnTo>
                <a:lnTo>
                  <a:pt x="707" y="684"/>
                </a:lnTo>
                <a:lnTo>
                  <a:pt x="706" y="686"/>
                </a:lnTo>
                <a:lnTo>
                  <a:pt x="705" y="687"/>
                </a:lnTo>
                <a:lnTo>
                  <a:pt x="706" y="687"/>
                </a:lnTo>
                <a:lnTo>
                  <a:pt x="707" y="688"/>
                </a:lnTo>
                <a:lnTo>
                  <a:pt x="708" y="688"/>
                </a:lnTo>
                <a:lnTo>
                  <a:pt x="708" y="689"/>
                </a:lnTo>
                <a:lnTo>
                  <a:pt x="710" y="690"/>
                </a:lnTo>
                <a:lnTo>
                  <a:pt x="713" y="691"/>
                </a:lnTo>
                <a:lnTo>
                  <a:pt x="711" y="691"/>
                </a:lnTo>
                <a:lnTo>
                  <a:pt x="710" y="691"/>
                </a:lnTo>
                <a:lnTo>
                  <a:pt x="710" y="692"/>
                </a:lnTo>
                <a:lnTo>
                  <a:pt x="709" y="694"/>
                </a:lnTo>
                <a:lnTo>
                  <a:pt x="709" y="695"/>
                </a:lnTo>
                <a:lnTo>
                  <a:pt x="709" y="696"/>
                </a:lnTo>
                <a:lnTo>
                  <a:pt x="707" y="694"/>
                </a:lnTo>
                <a:lnTo>
                  <a:pt x="706" y="692"/>
                </a:lnTo>
                <a:lnTo>
                  <a:pt x="703" y="690"/>
                </a:lnTo>
                <a:lnTo>
                  <a:pt x="702" y="690"/>
                </a:lnTo>
                <a:lnTo>
                  <a:pt x="702" y="691"/>
                </a:lnTo>
                <a:lnTo>
                  <a:pt x="698" y="688"/>
                </a:lnTo>
                <a:lnTo>
                  <a:pt x="696" y="687"/>
                </a:lnTo>
                <a:lnTo>
                  <a:pt x="692" y="684"/>
                </a:lnTo>
                <a:lnTo>
                  <a:pt x="690" y="683"/>
                </a:lnTo>
                <a:lnTo>
                  <a:pt x="689" y="683"/>
                </a:lnTo>
                <a:lnTo>
                  <a:pt x="685" y="680"/>
                </a:lnTo>
                <a:lnTo>
                  <a:pt x="682" y="679"/>
                </a:lnTo>
                <a:lnTo>
                  <a:pt x="676" y="674"/>
                </a:lnTo>
                <a:lnTo>
                  <a:pt x="675" y="674"/>
                </a:lnTo>
                <a:lnTo>
                  <a:pt x="674" y="673"/>
                </a:lnTo>
                <a:lnTo>
                  <a:pt x="673" y="672"/>
                </a:lnTo>
                <a:lnTo>
                  <a:pt x="663" y="665"/>
                </a:lnTo>
                <a:lnTo>
                  <a:pt x="657" y="661"/>
                </a:lnTo>
                <a:lnTo>
                  <a:pt x="655" y="662"/>
                </a:lnTo>
                <a:lnTo>
                  <a:pt x="649" y="664"/>
                </a:lnTo>
                <a:lnTo>
                  <a:pt x="642" y="666"/>
                </a:lnTo>
                <a:lnTo>
                  <a:pt x="630" y="671"/>
                </a:lnTo>
                <a:lnTo>
                  <a:pt x="622" y="674"/>
                </a:lnTo>
                <a:lnTo>
                  <a:pt x="618" y="675"/>
                </a:lnTo>
                <a:lnTo>
                  <a:pt x="616" y="677"/>
                </a:lnTo>
                <a:lnTo>
                  <a:pt x="616" y="678"/>
                </a:lnTo>
                <a:lnTo>
                  <a:pt x="615" y="678"/>
                </a:lnTo>
                <a:lnTo>
                  <a:pt x="614" y="680"/>
                </a:lnTo>
                <a:lnTo>
                  <a:pt x="613" y="681"/>
                </a:lnTo>
                <a:lnTo>
                  <a:pt x="607" y="691"/>
                </a:lnTo>
                <a:lnTo>
                  <a:pt x="607" y="692"/>
                </a:lnTo>
                <a:lnTo>
                  <a:pt x="608" y="695"/>
                </a:lnTo>
                <a:lnTo>
                  <a:pt x="611" y="694"/>
                </a:lnTo>
                <a:lnTo>
                  <a:pt x="612" y="694"/>
                </a:lnTo>
                <a:lnTo>
                  <a:pt x="613" y="695"/>
                </a:lnTo>
                <a:lnTo>
                  <a:pt x="616" y="691"/>
                </a:lnTo>
                <a:lnTo>
                  <a:pt x="615" y="688"/>
                </a:lnTo>
                <a:lnTo>
                  <a:pt x="621" y="686"/>
                </a:lnTo>
                <a:lnTo>
                  <a:pt x="628" y="698"/>
                </a:lnTo>
                <a:lnTo>
                  <a:pt x="623" y="715"/>
                </a:lnTo>
                <a:lnTo>
                  <a:pt x="620" y="717"/>
                </a:lnTo>
                <a:lnTo>
                  <a:pt x="607" y="713"/>
                </a:lnTo>
                <a:lnTo>
                  <a:pt x="606" y="713"/>
                </a:lnTo>
                <a:lnTo>
                  <a:pt x="603" y="715"/>
                </a:lnTo>
                <a:lnTo>
                  <a:pt x="599" y="715"/>
                </a:lnTo>
                <a:lnTo>
                  <a:pt x="602" y="720"/>
                </a:lnTo>
                <a:lnTo>
                  <a:pt x="611" y="734"/>
                </a:lnTo>
                <a:lnTo>
                  <a:pt x="614" y="741"/>
                </a:lnTo>
                <a:lnTo>
                  <a:pt x="630" y="770"/>
                </a:lnTo>
                <a:lnTo>
                  <a:pt x="625" y="773"/>
                </a:lnTo>
                <a:lnTo>
                  <a:pt x="619" y="776"/>
                </a:lnTo>
                <a:lnTo>
                  <a:pt x="619" y="775"/>
                </a:lnTo>
                <a:lnTo>
                  <a:pt x="616" y="772"/>
                </a:lnTo>
                <a:lnTo>
                  <a:pt x="614" y="769"/>
                </a:lnTo>
                <a:lnTo>
                  <a:pt x="612" y="764"/>
                </a:lnTo>
                <a:lnTo>
                  <a:pt x="610" y="761"/>
                </a:lnTo>
                <a:lnTo>
                  <a:pt x="608" y="758"/>
                </a:lnTo>
                <a:lnTo>
                  <a:pt x="607" y="756"/>
                </a:lnTo>
                <a:lnTo>
                  <a:pt x="606" y="755"/>
                </a:lnTo>
                <a:lnTo>
                  <a:pt x="605" y="753"/>
                </a:lnTo>
                <a:lnTo>
                  <a:pt x="605" y="750"/>
                </a:lnTo>
                <a:lnTo>
                  <a:pt x="602" y="746"/>
                </a:lnTo>
                <a:lnTo>
                  <a:pt x="601" y="744"/>
                </a:lnTo>
                <a:lnTo>
                  <a:pt x="598" y="741"/>
                </a:lnTo>
                <a:lnTo>
                  <a:pt x="596" y="736"/>
                </a:lnTo>
                <a:lnTo>
                  <a:pt x="594" y="732"/>
                </a:lnTo>
                <a:lnTo>
                  <a:pt x="593" y="730"/>
                </a:lnTo>
                <a:lnTo>
                  <a:pt x="591" y="729"/>
                </a:lnTo>
                <a:lnTo>
                  <a:pt x="591" y="726"/>
                </a:lnTo>
                <a:lnTo>
                  <a:pt x="587" y="729"/>
                </a:lnTo>
                <a:lnTo>
                  <a:pt x="584" y="731"/>
                </a:lnTo>
                <a:lnTo>
                  <a:pt x="580" y="724"/>
                </a:lnTo>
                <a:lnTo>
                  <a:pt x="579" y="724"/>
                </a:lnTo>
                <a:lnTo>
                  <a:pt x="579" y="723"/>
                </a:lnTo>
                <a:lnTo>
                  <a:pt x="577" y="724"/>
                </a:lnTo>
                <a:lnTo>
                  <a:pt x="576" y="723"/>
                </a:lnTo>
                <a:lnTo>
                  <a:pt x="575" y="724"/>
                </a:lnTo>
                <a:lnTo>
                  <a:pt x="575" y="723"/>
                </a:lnTo>
                <a:lnTo>
                  <a:pt x="573" y="723"/>
                </a:lnTo>
                <a:lnTo>
                  <a:pt x="572" y="721"/>
                </a:lnTo>
                <a:lnTo>
                  <a:pt x="570" y="722"/>
                </a:lnTo>
                <a:lnTo>
                  <a:pt x="569" y="722"/>
                </a:lnTo>
                <a:lnTo>
                  <a:pt x="568" y="721"/>
                </a:lnTo>
                <a:lnTo>
                  <a:pt x="568" y="720"/>
                </a:lnTo>
                <a:lnTo>
                  <a:pt x="568" y="719"/>
                </a:lnTo>
                <a:lnTo>
                  <a:pt x="565" y="715"/>
                </a:lnTo>
                <a:lnTo>
                  <a:pt x="564" y="714"/>
                </a:lnTo>
                <a:lnTo>
                  <a:pt x="560" y="716"/>
                </a:lnTo>
                <a:lnTo>
                  <a:pt x="555" y="719"/>
                </a:lnTo>
                <a:lnTo>
                  <a:pt x="555" y="720"/>
                </a:lnTo>
                <a:lnTo>
                  <a:pt x="555" y="719"/>
                </a:lnTo>
                <a:lnTo>
                  <a:pt x="552" y="715"/>
                </a:lnTo>
                <a:lnTo>
                  <a:pt x="552" y="714"/>
                </a:lnTo>
                <a:lnTo>
                  <a:pt x="552" y="715"/>
                </a:lnTo>
                <a:lnTo>
                  <a:pt x="551" y="715"/>
                </a:lnTo>
                <a:lnTo>
                  <a:pt x="550" y="715"/>
                </a:lnTo>
                <a:lnTo>
                  <a:pt x="547" y="717"/>
                </a:lnTo>
                <a:lnTo>
                  <a:pt x="549" y="719"/>
                </a:lnTo>
                <a:lnTo>
                  <a:pt x="547" y="719"/>
                </a:lnTo>
                <a:lnTo>
                  <a:pt x="546" y="719"/>
                </a:lnTo>
                <a:lnTo>
                  <a:pt x="541" y="721"/>
                </a:lnTo>
                <a:lnTo>
                  <a:pt x="539" y="722"/>
                </a:lnTo>
                <a:lnTo>
                  <a:pt x="538" y="721"/>
                </a:lnTo>
                <a:lnTo>
                  <a:pt x="537" y="721"/>
                </a:lnTo>
                <a:lnTo>
                  <a:pt x="535" y="719"/>
                </a:lnTo>
                <a:lnTo>
                  <a:pt x="532" y="719"/>
                </a:lnTo>
                <a:lnTo>
                  <a:pt x="530" y="719"/>
                </a:lnTo>
                <a:lnTo>
                  <a:pt x="527" y="720"/>
                </a:lnTo>
                <a:lnTo>
                  <a:pt x="525" y="720"/>
                </a:lnTo>
                <a:lnTo>
                  <a:pt x="521" y="720"/>
                </a:lnTo>
                <a:lnTo>
                  <a:pt x="519" y="721"/>
                </a:lnTo>
                <a:lnTo>
                  <a:pt x="516" y="721"/>
                </a:lnTo>
                <a:lnTo>
                  <a:pt x="512" y="722"/>
                </a:lnTo>
                <a:lnTo>
                  <a:pt x="504" y="725"/>
                </a:lnTo>
                <a:lnTo>
                  <a:pt x="503" y="726"/>
                </a:lnTo>
                <a:lnTo>
                  <a:pt x="503" y="725"/>
                </a:lnTo>
                <a:lnTo>
                  <a:pt x="503" y="724"/>
                </a:lnTo>
                <a:lnTo>
                  <a:pt x="503" y="722"/>
                </a:lnTo>
                <a:lnTo>
                  <a:pt x="504" y="721"/>
                </a:lnTo>
                <a:lnTo>
                  <a:pt x="504" y="720"/>
                </a:lnTo>
                <a:lnTo>
                  <a:pt x="504" y="719"/>
                </a:lnTo>
                <a:lnTo>
                  <a:pt x="503" y="717"/>
                </a:lnTo>
                <a:lnTo>
                  <a:pt x="502" y="716"/>
                </a:lnTo>
                <a:lnTo>
                  <a:pt x="502" y="715"/>
                </a:lnTo>
                <a:lnTo>
                  <a:pt x="502" y="711"/>
                </a:lnTo>
                <a:lnTo>
                  <a:pt x="503" y="707"/>
                </a:lnTo>
                <a:lnTo>
                  <a:pt x="503" y="706"/>
                </a:lnTo>
                <a:lnTo>
                  <a:pt x="503" y="705"/>
                </a:lnTo>
                <a:lnTo>
                  <a:pt x="502" y="705"/>
                </a:lnTo>
                <a:lnTo>
                  <a:pt x="500" y="705"/>
                </a:lnTo>
                <a:lnTo>
                  <a:pt x="499" y="705"/>
                </a:lnTo>
                <a:lnTo>
                  <a:pt x="499" y="706"/>
                </a:lnTo>
                <a:lnTo>
                  <a:pt x="498" y="706"/>
                </a:lnTo>
                <a:lnTo>
                  <a:pt x="495" y="699"/>
                </a:lnTo>
                <a:lnTo>
                  <a:pt x="495" y="698"/>
                </a:lnTo>
                <a:lnTo>
                  <a:pt x="493" y="695"/>
                </a:lnTo>
                <a:lnTo>
                  <a:pt x="493" y="694"/>
                </a:lnTo>
                <a:lnTo>
                  <a:pt x="492" y="691"/>
                </a:lnTo>
                <a:lnTo>
                  <a:pt x="490" y="690"/>
                </a:lnTo>
                <a:lnTo>
                  <a:pt x="490" y="689"/>
                </a:lnTo>
                <a:lnTo>
                  <a:pt x="486" y="692"/>
                </a:lnTo>
                <a:lnTo>
                  <a:pt x="483" y="692"/>
                </a:lnTo>
                <a:lnTo>
                  <a:pt x="481" y="692"/>
                </a:lnTo>
                <a:lnTo>
                  <a:pt x="481" y="684"/>
                </a:lnTo>
                <a:lnTo>
                  <a:pt x="479" y="686"/>
                </a:lnTo>
                <a:lnTo>
                  <a:pt x="478" y="686"/>
                </a:lnTo>
                <a:lnTo>
                  <a:pt x="477" y="686"/>
                </a:lnTo>
                <a:lnTo>
                  <a:pt x="476" y="687"/>
                </a:lnTo>
                <a:lnTo>
                  <a:pt x="475" y="687"/>
                </a:lnTo>
                <a:lnTo>
                  <a:pt x="472" y="692"/>
                </a:lnTo>
                <a:lnTo>
                  <a:pt x="469" y="696"/>
                </a:lnTo>
                <a:lnTo>
                  <a:pt x="468" y="699"/>
                </a:lnTo>
                <a:lnTo>
                  <a:pt x="467" y="702"/>
                </a:lnTo>
                <a:lnTo>
                  <a:pt x="467" y="703"/>
                </a:lnTo>
                <a:lnTo>
                  <a:pt x="466" y="702"/>
                </a:lnTo>
                <a:lnTo>
                  <a:pt x="455" y="698"/>
                </a:lnTo>
                <a:lnTo>
                  <a:pt x="439" y="694"/>
                </a:lnTo>
                <a:lnTo>
                  <a:pt x="430" y="696"/>
                </a:lnTo>
                <a:lnTo>
                  <a:pt x="429" y="695"/>
                </a:lnTo>
                <a:lnTo>
                  <a:pt x="426" y="695"/>
                </a:lnTo>
                <a:lnTo>
                  <a:pt x="427" y="692"/>
                </a:lnTo>
                <a:lnTo>
                  <a:pt x="426" y="691"/>
                </a:lnTo>
                <a:lnTo>
                  <a:pt x="427" y="684"/>
                </a:lnTo>
                <a:lnTo>
                  <a:pt x="425" y="678"/>
                </a:lnTo>
                <a:lnTo>
                  <a:pt x="423" y="674"/>
                </a:lnTo>
                <a:lnTo>
                  <a:pt x="422" y="672"/>
                </a:lnTo>
                <a:lnTo>
                  <a:pt x="420" y="669"/>
                </a:lnTo>
                <a:lnTo>
                  <a:pt x="417" y="665"/>
                </a:lnTo>
                <a:lnTo>
                  <a:pt x="415" y="666"/>
                </a:lnTo>
                <a:lnTo>
                  <a:pt x="412" y="666"/>
                </a:lnTo>
                <a:lnTo>
                  <a:pt x="409" y="666"/>
                </a:lnTo>
                <a:lnTo>
                  <a:pt x="408" y="666"/>
                </a:lnTo>
                <a:lnTo>
                  <a:pt x="408" y="671"/>
                </a:lnTo>
                <a:lnTo>
                  <a:pt x="408" y="673"/>
                </a:lnTo>
                <a:lnTo>
                  <a:pt x="408" y="675"/>
                </a:lnTo>
                <a:lnTo>
                  <a:pt x="408" y="677"/>
                </a:lnTo>
                <a:lnTo>
                  <a:pt x="408" y="678"/>
                </a:lnTo>
                <a:lnTo>
                  <a:pt x="408" y="679"/>
                </a:lnTo>
                <a:lnTo>
                  <a:pt x="408" y="681"/>
                </a:lnTo>
                <a:lnTo>
                  <a:pt x="408" y="682"/>
                </a:lnTo>
                <a:lnTo>
                  <a:pt x="408" y="683"/>
                </a:lnTo>
                <a:lnTo>
                  <a:pt x="408" y="684"/>
                </a:lnTo>
                <a:lnTo>
                  <a:pt x="407" y="687"/>
                </a:lnTo>
                <a:lnTo>
                  <a:pt x="407" y="688"/>
                </a:lnTo>
                <a:lnTo>
                  <a:pt x="407" y="689"/>
                </a:lnTo>
                <a:lnTo>
                  <a:pt x="407" y="690"/>
                </a:lnTo>
                <a:lnTo>
                  <a:pt x="406" y="691"/>
                </a:lnTo>
                <a:lnTo>
                  <a:pt x="404" y="696"/>
                </a:lnTo>
                <a:lnTo>
                  <a:pt x="403" y="699"/>
                </a:lnTo>
                <a:lnTo>
                  <a:pt x="403" y="700"/>
                </a:lnTo>
                <a:lnTo>
                  <a:pt x="401" y="702"/>
                </a:lnTo>
                <a:lnTo>
                  <a:pt x="401" y="703"/>
                </a:lnTo>
                <a:lnTo>
                  <a:pt x="400" y="704"/>
                </a:lnTo>
                <a:lnTo>
                  <a:pt x="400" y="705"/>
                </a:lnTo>
                <a:lnTo>
                  <a:pt x="399" y="707"/>
                </a:lnTo>
                <a:lnTo>
                  <a:pt x="399" y="708"/>
                </a:lnTo>
                <a:lnTo>
                  <a:pt x="398" y="711"/>
                </a:lnTo>
                <a:lnTo>
                  <a:pt x="398" y="713"/>
                </a:lnTo>
                <a:lnTo>
                  <a:pt x="398" y="715"/>
                </a:lnTo>
                <a:lnTo>
                  <a:pt x="397" y="716"/>
                </a:lnTo>
                <a:lnTo>
                  <a:pt x="397" y="720"/>
                </a:lnTo>
                <a:lnTo>
                  <a:pt x="398" y="721"/>
                </a:lnTo>
                <a:lnTo>
                  <a:pt x="398" y="724"/>
                </a:lnTo>
                <a:lnTo>
                  <a:pt x="398" y="725"/>
                </a:lnTo>
                <a:lnTo>
                  <a:pt x="398" y="729"/>
                </a:lnTo>
                <a:lnTo>
                  <a:pt x="399" y="732"/>
                </a:lnTo>
                <a:lnTo>
                  <a:pt x="399" y="738"/>
                </a:lnTo>
                <a:lnTo>
                  <a:pt x="399" y="741"/>
                </a:lnTo>
                <a:lnTo>
                  <a:pt x="399" y="742"/>
                </a:lnTo>
                <a:lnTo>
                  <a:pt x="400" y="745"/>
                </a:lnTo>
                <a:lnTo>
                  <a:pt x="400" y="749"/>
                </a:lnTo>
                <a:lnTo>
                  <a:pt x="400" y="751"/>
                </a:lnTo>
                <a:lnTo>
                  <a:pt x="400" y="753"/>
                </a:lnTo>
                <a:lnTo>
                  <a:pt x="400" y="754"/>
                </a:lnTo>
                <a:lnTo>
                  <a:pt x="400" y="756"/>
                </a:lnTo>
                <a:lnTo>
                  <a:pt x="400" y="758"/>
                </a:lnTo>
                <a:lnTo>
                  <a:pt x="399" y="763"/>
                </a:lnTo>
                <a:lnTo>
                  <a:pt x="398" y="780"/>
                </a:lnTo>
                <a:lnTo>
                  <a:pt x="397" y="787"/>
                </a:lnTo>
                <a:lnTo>
                  <a:pt x="396" y="786"/>
                </a:lnTo>
                <a:lnTo>
                  <a:pt x="399" y="765"/>
                </a:lnTo>
                <a:lnTo>
                  <a:pt x="399" y="757"/>
                </a:lnTo>
                <a:lnTo>
                  <a:pt x="400" y="755"/>
                </a:lnTo>
                <a:lnTo>
                  <a:pt x="400" y="753"/>
                </a:lnTo>
                <a:lnTo>
                  <a:pt x="399" y="749"/>
                </a:lnTo>
                <a:lnTo>
                  <a:pt x="399" y="748"/>
                </a:lnTo>
                <a:lnTo>
                  <a:pt x="399" y="745"/>
                </a:lnTo>
                <a:lnTo>
                  <a:pt x="399" y="742"/>
                </a:lnTo>
                <a:lnTo>
                  <a:pt x="399" y="741"/>
                </a:lnTo>
                <a:lnTo>
                  <a:pt x="398" y="732"/>
                </a:lnTo>
                <a:lnTo>
                  <a:pt x="397" y="724"/>
                </a:lnTo>
                <a:lnTo>
                  <a:pt x="397" y="721"/>
                </a:lnTo>
                <a:lnTo>
                  <a:pt x="397" y="717"/>
                </a:lnTo>
                <a:lnTo>
                  <a:pt x="397" y="713"/>
                </a:lnTo>
                <a:lnTo>
                  <a:pt x="398" y="709"/>
                </a:lnTo>
                <a:lnTo>
                  <a:pt x="398" y="708"/>
                </a:lnTo>
                <a:lnTo>
                  <a:pt x="398" y="707"/>
                </a:lnTo>
                <a:lnTo>
                  <a:pt x="399" y="705"/>
                </a:lnTo>
                <a:lnTo>
                  <a:pt x="400" y="703"/>
                </a:lnTo>
                <a:lnTo>
                  <a:pt x="401" y="699"/>
                </a:lnTo>
                <a:lnTo>
                  <a:pt x="403" y="698"/>
                </a:lnTo>
                <a:lnTo>
                  <a:pt x="404" y="696"/>
                </a:lnTo>
                <a:lnTo>
                  <a:pt x="406" y="690"/>
                </a:lnTo>
                <a:lnTo>
                  <a:pt x="406" y="689"/>
                </a:lnTo>
                <a:lnTo>
                  <a:pt x="406" y="688"/>
                </a:lnTo>
                <a:lnTo>
                  <a:pt x="407" y="684"/>
                </a:lnTo>
                <a:lnTo>
                  <a:pt x="407" y="683"/>
                </a:lnTo>
                <a:lnTo>
                  <a:pt x="408" y="682"/>
                </a:lnTo>
                <a:lnTo>
                  <a:pt x="408" y="679"/>
                </a:lnTo>
                <a:lnTo>
                  <a:pt x="408" y="677"/>
                </a:lnTo>
                <a:lnTo>
                  <a:pt x="408" y="675"/>
                </a:lnTo>
                <a:lnTo>
                  <a:pt x="408" y="673"/>
                </a:lnTo>
                <a:lnTo>
                  <a:pt x="407" y="671"/>
                </a:lnTo>
                <a:lnTo>
                  <a:pt x="407" y="666"/>
                </a:lnTo>
                <a:lnTo>
                  <a:pt x="407" y="663"/>
                </a:lnTo>
                <a:lnTo>
                  <a:pt x="404" y="663"/>
                </a:lnTo>
                <a:lnTo>
                  <a:pt x="403" y="663"/>
                </a:lnTo>
                <a:lnTo>
                  <a:pt x="403" y="661"/>
                </a:lnTo>
                <a:lnTo>
                  <a:pt x="403" y="659"/>
                </a:lnTo>
                <a:lnTo>
                  <a:pt x="403" y="657"/>
                </a:lnTo>
                <a:lnTo>
                  <a:pt x="403" y="654"/>
                </a:lnTo>
                <a:lnTo>
                  <a:pt x="401" y="653"/>
                </a:lnTo>
                <a:lnTo>
                  <a:pt x="401" y="652"/>
                </a:lnTo>
                <a:lnTo>
                  <a:pt x="403" y="652"/>
                </a:lnTo>
                <a:lnTo>
                  <a:pt x="403" y="647"/>
                </a:lnTo>
                <a:lnTo>
                  <a:pt x="404" y="639"/>
                </a:lnTo>
                <a:lnTo>
                  <a:pt x="396" y="639"/>
                </a:lnTo>
                <a:lnTo>
                  <a:pt x="396" y="638"/>
                </a:lnTo>
                <a:lnTo>
                  <a:pt x="396" y="637"/>
                </a:lnTo>
                <a:lnTo>
                  <a:pt x="396" y="631"/>
                </a:lnTo>
                <a:lnTo>
                  <a:pt x="396" y="625"/>
                </a:lnTo>
                <a:lnTo>
                  <a:pt x="395" y="616"/>
                </a:lnTo>
                <a:lnTo>
                  <a:pt x="395" y="603"/>
                </a:lnTo>
                <a:lnTo>
                  <a:pt x="394" y="599"/>
                </a:lnTo>
                <a:lnTo>
                  <a:pt x="394" y="594"/>
                </a:lnTo>
                <a:lnTo>
                  <a:pt x="392" y="590"/>
                </a:lnTo>
                <a:lnTo>
                  <a:pt x="390" y="583"/>
                </a:lnTo>
                <a:lnTo>
                  <a:pt x="389" y="578"/>
                </a:lnTo>
                <a:lnTo>
                  <a:pt x="387" y="572"/>
                </a:lnTo>
                <a:lnTo>
                  <a:pt x="372" y="565"/>
                </a:lnTo>
                <a:lnTo>
                  <a:pt x="371" y="563"/>
                </a:lnTo>
                <a:lnTo>
                  <a:pt x="370" y="561"/>
                </a:lnTo>
                <a:lnTo>
                  <a:pt x="360" y="566"/>
                </a:lnTo>
                <a:lnTo>
                  <a:pt x="345" y="575"/>
                </a:lnTo>
                <a:lnTo>
                  <a:pt x="339" y="565"/>
                </a:lnTo>
                <a:lnTo>
                  <a:pt x="339" y="564"/>
                </a:lnTo>
                <a:lnTo>
                  <a:pt x="341" y="562"/>
                </a:lnTo>
                <a:lnTo>
                  <a:pt x="349" y="557"/>
                </a:lnTo>
                <a:lnTo>
                  <a:pt x="354" y="554"/>
                </a:lnTo>
                <a:lnTo>
                  <a:pt x="353" y="552"/>
                </a:lnTo>
                <a:lnTo>
                  <a:pt x="351" y="548"/>
                </a:lnTo>
                <a:lnTo>
                  <a:pt x="349" y="546"/>
                </a:lnTo>
                <a:lnTo>
                  <a:pt x="351" y="543"/>
                </a:lnTo>
                <a:lnTo>
                  <a:pt x="351" y="541"/>
                </a:lnTo>
                <a:lnTo>
                  <a:pt x="352" y="540"/>
                </a:lnTo>
                <a:lnTo>
                  <a:pt x="351" y="540"/>
                </a:lnTo>
                <a:lnTo>
                  <a:pt x="347" y="541"/>
                </a:lnTo>
                <a:lnTo>
                  <a:pt x="343" y="544"/>
                </a:lnTo>
                <a:lnTo>
                  <a:pt x="336" y="546"/>
                </a:lnTo>
                <a:lnTo>
                  <a:pt x="335" y="547"/>
                </a:lnTo>
                <a:lnTo>
                  <a:pt x="331" y="548"/>
                </a:lnTo>
                <a:lnTo>
                  <a:pt x="330" y="549"/>
                </a:lnTo>
                <a:lnTo>
                  <a:pt x="323" y="553"/>
                </a:lnTo>
                <a:lnTo>
                  <a:pt x="318" y="556"/>
                </a:lnTo>
                <a:lnTo>
                  <a:pt x="315" y="557"/>
                </a:lnTo>
                <a:lnTo>
                  <a:pt x="312" y="560"/>
                </a:lnTo>
                <a:lnTo>
                  <a:pt x="309" y="561"/>
                </a:lnTo>
                <a:lnTo>
                  <a:pt x="308" y="562"/>
                </a:lnTo>
                <a:lnTo>
                  <a:pt x="308" y="561"/>
                </a:lnTo>
                <a:lnTo>
                  <a:pt x="309" y="560"/>
                </a:lnTo>
                <a:lnTo>
                  <a:pt x="328" y="549"/>
                </a:lnTo>
                <a:lnTo>
                  <a:pt x="335" y="546"/>
                </a:lnTo>
                <a:lnTo>
                  <a:pt x="336" y="545"/>
                </a:lnTo>
                <a:lnTo>
                  <a:pt x="341" y="543"/>
                </a:lnTo>
                <a:lnTo>
                  <a:pt x="346" y="540"/>
                </a:lnTo>
                <a:lnTo>
                  <a:pt x="346" y="538"/>
                </a:lnTo>
                <a:lnTo>
                  <a:pt x="344" y="536"/>
                </a:lnTo>
                <a:lnTo>
                  <a:pt x="340" y="538"/>
                </a:lnTo>
                <a:lnTo>
                  <a:pt x="340" y="532"/>
                </a:lnTo>
                <a:lnTo>
                  <a:pt x="341" y="530"/>
                </a:lnTo>
                <a:lnTo>
                  <a:pt x="345" y="531"/>
                </a:lnTo>
                <a:lnTo>
                  <a:pt x="347" y="520"/>
                </a:lnTo>
                <a:lnTo>
                  <a:pt x="347" y="516"/>
                </a:lnTo>
                <a:lnTo>
                  <a:pt x="348" y="513"/>
                </a:lnTo>
                <a:lnTo>
                  <a:pt x="349" y="510"/>
                </a:lnTo>
                <a:lnTo>
                  <a:pt x="351" y="510"/>
                </a:lnTo>
                <a:lnTo>
                  <a:pt x="347" y="500"/>
                </a:lnTo>
                <a:lnTo>
                  <a:pt x="345" y="495"/>
                </a:lnTo>
                <a:lnTo>
                  <a:pt x="337" y="463"/>
                </a:lnTo>
                <a:lnTo>
                  <a:pt x="332" y="444"/>
                </a:lnTo>
                <a:lnTo>
                  <a:pt x="326" y="420"/>
                </a:lnTo>
                <a:lnTo>
                  <a:pt x="322" y="422"/>
                </a:lnTo>
                <a:lnTo>
                  <a:pt x="319" y="424"/>
                </a:lnTo>
                <a:lnTo>
                  <a:pt x="330" y="444"/>
                </a:lnTo>
                <a:lnTo>
                  <a:pt x="332" y="448"/>
                </a:lnTo>
                <a:lnTo>
                  <a:pt x="317" y="457"/>
                </a:lnTo>
                <a:lnTo>
                  <a:pt x="310" y="461"/>
                </a:lnTo>
                <a:lnTo>
                  <a:pt x="310" y="460"/>
                </a:lnTo>
                <a:lnTo>
                  <a:pt x="308" y="457"/>
                </a:lnTo>
                <a:lnTo>
                  <a:pt x="305" y="453"/>
                </a:lnTo>
                <a:lnTo>
                  <a:pt x="302" y="446"/>
                </a:lnTo>
                <a:lnTo>
                  <a:pt x="295" y="436"/>
                </a:lnTo>
                <a:lnTo>
                  <a:pt x="295" y="435"/>
                </a:lnTo>
                <a:lnTo>
                  <a:pt x="289" y="437"/>
                </a:lnTo>
                <a:lnTo>
                  <a:pt x="286" y="439"/>
                </a:lnTo>
                <a:lnTo>
                  <a:pt x="285" y="440"/>
                </a:lnTo>
                <a:lnTo>
                  <a:pt x="284" y="453"/>
                </a:lnTo>
                <a:lnTo>
                  <a:pt x="284" y="458"/>
                </a:lnTo>
                <a:lnTo>
                  <a:pt x="285" y="460"/>
                </a:lnTo>
                <a:lnTo>
                  <a:pt x="286" y="462"/>
                </a:lnTo>
                <a:lnTo>
                  <a:pt x="270" y="471"/>
                </a:lnTo>
                <a:lnTo>
                  <a:pt x="285" y="496"/>
                </a:lnTo>
                <a:lnTo>
                  <a:pt x="287" y="505"/>
                </a:lnTo>
                <a:lnTo>
                  <a:pt x="289" y="516"/>
                </a:lnTo>
                <a:lnTo>
                  <a:pt x="287" y="516"/>
                </a:lnTo>
                <a:lnTo>
                  <a:pt x="277" y="518"/>
                </a:lnTo>
                <a:lnTo>
                  <a:pt x="276" y="518"/>
                </a:lnTo>
                <a:lnTo>
                  <a:pt x="274" y="518"/>
                </a:lnTo>
                <a:lnTo>
                  <a:pt x="269" y="510"/>
                </a:lnTo>
                <a:lnTo>
                  <a:pt x="266" y="505"/>
                </a:lnTo>
                <a:lnTo>
                  <a:pt x="256" y="487"/>
                </a:lnTo>
                <a:lnTo>
                  <a:pt x="254" y="486"/>
                </a:lnTo>
                <a:lnTo>
                  <a:pt x="254" y="485"/>
                </a:lnTo>
                <a:lnTo>
                  <a:pt x="252" y="482"/>
                </a:lnTo>
                <a:lnTo>
                  <a:pt x="259" y="478"/>
                </a:lnTo>
                <a:lnTo>
                  <a:pt x="246" y="455"/>
                </a:lnTo>
                <a:lnTo>
                  <a:pt x="231" y="464"/>
                </a:lnTo>
                <a:lnTo>
                  <a:pt x="228" y="465"/>
                </a:lnTo>
                <a:lnTo>
                  <a:pt x="214" y="474"/>
                </a:lnTo>
                <a:lnTo>
                  <a:pt x="223" y="489"/>
                </a:lnTo>
                <a:lnTo>
                  <a:pt x="191" y="507"/>
                </a:lnTo>
                <a:lnTo>
                  <a:pt x="188" y="503"/>
                </a:lnTo>
                <a:lnTo>
                  <a:pt x="182" y="493"/>
                </a:lnTo>
                <a:lnTo>
                  <a:pt x="180" y="489"/>
                </a:lnTo>
                <a:lnTo>
                  <a:pt x="179" y="486"/>
                </a:lnTo>
                <a:lnTo>
                  <a:pt x="176" y="482"/>
                </a:lnTo>
                <a:lnTo>
                  <a:pt x="175" y="483"/>
                </a:lnTo>
                <a:lnTo>
                  <a:pt x="173" y="486"/>
                </a:lnTo>
                <a:lnTo>
                  <a:pt x="172" y="483"/>
                </a:lnTo>
                <a:lnTo>
                  <a:pt x="171" y="482"/>
                </a:lnTo>
                <a:lnTo>
                  <a:pt x="170" y="481"/>
                </a:lnTo>
                <a:lnTo>
                  <a:pt x="168" y="478"/>
                </a:lnTo>
                <a:lnTo>
                  <a:pt x="162" y="465"/>
                </a:lnTo>
                <a:lnTo>
                  <a:pt x="157" y="457"/>
                </a:lnTo>
                <a:lnTo>
                  <a:pt x="156" y="458"/>
                </a:lnTo>
                <a:lnTo>
                  <a:pt x="156" y="457"/>
                </a:lnTo>
                <a:lnTo>
                  <a:pt x="154" y="453"/>
                </a:lnTo>
                <a:lnTo>
                  <a:pt x="153" y="453"/>
                </a:lnTo>
                <a:lnTo>
                  <a:pt x="145" y="457"/>
                </a:lnTo>
                <a:lnTo>
                  <a:pt x="137" y="462"/>
                </a:lnTo>
                <a:lnTo>
                  <a:pt x="131" y="464"/>
                </a:lnTo>
                <a:lnTo>
                  <a:pt x="128" y="466"/>
                </a:lnTo>
                <a:lnTo>
                  <a:pt x="120" y="472"/>
                </a:lnTo>
                <a:lnTo>
                  <a:pt x="114" y="474"/>
                </a:lnTo>
                <a:lnTo>
                  <a:pt x="112" y="475"/>
                </a:lnTo>
                <a:lnTo>
                  <a:pt x="106" y="479"/>
                </a:lnTo>
                <a:lnTo>
                  <a:pt x="105" y="479"/>
                </a:lnTo>
                <a:lnTo>
                  <a:pt x="105" y="480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81"/>
                </a:lnTo>
                <a:lnTo>
                  <a:pt x="101" y="482"/>
                </a:lnTo>
                <a:lnTo>
                  <a:pt x="98" y="483"/>
                </a:lnTo>
                <a:lnTo>
                  <a:pt x="97" y="485"/>
                </a:lnTo>
                <a:lnTo>
                  <a:pt x="97" y="486"/>
                </a:lnTo>
                <a:lnTo>
                  <a:pt x="96" y="487"/>
                </a:lnTo>
                <a:lnTo>
                  <a:pt x="85" y="505"/>
                </a:lnTo>
                <a:lnTo>
                  <a:pt x="82" y="508"/>
                </a:lnTo>
                <a:lnTo>
                  <a:pt x="81" y="512"/>
                </a:lnTo>
                <a:lnTo>
                  <a:pt x="80" y="513"/>
                </a:lnTo>
                <a:lnTo>
                  <a:pt x="72" y="529"/>
                </a:lnTo>
                <a:lnTo>
                  <a:pt x="71" y="529"/>
                </a:lnTo>
                <a:lnTo>
                  <a:pt x="61" y="547"/>
                </a:lnTo>
                <a:lnTo>
                  <a:pt x="59" y="548"/>
                </a:lnTo>
                <a:lnTo>
                  <a:pt x="58" y="549"/>
                </a:lnTo>
                <a:lnTo>
                  <a:pt x="7" y="579"/>
                </a:lnTo>
                <a:lnTo>
                  <a:pt x="0" y="567"/>
                </a:lnTo>
                <a:close/>
                <a:moveTo>
                  <a:pt x="224" y="267"/>
                </a:moveTo>
                <a:lnTo>
                  <a:pt x="226" y="270"/>
                </a:lnTo>
                <a:lnTo>
                  <a:pt x="226" y="271"/>
                </a:lnTo>
                <a:lnTo>
                  <a:pt x="227" y="271"/>
                </a:lnTo>
                <a:lnTo>
                  <a:pt x="228" y="271"/>
                </a:lnTo>
                <a:lnTo>
                  <a:pt x="229" y="271"/>
                </a:lnTo>
                <a:lnTo>
                  <a:pt x="231" y="271"/>
                </a:lnTo>
                <a:lnTo>
                  <a:pt x="233" y="271"/>
                </a:lnTo>
                <a:lnTo>
                  <a:pt x="234" y="271"/>
                </a:lnTo>
                <a:lnTo>
                  <a:pt x="234" y="270"/>
                </a:lnTo>
                <a:lnTo>
                  <a:pt x="235" y="270"/>
                </a:lnTo>
                <a:lnTo>
                  <a:pt x="235" y="269"/>
                </a:lnTo>
                <a:lnTo>
                  <a:pt x="236" y="268"/>
                </a:lnTo>
                <a:lnTo>
                  <a:pt x="236" y="267"/>
                </a:lnTo>
                <a:lnTo>
                  <a:pt x="237" y="265"/>
                </a:lnTo>
                <a:lnTo>
                  <a:pt x="240" y="264"/>
                </a:lnTo>
                <a:lnTo>
                  <a:pt x="240" y="263"/>
                </a:lnTo>
                <a:lnTo>
                  <a:pt x="241" y="263"/>
                </a:lnTo>
                <a:lnTo>
                  <a:pt x="242" y="263"/>
                </a:lnTo>
                <a:lnTo>
                  <a:pt x="243" y="262"/>
                </a:lnTo>
                <a:lnTo>
                  <a:pt x="243" y="261"/>
                </a:lnTo>
                <a:lnTo>
                  <a:pt x="241" y="260"/>
                </a:lnTo>
                <a:lnTo>
                  <a:pt x="240" y="259"/>
                </a:lnTo>
                <a:lnTo>
                  <a:pt x="239" y="259"/>
                </a:lnTo>
                <a:lnTo>
                  <a:pt x="237" y="257"/>
                </a:lnTo>
                <a:lnTo>
                  <a:pt x="240" y="257"/>
                </a:lnTo>
                <a:lnTo>
                  <a:pt x="241" y="257"/>
                </a:lnTo>
                <a:lnTo>
                  <a:pt x="243" y="252"/>
                </a:lnTo>
                <a:lnTo>
                  <a:pt x="248" y="252"/>
                </a:lnTo>
                <a:lnTo>
                  <a:pt x="253" y="252"/>
                </a:lnTo>
                <a:lnTo>
                  <a:pt x="256" y="252"/>
                </a:lnTo>
                <a:lnTo>
                  <a:pt x="268" y="252"/>
                </a:lnTo>
                <a:lnTo>
                  <a:pt x="269" y="251"/>
                </a:lnTo>
                <a:lnTo>
                  <a:pt x="270" y="249"/>
                </a:lnTo>
                <a:lnTo>
                  <a:pt x="270" y="247"/>
                </a:lnTo>
                <a:lnTo>
                  <a:pt x="270" y="244"/>
                </a:lnTo>
                <a:lnTo>
                  <a:pt x="270" y="236"/>
                </a:lnTo>
                <a:lnTo>
                  <a:pt x="270" y="223"/>
                </a:lnTo>
                <a:lnTo>
                  <a:pt x="270" y="221"/>
                </a:lnTo>
                <a:lnTo>
                  <a:pt x="269" y="220"/>
                </a:lnTo>
                <a:lnTo>
                  <a:pt x="269" y="219"/>
                </a:lnTo>
                <a:lnTo>
                  <a:pt x="270" y="219"/>
                </a:lnTo>
                <a:lnTo>
                  <a:pt x="271" y="219"/>
                </a:lnTo>
                <a:lnTo>
                  <a:pt x="271" y="218"/>
                </a:lnTo>
                <a:lnTo>
                  <a:pt x="270" y="218"/>
                </a:lnTo>
                <a:lnTo>
                  <a:pt x="270" y="217"/>
                </a:lnTo>
                <a:lnTo>
                  <a:pt x="270" y="214"/>
                </a:lnTo>
                <a:lnTo>
                  <a:pt x="270" y="213"/>
                </a:lnTo>
                <a:lnTo>
                  <a:pt x="270" y="202"/>
                </a:lnTo>
                <a:lnTo>
                  <a:pt x="270" y="201"/>
                </a:lnTo>
                <a:lnTo>
                  <a:pt x="270" y="200"/>
                </a:lnTo>
                <a:lnTo>
                  <a:pt x="270" y="198"/>
                </a:lnTo>
                <a:lnTo>
                  <a:pt x="270" y="197"/>
                </a:lnTo>
                <a:lnTo>
                  <a:pt x="269" y="197"/>
                </a:lnTo>
                <a:lnTo>
                  <a:pt x="266" y="197"/>
                </a:lnTo>
                <a:lnTo>
                  <a:pt x="262" y="197"/>
                </a:lnTo>
                <a:lnTo>
                  <a:pt x="260" y="197"/>
                </a:lnTo>
                <a:lnTo>
                  <a:pt x="254" y="197"/>
                </a:lnTo>
                <a:lnTo>
                  <a:pt x="248" y="197"/>
                </a:lnTo>
                <a:lnTo>
                  <a:pt x="240" y="197"/>
                </a:lnTo>
                <a:lnTo>
                  <a:pt x="240" y="205"/>
                </a:lnTo>
                <a:lnTo>
                  <a:pt x="235" y="205"/>
                </a:lnTo>
                <a:lnTo>
                  <a:pt x="235" y="228"/>
                </a:lnTo>
                <a:lnTo>
                  <a:pt x="235" y="230"/>
                </a:lnTo>
                <a:lnTo>
                  <a:pt x="225" y="230"/>
                </a:lnTo>
                <a:lnTo>
                  <a:pt x="224" y="267"/>
                </a:lnTo>
                <a:close/>
                <a:moveTo>
                  <a:pt x="303" y="219"/>
                </a:moveTo>
                <a:lnTo>
                  <a:pt x="303" y="252"/>
                </a:lnTo>
                <a:lnTo>
                  <a:pt x="318" y="252"/>
                </a:lnTo>
                <a:lnTo>
                  <a:pt x="318" y="261"/>
                </a:lnTo>
                <a:lnTo>
                  <a:pt x="318" y="263"/>
                </a:lnTo>
                <a:lnTo>
                  <a:pt x="329" y="262"/>
                </a:lnTo>
                <a:lnTo>
                  <a:pt x="329" y="261"/>
                </a:lnTo>
                <a:lnTo>
                  <a:pt x="329" y="260"/>
                </a:lnTo>
                <a:lnTo>
                  <a:pt x="328" y="246"/>
                </a:lnTo>
                <a:lnTo>
                  <a:pt x="329" y="219"/>
                </a:lnTo>
                <a:lnTo>
                  <a:pt x="329" y="193"/>
                </a:lnTo>
                <a:lnTo>
                  <a:pt x="319" y="192"/>
                </a:lnTo>
                <a:lnTo>
                  <a:pt x="319" y="214"/>
                </a:lnTo>
                <a:lnTo>
                  <a:pt x="319" y="219"/>
                </a:lnTo>
                <a:lnTo>
                  <a:pt x="318" y="219"/>
                </a:lnTo>
                <a:lnTo>
                  <a:pt x="311" y="219"/>
                </a:lnTo>
                <a:lnTo>
                  <a:pt x="303" y="219"/>
                </a:lnTo>
                <a:close/>
                <a:moveTo>
                  <a:pt x="481" y="78"/>
                </a:moveTo>
                <a:lnTo>
                  <a:pt x="487" y="80"/>
                </a:lnTo>
                <a:lnTo>
                  <a:pt x="489" y="77"/>
                </a:lnTo>
                <a:lnTo>
                  <a:pt x="483" y="73"/>
                </a:lnTo>
                <a:lnTo>
                  <a:pt x="482" y="76"/>
                </a:lnTo>
                <a:lnTo>
                  <a:pt x="481" y="78"/>
                </a:lnTo>
                <a:close/>
                <a:moveTo>
                  <a:pt x="482" y="187"/>
                </a:moveTo>
                <a:lnTo>
                  <a:pt x="494" y="185"/>
                </a:lnTo>
                <a:lnTo>
                  <a:pt x="494" y="217"/>
                </a:lnTo>
                <a:lnTo>
                  <a:pt x="494" y="218"/>
                </a:lnTo>
                <a:lnTo>
                  <a:pt x="494" y="219"/>
                </a:lnTo>
                <a:lnTo>
                  <a:pt x="495" y="219"/>
                </a:lnTo>
                <a:lnTo>
                  <a:pt x="500" y="219"/>
                </a:lnTo>
                <a:lnTo>
                  <a:pt x="510" y="219"/>
                </a:lnTo>
                <a:lnTo>
                  <a:pt x="513" y="219"/>
                </a:lnTo>
                <a:lnTo>
                  <a:pt x="512" y="217"/>
                </a:lnTo>
                <a:lnTo>
                  <a:pt x="512" y="214"/>
                </a:lnTo>
                <a:lnTo>
                  <a:pt x="512" y="210"/>
                </a:lnTo>
                <a:lnTo>
                  <a:pt x="512" y="202"/>
                </a:lnTo>
                <a:lnTo>
                  <a:pt x="512" y="201"/>
                </a:lnTo>
                <a:lnTo>
                  <a:pt x="512" y="188"/>
                </a:lnTo>
                <a:lnTo>
                  <a:pt x="513" y="187"/>
                </a:lnTo>
                <a:lnTo>
                  <a:pt x="513" y="178"/>
                </a:lnTo>
                <a:lnTo>
                  <a:pt x="512" y="177"/>
                </a:lnTo>
                <a:lnTo>
                  <a:pt x="512" y="175"/>
                </a:lnTo>
                <a:lnTo>
                  <a:pt x="513" y="171"/>
                </a:lnTo>
                <a:lnTo>
                  <a:pt x="511" y="171"/>
                </a:lnTo>
                <a:lnTo>
                  <a:pt x="511" y="172"/>
                </a:lnTo>
                <a:lnTo>
                  <a:pt x="510" y="172"/>
                </a:lnTo>
                <a:lnTo>
                  <a:pt x="509" y="172"/>
                </a:lnTo>
                <a:lnTo>
                  <a:pt x="509" y="171"/>
                </a:lnTo>
                <a:lnTo>
                  <a:pt x="509" y="170"/>
                </a:lnTo>
                <a:lnTo>
                  <a:pt x="507" y="170"/>
                </a:lnTo>
                <a:lnTo>
                  <a:pt x="500" y="170"/>
                </a:lnTo>
                <a:lnTo>
                  <a:pt x="494" y="157"/>
                </a:lnTo>
                <a:lnTo>
                  <a:pt x="493" y="156"/>
                </a:lnTo>
                <a:lnTo>
                  <a:pt x="493" y="155"/>
                </a:lnTo>
                <a:lnTo>
                  <a:pt x="487" y="155"/>
                </a:lnTo>
                <a:lnTo>
                  <a:pt x="486" y="155"/>
                </a:lnTo>
                <a:lnTo>
                  <a:pt x="484" y="155"/>
                </a:lnTo>
                <a:lnTo>
                  <a:pt x="483" y="155"/>
                </a:lnTo>
                <a:lnTo>
                  <a:pt x="482" y="184"/>
                </a:lnTo>
                <a:lnTo>
                  <a:pt x="482" y="185"/>
                </a:lnTo>
                <a:lnTo>
                  <a:pt x="482" y="187"/>
                </a:lnTo>
                <a:close/>
                <a:moveTo>
                  <a:pt x="541" y="286"/>
                </a:moveTo>
                <a:lnTo>
                  <a:pt x="543" y="286"/>
                </a:lnTo>
                <a:lnTo>
                  <a:pt x="544" y="287"/>
                </a:lnTo>
                <a:lnTo>
                  <a:pt x="545" y="286"/>
                </a:lnTo>
                <a:lnTo>
                  <a:pt x="547" y="285"/>
                </a:lnTo>
                <a:lnTo>
                  <a:pt x="550" y="285"/>
                </a:lnTo>
                <a:lnTo>
                  <a:pt x="551" y="285"/>
                </a:lnTo>
                <a:lnTo>
                  <a:pt x="550" y="279"/>
                </a:lnTo>
                <a:lnTo>
                  <a:pt x="547" y="280"/>
                </a:lnTo>
                <a:lnTo>
                  <a:pt x="544" y="282"/>
                </a:lnTo>
                <a:lnTo>
                  <a:pt x="541" y="282"/>
                </a:lnTo>
                <a:lnTo>
                  <a:pt x="541" y="284"/>
                </a:lnTo>
                <a:lnTo>
                  <a:pt x="541" y="286"/>
                </a:lnTo>
                <a:close/>
                <a:moveTo>
                  <a:pt x="563" y="624"/>
                </a:moveTo>
                <a:lnTo>
                  <a:pt x="564" y="627"/>
                </a:lnTo>
                <a:lnTo>
                  <a:pt x="564" y="628"/>
                </a:lnTo>
                <a:lnTo>
                  <a:pt x="564" y="629"/>
                </a:lnTo>
                <a:lnTo>
                  <a:pt x="565" y="629"/>
                </a:lnTo>
                <a:lnTo>
                  <a:pt x="567" y="629"/>
                </a:lnTo>
                <a:lnTo>
                  <a:pt x="567" y="628"/>
                </a:lnTo>
                <a:lnTo>
                  <a:pt x="567" y="627"/>
                </a:lnTo>
                <a:lnTo>
                  <a:pt x="568" y="627"/>
                </a:lnTo>
                <a:lnTo>
                  <a:pt x="568" y="625"/>
                </a:lnTo>
                <a:lnTo>
                  <a:pt x="569" y="627"/>
                </a:lnTo>
                <a:lnTo>
                  <a:pt x="570" y="628"/>
                </a:lnTo>
                <a:lnTo>
                  <a:pt x="570" y="629"/>
                </a:lnTo>
                <a:lnTo>
                  <a:pt x="571" y="629"/>
                </a:lnTo>
                <a:lnTo>
                  <a:pt x="572" y="629"/>
                </a:lnTo>
                <a:lnTo>
                  <a:pt x="573" y="629"/>
                </a:lnTo>
                <a:lnTo>
                  <a:pt x="573" y="630"/>
                </a:lnTo>
                <a:lnTo>
                  <a:pt x="573" y="631"/>
                </a:lnTo>
                <a:lnTo>
                  <a:pt x="572" y="632"/>
                </a:lnTo>
                <a:lnTo>
                  <a:pt x="572" y="633"/>
                </a:lnTo>
                <a:lnTo>
                  <a:pt x="572" y="634"/>
                </a:lnTo>
                <a:lnTo>
                  <a:pt x="573" y="634"/>
                </a:lnTo>
                <a:lnTo>
                  <a:pt x="575" y="633"/>
                </a:lnTo>
                <a:lnTo>
                  <a:pt x="575" y="634"/>
                </a:lnTo>
                <a:lnTo>
                  <a:pt x="575" y="636"/>
                </a:lnTo>
                <a:lnTo>
                  <a:pt x="576" y="636"/>
                </a:lnTo>
                <a:lnTo>
                  <a:pt x="577" y="634"/>
                </a:lnTo>
                <a:lnTo>
                  <a:pt x="578" y="634"/>
                </a:lnTo>
                <a:lnTo>
                  <a:pt x="578" y="636"/>
                </a:lnTo>
                <a:lnTo>
                  <a:pt x="579" y="636"/>
                </a:lnTo>
                <a:lnTo>
                  <a:pt x="580" y="634"/>
                </a:lnTo>
                <a:lnTo>
                  <a:pt x="581" y="634"/>
                </a:lnTo>
                <a:lnTo>
                  <a:pt x="581" y="636"/>
                </a:lnTo>
                <a:lnTo>
                  <a:pt x="581" y="638"/>
                </a:lnTo>
                <a:lnTo>
                  <a:pt x="582" y="638"/>
                </a:lnTo>
                <a:lnTo>
                  <a:pt x="584" y="639"/>
                </a:lnTo>
                <a:lnTo>
                  <a:pt x="584" y="640"/>
                </a:lnTo>
                <a:lnTo>
                  <a:pt x="584" y="641"/>
                </a:lnTo>
                <a:lnTo>
                  <a:pt x="585" y="641"/>
                </a:lnTo>
                <a:lnTo>
                  <a:pt x="586" y="641"/>
                </a:lnTo>
                <a:lnTo>
                  <a:pt x="586" y="640"/>
                </a:lnTo>
                <a:lnTo>
                  <a:pt x="587" y="640"/>
                </a:lnTo>
                <a:lnTo>
                  <a:pt x="587" y="641"/>
                </a:lnTo>
                <a:lnTo>
                  <a:pt x="587" y="642"/>
                </a:lnTo>
                <a:lnTo>
                  <a:pt x="587" y="644"/>
                </a:lnTo>
                <a:lnTo>
                  <a:pt x="587" y="645"/>
                </a:lnTo>
                <a:lnTo>
                  <a:pt x="588" y="645"/>
                </a:lnTo>
                <a:lnTo>
                  <a:pt x="589" y="646"/>
                </a:lnTo>
                <a:lnTo>
                  <a:pt x="590" y="646"/>
                </a:lnTo>
                <a:lnTo>
                  <a:pt x="591" y="646"/>
                </a:lnTo>
                <a:lnTo>
                  <a:pt x="591" y="647"/>
                </a:lnTo>
                <a:lnTo>
                  <a:pt x="593" y="647"/>
                </a:lnTo>
                <a:lnTo>
                  <a:pt x="594" y="647"/>
                </a:lnTo>
                <a:lnTo>
                  <a:pt x="594" y="648"/>
                </a:lnTo>
                <a:lnTo>
                  <a:pt x="594" y="649"/>
                </a:lnTo>
                <a:lnTo>
                  <a:pt x="593" y="650"/>
                </a:lnTo>
                <a:lnTo>
                  <a:pt x="593" y="652"/>
                </a:lnTo>
                <a:lnTo>
                  <a:pt x="591" y="654"/>
                </a:lnTo>
                <a:lnTo>
                  <a:pt x="591" y="655"/>
                </a:lnTo>
                <a:lnTo>
                  <a:pt x="593" y="655"/>
                </a:lnTo>
                <a:lnTo>
                  <a:pt x="594" y="655"/>
                </a:lnTo>
                <a:lnTo>
                  <a:pt x="594" y="656"/>
                </a:lnTo>
                <a:lnTo>
                  <a:pt x="593" y="657"/>
                </a:lnTo>
                <a:lnTo>
                  <a:pt x="593" y="658"/>
                </a:lnTo>
                <a:lnTo>
                  <a:pt x="594" y="658"/>
                </a:lnTo>
                <a:lnTo>
                  <a:pt x="595" y="659"/>
                </a:lnTo>
                <a:lnTo>
                  <a:pt x="599" y="656"/>
                </a:lnTo>
                <a:lnTo>
                  <a:pt x="599" y="641"/>
                </a:lnTo>
                <a:lnTo>
                  <a:pt x="598" y="641"/>
                </a:lnTo>
                <a:lnTo>
                  <a:pt x="597" y="640"/>
                </a:lnTo>
                <a:lnTo>
                  <a:pt x="596" y="639"/>
                </a:lnTo>
                <a:lnTo>
                  <a:pt x="595" y="637"/>
                </a:lnTo>
                <a:lnTo>
                  <a:pt x="595" y="636"/>
                </a:lnTo>
                <a:lnTo>
                  <a:pt x="595" y="634"/>
                </a:lnTo>
                <a:lnTo>
                  <a:pt x="595" y="633"/>
                </a:lnTo>
                <a:lnTo>
                  <a:pt x="598" y="620"/>
                </a:lnTo>
                <a:lnTo>
                  <a:pt x="599" y="619"/>
                </a:lnTo>
                <a:lnTo>
                  <a:pt x="598" y="620"/>
                </a:lnTo>
                <a:lnTo>
                  <a:pt x="597" y="620"/>
                </a:lnTo>
                <a:lnTo>
                  <a:pt x="596" y="621"/>
                </a:lnTo>
                <a:lnTo>
                  <a:pt x="595" y="619"/>
                </a:lnTo>
                <a:lnTo>
                  <a:pt x="590" y="617"/>
                </a:lnTo>
                <a:lnTo>
                  <a:pt x="586" y="616"/>
                </a:lnTo>
                <a:lnTo>
                  <a:pt x="584" y="616"/>
                </a:lnTo>
                <a:lnTo>
                  <a:pt x="582" y="617"/>
                </a:lnTo>
                <a:lnTo>
                  <a:pt x="581" y="615"/>
                </a:lnTo>
                <a:lnTo>
                  <a:pt x="580" y="614"/>
                </a:lnTo>
                <a:lnTo>
                  <a:pt x="576" y="616"/>
                </a:lnTo>
                <a:lnTo>
                  <a:pt x="569" y="620"/>
                </a:lnTo>
                <a:lnTo>
                  <a:pt x="569" y="621"/>
                </a:lnTo>
                <a:lnTo>
                  <a:pt x="568" y="621"/>
                </a:lnTo>
                <a:lnTo>
                  <a:pt x="567" y="622"/>
                </a:lnTo>
                <a:lnTo>
                  <a:pt x="565" y="623"/>
                </a:lnTo>
                <a:lnTo>
                  <a:pt x="563" y="623"/>
                </a:lnTo>
                <a:lnTo>
                  <a:pt x="563" y="624"/>
                </a:lnTo>
                <a:close/>
                <a:moveTo>
                  <a:pt x="591" y="516"/>
                </a:moveTo>
                <a:lnTo>
                  <a:pt x="593" y="520"/>
                </a:lnTo>
                <a:lnTo>
                  <a:pt x="593" y="523"/>
                </a:lnTo>
                <a:lnTo>
                  <a:pt x="594" y="529"/>
                </a:lnTo>
                <a:lnTo>
                  <a:pt x="595" y="536"/>
                </a:lnTo>
                <a:lnTo>
                  <a:pt x="596" y="535"/>
                </a:lnTo>
                <a:lnTo>
                  <a:pt x="602" y="531"/>
                </a:lnTo>
                <a:lnTo>
                  <a:pt x="603" y="530"/>
                </a:lnTo>
                <a:lnTo>
                  <a:pt x="601" y="527"/>
                </a:lnTo>
                <a:lnTo>
                  <a:pt x="597" y="521"/>
                </a:lnTo>
                <a:lnTo>
                  <a:pt x="603" y="521"/>
                </a:lnTo>
                <a:lnTo>
                  <a:pt x="599" y="516"/>
                </a:lnTo>
                <a:lnTo>
                  <a:pt x="595" y="516"/>
                </a:lnTo>
                <a:lnTo>
                  <a:pt x="593" y="513"/>
                </a:lnTo>
                <a:lnTo>
                  <a:pt x="591" y="511"/>
                </a:lnTo>
                <a:lnTo>
                  <a:pt x="591" y="516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39" name="Freeform 528">
            <a:extLst>
              <a:ext uri="{FF2B5EF4-FFF2-40B4-BE49-F238E27FC236}">
                <a16:creationId xmlns:a16="http://schemas.microsoft.com/office/drawing/2014/main" id="{21876006-326C-F9AE-1BBA-D97653A65632}"/>
              </a:ext>
            </a:extLst>
          </p:cNvPr>
          <p:cNvSpPr>
            <a:spLocks noEditPoints="1"/>
          </p:cNvSpPr>
          <p:nvPr/>
        </p:nvSpPr>
        <p:spPr bwMode="auto">
          <a:xfrm>
            <a:off x="5008168" y="1462200"/>
            <a:ext cx="939465" cy="901007"/>
          </a:xfrm>
          <a:custGeom>
            <a:avLst/>
            <a:gdLst>
              <a:gd name="T0" fmla="*/ 466 w 684"/>
              <a:gd name="T1" fmla="*/ 382 h 656"/>
              <a:gd name="T2" fmla="*/ 72 w 684"/>
              <a:gd name="T3" fmla="*/ 472 h 656"/>
              <a:gd name="T4" fmla="*/ 55 w 684"/>
              <a:gd name="T5" fmla="*/ 425 h 656"/>
              <a:gd name="T6" fmla="*/ 85 w 684"/>
              <a:gd name="T7" fmla="*/ 376 h 656"/>
              <a:gd name="T8" fmla="*/ 118 w 684"/>
              <a:gd name="T9" fmla="*/ 332 h 656"/>
              <a:gd name="T10" fmla="*/ 161 w 684"/>
              <a:gd name="T11" fmla="*/ 300 h 656"/>
              <a:gd name="T12" fmla="*/ 197 w 684"/>
              <a:gd name="T13" fmla="*/ 285 h 656"/>
              <a:gd name="T14" fmla="*/ 170 w 684"/>
              <a:gd name="T15" fmla="*/ 255 h 656"/>
              <a:gd name="T16" fmla="*/ 138 w 684"/>
              <a:gd name="T17" fmla="*/ 238 h 656"/>
              <a:gd name="T18" fmla="*/ 146 w 684"/>
              <a:gd name="T19" fmla="*/ 189 h 656"/>
              <a:gd name="T20" fmla="*/ 169 w 684"/>
              <a:gd name="T21" fmla="*/ 168 h 656"/>
              <a:gd name="T22" fmla="*/ 199 w 684"/>
              <a:gd name="T23" fmla="*/ 155 h 656"/>
              <a:gd name="T24" fmla="*/ 207 w 684"/>
              <a:gd name="T25" fmla="*/ 105 h 656"/>
              <a:gd name="T26" fmla="*/ 238 w 684"/>
              <a:gd name="T27" fmla="*/ 88 h 656"/>
              <a:gd name="T28" fmla="*/ 244 w 684"/>
              <a:gd name="T29" fmla="*/ 34 h 656"/>
              <a:gd name="T30" fmla="*/ 374 w 684"/>
              <a:gd name="T31" fmla="*/ 46 h 656"/>
              <a:gd name="T32" fmla="*/ 406 w 684"/>
              <a:gd name="T33" fmla="*/ 36 h 656"/>
              <a:gd name="T34" fmla="*/ 465 w 684"/>
              <a:gd name="T35" fmla="*/ 24 h 656"/>
              <a:gd name="T36" fmla="*/ 523 w 684"/>
              <a:gd name="T37" fmla="*/ 15 h 656"/>
              <a:gd name="T38" fmla="*/ 576 w 684"/>
              <a:gd name="T39" fmla="*/ 12 h 656"/>
              <a:gd name="T40" fmla="*/ 557 w 684"/>
              <a:gd name="T41" fmla="*/ 33 h 656"/>
              <a:gd name="T42" fmla="*/ 559 w 684"/>
              <a:gd name="T43" fmla="*/ 47 h 656"/>
              <a:gd name="T44" fmla="*/ 541 w 684"/>
              <a:gd name="T45" fmla="*/ 100 h 656"/>
              <a:gd name="T46" fmla="*/ 535 w 684"/>
              <a:gd name="T47" fmla="*/ 117 h 656"/>
              <a:gd name="T48" fmla="*/ 538 w 684"/>
              <a:gd name="T49" fmla="*/ 138 h 656"/>
              <a:gd name="T50" fmla="*/ 515 w 684"/>
              <a:gd name="T51" fmla="*/ 161 h 656"/>
              <a:gd name="T52" fmla="*/ 598 w 684"/>
              <a:gd name="T53" fmla="*/ 153 h 656"/>
              <a:gd name="T54" fmla="*/ 628 w 684"/>
              <a:gd name="T55" fmla="*/ 174 h 656"/>
              <a:gd name="T56" fmla="*/ 646 w 684"/>
              <a:gd name="T57" fmla="*/ 206 h 656"/>
              <a:gd name="T58" fmla="*/ 679 w 684"/>
              <a:gd name="T59" fmla="*/ 239 h 656"/>
              <a:gd name="T60" fmla="*/ 636 w 684"/>
              <a:gd name="T61" fmla="*/ 250 h 656"/>
              <a:gd name="T62" fmla="*/ 611 w 684"/>
              <a:gd name="T63" fmla="*/ 265 h 656"/>
              <a:gd name="T64" fmla="*/ 663 w 684"/>
              <a:gd name="T65" fmla="*/ 292 h 656"/>
              <a:gd name="T66" fmla="*/ 645 w 684"/>
              <a:gd name="T67" fmla="*/ 389 h 656"/>
              <a:gd name="T68" fmla="*/ 638 w 684"/>
              <a:gd name="T69" fmla="*/ 414 h 656"/>
              <a:gd name="T70" fmla="*/ 590 w 684"/>
              <a:gd name="T71" fmla="*/ 496 h 656"/>
              <a:gd name="T72" fmla="*/ 554 w 684"/>
              <a:gd name="T73" fmla="*/ 533 h 656"/>
              <a:gd name="T74" fmla="*/ 507 w 684"/>
              <a:gd name="T75" fmla="*/ 555 h 656"/>
              <a:gd name="T76" fmla="*/ 474 w 684"/>
              <a:gd name="T77" fmla="*/ 591 h 656"/>
              <a:gd name="T78" fmla="*/ 413 w 684"/>
              <a:gd name="T79" fmla="*/ 603 h 656"/>
              <a:gd name="T80" fmla="*/ 344 w 684"/>
              <a:gd name="T81" fmla="*/ 655 h 656"/>
              <a:gd name="T82" fmla="*/ 293 w 684"/>
              <a:gd name="T83" fmla="*/ 641 h 656"/>
              <a:gd name="T84" fmla="*/ 305 w 684"/>
              <a:gd name="T85" fmla="*/ 598 h 656"/>
              <a:gd name="T86" fmla="*/ 241 w 684"/>
              <a:gd name="T87" fmla="*/ 573 h 656"/>
              <a:gd name="T88" fmla="*/ 85 w 684"/>
              <a:gd name="T89" fmla="*/ 510 h 656"/>
              <a:gd name="T90" fmla="*/ 79 w 684"/>
              <a:gd name="T91" fmla="*/ 559 h 656"/>
              <a:gd name="T92" fmla="*/ 83 w 684"/>
              <a:gd name="T93" fmla="*/ 605 h 656"/>
              <a:gd name="T94" fmla="*/ 368 w 684"/>
              <a:gd name="T95" fmla="*/ 46 h 656"/>
              <a:gd name="T96" fmla="*/ 405 w 684"/>
              <a:gd name="T97" fmla="*/ 431 h 656"/>
              <a:gd name="T98" fmla="*/ 432 w 684"/>
              <a:gd name="T99" fmla="*/ 518 h 656"/>
              <a:gd name="T100" fmla="*/ 422 w 684"/>
              <a:gd name="T101" fmla="*/ 473 h 656"/>
              <a:gd name="T102" fmla="*/ 449 w 684"/>
              <a:gd name="T103" fmla="*/ 463 h 656"/>
              <a:gd name="T104" fmla="*/ 435 w 684"/>
              <a:gd name="T105" fmla="*/ 464 h 656"/>
              <a:gd name="T106" fmla="*/ 443 w 684"/>
              <a:gd name="T107" fmla="*/ 426 h 656"/>
              <a:gd name="T108" fmla="*/ 490 w 684"/>
              <a:gd name="T109" fmla="*/ 398 h 656"/>
              <a:gd name="T110" fmla="*/ 519 w 684"/>
              <a:gd name="T111" fmla="*/ 402 h 656"/>
              <a:gd name="T112" fmla="*/ 529 w 684"/>
              <a:gd name="T113" fmla="*/ 388 h 656"/>
              <a:gd name="T114" fmla="*/ 506 w 684"/>
              <a:gd name="T115" fmla="*/ 377 h 656"/>
              <a:gd name="T116" fmla="*/ 486 w 684"/>
              <a:gd name="T117" fmla="*/ 368 h 656"/>
              <a:gd name="T118" fmla="*/ 477 w 684"/>
              <a:gd name="T119" fmla="*/ 388 h 656"/>
              <a:gd name="T120" fmla="*/ 460 w 684"/>
              <a:gd name="T121" fmla="*/ 459 h 656"/>
              <a:gd name="T122" fmla="*/ 455 w 684"/>
              <a:gd name="T123" fmla="*/ 456 h 656"/>
              <a:gd name="T124" fmla="*/ 485 w 684"/>
              <a:gd name="T125" fmla="*/ 288 h 6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84" h="656">
                <a:moveTo>
                  <a:pt x="492" y="390"/>
                </a:moveTo>
                <a:lnTo>
                  <a:pt x="493" y="389"/>
                </a:lnTo>
                <a:lnTo>
                  <a:pt x="494" y="387"/>
                </a:lnTo>
                <a:lnTo>
                  <a:pt x="494" y="385"/>
                </a:lnTo>
                <a:lnTo>
                  <a:pt x="495" y="384"/>
                </a:lnTo>
                <a:lnTo>
                  <a:pt x="500" y="384"/>
                </a:lnTo>
                <a:lnTo>
                  <a:pt x="500" y="387"/>
                </a:lnTo>
                <a:lnTo>
                  <a:pt x="494" y="389"/>
                </a:lnTo>
                <a:lnTo>
                  <a:pt x="493" y="390"/>
                </a:lnTo>
                <a:lnTo>
                  <a:pt x="492" y="390"/>
                </a:lnTo>
                <a:close/>
                <a:moveTo>
                  <a:pt x="486" y="372"/>
                </a:moveTo>
                <a:lnTo>
                  <a:pt x="489" y="372"/>
                </a:lnTo>
                <a:lnTo>
                  <a:pt x="489" y="376"/>
                </a:lnTo>
                <a:lnTo>
                  <a:pt x="486" y="376"/>
                </a:lnTo>
                <a:lnTo>
                  <a:pt x="486" y="372"/>
                </a:lnTo>
                <a:close/>
                <a:moveTo>
                  <a:pt x="472" y="376"/>
                </a:moveTo>
                <a:lnTo>
                  <a:pt x="475" y="375"/>
                </a:lnTo>
                <a:lnTo>
                  <a:pt x="476" y="381"/>
                </a:lnTo>
                <a:lnTo>
                  <a:pt x="472" y="381"/>
                </a:lnTo>
                <a:lnTo>
                  <a:pt x="472" y="376"/>
                </a:lnTo>
                <a:close/>
                <a:moveTo>
                  <a:pt x="466" y="382"/>
                </a:moveTo>
                <a:lnTo>
                  <a:pt x="467" y="382"/>
                </a:lnTo>
                <a:lnTo>
                  <a:pt x="468" y="382"/>
                </a:lnTo>
                <a:lnTo>
                  <a:pt x="469" y="382"/>
                </a:lnTo>
                <a:lnTo>
                  <a:pt x="472" y="382"/>
                </a:lnTo>
                <a:lnTo>
                  <a:pt x="472" y="385"/>
                </a:lnTo>
                <a:lnTo>
                  <a:pt x="468" y="385"/>
                </a:lnTo>
                <a:lnTo>
                  <a:pt x="467" y="385"/>
                </a:lnTo>
                <a:lnTo>
                  <a:pt x="466" y="382"/>
                </a:lnTo>
                <a:close/>
                <a:moveTo>
                  <a:pt x="0" y="514"/>
                </a:moveTo>
                <a:lnTo>
                  <a:pt x="9" y="509"/>
                </a:lnTo>
                <a:lnTo>
                  <a:pt x="9" y="508"/>
                </a:lnTo>
                <a:lnTo>
                  <a:pt x="10" y="508"/>
                </a:lnTo>
                <a:lnTo>
                  <a:pt x="29" y="497"/>
                </a:lnTo>
                <a:lnTo>
                  <a:pt x="35" y="493"/>
                </a:lnTo>
                <a:lnTo>
                  <a:pt x="43" y="489"/>
                </a:lnTo>
                <a:lnTo>
                  <a:pt x="44" y="489"/>
                </a:lnTo>
                <a:lnTo>
                  <a:pt x="53" y="483"/>
                </a:lnTo>
                <a:lnTo>
                  <a:pt x="54" y="482"/>
                </a:lnTo>
                <a:lnTo>
                  <a:pt x="66" y="476"/>
                </a:lnTo>
                <a:lnTo>
                  <a:pt x="67" y="475"/>
                </a:lnTo>
                <a:lnTo>
                  <a:pt x="72" y="472"/>
                </a:lnTo>
                <a:lnTo>
                  <a:pt x="73" y="472"/>
                </a:lnTo>
                <a:lnTo>
                  <a:pt x="75" y="471"/>
                </a:lnTo>
                <a:lnTo>
                  <a:pt x="76" y="469"/>
                </a:lnTo>
                <a:lnTo>
                  <a:pt x="78" y="469"/>
                </a:lnTo>
                <a:lnTo>
                  <a:pt x="79" y="468"/>
                </a:lnTo>
                <a:lnTo>
                  <a:pt x="79" y="467"/>
                </a:lnTo>
                <a:lnTo>
                  <a:pt x="77" y="464"/>
                </a:lnTo>
                <a:lnTo>
                  <a:pt x="73" y="458"/>
                </a:lnTo>
                <a:lnTo>
                  <a:pt x="73" y="457"/>
                </a:lnTo>
                <a:lnTo>
                  <a:pt x="71" y="454"/>
                </a:lnTo>
                <a:lnTo>
                  <a:pt x="70" y="450"/>
                </a:lnTo>
                <a:lnTo>
                  <a:pt x="68" y="447"/>
                </a:lnTo>
                <a:lnTo>
                  <a:pt x="66" y="443"/>
                </a:lnTo>
                <a:lnTo>
                  <a:pt x="64" y="442"/>
                </a:lnTo>
                <a:lnTo>
                  <a:pt x="63" y="439"/>
                </a:lnTo>
                <a:lnTo>
                  <a:pt x="62" y="438"/>
                </a:lnTo>
                <a:lnTo>
                  <a:pt x="60" y="434"/>
                </a:lnTo>
                <a:lnTo>
                  <a:pt x="58" y="431"/>
                </a:lnTo>
                <a:lnTo>
                  <a:pt x="58" y="430"/>
                </a:lnTo>
                <a:lnTo>
                  <a:pt x="55" y="426"/>
                </a:lnTo>
                <a:lnTo>
                  <a:pt x="55" y="425"/>
                </a:lnTo>
                <a:lnTo>
                  <a:pt x="54" y="423"/>
                </a:lnTo>
                <a:lnTo>
                  <a:pt x="53" y="422"/>
                </a:lnTo>
                <a:lnTo>
                  <a:pt x="53" y="421"/>
                </a:lnTo>
                <a:lnTo>
                  <a:pt x="49" y="413"/>
                </a:lnTo>
                <a:lnTo>
                  <a:pt x="47" y="410"/>
                </a:lnTo>
                <a:lnTo>
                  <a:pt x="45" y="408"/>
                </a:lnTo>
                <a:lnTo>
                  <a:pt x="45" y="407"/>
                </a:lnTo>
                <a:lnTo>
                  <a:pt x="41" y="400"/>
                </a:lnTo>
                <a:lnTo>
                  <a:pt x="41" y="399"/>
                </a:lnTo>
                <a:lnTo>
                  <a:pt x="38" y="396"/>
                </a:lnTo>
                <a:lnTo>
                  <a:pt x="38" y="394"/>
                </a:lnTo>
                <a:lnTo>
                  <a:pt x="53" y="387"/>
                </a:lnTo>
                <a:lnTo>
                  <a:pt x="53" y="390"/>
                </a:lnTo>
                <a:lnTo>
                  <a:pt x="57" y="388"/>
                </a:lnTo>
                <a:lnTo>
                  <a:pt x="62" y="385"/>
                </a:lnTo>
                <a:lnTo>
                  <a:pt x="72" y="381"/>
                </a:lnTo>
                <a:lnTo>
                  <a:pt x="76" y="380"/>
                </a:lnTo>
                <a:lnTo>
                  <a:pt x="77" y="379"/>
                </a:lnTo>
                <a:lnTo>
                  <a:pt x="79" y="379"/>
                </a:lnTo>
                <a:lnTo>
                  <a:pt x="83" y="376"/>
                </a:lnTo>
                <a:lnTo>
                  <a:pt x="85" y="376"/>
                </a:lnTo>
                <a:lnTo>
                  <a:pt x="89" y="376"/>
                </a:lnTo>
                <a:lnTo>
                  <a:pt x="93" y="374"/>
                </a:lnTo>
                <a:lnTo>
                  <a:pt x="96" y="376"/>
                </a:lnTo>
                <a:lnTo>
                  <a:pt x="109" y="377"/>
                </a:lnTo>
                <a:lnTo>
                  <a:pt x="114" y="388"/>
                </a:lnTo>
                <a:lnTo>
                  <a:pt x="118" y="387"/>
                </a:lnTo>
                <a:lnTo>
                  <a:pt x="116" y="385"/>
                </a:lnTo>
                <a:lnTo>
                  <a:pt x="116" y="384"/>
                </a:lnTo>
                <a:lnTo>
                  <a:pt x="116" y="379"/>
                </a:lnTo>
                <a:lnTo>
                  <a:pt x="118" y="376"/>
                </a:lnTo>
                <a:lnTo>
                  <a:pt x="118" y="367"/>
                </a:lnTo>
                <a:lnTo>
                  <a:pt x="118" y="364"/>
                </a:lnTo>
                <a:lnTo>
                  <a:pt x="118" y="355"/>
                </a:lnTo>
                <a:lnTo>
                  <a:pt x="118" y="351"/>
                </a:lnTo>
                <a:lnTo>
                  <a:pt x="118" y="349"/>
                </a:lnTo>
                <a:lnTo>
                  <a:pt x="118" y="346"/>
                </a:lnTo>
                <a:lnTo>
                  <a:pt x="118" y="343"/>
                </a:lnTo>
                <a:lnTo>
                  <a:pt x="118" y="340"/>
                </a:lnTo>
                <a:lnTo>
                  <a:pt x="118" y="337"/>
                </a:lnTo>
                <a:lnTo>
                  <a:pt x="118" y="334"/>
                </a:lnTo>
                <a:lnTo>
                  <a:pt x="118" y="332"/>
                </a:lnTo>
                <a:lnTo>
                  <a:pt x="118" y="331"/>
                </a:lnTo>
                <a:lnTo>
                  <a:pt x="118" y="327"/>
                </a:lnTo>
                <a:lnTo>
                  <a:pt x="119" y="325"/>
                </a:lnTo>
                <a:lnTo>
                  <a:pt x="119" y="317"/>
                </a:lnTo>
                <a:lnTo>
                  <a:pt x="119" y="291"/>
                </a:lnTo>
                <a:lnTo>
                  <a:pt x="122" y="292"/>
                </a:lnTo>
                <a:lnTo>
                  <a:pt x="123" y="292"/>
                </a:lnTo>
                <a:lnTo>
                  <a:pt x="130" y="293"/>
                </a:lnTo>
                <a:lnTo>
                  <a:pt x="137" y="296"/>
                </a:lnTo>
                <a:lnTo>
                  <a:pt x="141" y="297"/>
                </a:lnTo>
                <a:lnTo>
                  <a:pt x="142" y="297"/>
                </a:lnTo>
                <a:lnTo>
                  <a:pt x="146" y="298"/>
                </a:lnTo>
                <a:lnTo>
                  <a:pt x="147" y="298"/>
                </a:lnTo>
                <a:lnTo>
                  <a:pt x="149" y="298"/>
                </a:lnTo>
                <a:lnTo>
                  <a:pt x="152" y="299"/>
                </a:lnTo>
                <a:lnTo>
                  <a:pt x="153" y="299"/>
                </a:lnTo>
                <a:lnTo>
                  <a:pt x="154" y="299"/>
                </a:lnTo>
                <a:lnTo>
                  <a:pt x="155" y="299"/>
                </a:lnTo>
                <a:lnTo>
                  <a:pt x="158" y="300"/>
                </a:lnTo>
                <a:lnTo>
                  <a:pt x="159" y="300"/>
                </a:lnTo>
                <a:lnTo>
                  <a:pt x="161" y="300"/>
                </a:lnTo>
                <a:lnTo>
                  <a:pt x="162" y="301"/>
                </a:lnTo>
                <a:lnTo>
                  <a:pt x="164" y="301"/>
                </a:lnTo>
                <a:lnTo>
                  <a:pt x="165" y="301"/>
                </a:lnTo>
                <a:lnTo>
                  <a:pt x="167" y="302"/>
                </a:lnTo>
                <a:lnTo>
                  <a:pt x="171" y="304"/>
                </a:lnTo>
                <a:lnTo>
                  <a:pt x="172" y="304"/>
                </a:lnTo>
                <a:lnTo>
                  <a:pt x="174" y="304"/>
                </a:lnTo>
                <a:lnTo>
                  <a:pt x="184" y="306"/>
                </a:lnTo>
                <a:lnTo>
                  <a:pt x="189" y="306"/>
                </a:lnTo>
                <a:lnTo>
                  <a:pt x="193" y="306"/>
                </a:lnTo>
                <a:lnTo>
                  <a:pt x="195" y="306"/>
                </a:lnTo>
                <a:lnTo>
                  <a:pt x="196" y="306"/>
                </a:lnTo>
                <a:lnTo>
                  <a:pt x="197" y="306"/>
                </a:lnTo>
                <a:lnTo>
                  <a:pt x="197" y="304"/>
                </a:lnTo>
                <a:lnTo>
                  <a:pt x="197" y="299"/>
                </a:lnTo>
                <a:lnTo>
                  <a:pt x="197" y="297"/>
                </a:lnTo>
                <a:lnTo>
                  <a:pt x="197" y="293"/>
                </a:lnTo>
                <a:lnTo>
                  <a:pt x="197" y="290"/>
                </a:lnTo>
                <a:lnTo>
                  <a:pt x="197" y="289"/>
                </a:lnTo>
                <a:lnTo>
                  <a:pt x="197" y="287"/>
                </a:lnTo>
                <a:lnTo>
                  <a:pt x="197" y="285"/>
                </a:lnTo>
                <a:lnTo>
                  <a:pt x="197" y="283"/>
                </a:lnTo>
                <a:lnTo>
                  <a:pt x="197" y="277"/>
                </a:lnTo>
                <a:lnTo>
                  <a:pt x="197" y="275"/>
                </a:lnTo>
                <a:lnTo>
                  <a:pt x="197" y="273"/>
                </a:lnTo>
                <a:lnTo>
                  <a:pt x="197" y="272"/>
                </a:lnTo>
                <a:lnTo>
                  <a:pt x="197" y="271"/>
                </a:lnTo>
                <a:lnTo>
                  <a:pt x="197" y="268"/>
                </a:lnTo>
                <a:lnTo>
                  <a:pt x="197" y="265"/>
                </a:lnTo>
                <a:lnTo>
                  <a:pt x="187" y="262"/>
                </a:lnTo>
                <a:lnTo>
                  <a:pt x="184" y="260"/>
                </a:lnTo>
                <a:lnTo>
                  <a:pt x="182" y="259"/>
                </a:lnTo>
                <a:lnTo>
                  <a:pt x="180" y="259"/>
                </a:lnTo>
                <a:lnTo>
                  <a:pt x="179" y="258"/>
                </a:lnTo>
                <a:lnTo>
                  <a:pt x="178" y="258"/>
                </a:lnTo>
                <a:lnTo>
                  <a:pt x="176" y="257"/>
                </a:lnTo>
                <a:lnTo>
                  <a:pt x="175" y="257"/>
                </a:lnTo>
                <a:lnTo>
                  <a:pt x="174" y="257"/>
                </a:lnTo>
                <a:lnTo>
                  <a:pt x="173" y="256"/>
                </a:lnTo>
                <a:lnTo>
                  <a:pt x="172" y="256"/>
                </a:lnTo>
                <a:lnTo>
                  <a:pt x="171" y="256"/>
                </a:lnTo>
                <a:lnTo>
                  <a:pt x="170" y="255"/>
                </a:lnTo>
                <a:lnTo>
                  <a:pt x="167" y="254"/>
                </a:lnTo>
                <a:lnTo>
                  <a:pt x="166" y="254"/>
                </a:lnTo>
                <a:lnTo>
                  <a:pt x="162" y="251"/>
                </a:lnTo>
                <a:lnTo>
                  <a:pt x="161" y="251"/>
                </a:lnTo>
                <a:lnTo>
                  <a:pt x="159" y="251"/>
                </a:lnTo>
                <a:lnTo>
                  <a:pt x="158" y="250"/>
                </a:lnTo>
                <a:lnTo>
                  <a:pt x="157" y="250"/>
                </a:lnTo>
                <a:lnTo>
                  <a:pt x="153" y="248"/>
                </a:lnTo>
                <a:lnTo>
                  <a:pt x="150" y="248"/>
                </a:lnTo>
                <a:lnTo>
                  <a:pt x="150" y="247"/>
                </a:lnTo>
                <a:lnTo>
                  <a:pt x="149" y="247"/>
                </a:lnTo>
                <a:lnTo>
                  <a:pt x="148" y="246"/>
                </a:lnTo>
                <a:lnTo>
                  <a:pt x="147" y="246"/>
                </a:lnTo>
                <a:lnTo>
                  <a:pt x="146" y="245"/>
                </a:lnTo>
                <a:lnTo>
                  <a:pt x="145" y="243"/>
                </a:lnTo>
                <a:lnTo>
                  <a:pt x="144" y="242"/>
                </a:lnTo>
                <a:lnTo>
                  <a:pt x="142" y="241"/>
                </a:lnTo>
                <a:lnTo>
                  <a:pt x="141" y="240"/>
                </a:lnTo>
                <a:lnTo>
                  <a:pt x="140" y="239"/>
                </a:lnTo>
                <a:lnTo>
                  <a:pt x="139" y="239"/>
                </a:lnTo>
                <a:lnTo>
                  <a:pt x="138" y="238"/>
                </a:lnTo>
                <a:lnTo>
                  <a:pt x="138" y="237"/>
                </a:lnTo>
                <a:lnTo>
                  <a:pt x="136" y="235"/>
                </a:lnTo>
                <a:lnTo>
                  <a:pt x="133" y="233"/>
                </a:lnTo>
                <a:lnTo>
                  <a:pt x="132" y="232"/>
                </a:lnTo>
                <a:lnTo>
                  <a:pt x="131" y="232"/>
                </a:lnTo>
                <a:lnTo>
                  <a:pt x="130" y="231"/>
                </a:lnTo>
                <a:lnTo>
                  <a:pt x="129" y="230"/>
                </a:lnTo>
                <a:lnTo>
                  <a:pt x="128" y="229"/>
                </a:lnTo>
                <a:lnTo>
                  <a:pt x="128" y="228"/>
                </a:lnTo>
                <a:lnTo>
                  <a:pt x="127" y="228"/>
                </a:lnTo>
                <a:lnTo>
                  <a:pt x="127" y="226"/>
                </a:lnTo>
                <a:lnTo>
                  <a:pt x="124" y="223"/>
                </a:lnTo>
                <a:lnTo>
                  <a:pt x="146" y="210"/>
                </a:lnTo>
                <a:lnTo>
                  <a:pt x="153" y="206"/>
                </a:lnTo>
                <a:lnTo>
                  <a:pt x="150" y="201"/>
                </a:lnTo>
                <a:lnTo>
                  <a:pt x="149" y="200"/>
                </a:lnTo>
                <a:lnTo>
                  <a:pt x="148" y="198"/>
                </a:lnTo>
                <a:lnTo>
                  <a:pt x="146" y="196"/>
                </a:lnTo>
                <a:lnTo>
                  <a:pt x="145" y="192"/>
                </a:lnTo>
                <a:lnTo>
                  <a:pt x="144" y="191"/>
                </a:lnTo>
                <a:lnTo>
                  <a:pt x="146" y="189"/>
                </a:lnTo>
                <a:lnTo>
                  <a:pt x="148" y="189"/>
                </a:lnTo>
                <a:lnTo>
                  <a:pt x="150" y="187"/>
                </a:lnTo>
                <a:lnTo>
                  <a:pt x="152" y="187"/>
                </a:lnTo>
                <a:lnTo>
                  <a:pt x="153" y="185"/>
                </a:lnTo>
                <a:lnTo>
                  <a:pt x="154" y="185"/>
                </a:lnTo>
                <a:lnTo>
                  <a:pt x="156" y="183"/>
                </a:lnTo>
                <a:lnTo>
                  <a:pt x="158" y="182"/>
                </a:lnTo>
                <a:lnTo>
                  <a:pt x="159" y="182"/>
                </a:lnTo>
                <a:lnTo>
                  <a:pt x="161" y="181"/>
                </a:lnTo>
                <a:lnTo>
                  <a:pt x="162" y="181"/>
                </a:lnTo>
                <a:lnTo>
                  <a:pt x="162" y="180"/>
                </a:lnTo>
                <a:lnTo>
                  <a:pt x="163" y="180"/>
                </a:lnTo>
                <a:lnTo>
                  <a:pt x="163" y="179"/>
                </a:lnTo>
                <a:lnTo>
                  <a:pt x="164" y="175"/>
                </a:lnTo>
                <a:lnTo>
                  <a:pt x="164" y="174"/>
                </a:lnTo>
                <a:lnTo>
                  <a:pt x="165" y="173"/>
                </a:lnTo>
                <a:lnTo>
                  <a:pt x="165" y="172"/>
                </a:lnTo>
                <a:lnTo>
                  <a:pt x="166" y="171"/>
                </a:lnTo>
                <a:lnTo>
                  <a:pt x="166" y="170"/>
                </a:lnTo>
                <a:lnTo>
                  <a:pt x="167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6"/>
                </a:lnTo>
                <a:lnTo>
                  <a:pt x="172" y="166"/>
                </a:lnTo>
                <a:lnTo>
                  <a:pt x="175" y="166"/>
                </a:lnTo>
                <a:lnTo>
                  <a:pt x="178" y="165"/>
                </a:lnTo>
                <a:lnTo>
                  <a:pt x="179" y="165"/>
                </a:lnTo>
                <a:lnTo>
                  <a:pt x="180" y="165"/>
                </a:lnTo>
                <a:lnTo>
                  <a:pt x="181" y="164"/>
                </a:lnTo>
                <a:lnTo>
                  <a:pt x="182" y="164"/>
                </a:lnTo>
                <a:lnTo>
                  <a:pt x="185" y="163"/>
                </a:lnTo>
                <a:lnTo>
                  <a:pt x="185" y="162"/>
                </a:lnTo>
                <a:lnTo>
                  <a:pt x="188" y="162"/>
                </a:lnTo>
                <a:lnTo>
                  <a:pt x="190" y="161"/>
                </a:lnTo>
                <a:lnTo>
                  <a:pt x="190" y="159"/>
                </a:lnTo>
                <a:lnTo>
                  <a:pt x="191" y="159"/>
                </a:lnTo>
                <a:lnTo>
                  <a:pt x="192" y="158"/>
                </a:lnTo>
                <a:lnTo>
                  <a:pt x="193" y="158"/>
                </a:lnTo>
                <a:lnTo>
                  <a:pt x="195" y="157"/>
                </a:lnTo>
                <a:lnTo>
                  <a:pt x="196" y="157"/>
                </a:lnTo>
                <a:lnTo>
                  <a:pt x="198" y="156"/>
                </a:lnTo>
                <a:lnTo>
                  <a:pt x="199" y="155"/>
                </a:lnTo>
                <a:lnTo>
                  <a:pt x="200" y="155"/>
                </a:lnTo>
                <a:lnTo>
                  <a:pt x="201" y="156"/>
                </a:lnTo>
                <a:lnTo>
                  <a:pt x="201" y="148"/>
                </a:lnTo>
                <a:lnTo>
                  <a:pt x="201" y="146"/>
                </a:lnTo>
                <a:lnTo>
                  <a:pt x="202" y="122"/>
                </a:lnTo>
                <a:lnTo>
                  <a:pt x="202" y="121"/>
                </a:lnTo>
                <a:lnTo>
                  <a:pt x="202" y="120"/>
                </a:lnTo>
                <a:lnTo>
                  <a:pt x="202" y="118"/>
                </a:lnTo>
                <a:lnTo>
                  <a:pt x="202" y="117"/>
                </a:lnTo>
                <a:lnTo>
                  <a:pt x="202" y="116"/>
                </a:lnTo>
                <a:lnTo>
                  <a:pt x="202" y="115"/>
                </a:lnTo>
                <a:lnTo>
                  <a:pt x="202" y="114"/>
                </a:lnTo>
                <a:lnTo>
                  <a:pt x="204" y="113"/>
                </a:lnTo>
                <a:lnTo>
                  <a:pt x="204" y="112"/>
                </a:lnTo>
                <a:lnTo>
                  <a:pt x="204" y="111"/>
                </a:lnTo>
                <a:lnTo>
                  <a:pt x="205" y="111"/>
                </a:lnTo>
                <a:lnTo>
                  <a:pt x="205" y="109"/>
                </a:lnTo>
                <a:lnTo>
                  <a:pt x="205" y="108"/>
                </a:lnTo>
                <a:lnTo>
                  <a:pt x="206" y="107"/>
                </a:lnTo>
                <a:lnTo>
                  <a:pt x="206" y="106"/>
                </a:lnTo>
                <a:lnTo>
                  <a:pt x="207" y="105"/>
                </a:lnTo>
                <a:lnTo>
                  <a:pt x="207" y="104"/>
                </a:lnTo>
                <a:lnTo>
                  <a:pt x="208" y="104"/>
                </a:lnTo>
                <a:lnTo>
                  <a:pt x="208" y="103"/>
                </a:lnTo>
                <a:lnTo>
                  <a:pt x="209" y="101"/>
                </a:lnTo>
                <a:lnTo>
                  <a:pt x="211" y="99"/>
                </a:lnTo>
                <a:lnTo>
                  <a:pt x="213" y="98"/>
                </a:lnTo>
                <a:lnTo>
                  <a:pt x="214" y="97"/>
                </a:lnTo>
                <a:lnTo>
                  <a:pt x="219" y="95"/>
                </a:lnTo>
                <a:lnTo>
                  <a:pt x="221" y="95"/>
                </a:lnTo>
                <a:lnTo>
                  <a:pt x="222" y="94"/>
                </a:lnTo>
                <a:lnTo>
                  <a:pt x="223" y="94"/>
                </a:lnTo>
                <a:lnTo>
                  <a:pt x="224" y="92"/>
                </a:lnTo>
                <a:lnTo>
                  <a:pt x="226" y="92"/>
                </a:lnTo>
                <a:lnTo>
                  <a:pt x="228" y="91"/>
                </a:lnTo>
                <a:lnTo>
                  <a:pt x="231" y="91"/>
                </a:lnTo>
                <a:lnTo>
                  <a:pt x="232" y="91"/>
                </a:lnTo>
                <a:lnTo>
                  <a:pt x="233" y="91"/>
                </a:lnTo>
                <a:lnTo>
                  <a:pt x="238" y="91"/>
                </a:lnTo>
                <a:lnTo>
                  <a:pt x="238" y="90"/>
                </a:lnTo>
                <a:lnTo>
                  <a:pt x="238" y="89"/>
                </a:lnTo>
                <a:lnTo>
                  <a:pt x="238" y="88"/>
                </a:lnTo>
                <a:lnTo>
                  <a:pt x="239" y="87"/>
                </a:lnTo>
                <a:lnTo>
                  <a:pt x="239" y="86"/>
                </a:lnTo>
                <a:lnTo>
                  <a:pt x="239" y="84"/>
                </a:lnTo>
                <a:lnTo>
                  <a:pt x="240" y="83"/>
                </a:lnTo>
                <a:lnTo>
                  <a:pt x="240" y="82"/>
                </a:lnTo>
                <a:lnTo>
                  <a:pt x="241" y="81"/>
                </a:lnTo>
                <a:lnTo>
                  <a:pt x="241" y="80"/>
                </a:lnTo>
                <a:lnTo>
                  <a:pt x="242" y="80"/>
                </a:lnTo>
                <a:lnTo>
                  <a:pt x="242" y="79"/>
                </a:lnTo>
                <a:lnTo>
                  <a:pt x="242" y="78"/>
                </a:lnTo>
                <a:lnTo>
                  <a:pt x="243" y="78"/>
                </a:lnTo>
                <a:lnTo>
                  <a:pt x="243" y="76"/>
                </a:lnTo>
                <a:lnTo>
                  <a:pt x="244" y="76"/>
                </a:lnTo>
                <a:lnTo>
                  <a:pt x="244" y="72"/>
                </a:lnTo>
                <a:lnTo>
                  <a:pt x="244" y="49"/>
                </a:lnTo>
                <a:lnTo>
                  <a:pt x="244" y="40"/>
                </a:lnTo>
                <a:lnTo>
                  <a:pt x="244" y="39"/>
                </a:lnTo>
                <a:lnTo>
                  <a:pt x="244" y="38"/>
                </a:lnTo>
                <a:lnTo>
                  <a:pt x="244" y="37"/>
                </a:lnTo>
                <a:lnTo>
                  <a:pt x="244" y="36"/>
                </a:lnTo>
                <a:lnTo>
                  <a:pt x="244" y="34"/>
                </a:lnTo>
                <a:lnTo>
                  <a:pt x="244" y="33"/>
                </a:lnTo>
                <a:lnTo>
                  <a:pt x="244" y="32"/>
                </a:lnTo>
                <a:lnTo>
                  <a:pt x="245" y="31"/>
                </a:lnTo>
                <a:lnTo>
                  <a:pt x="245" y="30"/>
                </a:lnTo>
                <a:lnTo>
                  <a:pt x="245" y="29"/>
                </a:lnTo>
                <a:lnTo>
                  <a:pt x="245" y="28"/>
                </a:lnTo>
                <a:lnTo>
                  <a:pt x="247" y="28"/>
                </a:lnTo>
                <a:lnTo>
                  <a:pt x="247" y="26"/>
                </a:lnTo>
                <a:lnTo>
                  <a:pt x="247" y="25"/>
                </a:lnTo>
                <a:lnTo>
                  <a:pt x="248" y="25"/>
                </a:lnTo>
                <a:lnTo>
                  <a:pt x="248" y="24"/>
                </a:lnTo>
                <a:lnTo>
                  <a:pt x="326" y="26"/>
                </a:lnTo>
                <a:lnTo>
                  <a:pt x="345" y="26"/>
                </a:lnTo>
                <a:lnTo>
                  <a:pt x="350" y="26"/>
                </a:lnTo>
                <a:lnTo>
                  <a:pt x="355" y="26"/>
                </a:lnTo>
                <a:lnTo>
                  <a:pt x="359" y="26"/>
                </a:lnTo>
                <a:lnTo>
                  <a:pt x="371" y="26"/>
                </a:lnTo>
                <a:lnTo>
                  <a:pt x="374" y="28"/>
                </a:lnTo>
                <a:lnTo>
                  <a:pt x="374" y="38"/>
                </a:lnTo>
                <a:lnTo>
                  <a:pt x="374" y="44"/>
                </a:lnTo>
                <a:lnTo>
                  <a:pt x="374" y="46"/>
                </a:lnTo>
                <a:lnTo>
                  <a:pt x="374" y="47"/>
                </a:lnTo>
                <a:lnTo>
                  <a:pt x="377" y="47"/>
                </a:lnTo>
                <a:lnTo>
                  <a:pt x="381" y="47"/>
                </a:lnTo>
                <a:lnTo>
                  <a:pt x="383" y="47"/>
                </a:lnTo>
                <a:lnTo>
                  <a:pt x="386" y="47"/>
                </a:lnTo>
                <a:lnTo>
                  <a:pt x="387" y="47"/>
                </a:lnTo>
                <a:lnTo>
                  <a:pt x="389" y="47"/>
                </a:lnTo>
                <a:lnTo>
                  <a:pt x="394" y="47"/>
                </a:lnTo>
                <a:lnTo>
                  <a:pt x="396" y="47"/>
                </a:lnTo>
                <a:lnTo>
                  <a:pt x="397" y="47"/>
                </a:lnTo>
                <a:lnTo>
                  <a:pt x="399" y="44"/>
                </a:lnTo>
                <a:lnTo>
                  <a:pt x="400" y="42"/>
                </a:lnTo>
                <a:lnTo>
                  <a:pt x="402" y="42"/>
                </a:lnTo>
                <a:lnTo>
                  <a:pt x="402" y="41"/>
                </a:lnTo>
                <a:lnTo>
                  <a:pt x="403" y="41"/>
                </a:lnTo>
                <a:lnTo>
                  <a:pt x="404" y="40"/>
                </a:lnTo>
                <a:lnTo>
                  <a:pt x="405" y="40"/>
                </a:lnTo>
                <a:lnTo>
                  <a:pt x="406" y="39"/>
                </a:lnTo>
                <a:lnTo>
                  <a:pt x="406" y="38"/>
                </a:lnTo>
                <a:lnTo>
                  <a:pt x="406" y="37"/>
                </a:lnTo>
                <a:lnTo>
                  <a:pt x="406" y="36"/>
                </a:lnTo>
                <a:lnTo>
                  <a:pt x="406" y="34"/>
                </a:lnTo>
                <a:lnTo>
                  <a:pt x="406" y="31"/>
                </a:lnTo>
                <a:lnTo>
                  <a:pt x="406" y="30"/>
                </a:lnTo>
                <a:lnTo>
                  <a:pt x="406" y="26"/>
                </a:lnTo>
                <a:lnTo>
                  <a:pt x="407" y="26"/>
                </a:lnTo>
                <a:lnTo>
                  <a:pt x="408" y="26"/>
                </a:lnTo>
                <a:lnTo>
                  <a:pt x="409" y="26"/>
                </a:lnTo>
                <a:lnTo>
                  <a:pt x="412" y="26"/>
                </a:lnTo>
                <a:lnTo>
                  <a:pt x="413" y="26"/>
                </a:lnTo>
                <a:lnTo>
                  <a:pt x="421" y="26"/>
                </a:lnTo>
                <a:lnTo>
                  <a:pt x="422" y="26"/>
                </a:lnTo>
                <a:lnTo>
                  <a:pt x="423" y="26"/>
                </a:lnTo>
                <a:lnTo>
                  <a:pt x="424" y="26"/>
                </a:lnTo>
                <a:lnTo>
                  <a:pt x="439" y="25"/>
                </a:lnTo>
                <a:lnTo>
                  <a:pt x="439" y="23"/>
                </a:lnTo>
                <a:lnTo>
                  <a:pt x="446" y="24"/>
                </a:lnTo>
                <a:lnTo>
                  <a:pt x="451" y="24"/>
                </a:lnTo>
                <a:lnTo>
                  <a:pt x="454" y="24"/>
                </a:lnTo>
                <a:lnTo>
                  <a:pt x="458" y="24"/>
                </a:lnTo>
                <a:lnTo>
                  <a:pt x="460" y="24"/>
                </a:lnTo>
                <a:lnTo>
                  <a:pt x="465" y="24"/>
                </a:lnTo>
                <a:lnTo>
                  <a:pt x="475" y="24"/>
                </a:lnTo>
                <a:lnTo>
                  <a:pt x="481" y="24"/>
                </a:lnTo>
                <a:lnTo>
                  <a:pt x="486" y="24"/>
                </a:lnTo>
                <a:lnTo>
                  <a:pt x="488" y="24"/>
                </a:lnTo>
                <a:lnTo>
                  <a:pt x="491" y="24"/>
                </a:lnTo>
                <a:lnTo>
                  <a:pt x="493" y="24"/>
                </a:lnTo>
                <a:lnTo>
                  <a:pt x="493" y="25"/>
                </a:lnTo>
                <a:lnTo>
                  <a:pt x="493" y="28"/>
                </a:lnTo>
                <a:lnTo>
                  <a:pt x="493" y="31"/>
                </a:lnTo>
                <a:lnTo>
                  <a:pt x="493" y="32"/>
                </a:lnTo>
                <a:lnTo>
                  <a:pt x="493" y="33"/>
                </a:lnTo>
                <a:lnTo>
                  <a:pt x="493" y="34"/>
                </a:lnTo>
                <a:lnTo>
                  <a:pt x="509" y="34"/>
                </a:lnTo>
                <a:lnTo>
                  <a:pt x="521" y="34"/>
                </a:lnTo>
                <a:lnTo>
                  <a:pt x="521" y="32"/>
                </a:lnTo>
                <a:lnTo>
                  <a:pt x="521" y="24"/>
                </a:lnTo>
                <a:lnTo>
                  <a:pt x="521" y="23"/>
                </a:lnTo>
                <a:lnTo>
                  <a:pt x="521" y="22"/>
                </a:lnTo>
                <a:lnTo>
                  <a:pt x="521" y="16"/>
                </a:lnTo>
                <a:lnTo>
                  <a:pt x="521" y="15"/>
                </a:lnTo>
                <a:lnTo>
                  <a:pt x="523" y="15"/>
                </a:lnTo>
                <a:lnTo>
                  <a:pt x="532" y="15"/>
                </a:lnTo>
                <a:lnTo>
                  <a:pt x="534" y="15"/>
                </a:lnTo>
                <a:lnTo>
                  <a:pt x="535" y="15"/>
                </a:lnTo>
                <a:lnTo>
                  <a:pt x="536" y="14"/>
                </a:lnTo>
                <a:lnTo>
                  <a:pt x="537" y="11"/>
                </a:lnTo>
                <a:lnTo>
                  <a:pt x="537" y="9"/>
                </a:lnTo>
                <a:lnTo>
                  <a:pt x="538" y="8"/>
                </a:lnTo>
                <a:lnTo>
                  <a:pt x="541" y="0"/>
                </a:lnTo>
                <a:lnTo>
                  <a:pt x="542" y="2"/>
                </a:lnTo>
                <a:lnTo>
                  <a:pt x="546" y="3"/>
                </a:lnTo>
                <a:lnTo>
                  <a:pt x="553" y="4"/>
                </a:lnTo>
                <a:lnTo>
                  <a:pt x="558" y="4"/>
                </a:lnTo>
                <a:lnTo>
                  <a:pt x="558" y="6"/>
                </a:lnTo>
                <a:lnTo>
                  <a:pt x="569" y="6"/>
                </a:lnTo>
                <a:lnTo>
                  <a:pt x="569" y="5"/>
                </a:lnTo>
                <a:lnTo>
                  <a:pt x="572" y="5"/>
                </a:lnTo>
                <a:lnTo>
                  <a:pt x="572" y="6"/>
                </a:lnTo>
                <a:lnTo>
                  <a:pt x="573" y="6"/>
                </a:lnTo>
                <a:lnTo>
                  <a:pt x="576" y="6"/>
                </a:lnTo>
                <a:lnTo>
                  <a:pt x="576" y="9"/>
                </a:lnTo>
                <a:lnTo>
                  <a:pt x="576" y="12"/>
                </a:lnTo>
                <a:lnTo>
                  <a:pt x="576" y="11"/>
                </a:lnTo>
                <a:lnTo>
                  <a:pt x="575" y="11"/>
                </a:lnTo>
                <a:lnTo>
                  <a:pt x="573" y="11"/>
                </a:lnTo>
                <a:lnTo>
                  <a:pt x="572" y="11"/>
                </a:lnTo>
                <a:lnTo>
                  <a:pt x="570" y="11"/>
                </a:lnTo>
                <a:lnTo>
                  <a:pt x="569" y="9"/>
                </a:lnTo>
                <a:lnTo>
                  <a:pt x="569" y="11"/>
                </a:lnTo>
                <a:lnTo>
                  <a:pt x="568" y="12"/>
                </a:lnTo>
                <a:lnTo>
                  <a:pt x="553" y="11"/>
                </a:lnTo>
                <a:lnTo>
                  <a:pt x="549" y="11"/>
                </a:lnTo>
                <a:lnTo>
                  <a:pt x="545" y="22"/>
                </a:lnTo>
                <a:lnTo>
                  <a:pt x="546" y="22"/>
                </a:lnTo>
                <a:lnTo>
                  <a:pt x="547" y="22"/>
                </a:lnTo>
                <a:lnTo>
                  <a:pt x="549" y="22"/>
                </a:lnTo>
                <a:lnTo>
                  <a:pt x="550" y="22"/>
                </a:lnTo>
                <a:lnTo>
                  <a:pt x="555" y="22"/>
                </a:lnTo>
                <a:lnTo>
                  <a:pt x="554" y="26"/>
                </a:lnTo>
                <a:lnTo>
                  <a:pt x="554" y="29"/>
                </a:lnTo>
                <a:lnTo>
                  <a:pt x="553" y="34"/>
                </a:lnTo>
                <a:lnTo>
                  <a:pt x="554" y="34"/>
                </a:lnTo>
                <a:lnTo>
                  <a:pt x="557" y="33"/>
                </a:lnTo>
                <a:lnTo>
                  <a:pt x="559" y="32"/>
                </a:lnTo>
                <a:lnTo>
                  <a:pt x="560" y="32"/>
                </a:lnTo>
                <a:lnTo>
                  <a:pt x="561" y="34"/>
                </a:lnTo>
                <a:lnTo>
                  <a:pt x="562" y="34"/>
                </a:lnTo>
                <a:lnTo>
                  <a:pt x="562" y="36"/>
                </a:lnTo>
                <a:lnTo>
                  <a:pt x="563" y="36"/>
                </a:lnTo>
                <a:lnTo>
                  <a:pt x="564" y="36"/>
                </a:lnTo>
                <a:lnTo>
                  <a:pt x="566" y="36"/>
                </a:lnTo>
                <a:lnTo>
                  <a:pt x="566" y="37"/>
                </a:lnTo>
                <a:lnTo>
                  <a:pt x="566" y="38"/>
                </a:lnTo>
                <a:lnTo>
                  <a:pt x="569" y="40"/>
                </a:lnTo>
                <a:lnTo>
                  <a:pt x="570" y="40"/>
                </a:lnTo>
                <a:lnTo>
                  <a:pt x="569" y="41"/>
                </a:lnTo>
                <a:lnTo>
                  <a:pt x="563" y="39"/>
                </a:lnTo>
                <a:lnTo>
                  <a:pt x="562" y="40"/>
                </a:lnTo>
                <a:lnTo>
                  <a:pt x="561" y="41"/>
                </a:lnTo>
                <a:lnTo>
                  <a:pt x="561" y="42"/>
                </a:lnTo>
                <a:lnTo>
                  <a:pt x="559" y="44"/>
                </a:lnTo>
                <a:lnTo>
                  <a:pt x="558" y="44"/>
                </a:lnTo>
                <a:lnTo>
                  <a:pt x="558" y="47"/>
                </a:lnTo>
                <a:lnTo>
                  <a:pt x="559" y="47"/>
                </a:lnTo>
                <a:lnTo>
                  <a:pt x="559" y="49"/>
                </a:lnTo>
                <a:lnTo>
                  <a:pt x="559" y="54"/>
                </a:lnTo>
                <a:lnTo>
                  <a:pt x="560" y="54"/>
                </a:lnTo>
                <a:lnTo>
                  <a:pt x="560" y="57"/>
                </a:lnTo>
                <a:lnTo>
                  <a:pt x="567" y="57"/>
                </a:lnTo>
                <a:lnTo>
                  <a:pt x="567" y="58"/>
                </a:lnTo>
                <a:lnTo>
                  <a:pt x="567" y="62"/>
                </a:lnTo>
                <a:lnTo>
                  <a:pt x="567" y="65"/>
                </a:lnTo>
                <a:lnTo>
                  <a:pt x="562" y="65"/>
                </a:lnTo>
                <a:lnTo>
                  <a:pt x="555" y="65"/>
                </a:lnTo>
                <a:lnTo>
                  <a:pt x="551" y="65"/>
                </a:lnTo>
                <a:lnTo>
                  <a:pt x="550" y="65"/>
                </a:lnTo>
                <a:lnTo>
                  <a:pt x="547" y="65"/>
                </a:lnTo>
                <a:lnTo>
                  <a:pt x="547" y="66"/>
                </a:lnTo>
                <a:lnTo>
                  <a:pt x="547" y="67"/>
                </a:lnTo>
                <a:lnTo>
                  <a:pt x="547" y="79"/>
                </a:lnTo>
                <a:lnTo>
                  <a:pt x="547" y="82"/>
                </a:lnTo>
                <a:lnTo>
                  <a:pt x="547" y="98"/>
                </a:lnTo>
                <a:lnTo>
                  <a:pt x="544" y="98"/>
                </a:lnTo>
                <a:lnTo>
                  <a:pt x="541" y="98"/>
                </a:lnTo>
                <a:lnTo>
                  <a:pt x="541" y="100"/>
                </a:lnTo>
                <a:lnTo>
                  <a:pt x="538" y="100"/>
                </a:lnTo>
                <a:lnTo>
                  <a:pt x="538" y="99"/>
                </a:lnTo>
                <a:lnTo>
                  <a:pt x="538" y="98"/>
                </a:lnTo>
                <a:lnTo>
                  <a:pt x="535" y="98"/>
                </a:lnTo>
                <a:lnTo>
                  <a:pt x="534" y="98"/>
                </a:lnTo>
                <a:lnTo>
                  <a:pt x="529" y="98"/>
                </a:lnTo>
                <a:lnTo>
                  <a:pt x="525" y="98"/>
                </a:lnTo>
                <a:lnTo>
                  <a:pt x="523" y="98"/>
                </a:lnTo>
                <a:lnTo>
                  <a:pt x="521" y="101"/>
                </a:lnTo>
                <a:lnTo>
                  <a:pt x="516" y="109"/>
                </a:lnTo>
                <a:lnTo>
                  <a:pt x="514" y="114"/>
                </a:lnTo>
                <a:lnTo>
                  <a:pt x="512" y="117"/>
                </a:lnTo>
                <a:lnTo>
                  <a:pt x="511" y="118"/>
                </a:lnTo>
                <a:lnTo>
                  <a:pt x="511" y="120"/>
                </a:lnTo>
                <a:lnTo>
                  <a:pt x="518" y="120"/>
                </a:lnTo>
                <a:lnTo>
                  <a:pt x="523" y="120"/>
                </a:lnTo>
                <a:lnTo>
                  <a:pt x="524" y="120"/>
                </a:lnTo>
                <a:lnTo>
                  <a:pt x="525" y="120"/>
                </a:lnTo>
                <a:lnTo>
                  <a:pt x="535" y="120"/>
                </a:lnTo>
                <a:lnTo>
                  <a:pt x="535" y="118"/>
                </a:lnTo>
                <a:lnTo>
                  <a:pt x="535" y="117"/>
                </a:lnTo>
                <a:lnTo>
                  <a:pt x="535" y="116"/>
                </a:lnTo>
                <a:lnTo>
                  <a:pt x="535" y="111"/>
                </a:lnTo>
                <a:lnTo>
                  <a:pt x="536" y="111"/>
                </a:lnTo>
                <a:lnTo>
                  <a:pt x="537" y="111"/>
                </a:lnTo>
                <a:lnTo>
                  <a:pt x="542" y="111"/>
                </a:lnTo>
                <a:lnTo>
                  <a:pt x="543" y="111"/>
                </a:lnTo>
                <a:lnTo>
                  <a:pt x="544" y="111"/>
                </a:lnTo>
                <a:lnTo>
                  <a:pt x="549" y="111"/>
                </a:lnTo>
                <a:lnTo>
                  <a:pt x="549" y="116"/>
                </a:lnTo>
                <a:lnTo>
                  <a:pt x="547" y="120"/>
                </a:lnTo>
                <a:lnTo>
                  <a:pt x="547" y="123"/>
                </a:lnTo>
                <a:lnTo>
                  <a:pt x="547" y="130"/>
                </a:lnTo>
                <a:lnTo>
                  <a:pt x="547" y="138"/>
                </a:lnTo>
                <a:lnTo>
                  <a:pt x="547" y="139"/>
                </a:lnTo>
                <a:lnTo>
                  <a:pt x="544" y="138"/>
                </a:lnTo>
                <a:lnTo>
                  <a:pt x="543" y="138"/>
                </a:lnTo>
                <a:lnTo>
                  <a:pt x="542" y="138"/>
                </a:lnTo>
                <a:lnTo>
                  <a:pt x="542" y="134"/>
                </a:lnTo>
                <a:lnTo>
                  <a:pt x="540" y="136"/>
                </a:lnTo>
                <a:lnTo>
                  <a:pt x="541" y="138"/>
                </a:lnTo>
                <a:lnTo>
                  <a:pt x="538" y="138"/>
                </a:lnTo>
                <a:lnTo>
                  <a:pt x="536" y="138"/>
                </a:lnTo>
                <a:lnTo>
                  <a:pt x="536" y="133"/>
                </a:lnTo>
                <a:lnTo>
                  <a:pt x="533" y="133"/>
                </a:lnTo>
                <a:lnTo>
                  <a:pt x="529" y="133"/>
                </a:lnTo>
                <a:lnTo>
                  <a:pt x="526" y="133"/>
                </a:lnTo>
                <a:lnTo>
                  <a:pt x="521" y="133"/>
                </a:lnTo>
                <a:lnTo>
                  <a:pt x="517" y="133"/>
                </a:lnTo>
                <a:lnTo>
                  <a:pt x="511" y="133"/>
                </a:lnTo>
                <a:lnTo>
                  <a:pt x="511" y="134"/>
                </a:lnTo>
                <a:lnTo>
                  <a:pt x="511" y="138"/>
                </a:lnTo>
                <a:lnTo>
                  <a:pt x="511" y="146"/>
                </a:lnTo>
                <a:lnTo>
                  <a:pt x="511" y="147"/>
                </a:lnTo>
                <a:lnTo>
                  <a:pt x="512" y="151"/>
                </a:lnTo>
                <a:lnTo>
                  <a:pt x="512" y="155"/>
                </a:lnTo>
                <a:lnTo>
                  <a:pt x="512" y="156"/>
                </a:lnTo>
                <a:lnTo>
                  <a:pt x="514" y="156"/>
                </a:lnTo>
                <a:lnTo>
                  <a:pt x="515" y="157"/>
                </a:lnTo>
                <a:lnTo>
                  <a:pt x="515" y="158"/>
                </a:lnTo>
                <a:lnTo>
                  <a:pt x="516" y="159"/>
                </a:lnTo>
                <a:lnTo>
                  <a:pt x="516" y="161"/>
                </a:lnTo>
                <a:lnTo>
                  <a:pt x="515" y="161"/>
                </a:lnTo>
                <a:lnTo>
                  <a:pt x="516" y="163"/>
                </a:lnTo>
                <a:lnTo>
                  <a:pt x="517" y="163"/>
                </a:lnTo>
                <a:lnTo>
                  <a:pt x="520" y="165"/>
                </a:lnTo>
                <a:lnTo>
                  <a:pt x="525" y="165"/>
                </a:lnTo>
                <a:lnTo>
                  <a:pt x="526" y="165"/>
                </a:lnTo>
                <a:lnTo>
                  <a:pt x="527" y="165"/>
                </a:lnTo>
                <a:lnTo>
                  <a:pt x="535" y="165"/>
                </a:lnTo>
                <a:lnTo>
                  <a:pt x="535" y="163"/>
                </a:lnTo>
                <a:lnTo>
                  <a:pt x="535" y="161"/>
                </a:lnTo>
                <a:lnTo>
                  <a:pt x="536" y="156"/>
                </a:lnTo>
                <a:lnTo>
                  <a:pt x="536" y="154"/>
                </a:lnTo>
                <a:lnTo>
                  <a:pt x="536" y="151"/>
                </a:lnTo>
                <a:lnTo>
                  <a:pt x="540" y="151"/>
                </a:lnTo>
                <a:lnTo>
                  <a:pt x="549" y="150"/>
                </a:lnTo>
                <a:lnTo>
                  <a:pt x="552" y="150"/>
                </a:lnTo>
                <a:lnTo>
                  <a:pt x="581" y="150"/>
                </a:lnTo>
                <a:lnTo>
                  <a:pt x="590" y="150"/>
                </a:lnTo>
                <a:lnTo>
                  <a:pt x="593" y="150"/>
                </a:lnTo>
                <a:lnTo>
                  <a:pt x="598" y="150"/>
                </a:lnTo>
                <a:lnTo>
                  <a:pt x="598" y="151"/>
                </a:lnTo>
                <a:lnTo>
                  <a:pt x="598" y="153"/>
                </a:lnTo>
                <a:lnTo>
                  <a:pt x="598" y="154"/>
                </a:lnTo>
                <a:lnTo>
                  <a:pt x="598" y="156"/>
                </a:lnTo>
                <a:lnTo>
                  <a:pt x="598" y="157"/>
                </a:lnTo>
                <a:lnTo>
                  <a:pt x="598" y="159"/>
                </a:lnTo>
                <a:lnTo>
                  <a:pt x="598" y="163"/>
                </a:lnTo>
                <a:lnTo>
                  <a:pt x="598" y="171"/>
                </a:lnTo>
                <a:lnTo>
                  <a:pt x="598" y="173"/>
                </a:lnTo>
                <a:lnTo>
                  <a:pt x="598" y="174"/>
                </a:lnTo>
                <a:lnTo>
                  <a:pt x="604" y="174"/>
                </a:lnTo>
                <a:lnTo>
                  <a:pt x="605" y="174"/>
                </a:lnTo>
                <a:lnTo>
                  <a:pt x="606" y="174"/>
                </a:lnTo>
                <a:lnTo>
                  <a:pt x="607" y="174"/>
                </a:lnTo>
                <a:lnTo>
                  <a:pt x="609" y="174"/>
                </a:lnTo>
                <a:lnTo>
                  <a:pt x="610" y="174"/>
                </a:lnTo>
                <a:lnTo>
                  <a:pt x="611" y="174"/>
                </a:lnTo>
                <a:lnTo>
                  <a:pt x="612" y="174"/>
                </a:lnTo>
                <a:lnTo>
                  <a:pt x="616" y="174"/>
                </a:lnTo>
                <a:lnTo>
                  <a:pt x="620" y="174"/>
                </a:lnTo>
                <a:lnTo>
                  <a:pt x="623" y="174"/>
                </a:lnTo>
                <a:lnTo>
                  <a:pt x="624" y="174"/>
                </a:lnTo>
                <a:lnTo>
                  <a:pt x="628" y="174"/>
                </a:lnTo>
                <a:lnTo>
                  <a:pt x="631" y="174"/>
                </a:lnTo>
                <a:lnTo>
                  <a:pt x="635" y="174"/>
                </a:lnTo>
                <a:lnTo>
                  <a:pt x="635" y="180"/>
                </a:lnTo>
                <a:lnTo>
                  <a:pt x="635" y="182"/>
                </a:lnTo>
                <a:lnTo>
                  <a:pt x="635" y="184"/>
                </a:lnTo>
                <a:lnTo>
                  <a:pt x="635" y="188"/>
                </a:lnTo>
                <a:lnTo>
                  <a:pt x="635" y="189"/>
                </a:lnTo>
                <a:lnTo>
                  <a:pt x="635" y="192"/>
                </a:lnTo>
                <a:lnTo>
                  <a:pt x="635" y="195"/>
                </a:lnTo>
                <a:lnTo>
                  <a:pt x="635" y="197"/>
                </a:lnTo>
                <a:lnTo>
                  <a:pt x="635" y="199"/>
                </a:lnTo>
                <a:lnTo>
                  <a:pt x="620" y="199"/>
                </a:lnTo>
                <a:lnTo>
                  <a:pt x="620" y="214"/>
                </a:lnTo>
                <a:lnTo>
                  <a:pt x="629" y="215"/>
                </a:lnTo>
                <a:lnTo>
                  <a:pt x="631" y="215"/>
                </a:lnTo>
                <a:lnTo>
                  <a:pt x="635" y="215"/>
                </a:lnTo>
                <a:lnTo>
                  <a:pt x="639" y="215"/>
                </a:lnTo>
                <a:lnTo>
                  <a:pt x="644" y="215"/>
                </a:lnTo>
                <a:lnTo>
                  <a:pt x="644" y="207"/>
                </a:lnTo>
                <a:lnTo>
                  <a:pt x="644" y="206"/>
                </a:lnTo>
                <a:lnTo>
                  <a:pt x="646" y="206"/>
                </a:lnTo>
                <a:lnTo>
                  <a:pt x="657" y="206"/>
                </a:lnTo>
                <a:lnTo>
                  <a:pt x="662" y="206"/>
                </a:lnTo>
                <a:lnTo>
                  <a:pt x="663" y="206"/>
                </a:lnTo>
                <a:lnTo>
                  <a:pt x="663" y="205"/>
                </a:lnTo>
                <a:lnTo>
                  <a:pt x="663" y="204"/>
                </a:lnTo>
                <a:lnTo>
                  <a:pt x="669" y="204"/>
                </a:lnTo>
                <a:lnTo>
                  <a:pt x="667" y="203"/>
                </a:lnTo>
                <a:lnTo>
                  <a:pt x="675" y="203"/>
                </a:lnTo>
                <a:lnTo>
                  <a:pt x="675" y="205"/>
                </a:lnTo>
                <a:lnTo>
                  <a:pt x="675" y="206"/>
                </a:lnTo>
                <a:lnTo>
                  <a:pt x="684" y="206"/>
                </a:lnTo>
                <a:lnTo>
                  <a:pt x="684" y="210"/>
                </a:lnTo>
                <a:lnTo>
                  <a:pt x="684" y="212"/>
                </a:lnTo>
                <a:lnTo>
                  <a:pt x="684" y="214"/>
                </a:lnTo>
                <a:lnTo>
                  <a:pt x="684" y="218"/>
                </a:lnTo>
                <a:lnTo>
                  <a:pt x="684" y="223"/>
                </a:lnTo>
                <a:lnTo>
                  <a:pt x="684" y="228"/>
                </a:lnTo>
                <a:lnTo>
                  <a:pt x="684" y="239"/>
                </a:lnTo>
                <a:lnTo>
                  <a:pt x="682" y="239"/>
                </a:lnTo>
                <a:lnTo>
                  <a:pt x="681" y="239"/>
                </a:lnTo>
                <a:lnTo>
                  <a:pt x="679" y="239"/>
                </a:lnTo>
                <a:lnTo>
                  <a:pt x="675" y="239"/>
                </a:lnTo>
                <a:lnTo>
                  <a:pt x="674" y="239"/>
                </a:lnTo>
                <a:lnTo>
                  <a:pt x="674" y="220"/>
                </a:lnTo>
                <a:lnTo>
                  <a:pt x="663" y="220"/>
                </a:lnTo>
                <a:lnTo>
                  <a:pt x="663" y="226"/>
                </a:lnTo>
                <a:lnTo>
                  <a:pt x="663" y="231"/>
                </a:lnTo>
                <a:lnTo>
                  <a:pt x="663" y="232"/>
                </a:lnTo>
                <a:lnTo>
                  <a:pt x="663" y="239"/>
                </a:lnTo>
                <a:lnTo>
                  <a:pt x="663" y="242"/>
                </a:lnTo>
                <a:lnTo>
                  <a:pt x="663" y="245"/>
                </a:lnTo>
                <a:lnTo>
                  <a:pt x="663" y="249"/>
                </a:lnTo>
                <a:lnTo>
                  <a:pt x="663" y="250"/>
                </a:lnTo>
                <a:lnTo>
                  <a:pt x="658" y="250"/>
                </a:lnTo>
                <a:lnTo>
                  <a:pt x="657" y="250"/>
                </a:lnTo>
                <a:lnTo>
                  <a:pt x="653" y="250"/>
                </a:lnTo>
                <a:lnTo>
                  <a:pt x="650" y="250"/>
                </a:lnTo>
                <a:lnTo>
                  <a:pt x="646" y="250"/>
                </a:lnTo>
                <a:lnTo>
                  <a:pt x="644" y="250"/>
                </a:lnTo>
                <a:lnTo>
                  <a:pt x="641" y="250"/>
                </a:lnTo>
                <a:lnTo>
                  <a:pt x="637" y="250"/>
                </a:lnTo>
                <a:lnTo>
                  <a:pt x="636" y="250"/>
                </a:lnTo>
                <a:lnTo>
                  <a:pt x="635" y="250"/>
                </a:lnTo>
                <a:lnTo>
                  <a:pt x="633" y="250"/>
                </a:lnTo>
                <a:lnTo>
                  <a:pt x="632" y="250"/>
                </a:lnTo>
                <a:lnTo>
                  <a:pt x="630" y="250"/>
                </a:lnTo>
                <a:lnTo>
                  <a:pt x="628" y="250"/>
                </a:lnTo>
                <a:lnTo>
                  <a:pt x="627" y="250"/>
                </a:lnTo>
                <a:lnTo>
                  <a:pt x="626" y="250"/>
                </a:lnTo>
                <a:lnTo>
                  <a:pt x="624" y="250"/>
                </a:lnTo>
                <a:lnTo>
                  <a:pt x="623" y="250"/>
                </a:lnTo>
                <a:lnTo>
                  <a:pt x="620" y="250"/>
                </a:lnTo>
                <a:lnTo>
                  <a:pt x="616" y="249"/>
                </a:lnTo>
                <a:lnTo>
                  <a:pt x="613" y="249"/>
                </a:lnTo>
                <a:lnTo>
                  <a:pt x="609" y="250"/>
                </a:lnTo>
                <a:lnTo>
                  <a:pt x="611" y="253"/>
                </a:lnTo>
                <a:lnTo>
                  <a:pt x="611" y="254"/>
                </a:lnTo>
                <a:lnTo>
                  <a:pt x="612" y="255"/>
                </a:lnTo>
                <a:lnTo>
                  <a:pt x="611" y="258"/>
                </a:lnTo>
                <a:lnTo>
                  <a:pt x="611" y="259"/>
                </a:lnTo>
                <a:lnTo>
                  <a:pt x="611" y="260"/>
                </a:lnTo>
                <a:lnTo>
                  <a:pt x="611" y="262"/>
                </a:lnTo>
                <a:lnTo>
                  <a:pt x="611" y="265"/>
                </a:lnTo>
                <a:lnTo>
                  <a:pt x="611" y="266"/>
                </a:lnTo>
                <a:lnTo>
                  <a:pt x="611" y="272"/>
                </a:lnTo>
                <a:lnTo>
                  <a:pt x="611" y="274"/>
                </a:lnTo>
                <a:lnTo>
                  <a:pt x="611" y="275"/>
                </a:lnTo>
                <a:lnTo>
                  <a:pt x="612" y="276"/>
                </a:lnTo>
                <a:lnTo>
                  <a:pt x="613" y="280"/>
                </a:lnTo>
                <a:lnTo>
                  <a:pt x="614" y="280"/>
                </a:lnTo>
                <a:lnTo>
                  <a:pt x="614" y="281"/>
                </a:lnTo>
                <a:lnTo>
                  <a:pt x="615" y="283"/>
                </a:lnTo>
                <a:lnTo>
                  <a:pt x="616" y="284"/>
                </a:lnTo>
                <a:lnTo>
                  <a:pt x="618" y="284"/>
                </a:lnTo>
                <a:lnTo>
                  <a:pt x="629" y="284"/>
                </a:lnTo>
                <a:lnTo>
                  <a:pt x="635" y="284"/>
                </a:lnTo>
                <a:lnTo>
                  <a:pt x="638" y="284"/>
                </a:lnTo>
                <a:lnTo>
                  <a:pt x="640" y="284"/>
                </a:lnTo>
                <a:lnTo>
                  <a:pt x="646" y="284"/>
                </a:lnTo>
                <a:lnTo>
                  <a:pt x="653" y="284"/>
                </a:lnTo>
                <a:lnTo>
                  <a:pt x="656" y="284"/>
                </a:lnTo>
                <a:lnTo>
                  <a:pt x="659" y="284"/>
                </a:lnTo>
                <a:lnTo>
                  <a:pt x="663" y="284"/>
                </a:lnTo>
                <a:lnTo>
                  <a:pt x="663" y="292"/>
                </a:lnTo>
                <a:lnTo>
                  <a:pt x="663" y="299"/>
                </a:lnTo>
                <a:lnTo>
                  <a:pt x="663" y="305"/>
                </a:lnTo>
                <a:lnTo>
                  <a:pt x="663" y="306"/>
                </a:lnTo>
                <a:lnTo>
                  <a:pt x="663" y="312"/>
                </a:lnTo>
                <a:lnTo>
                  <a:pt x="663" y="317"/>
                </a:lnTo>
                <a:lnTo>
                  <a:pt x="663" y="318"/>
                </a:lnTo>
                <a:lnTo>
                  <a:pt x="663" y="326"/>
                </a:lnTo>
                <a:lnTo>
                  <a:pt x="663" y="330"/>
                </a:lnTo>
                <a:lnTo>
                  <a:pt x="663" y="331"/>
                </a:lnTo>
                <a:lnTo>
                  <a:pt x="663" y="334"/>
                </a:lnTo>
                <a:lnTo>
                  <a:pt x="663" y="335"/>
                </a:lnTo>
                <a:lnTo>
                  <a:pt x="663" y="337"/>
                </a:lnTo>
                <a:lnTo>
                  <a:pt x="655" y="337"/>
                </a:lnTo>
                <a:lnTo>
                  <a:pt x="654" y="352"/>
                </a:lnTo>
                <a:lnTo>
                  <a:pt x="653" y="365"/>
                </a:lnTo>
                <a:lnTo>
                  <a:pt x="653" y="373"/>
                </a:lnTo>
                <a:lnTo>
                  <a:pt x="652" y="377"/>
                </a:lnTo>
                <a:lnTo>
                  <a:pt x="652" y="388"/>
                </a:lnTo>
                <a:lnTo>
                  <a:pt x="650" y="390"/>
                </a:lnTo>
                <a:lnTo>
                  <a:pt x="648" y="390"/>
                </a:lnTo>
                <a:lnTo>
                  <a:pt x="645" y="389"/>
                </a:lnTo>
                <a:lnTo>
                  <a:pt x="643" y="389"/>
                </a:lnTo>
                <a:lnTo>
                  <a:pt x="641" y="389"/>
                </a:lnTo>
                <a:lnTo>
                  <a:pt x="639" y="389"/>
                </a:lnTo>
                <a:lnTo>
                  <a:pt x="639" y="390"/>
                </a:lnTo>
                <a:lnTo>
                  <a:pt x="639" y="393"/>
                </a:lnTo>
                <a:lnTo>
                  <a:pt x="636" y="394"/>
                </a:lnTo>
                <a:lnTo>
                  <a:pt x="633" y="393"/>
                </a:lnTo>
                <a:lnTo>
                  <a:pt x="630" y="393"/>
                </a:lnTo>
                <a:lnTo>
                  <a:pt x="630" y="394"/>
                </a:lnTo>
                <a:lnTo>
                  <a:pt x="629" y="394"/>
                </a:lnTo>
                <a:lnTo>
                  <a:pt x="629" y="396"/>
                </a:lnTo>
                <a:lnTo>
                  <a:pt x="629" y="402"/>
                </a:lnTo>
                <a:lnTo>
                  <a:pt x="629" y="407"/>
                </a:lnTo>
                <a:lnTo>
                  <a:pt x="628" y="410"/>
                </a:lnTo>
                <a:lnTo>
                  <a:pt x="629" y="410"/>
                </a:lnTo>
                <a:lnTo>
                  <a:pt x="629" y="412"/>
                </a:lnTo>
                <a:lnTo>
                  <a:pt x="636" y="412"/>
                </a:lnTo>
                <a:lnTo>
                  <a:pt x="637" y="412"/>
                </a:lnTo>
                <a:lnTo>
                  <a:pt x="637" y="413"/>
                </a:lnTo>
                <a:lnTo>
                  <a:pt x="638" y="413"/>
                </a:lnTo>
                <a:lnTo>
                  <a:pt x="638" y="414"/>
                </a:lnTo>
                <a:lnTo>
                  <a:pt x="637" y="423"/>
                </a:lnTo>
                <a:lnTo>
                  <a:pt x="636" y="431"/>
                </a:lnTo>
                <a:lnTo>
                  <a:pt x="636" y="434"/>
                </a:lnTo>
                <a:lnTo>
                  <a:pt x="636" y="435"/>
                </a:lnTo>
                <a:lnTo>
                  <a:pt x="635" y="440"/>
                </a:lnTo>
                <a:lnTo>
                  <a:pt x="633" y="442"/>
                </a:lnTo>
                <a:lnTo>
                  <a:pt x="631" y="447"/>
                </a:lnTo>
                <a:lnTo>
                  <a:pt x="631" y="448"/>
                </a:lnTo>
                <a:lnTo>
                  <a:pt x="630" y="451"/>
                </a:lnTo>
                <a:lnTo>
                  <a:pt x="629" y="452"/>
                </a:lnTo>
                <a:lnTo>
                  <a:pt x="628" y="456"/>
                </a:lnTo>
                <a:lnTo>
                  <a:pt x="627" y="457"/>
                </a:lnTo>
                <a:lnTo>
                  <a:pt x="627" y="458"/>
                </a:lnTo>
                <a:lnTo>
                  <a:pt x="626" y="459"/>
                </a:lnTo>
                <a:lnTo>
                  <a:pt x="621" y="465"/>
                </a:lnTo>
                <a:lnTo>
                  <a:pt x="613" y="474"/>
                </a:lnTo>
                <a:lnTo>
                  <a:pt x="606" y="481"/>
                </a:lnTo>
                <a:lnTo>
                  <a:pt x="602" y="486"/>
                </a:lnTo>
                <a:lnTo>
                  <a:pt x="596" y="491"/>
                </a:lnTo>
                <a:lnTo>
                  <a:pt x="593" y="494"/>
                </a:lnTo>
                <a:lnTo>
                  <a:pt x="590" y="496"/>
                </a:lnTo>
                <a:lnTo>
                  <a:pt x="589" y="497"/>
                </a:lnTo>
                <a:lnTo>
                  <a:pt x="588" y="498"/>
                </a:lnTo>
                <a:lnTo>
                  <a:pt x="587" y="499"/>
                </a:lnTo>
                <a:lnTo>
                  <a:pt x="585" y="501"/>
                </a:lnTo>
                <a:lnTo>
                  <a:pt x="583" y="502"/>
                </a:lnTo>
                <a:lnTo>
                  <a:pt x="580" y="504"/>
                </a:lnTo>
                <a:lnTo>
                  <a:pt x="580" y="505"/>
                </a:lnTo>
                <a:lnTo>
                  <a:pt x="577" y="507"/>
                </a:lnTo>
                <a:lnTo>
                  <a:pt x="573" y="510"/>
                </a:lnTo>
                <a:lnTo>
                  <a:pt x="572" y="510"/>
                </a:lnTo>
                <a:lnTo>
                  <a:pt x="568" y="515"/>
                </a:lnTo>
                <a:lnTo>
                  <a:pt x="563" y="519"/>
                </a:lnTo>
                <a:lnTo>
                  <a:pt x="562" y="519"/>
                </a:lnTo>
                <a:lnTo>
                  <a:pt x="562" y="521"/>
                </a:lnTo>
                <a:lnTo>
                  <a:pt x="563" y="522"/>
                </a:lnTo>
                <a:lnTo>
                  <a:pt x="566" y="526"/>
                </a:lnTo>
                <a:lnTo>
                  <a:pt x="569" y="531"/>
                </a:lnTo>
                <a:lnTo>
                  <a:pt x="559" y="536"/>
                </a:lnTo>
                <a:lnTo>
                  <a:pt x="558" y="538"/>
                </a:lnTo>
                <a:lnTo>
                  <a:pt x="557" y="536"/>
                </a:lnTo>
                <a:lnTo>
                  <a:pt x="554" y="533"/>
                </a:lnTo>
                <a:lnTo>
                  <a:pt x="552" y="528"/>
                </a:lnTo>
                <a:lnTo>
                  <a:pt x="552" y="527"/>
                </a:lnTo>
                <a:lnTo>
                  <a:pt x="550" y="524"/>
                </a:lnTo>
                <a:lnTo>
                  <a:pt x="545" y="516"/>
                </a:lnTo>
                <a:lnTo>
                  <a:pt x="544" y="513"/>
                </a:lnTo>
                <a:lnTo>
                  <a:pt x="541" y="515"/>
                </a:lnTo>
                <a:lnTo>
                  <a:pt x="529" y="522"/>
                </a:lnTo>
                <a:lnTo>
                  <a:pt x="528" y="518"/>
                </a:lnTo>
                <a:lnTo>
                  <a:pt x="525" y="521"/>
                </a:lnTo>
                <a:lnTo>
                  <a:pt x="523" y="517"/>
                </a:lnTo>
                <a:lnTo>
                  <a:pt x="519" y="518"/>
                </a:lnTo>
                <a:lnTo>
                  <a:pt x="512" y="523"/>
                </a:lnTo>
                <a:lnTo>
                  <a:pt x="508" y="526"/>
                </a:lnTo>
                <a:lnTo>
                  <a:pt x="504" y="528"/>
                </a:lnTo>
                <a:lnTo>
                  <a:pt x="499" y="532"/>
                </a:lnTo>
                <a:lnTo>
                  <a:pt x="495" y="533"/>
                </a:lnTo>
                <a:lnTo>
                  <a:pt x="497" y="535"/>
                </a:lnTo>
                <a:lnTo>
                  <a:pt x="503" y="546"/>
                </a:lnTo>
                <a:lnTo>
                  <a:pt x="502" y="547"/>
                </a:lnTo>
                <a:lnTo>
                  <a:pt x="507" y="553"/>
                </a:lnTo>
                <a:lnTo>
                  <a:pt x="507" y="555"/>
                </a:lnTo>
                <a:lnTo>
                  <a:pt x="511" y="561"/>
                </a:lnTo>
                <a:lnTo>
                  <a:pt x="515" y="566"/>
                </a:lnTo>
                <a:lnTo>
                  <a:pt x="520" y="576"/>
                </a:lnTo>
                <a:lnTo>
                  <a:pt x="520" y="577"/>
                </a:lnTo>
                <a:lnTo>
                  <a:pt x="518" y="578"/>
                </a:lnTo>
                <a:lnTo>
                  <a:pt x="517" y="578"/>
                </a:lnTo>
                <a:lnTo>
                  <a:pt x="516" y="578"/>
                </a:lnTo>
                <a:lnTo>
                  <a:pt x="515" y="578"/>
                </a:lnTo>
                <a:lnTo>
                  <a:pt x="514" y="577"/>
                </a:lnTo>
                <a:lnTo>
                  <a:pt x="512" y="577"/>
                </a:lnTo>
                <a:lnTo>
                  <a:pt x="511" y="577"/>
                </a:lnTo>
                <a:lnTo>
                  <a:pt x="510" y="577"/>
                </a:lnTo>
                <a:lnTo>
                  <a:pt x="504" y="580"/>
                </a:lnTo>
                <a:lnTo>
                  <a:pt x="503" y="580"/>
                </a:lnTo>
                <a:lnTo>
                  <a:pt x="503" y="578"/>
                </a:lnTo>
                <a:lnTo>
                  <a:pt x="502" y="580"/>
                </a:lnTo>
                <a:lnTo>
                  <a:pt x="502" y="581"/>
                </a:lnTo>
                <a:lnTo>
                  <a:pt x="486" y="586"/>
                </a:lnTo>
                <a:lnTo>
                  <a:pt x="480" y="589"/>
                </a:lnTo>
                <a:lnTo>
                  <a:pt x="476" y="591"/>
                </a:lnTo>
                <a:lnTo>
                  <a:pt x="474" y="591"/>
                </a:lnTo>
                <a:lnTo>
                  <a:pt x="472" y="592"/>
                </a:lnTo>
                <a:lnTo>
                  <a:pt x="469" y="593"/>
                </a:lnTo>
                <a:lnTo>
                  <a:pt x="467" y="594"/>
                </a:lnTo>
                <a:lnTo>
                  <a:pt x="464" y="595"/>
                </a:lnTo>
                <a:lnTo>
                  <a:pt x="462" y="598"/>
                </a:lnTo>
                <a:lnTo>
                  <a:pt x="460" y="598"/>
                </a:lnTo>
                <a:lnTo>
                  <a:pt x="459" y="598"/>
                </a:lnTo>
                <a:lnTo>
                  <a:pt x="458" y="599"/>
                </a:lnTo>
                <a:lnTo>
                  <a:pt x="457" y="599"/>
                </a:lnTo>
                <a:lnTo>
                  <a:pt x="448" y="599"/>
                </a:lnTo>
                <a:lnTo>
                  <a:pt x="442" y="599"/>
                </a:lnTo>
                <a:lnTo>
                  <a:pt x="439" y="600"/>
                </a:lnTo>
                <a:lnTo>
                  <a:pt x="434" y="600"/>
                </a:lnTo>
                <a:lnTo>
                  <a:pt x="432" y="600"/>
                </a:lnTo>
                <a:lnTo>
                  <a:pt x="430" y="600"/>
                </a:lnTo>
                <a:lnTo>
                  <a:pt x="428" y="600"/>
                </a:lnTo>
                <a:lnTo>
                  <a:pt x="426" y="600"/>
                </a:lnTo>
                <a:lnTo>
                  <a:pt x="423" y="601"/>
                </a:lnTo>
                <a:lnTo>
                  <a:pt x="421" y="601"/>
                </a:lnTo>
                <a:lnTo>
                  <a:pt x="420" y="602"/>
                </a:lnTo>
                <a:lnTo>
                  <a:pt x="413" y="603"/>
                </a:lnTo>
                <a:lnTo>
                  <a:pt x="412" y="603"/>
                </a:lnTo>
                <a:lnTo>
                  <a:pt x="409" y="603"/>
                </a:lnTo>
                <a:lnTo>
                  <a:pt x="408" y="603"/>
                </a:lnTo>
                <a:lnTo>
                  <a:pt x="408" y="605"/>
                </a:lnTo>
                <a:lnTo>
                  <a:pt x="407" y="605"/>
                </a:lnTo>
                <a:lnTo>
                  <a:pt x="403" y="608"/>
                </a:lnTo>
                <a:lnTo>
                  <a:pt x="400" y="609"/>
                </a:lnTo>
                <a:lnTo>
                  <a:pt x="398" y="613"/>
                </a:lnTo>
                <a:lnTo>
                  <a:pt x="396" y="617"/>
                </a:lnTo>
                <a:lnTo>
                  <a:pt x="395" y="619"/>
                </a:lnTo>
                <a:lnTo>
                  <a:pt x="394" y="620"/>
                </a:lnTo>
                <a:lnTo>
                  <a:pt x="392" y="623"/>
                </a:lnTo>
                <a:lnTo>
                  <a:pt x="390" y="626"/>
                </a:lnTo>
                <a:lnTo>
                  <a:pt x="390" y="627"/>
                </a:lnTo>
                <a:lnTo>
                  <a:pt x="385" y="633"/>
                </a:lnTo>
                <a:lnTo>
                  <a:pt x="380" y="639"/>
                </a:lnTo>
                <a:lnTo>
                  <a:pt x="373" y="643"/>
                </a:lnTo>
                <a:lnTo>
                  <a:pt x="370" y="645"/>
                </a:lnTo>
                <a:lnTo>
                  <a:pt x="362" y="650"/>
                </a:lnTo>
                <a:lnTo>
                  <a:pt x="355" y="652"/>
                </a:lnTo>
                <a:lnTo>
                  <a:pt x="344" y="655"/>
                </a:lnTo>
                <a:lnTo>
                  <a:pt x="343" y="655"/>
                </a:lnTo>
                <a:lnTo>
                  <a:pt x="338" y="655"/>
                </a:lnTo>
                <a:lnTo>
                  <a:pt x="321" y="655"/>
                </a:lnTo>
                <a:lnTo>
                  <a:pt x="313" y="655"/>
                </a:lnTo>
                <a:lnTo>
                  <a:pt x="311" y="655"/>
                </a:lnTo>
                <a:lnTo>
                  <a:pt x="307" y="656"/>
                </a:lnTo>
                <a:lnTo>
                  <a:pt x="307" y="655"/>
                </a:lnTo>
                <a:lnTo>
                  <a:pt x="307" y="656"/>
                </a:lnTo>
                <a:lnTo>
                  <a:pt x="305" y="656"/>
                </a:lnTo>
                <a:lnTo>
                  <a:pt x="304" y="655"/>
                </a:lnTo>
                <a:lnTo>
                  <a:pt x="302" y="655"/>
                </a:lnTo>
                <a:lnTo>
                  <a:pt x="301" y="655"/>
                </a:lnTo>
                <a:lnTo>
                  <a:pt x="300" y="655"/>
                </a:lnTo>
                <a:lnTo>
                  <a:pt x="299" y="655"/>
                </a:lnTo>
                <a:lnTo>
                  <a:pt x="290" y="652"/>
                </a:lnTo>
                <a:lnTo>
                  <a:pt x="288" y="652"/>
                </a:lnTo>
                <a:lnTo>
                  <a:pt x="288" y="651"/>
                </a:lnTo>
                <a:lnTo>
                  <a:pt x="290" y="649"/>
                </a:lnTo>
                <a:lnTo>
                  <a:pt x="291" y="648"/>
                </a:lnTo>
                <a:lnTo>
                  <a:pt x="292" y="644"/>
                </a:lnTo>
                <a:lnTo>
                  <a:pt x="293" y="641"/>
                </a:lnTo>
                <a:lnTo>
                  <a:pt x="293" y="640"/>
                </a:lnTo>
                <a:lnTo>
                  <a:pt x="293" y="639"/>
                </a:lnTo>
                <a:lnTo>
                  <a:pt x="293" y="638"/>
                </a:lnTo>
                <a:lnTo>
                  <a:pt x="293" y="636"/>
                </a:lnTo>
                <a:lnTo>
                  <a:pt x="292" y="635"/>
                </a:lnTo>
                <a:lnTo>
                  <a:pt x="291" y="633"/>
                </a:lnTo>
                <a:lnTo>
                  <a:pt x="291" y="632"/>
                </a:lnTo>
                <a:lnTo>
                  <a:pt x="291" y="631"/>
                </a:lnTo>
                <a:lnTo>
                  <a:pt x="291" y="630"/>
                </a:lnTo>
                <a:lnTo>
                  <a:pt x="292" y="627"/>
                </a:lnTo>
                <a:lnTo>
                  <a:pt x="294" y="623"/>
                </a:lnTo>
                <a:lnTo>
                  <a:pt x="294" y="622"/>
                </a:lnTo>
                <a:lnTo>
                  <a:pt x="299" y="614"/>
                </a:lnTo>
                <a:lnTo>
                  <a:pt x="301" y="610"/>
                </a:lnTo>
                <a:lnTo>
                  <a:pt x="301" y="609"/>
                </a:lnTo>
                <a:lnTo>
                  <a:pt x="302" y="606"/>
                </a:lnTo>
                <a:lnTo>
                  <a:pt x="303" y="603"/>
                </a:lnTo>
                <a:lnTo>
                  <a:pt x="303" y="602"/>
                </a:lnTo>
                <a:lnTo>
                  <a:pt x="304" y="602"/>
                </a:lnTo>
                <a:lnTo>
                  <a:pt x="305" y="599"/>
                </a:lnTo>
                <a:lnTo>
                  <a:pt x="305" y="598"/>
                </a:lnTo>
                <a:lnTo>
                  <a:pt x="307" y="593"/>
                </a:lnTo>
                <a:lnTo>
                  <a:pt x="307" y="584"/>
                </a:lnTo>
                <a:lnTo>
                  <a:pt x="307" y="583"/>
                </a:lnTo>
                <a:lnTo>
                  <a:pt x="307" y="582"/>
                </a:lnTo>
                <a:lnTo>
                  <a:pt x="284" y="583"/>
                </a:lnTo>
                <a:lnTo>
                  <a:pt x="284" y="572"/>
                </a:lnTo>
                <a:lnTo>
                  <a:pt x="283" y="572"/>
                </a:lnTo>
                <a:lnTo>
                  <a:pt x="279" y="572"/>
                </a:lnTo>
                <a:lnTo>
                  <a:pt x="274" y="572"/>
                </a:lnTo>
                <a:lnTo>
                  <a:pt x="273" y="572"/>
                </a:lnTo>
                <a:lnTo>
                  <a:pt x="269" y="572"/>
                </a:lnTo>
                <a:lnTo>
                  <a:pt x="268" y="572"/>
                </a:lnTo>
                <a:lnTo>
                  <a:pt x="267" y="572"/>
                </a:lnTo>
                <a:lnTo>
                  <a:pt x="262" y="573"/>
                </a:lnTo>
                <a:lnTo>
                  <a:pt x="261" y="573"/>
                </a:lnTo>
                <a:lnTo>
                  <a:pt x="258" y="573"/>
                </a:lnTo>
                <a:lnTo>
                  <a:pt x="253" y="573"/>
                </a:lnTo>
                <a:lnTo>
                  <a:pt x="245" y="573"/>
                </a:lnTo>
                <a:lnTo>
                  <a:pt x="244" y="573"/>
                </a:lnTo>
                <a:lnTo>
                  <a:pt x="243" y="573"/>
                </a:lnTo>
                <a:lnTo>
                  <a:pt x="241" y="573"/>
                </a:lnTo>
                <a:lnTo>
                  <a:pt x="239" y="573"/>
                </a:lnTo>
                <a:lnTo>
                  <a:pt x="238" y="573"/>
                </a:lnTo>
                <a:lnTo>
                  <a:pt x="236" y="574"/>
                </a:lnTo>
                <a:lnTo>
                  <a:pt x="235" y="574"/>
                </a:lnTo>
                <a:lnTo>
                  <a:pt x="235" y="573"/>
                </a:lnTo>
                <a:lnTo>
                  <a:pt x="234" y="573"/>
                </a:lnTo>
                <a:lnTo>
                  <a:pt x="233" y="575"/>
                </a:lnTo>
                <a:lnTo>
                  <a:pt x="232" y="574"/>
                </a:lnTo>
                <a:lnTo>
                  <a:pt x="232" y="573"/>
                </a:lnTo>
                <a:lnTo>
                  <a:pt x="195" y="573"/>
                </a:lnTo>
                <a:lnTo>
                  <a:pt x="163" y="573"/>
                </a:lnTo>
                <a:lnTo>
                  <a:pt x="163" y="558"/>
                </a:lnTo>
                <a:lnTo>
                  <a:pt x="158" y="558"/>
                </a:lnTo>
                <a:lnTo>
                  <a:pt x="158" y="565"/>
                </a:lnTo>
                <a:lnTo>
                  <a:pt x="119" y="565"/>
                </a:lnTo>
                <a:lnTo>
                  <a:pt x="119" y="541"/>
                </a:lnTo>
                <a:lnTo>
                  <a:pt x="93" y="541"/>
                </a:lnTo>
                <a:lnTo>
                  <a:pt x="84" y="541"/>
                </a:lnTo>
                <a:lnTo>
                  <a:pt x="84" y="536"/>
                </a:lnTo>
                <a:lnTo>
                  <a:pt x="84" y="525"/>
                </a:lnTo>
                <a:lnTo>
                  <a:pt x="85" y="510"/>
                </a:lnTo>
                <a:lnTo>
                  <a:pt x="84" y="508"/>
                </a:lnTo>
                <a:lnTo>
                  <a:pt x="83" y="505"/>
                </a:lnTo>
                <a:lnTo>
                  <a:pt x="79" y="506"/>
                </a:lnTo>
                <a:lnTo>
                  <a:pt x="68" y="513"/>
                </a:lnTo>
                <a:lnTo>
                  <a:pt x="67" y="513"/>
                </a:lnTo>
                <a:lnTo>
                  <a:pt x="62" y="515"/>
                </a:lnTo>
                <a:lnTo>
                  <a:pt x="62" y="516"/>
                </a:lnTo>
                <a:lnTo>
                  <a:pt x="59" y="518"/>
                </a:lnTo>
                <a:lnTo>
                  <a:pt x="57" y="519"/>
                </a:lnTo>
                <a:lnTo>
                  <a:pt x="55" y="519"/>
                </a:lnTo>
                <a:lnTo>
                  <a:pt x="61" y="527"/>
                </a:lnTo>
                <a:lnTo>
                  <a:pt x="63" y="533"/>
                </a:lnTo>
                <a:lnTo>
                  <a:pt x="67" y="538"/>
                </a:lnTo>
                <a:lnTo>
                  <a:pt x="67" y="539"/>
                </a:lnTo>
                <a:lnTo>
                  <a:pt x="69" y="543"/>
                </a:lnTo>
                <a:lnTo>
                  <a:pt x="72" y="548"/>
                </a:lnTo>
                <a:lnTo>
                  <a:pt x="55" y="558"/>
                </a:lnTo>
                <a:lnTo>
                  <a:pt x="57" y="559"/>
                </a:lnTo>
                <a:lnTo>
                  <a:pt x="58" y="559"/>
                </a:lnTo>
                <a:lnTo>
                  <a:pt x="76" y="559"/>
                </a:lnTo>
                <a:lnTo>
                  <a:pt x="79" y="559"/>
                </a:lnTo>
                <a:lnTo>
                  <a:pt x="80" y="559"/>
                </a:lnTo>
                <a:lnTo>
                  <a:pt x="84" y="559"/>
                </a:lnTo>
                <a:lnTo>
                  <a:pt x="84" y="556"/>
                </a:lnTo>
                <a:lnTo>
                  <a:pt x="100" y="556"/>
                </a:lnTo>
                <a:lnTo>
                  <a:pt x="103" y="556"/>
                </a:lnTo>
                <a:lnTo>
                  <a:pt x="107" y="556"/>
                </a:lnTo>
                <a:lnTo>
                  <a:pt x="106" y="568"/>
                </a:lnTo>
                <a:lnTo>
                  <a:pt x="106" y="571"/>
                </a:lnTo>
                <a:lnTo>
                  <a:pt x="105" y="572"/>
                </a:lnTo>
                <a:lnTo>
                  <a:pt x="101" y="574"/>
                </a:lnTo>
                <a:lnTo>
                  <a:pt x="100" y="574"/>
                </a:lnTo>
                <a:lnTo>
                  <a:pt x="100" y="575"/>
                </a:lnTo>
                <a:lnTo>
                  <a:pt x="100" y="577"/>
                </a:lnTo>
                <a:lnTo>
                  <a:pt x="100" y="582"/>
                </a:lnTo>
                <a:lnTo>
                  <a:pt x="100" y="585"/>
                </a:lnTo>
                <a:lnTo>
                  <a:pt x="100" y="590"/>
                </a:lnTo>
                <a:lnTo>
                  <a:pt x="100" y="592"/>
                </a:lnTo>
                <a:lnTo>
                  <a:pt x="100" y="595"/>
                </a:lnTo>
                <a:lnTo>
                  <a:pt x="100" y="597"/>
                </a:lnTo>
                <a:lnTo>
                  <a:pt x="100" y="605"/>
                </a:lnTo>
                <a:lnTo>
                  <a:pt x="83" y="605"/>
                </a:lnTo>
                <a:lnTo>
                  <a:pt x="76" y="605"/>
                </a:lnTo>
                <a:lnTo>
                  <a:pt x="73" y="603"/>
                </a:lnTo>
                <a:lnTo>
                  <a:pt x="71" y="602"/>
                </a:lnTo>
                <a:lnTo>
                  <a:pt x="71" y="586"/>
                </a:lnTo>
                <a:lnTo>
                  <a:pt x="71" y="585"/>
                </a:lnTo>
                <a:lnTo>
                  <a:pt x="59" y="592"/>
                </a:lnTo>
                <a:lnTo>
                  <a:pt x="57" y="590"/>
                </a:lnTo>
                <a:lnTo>
                  <a:pt x="55" y="589"/>
                </a:lnTo>
                <a:lnTo>
                  <a:pt x="54" y="586"/>
                </a:lnTo>
                <a:lnTo>
                  <a:pt x="45" y="575"/>
                </a:lnTo>
                <a:lnTo>
                  <a:pt x="35" y="569"/>
                </a:lnTo>
                <a:lnTo>
                  <a:pt x="18" y="541"/>
                </a:lnTo>
                <a:lnTo>
                  <a:pt x="17" y="542"/>
                </a:lnTo>
                <a:lnTo>
                  <a:pt x="9" y="528"/>
                </a:lnTo>
                <a:lnTo>
                  <a:pt x="8" y="526"/>
                </a:lnTo>
                <a:lnTo>
                  <a:pt x="7" y="525"/>
                </a:lnTo>
                <a:lnTo>
                  <a:pt x="1" y="514"/>
                </a:lnTo>
                <a:lnTo>
                  <a:pt x="0" y="514"/>
                </a:lnTo>
                <a:close/>
                <a:moveTo>
                  <a:pt x="357" y="46"/>
                </a:moveTo>
                <a:lnTo>
                  <a:pt x="361" y="46"/>
                </a:lnTo>
                <a:lnTo>
                  <a:pt x="368" y="46"/>
                </a:lnTo>
                <a:lnTo>
                  <a:pt x="371" y="46"/>
                </a:lnTo>
                <a:lnTo>
                  <a:pt x="371" y="44"/>
                </a:lnTo>
                <a:lnTo>
                  <a:pt x="368" y="44"/>
                </a:lnTo>
                <a:lnTo>
                  <a:pt x="361" y="44"/>
                </a:lnTo>
                <a:lnTo>
                  <a:pt x="357" y="44"/>
                </a:lnTo>
                <a:lnTo>
                  <a:pt x="357" y="46"/>
                </a:lnTo>
                <a:close/>
                <a:moveTo>
                  <a:pt x="403" y="434"/>
                </a:moveTo>
                <a:lnTo>
                  <a:pt x="403" y="435"/>
                </a:lnTo>
                <a:lnTo>
                  <a:pt x="404" y="438"/>
                </a:lnTo>
                <a:lnTo>
                  <a:pt x="412" y="434"/>
                </a:lnTo>
                <a:lnTo>
                  <a:pt x="412" y="433"/>
                </a:lnTo>
                <a:lnTo>
                  <a:pt x="412" y="432"/>
                </a:lnTo>
                <a:lnTo>
                  <a:pt x="411" y="430"/>
                </a:lnTo>
                <a:lnTo>
                  <a:pt x="409" y="430"/>
                </a:lnTo>
                <a:lnTo>
                  <a:pt x="408" y="430"/>
                </a:lnTo>
                <a:lnTo>
                  <a:pt x="408" y="431"/>
                </a:lnTo>
                <a:lnTo>
                  <a:pt x="407" y="431"/>
                </a:lnTo>
                <a:lnTo>
                  <a:pt x="407" y="430"/>
                </a:lnTo>
                <a:lnTo>
                  <a:pt x="406" y="431"/>
                </a:lnTo>
                <a:lnTo>
                  <a:pt x="405" y="430"/>
                </a:lnTo>
                <a:lnTo>
                  <a:pt x="405" y="431"/>
                </a:lnTo>
                <a:lnTo>
                  <a:pt x="405" y="432"/>
                </a:lnTo>
                <a:lnTo>
                  <a:pt x="404" y="432"/>
                </a:lnTo>
                <a:lnTo>
                  <a:pt x="403" y="433"/>
                </a:lnTo>
                <a:lnTo>
                  <a:pt x="403" y="434"/>
                </a:lnTo>
                <a:close/>
                <a:moveTo>
                  <a:pt x="409" y="504"/>
                </a:moveTo>
                <a:lnTo>
                  <a:pt x="409" y="505"/>
                </a:lnTo>
                <a:lnTo>
                  <a:pt x="409" y="506"/>
                </a:lnTo>
                <a:lnTo>
                  <a:pt x="409" y="508"/>
                </a:lnTo>
                <a:lnTo>
                  <a:pt x="409" y="510"/>
                </a:lnTo>
                <a:lnTo>
                  <a:pt x="409" y="513"/>
                </a:lnTo>
                <a:lnTo>
                  <a:pt x="409" y="516"/>
                </a:lnTo>
                <a:lnTo>
                  <a:pt x="409" y="517"/>
                </a:lnTo>
                <a:lnTo>
                  <a:pt x="414" y="518"/>
                </a:lnTo>
                <a:lnTo>
                  <a:pt x="415" y="517"/>
                </a:lnTo>
                <a:lnTo>
                  <a:pt x="419" y="517"/>
                </a:lnTo>
                <a:lnTo>
                  <a:pt x="422" y="517"/>
                </a:lnTo>
                <a:lnTo>
                  <a:pt x="423" y="517"/>
                </a:lnTo>
                <a:lnTo>
                  <a:pt x="424" y="517"/>
                </a:lnTo>
                <a:lnTo>
                  <a:pt x="425" y="517"/>
                </a:lnTo>
                <a:lnTo>
                  <a:pt x="431" y="518"/>
                </a:lnTo>
                <a:lnTo>
                  <a:pt x="432" y="518"/>
                </a:lnTo>
                <a:lnTo>
                  <a:pt x="434" y="518"/>
                </a:lnTo>
                <a:lnTo>
                  <a:pt x="438" y="518"/>
                </a:lnTo>
                <a:lnTo>
                  <a:pt x="440" y="518"/>
                </a:lnTo>
                <a:lnTo>
                  <a:pt x="441" y="518"/>
                </a:lnTo>
                <a:lnTo>
                  <a:pt x="449" y="518"/>
                </a:lnTo>
                <a:lnTo>
                  <a:pt x="451" y="518"/>
                </a:lnTo>
                <a:lnTo>
                  <a:pt x="454" y="518"/>
                </a:lnTo>
                <a:lnTo>
                  <a:pt x="454" y="516"/>
                </a:lnTo>
                <a:lnTo>
                  <a:pt x="454" y="514"/>
                </a:lnTo>
                <a:lnTo>
                  <a:pt x="449" y="514"/>
                </a:lnTo>
                <a:lnTo>
                  <a:pt x="449" y="511"/>
                </a:lnTo>
                <a:lnTo>
                  <a:pt x="449" y="509"/>
                </a:lnTo>
                <a:lnTo>
                  <a:pt x="439" y="509"/>
                </a:lnTo>
                <a:lnTo>
                  <a:pt x="439" y="504"/>
                </a:lnTo>
                <a:lnTo>
                  <a:pt x="438" y="504"/>
                </a:lnTo>
                <a:lnTo>
                  <a:pt x="434" y="504"/>
                </a:lnTo>
                <a:lnTo>
                  <a:pt x="425" y="504"/>
                </a:lnTo>
                <a:lnTo>
                  <a:pt x="419" y="504"/>
                </a:lnTo>
                <a:lnTo>
                  <a:pt x="412" y="504"/>
                </a:lnTo>
                <a:lnTo>
                  <a:pt x="409" y="504"/>
                </a:lnTo>
                <a:close/>
                <a:moveTo>
                  <a:pt x="422" y="473"/>
                </a:moveTo>
                <a:lnTo>
                  <a:pt x="425" y="476"/>
                </a:lnTo>
                <a:lnTo>
                  <a:pt x="429" y="480"/>
                </a:lnTo>
                <a:lnTo>
                  <a:pt x="429" y="479"/>
                </a:lnTo>
                <a:lnTo>
                  <a:pt x="430" y="479"/>
                </a:lnTo>
                <a:lnTo>
                  <a:pt x="430" y="480"/>
                </a:lnTo>
                <a:lnTo>
                  <a:pt x="430" y="481"/>
                </a:lnTo>
                <a:lnTo>
                  <a:pt x="429" y="481"/>
                </a:lnTo>
                <a:lnTo>
                  <a:pt x="432" y="481"/>
                </a:lnTo>
                <a:lnTo>
                  <a:pt x="434" y="481"/>
                </a:lnTo>
                <a:lnTo>
                  <a:pt x="446" y="481"/>
                </a:lnTo>
                <a:lnTo>
                  <a:pt x="448" y="481"/>
                </a:lnTo>
                <a:lnTo>
                  <a:pt x="450" y="481"/>
                </a:lnTo>
                <a:lnTo>
                  <a:pt x="454" y="481"/>
                </a:lnTo>
                <a:lnTo>
                  <a:pt x="454" y="480"/>
                </a:lnTo>
                <a:lnTo>
                  <a:pt x="454" y="475"/>
                </a:lnTo>
                <a:lnTo>
                  <a:pt x="454" y="471"/>
                </a:lnTo>
                <a:lnTo>
                  <a:pt x="454" y="467"/>
                </a:lnTo>
                <a:lnTo>
                  <a:pt x="454" y="465"/>
                </a:lnTo>
                <a:lnTo>
                  <a:pt x="454" y="464"/>
                </a:lnTo>
                <a:lnTo>
                  <a:pt x="451" y="464"/>
                </a:lnTo>
                <a:lnTo>
                  <a:pt x="449" y="463"/>
                </a:lnTo>
                <a:lnTo>
                  <a:pt x="450" y="459"/>
                </a:lnTo>
                <a:lnTo>
                  <a:pt x="454" y="461"/>
                </a:lnTo>
                <a:lnTo>
                  <a:pt x="454" y="460"/>
                </a:lnTo>
                <a:lnTo>
                  <a:pt x="454" y="455"/>
                </a:lnTo>
                <a:lnTo>
                  <a:pt x="450" y="455"/>
                </a:lnTo>
                <a:lnTo>
                  <a:pt x="448" y="455"/>
                </a:lnTo>
                <a:lnTo>
                  <a:pt x="446" y="455"/>
                </a:lnTo>
                <a:lnTo>
                  <a:pt x="442" y="454"/>
                </a:lnTo>
                <a:lnTo>
                  <a:pt x="440" y="454"/>
                </a:lnTo>
                <a:lnTo>
                  <a:pt x="439" y="454"/>
                </a:lnTo>
                <a:lnTo>
                  <a:pt x="441" y="456"/>
                </a:lnTo>
                <a:lnTo>
                  <a:pt x="442" y="457"/>
                </a:lnTo>
                <a:lnTo>
                  <a:pt x="442" y="458"/>
                </a:lnTo>
                <a:lnTo>
                  <a:pt x="441" y="458"/>
                </a:lnTo>
                <a:lnTo>
                  <a:pt x="441" y="459"/>
                </a:lnTo>
                <a:lnTo>
                  <a:pt x="440" y="459"/>
                </a:lnTo>
                <a:lnTo>
                  <a:pt x="440" y="460"/>
                </a:lnTo>
                <a:lnTo>
                  <a:pt x="440" y="461"/>
                </a:lnTo>
                <a:lnTo>
                  <a:pt x="439" y="461"/>
                </a:lnTo>
                <a:lnTo>
                  <a:pt x="438" y="463"/>
                </a:lnTo>
                <a:lnTo>
                  <a:pt x="435" y="464"/>
                </a:lnTo>
                <a:lnTo>
                  <a:pt x="434" y="464"/>
                </a:lnTo>
                <a:lnTo>
                  <a:pt x="433" y="465"/>
                </a:lnTo>
                <a:lnTo>
                  <a:pt x="433" y="466"/>
                </a:lnTo>
                <a:lnTo>
                  <a:pt x="431" y="467"/>
                </a:lnTo>
                <a:lnTo>
                  <a:pt x="430" y="468"/>
                </a:lnTo>
                <a:lnTo>
                  <a:pt x="429" y="469"/>
                </a:lnTo>
                <a:lnTo>
                  <a:pt x="429" y="468"/>
                </a:lnTo>
                <a:lnTo>
                  <a:pt x="426" y="471"/>
                </a:lnTo>
                <a:lnTo>
                  <a:pt x="425" y="471"/>
                </a:lnTo>
                <a:lnTo>
                  <a:pt x="424" y="471"/>
                </a:lnTo>
                <a:lnTo>
                  <a:pt x="423" y="472"/>
                </a:lnTo>
                <a:lnTo>
                  <a:pt x="422" y="473"/>
                </a:lnTo>
                <a:close/>
                <a:moveTo>
                  <a:pt x="425" y="423"/>
                </a:moveTo>
                <a:lnTo>
                  <a:pt x="426" y="423"/>
                </a:lnTo>
                <a:lnTo>
                  <a:pt x="426" y="422"/>
                </a:lnTo>
                <a:lnTo>
                  <a:pt x="428" y="422"/>
                </a:lnTo>
                <a:lnTo>
                  <a:pt x="429" y="422"/>
                </a:lnTo>
                <a:lnTo>
                  <a:pt x="429" y="423"/>
                </a:lnTo>
                <a:lnTo>
                  <a:pt x="429" y="426"/>
                </a:lnTo>
                <a:lnTo>
                  <a:pt x="431" y="426"/>
                </a:lnTo>
                <a:lnTo>
                  <a:pt x="443" y="426"/>
                </a:lnTo>
                <a:lnTo>
                  <a:pt x="443" y="412"/>
                </a:lnTo>
                <a:lnTo>
                  <a:pt x="425" y="412"/>
                </a:lnTo>
                <a:lnTo>
                  <a:pt x="425" y="415"/>
                </a:lnTo>
                <a:lnTo>
                  <a:pt x="425" y="417"/>
                </a:lnTo>
                <a:lnTo>
                  <a:pt x="425" y="419"/>
                </a:lnTo>
                <a:lnTo>
                  <a:pt x="425" y="422"/>
                </a:lnTo>
                <a:lnTo>
                  <a:pt x="425" y="423"/>
                </a:lnTo>
                <a:close/>
                <a:moveTo>
                  <a:pt x="449" y="409"/>
                </a:moveTo>
                <a:lnTo>
                  <a:pt x="450" y="412"/>
                </a:lnTo>
                <a:lnTo>
                  <a:pt x="455" y="412"/>
                </a:lnTo>
                <a:lnTo>
                  <a:pt x="462" y="412"/>
                </a:lnTo>
                <a:lnTo>
                  <a:pt x="467" y="412"/>
                </a:lnTo>
                <a:lnTo>
                  <a:pt x="468" y="412"/>
                </a:lnTo>
                <a:lnTo>
                  <a:pt x="471" y="412"/>
                </a:lnTo>
                <a:lnTo>
                  <a:pt x="473" y="412"/>
                </a:lnTo>
                <a:lnTo>
                  <a:pt x="473" y="408"/>
                </a:lnTo>
                <a:lnTo>
                  <a:pt x="475" y="408"/>
                </a:lnTo>
                <a:lnTo>
                  <a:pt x="475" y="412"/>
                </a:lnTo>
                <a:lnTo>
                  <a:pt x="483" y="412"/>
                </a:lnTo>
                <a:lnTo>
                  <a:pt x="483" y="398"/>
                </a:lnTo>
                <a:lnTo>
                  <a:pt x="490" y="398"/>
                </a:lnTo>
                <a:lnTo>
                  <a:pt x="490" y="412"/>
                </a:lnTo>
                <a:lnTo>
                  <a:pt x="492" y="412"/>
                </a:lnTo>
                <a:lnTo>
                  <a:pt x="493" y="412"/>
                </a:lnTo>
                <a:lnTo>
                  <a:pt x="495" y="412"/>
                </a:lnTo>
                <a:lnTo>
                  <a:pt x="498" y="412"/>
                </a:lnTo>
                <a:lnTo>
                  <a:pt x="500" y="412"/>
                </a:lnTo>
                <a:lnTo>
                  <a:pt x="503" y="412"/>
                </a:lnTo>
                <a:lnTo>
                  <a:pt x="504" y="412"/>
                </a:lnTo>
                <a:lnTo>
                  <a:pt x="506" y="412"/>
                </a:lnTo>
                <a:lnTo>
                  <a:pt x="510" y="412"/>
                </a:lnTo>
                <a:lnTo>
                  <a:pt x="511" y="412"/>
                </a:lnTo>
                <a:lnTo>
                  <a:pt x="511" y="406"/>
                </a:lnTo>
                <a:lnTo>
                  <a:pt x="512" y="406"/>
                </a:lnTo>
                <a:lnTo>
                  <a:pt x="514" y="405"/>
                </a:lnTo>
                <a:lnTo>
                  <a:pt x="515" y="405"/>
                </a:lnTo>
                <a:lnTo>
                  <a:pt x="515" y="404"/>
                </a:lnTo>
                <a:lnTo>
                  <a:pt x="517" y="404"/>
                </a:lnTo>
                <a:lnTo>
                  <a:pt x="517" y="402"/>
                </a:lnTo>
                <a:lnTo>
                  <a:pt x="517" y="404"/>
                </a:lnTo>
                <a:lnTo>
                  <a:pt x="519" y="404"/>
                </a:lnTo>
                <a:lnTo>
                  <a:pt x="519" y="402"/>
                </a:lnTo>
                <a:lnTo>
                  <a:pt x="520" y="402"/>
                </a:lnTo>
                <a:lnTo>
                  <a:pt x="520" y="401"/>
                </a:lnTo>
                <a:lnTo>
                  <a:pt x="521" y="401"/>
                </a:lnTo>
                <a:lnTo>
                  <a:pt x="524" y="400"/>
                </a:lnTo>
                <a:lnTo>
                  <a:pt x="524" y="399"/>
                </a:lnTo>
                <a:lnTo>
                  <a:pt x="525" y="399"/>
                </a:lnTo>
                <a:lnTo>
                  <a:pt x="526" y="398"/>
                </a:lnTo>
                <a:lnTo>
                  <a:pt x="527" y="398"/>
                </a:lnTo>
                <a:lnTo>
                  <a:pt x="535" y="398"/>
                </a:lnTo>
                <a:lnTo>
                  <a:pt x="535" y="394"/>
                </a:lnTo>
                <a:lnTo>
                  <a:pt x="534" y="394"/>
                </a:lnTo>
                <a:lnTo>
                  <a:pt x="533" y="396"/>
                </a:lnTo>
                <a:lnTo>
                  <a:pt x="533" y="397"/>
                </a:lnTo>
                <a:lnTo>
                  <a:pt x="532" y="397"/>
                </a:lnTo>
                <a:lnTo>
                  <a:pt x="531" y="397"/>
                </a:lnTo>
                <a:lnTo>
                  <a:pt x="529" y="394"/>
                </a:lnTo>
                <a:lnTo>
                  <a:pt x="528" y="392"/>
                </a:lnTo>
                <a:lnTo>
                  <a:pt x="531" y="391"/>
                </a:lnTo>
                <a:lnTo>
                  <a:pt x="535" y="391"/>
                </a:lnTo>
                <a:lnTo>
                  <a:pt x="535" y="390"/>
                </a:lnTo>
                <a:lnTo>
                  <a:pt x="529" y="388"/>
                </a:lnTo>
                <a:lnTo>
                  <a:pt x="529" y="387"/>
                </a:lnTo>
                <a:lnTo>
                  <a:pt x="533" y="387"/>
                </a:lnTo>
                <a:lnTo>
                  <a:pt x="533" y="383"/>
                </a:lnTo>
                <a:lnTo>
                  <a:pt x="529" y="384"/>
                </a:lnTo>
                <a:lnTo>
                  <a:pt x="526" y="384"/>
                </a:lnTo>
                <a:lnTo>
                  <a:pt x="524" y="387"/>
                </a:lnTo>
                <a:lnTo>
                  <a:pt x="521" y="384"/>
                </a:lnTo>
                <a:lnTo>
                  <a:pt x="520" y="384"/>
                </a:lnTo>
                <a:lnTo>
                  <a:pt x="518" y="384"/>
                </a:lnTo>
                <a:lnTo>
                  <a:pt x="516" y="384"/>
                </a:lnTo>
                <a:lnTo>
                  <a:pt x="515" y="384"/>
                </a:lnTo>
                <a:lnTo>
                  <a:pt x="514" y="384"/>
                </a:lnTo>
                <a:lnTo>
                  <a:pt x="512" y="384"/>
                </a:lnTo>
                <a:lnTo>
                  <a:pt x="511" y="384"/>
                </a:lnTo>
                <a:lnTo>
                  <a:pt x="510" y="384"/>
                </a:lnTo>
                <a:lnTo>
                  <a:pt x="509" y="384"/>
                </a:lnTo>
                <a:lnTo>
                  <a:pt x="508" y="385"/>
                </a:lnTo>
                <a:lnTo>
                  <a:pt x="506" y="385"/>
                </a:lnTo>
                <a:lnTo>
                  <a:pt x="506" y="384"/>
                </a:lnTo>
                <a:lnTo>
                  <a:pt x="506" y="383"/>
                </a:lnTo>
                <a:lnTo>
                  <a:pt x="506" y="377"/>
                </a:lnTo>
                <a:lnTo>
                  <a:pt x="504" y="377"/>
                </a:lnTo>
                <a:lnTo>
                  <a:pt x="502" y="377"/>
                </a:lnTo>
                <a:lnTo>
                  <a:pt x="501" y="377"/>
                </a:lnTo>
                <a:lnTo>
                  <a:pt x="501" y="371"/>
                </a:lnTo>
                <a:lnTo>
                  <a:pt x="501" y="368"/>
                </a:lnTo>
                <a:lnTo>
                  <a:pt x="501" y="367"/>
                </a:lnTo>
                <a:lnTo>
                  <a:pt x="500" y="366"/>
                </a:lnTo>
                <a:lnTo>
                  <a:pt x="499" y="366"/>
                </a:lnTo>
                <a:lnTo>
                  <a:pt x="497" y="366"/>
                </a:lnTo>
                <a:lnTo>
                  <a:pt x="497" y="367"/>
                </a:lnTo>
                <a:lnTo>
                  <a:pt x="497" y="373"/>
                </a:lnTo>
                <a:lnTo>
                  <a:pt x="498" y="373"/>
                </a:lnTo>
                <a:lnTo>
                  <a:pt x="500" y="374"/>
                </a:lnTo>
                <a:lnTo>
                  <a:pt x="499" y="375"/>
                </a:lnTo>
                <a:lnTo>
                  <a:pt x="498" y="375"/>
                </a:lnTo>
                <a:lnTo>
                  <a:pt x="497" y="374"/>
                </a:lnTo>
                <a:lnTo>
                  <a:pt x="497" y="369"/>
                </a:lnTo>
                <a:lnTo>
                  <a:pt x="492" y="369"/>
                </a:lnTo>
                <a:lnTo>
                  <a:pt x="492" y="366"/>
                </a:lnTo>
                <a:lnTo>
                  <a:pt x="486" y="366"/>
                </a:lnTo>
                <a:lnTo>
                  <a:pt x="486" y="368"/>
                </a:lnTo>
                <a:lnTo>
                  <a:pt x="482" y="368"/>
                </a:lnTo>
                <a:lnTo>
                  <a:pt x="482" y="366"/>
                </a:lnTo>
                <a:lnTo>
                  <a:pt x="478" y="366"/>
                </a:lnTo>
                <a:lnTo>
                  <a:pt x="473" y="366"/>
                </a:lnTo>
                <a:lnTo>
                  <a:pt x="472" y="366"/>
                </a:lnTo>
                <a:lnTo>
                  <a:pt x="468" y="366"/>
                </a:lnTo>
                <a:lnTo>
                  <a:pt x="467" y="366"/>
                </a:lnTo>
                <a:lnTo>
                  <a:pt x="466" y="373"/>
                </a:lnTo>
                <a:lnTo>
                  <a:pt x="465" y="373"/>
                </a:lnTo>
                <a:lnTo>
                  <a:pt x="465" y="367"/>
                </a:lnTo>
                <a:lnTo>
                  <a:pt x="464" y="367"/>
                </a:lnTo>
                <a:lnTo>
                  <a:pt x="464" y="366"/>
                </a:lnTo>
                <a:lnTo>
                  <a:pt x="463" y="366"/>
                </a:lnTo>
                <a:lnTo>
                  <a:pt x="462" y="366"/>
                </a:lnTo>
                <a:lnTo>
                  <a:pt x="462" y="367"/>
                </a:lnTo>
                <a:lnTo>
                  <a:pt x="462" y="381"/>
                </a:lnTo>
                <a:lnTo>
                  <a:pt x="462" y="387"/>
                </a:lnTo>
                <a:lnTo>
                  <a:pt x="466" y="387"/>
                </a:lnTo>
                <a:lnTo>
                  <a:pt x="466" y="388"/>
                </a:lnTo>
                <a:lnTo>
                  <a:pt x="475" y="388"/>
                </a:lnTo>
                <a:lnTo>
                  <a:pt x="477" y="388"/>
                </a:lnTo>
                <a:lnTo>
                  <a:pt x="475" y="390"/>
                </a:lnTo>
                <a:lnTo>
                  <a:pt x="473" y="394"/>
                </a:lnTo>
                <a:lnTo>
                  <a:pt x="473" y="396"/>
                </a:lnTo>
                <a:lnTo>
                  <a:pt x="472" y="398"/>
                </a:lnTo>
                <a:lnTo>
                  <a:pt x="469" y="398"/>
                </a:lnTo>
                <a:lnTo>
                  <a:pt x="467" y="398"/>
                </a:lnTo>
                <a:lnTo>
                  <a:pt x="465" y="398"/>
                </a:lnTo>
                <a:lnTo>
                  <a:pt x="456" y="398"/>
                </a:lnTo>
                <a:lnTo>
                  <a:pt x="460" y="402"/>
                </a:lnTo>
                <a:lnTo>
                  <a:pt x="464" y="407"/>
                </a:lnTo>
                <a:lnTo>
                  <a:pt x="457" y="407"/>
                </a:lnTo>
                <a:lnTo>
                  <a:pt x="455" y="407"/>
                </a:lnTo>
                <a:lnTo>
                  <a:pt x="455" y="408"/>
                </a:lnTo>
                <a:lnTo>
                  <a:pt x="455" y="409"/>
                </a:lnTo>
                <a:lnTo>
                  <a:pt x="450" y="409"/>
                </a:lnTo>
                <a:lnTo>
                  <a:pt x="449" y="409"/>
                </a:lnTo>
                <a:close/>
                <a:moveTo>
                  <a:pt x="455" y="460"/>
                </a:moveTo>
                <a:lnTo>
                  <a:pt x="457" y="459"/>
                </a:lnTo>
                <a:lnTo>
                  <a:pt x="458" y="459"/>
                </a:lnTo>
                <a:lnTo>
                  <a:pt x="459" y="459"/>
                </a:lnTo>
                <a:lnTo>
                  <a:pt x="460" y="459"/>
                </a:lnTo>
                <a:lnTo>
                  <a:pt x="462" y="458"/>
                </a:lnTo>
                <a:lnTo>
                  <a:pt x="463" y="457"/>
                </a:lnTo>
                <a:lnTo>
                  <a:pt x="464" y="456"/>
                </a:lnTo>
                <a:lnTo>
                  <a:pt x="465" y="455"/>
                </a:lnTo>
                <a:lnTo>
                  <a:pt x="466" y="456"/>
                </a:lnTo>
                <a:lnTo>
                  <a:pt x="466" y="455"/>
                </a:lnTo>
                <a:lnTo>
                  <a:pt x="466" y="452"/>
                </a:lnTo>
                <a:lnTo>
                  <a:pt x="465" y="452"/>
                </a:lnTo>
                <a:lnTo>
                  <a:pt x="464" y="450"/>
                </a:lnTo>
                <a:lnTo>
                  <a:pt x="463" y="450"/>
                </a:lnTo>
                <a:lnTo>
                  <a:pt x="463" y="447"/>
                </a:lnTo>
                <a:lnTo>
                  <a:pt x="457" y="446"/>
                </a:lnTo>
                <a:lnTo>
                  <a:pt x="457" y="447"/>
                </a:lnTo>
                <a:lnTo>
                  <a:pt x="457" y="448"/>
                </a:lnTo>
                <a:lnTo>
                  <a:pt x="457" y="449"/>
                </a:lnTo>
                <a:lnTo>
                  <a:pt x="457" y="450"/>
                </a:lnTo>
                <a:lnTo>
                  <a:pt x="457" y="451"/>
                </a:lnTo>
                <a:lnTo>
                  <a:pt x="456" y="452"/>
                </a:lnTo>
                <a:lnTo>
                  <a:pt x="456" y="454"/>
                </a:lnTo>
                <a:lnTo>
                  <a:pt x="455" y="455"/>
                </a:lnTo>
                <a:lnTo>
                  <a:pt x="455" y="456"/>
                </a:lnTo>
                <a:lnTo>
                  <a:pt x="455" y="457"/>
                </a:lnTo>
                <a:lnTo>
                  <a:pt x="455" y="459"/>
                </a:lnTo>
                <a:lnTo>
                  <a:pt x="455" y="460"/>
                </a:lnTo>
                <a:close/>
                <a:moveTo>
                  <a:pt x="467" y="447"/>
                </a:moveTo>
                <a:lnTo>
                  <a:pt x="468" y="447"/>
                </a:lnTo>
                <a:lnTo>
                  <a:pt x="471" y="446"/>
                </a:lnTo>
                <a:lnTo>
                  <a:pt x="473" y="446"/>
                </a:lnTo>
                <a:lnTo>
                  <a:pt x="486" y="446"/>
                </a:lnTo>
                <a:lnTo>
                  <a:pt x="486" y="447"/>
                </a:lnTo>
                <a:lnTo>
                  <a:pt x="492" y="447"/>
                </a:lnTo>
                <a:lnTo>
                  <a:pt x="494" y="447"/>
                </a:lnTo>
                <a:lnTo>
                  <a:pt x="491" y="443"/>
                </a:lnTo>
                <a:lnTo>
                  <a:pt x="486" y="435"/>
                </a:lnTo>
                <a:lnTo>
                  <a:pt x="483" y="436"/>
                </a:lnTo>
                <a:lnTo>
                  <a:pt x="483" y="438"/>
                </a:lnTo>
                <a:lnTo>
                  <a:pt x="473" y="443"/>
                </a:lnTo>
                <a:lnTo>
                  <a:pt x="471" y="444"/>
                </a:lnTo>
                <a:lnTo>
                  <a:pt x="468" y="447"/>
                </a:lnTo>
                <a:lnTo>
                  <a:pt x="467" y="447"/>
                </a:lnTo>
                <a:close/>
                <a:moveTo>
                  <a:pt x="483" y="288"/>
                </a:moveTo>
                <a:lnTo>
                  <a:pt x="485" y="288"/>
                </a:lnTo>
                <a:lnTo>
                  <a:pt x="485" y="287"/>
                </a:lnTo>
                <a:lnTo>
                  <a:pt x="483" y="285"/>
                </a:lnTo>
                <a:lnTo>
                  <a:pt x="483" y="288"/>
                </a:lnTo>
                <a:close/>
                <a:moveTo>
                  <a:pt x="483" y="285"/>
                </a:moveTo>
                <a:lnTo>
                  <a:pt x="486" y="285"/>
                </a:lnTo>
                <a:lnTo>
                  <a:pt x="493" y="285"/>
                </a:lnTo>
                <a:lnTo>
                  <a:pt x="493" y="281"/>
                </a:lnTo>
                <a:lnTo>
                  <a:pt x="491" y="281"/>
                </a:lnTo>
                <a:lnTo>
                  <a:pt x="486" y="281"/>
                </a:lnTo>
                <a:lnTo>
                  <a:pt x="485" y="281"/>
                </a:lnTo>
                <a:lnTo>
                  <a:pt x="484" y="281"/>
                </a:lnTo>
                <a:lnTo>
                  <a:pt x="483" y="285"/>
                </a:lnTo>
                <a:close/>
                <a:moveTo>
                  <a:pt x="665" y="213"/>
                </a:moveTo>
                <a:lnTo>
                  <a:pt x="672" y="213"/>
                </a:lnTo>
                <a:lnTo>
                  <a:pt x="672" y="206"/>
                </a:lnTo>
                <a:lnTo>
                  <a:pt x="669" y="206"/>
                </a:lnTo>
                <a:lnTo>
                  <a:pt x="669" y="209"/>
                </a:lnTo>
                <a:lnTo>
                  <a:pt x="665" y="209"/>
                </a:lnTo>
                <a:lnTo>
                  <a:pt x="665" y="213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61" name="Freeform 349">
            <a:extLst>
              <a:ext uri="{FF2B5EF4-FFF2-40B4-BE49-F238E27FC236}">
                <a16:creationId xmlns:a16="http://schemas.microsoft.com/office/drawing/2014/main" id="{BA6939B6-EE83-1C4C-86A6-3CC8F8F343B5}"/>
              </a:ext>
            </a:extLst>
          </p:cNvPr>
          <p:cNvSpPr>
            <a:spLocks noEditPoints="1"/>
          </p:cNvSpPr>
          <p:nvPr/>
        </p:nvSpPr>
        <p:spPr bwMode="auto">
          <a:xfrm>
            <a:off x="6674207" y="2117353"/>
            <a:ext cx="1601485" cy="1050717"/>
          </a:xfrm>
          <a:custGeom>
            <a:avLst/>
            <a:gdLst>
              <a:gd name="T0" fmla="*/ 789 w 1166"/>
              <a:gd name="T1" fmla="*/ 267 h 765"/>
              <a:gd name="T2" fmla="*/ 937 w 1166"/>
              <a:gd name="T3" fmla="*/ 208 h 765"/>
              <a:gd name="T4" fmla="*/ 1068 w 1166"/>
              <a:gd name="T5" fmla="*/ 92 h 765"/>
              <a:gd name="T6" fmla="*/ 1085 w 1166"/>
              <a:gd name="T7" fmla="*/ 19 h 765"/>
              <a:gd name="T8" fmla="*/ 1148 w 1166"/>
              <a:gd name="T9" fmla="*/ 87 h 765"/>
              <a:gd name="T10" fmla="*/ 931 w 1166"/>
              <a:gd name="T11" fmla="*/ 212 h 765"/>
              <a:gd name="T12" fmla="*/ 620 w 1166"/>
              <a:gd name="T13" fmla="*/ 500 h 765"/>
              <a:gd name="T14" fmla="*/ 361 w 1166"/>
              <a:gd name="T15" fmla="*/ 347 h 765"/>
              <a:gd name="T16" fmla="*/ 37 w 1166"/>
              <a:gd name="T17" fmla="*/ 431 h 765"/>
              <a:gd name="T18" fmla="*/ 109 w 1166"/>
              <a:gd name="T19" fmla="*/ 373 h 765"/>
              <a:gd name="T20" fmla="*/ 190 w 1166"/>
              <a:gd name="T21" fmla="*/ 430 h 765"/>
              <a:gd name="T22" fmla="*/ 246 w 1166"/>
              <a:gd name="T23" fmla="*/ 484 h 765"/>
              <a:gd name="T24" fmla="*/ 292 w 1166"/>
              <a:gd name="T25" fmla="*/ 331 h 765"/>
              <a:gd name="T26" fmla="*/ 273 w 1166"/>
              <a:gd name="T27" fmla="*/ 157 h 765"/>
              <a:gd name="T28" fmla="*/ 313 w 1166"/>
              <a:gd name="T29" fmla="*/ 491 h 765"/>
              <a:gd name="T30" fmla="*/ 342 w 1166"/>
              <a:gd name="T31" fmla="*/ 427 h 765"/>
              <a:gd name="T32" fmla="*/ 354 w 1166"/>
              <a:gd name="T33" fmla="*/ 392 h 765"/>
              <a:gd name="T34" fmla="*/ 411 w 1166"/>
              <a:gd name="T35" fmla="*/ 368 h 765"/>
              <a:gd name="T36" fmla="*/ 448 w 1166"/>
              <a:gd name="T37" fmla="*/ 295 h 765"/>
              <a:gd name="T38" fmla="*/ 417 w 1166"/>
              <a:gd name="T39" fmla="*/ 221 h 765"/>
              <a:gd name="T40" fmla="*/ 433 w 1166"/>
              <a:gd name="T41" fmla="*/ 243 h 765"/>
              <a:gd name="T42" fmla="*/ 509 w 1166"/>
              <a:gd name="T43" fmla="*/ 322 h 765"/>
              <a:gd name="T44" fmla="*/ 586 w 1166"/>
              <a:gd name="T45" fmla="*/ 285 h 765"/>
              <a:gd name="T46" fmla="*/ 643 w 1166"/>
              <a:gd name="T47" fmla="*/ 256 h 765"/>
              <a:gd name="T48" fmla="*/ 665 w 1166"/>
              <a:gd name="T49" fmla="*/ 339 h 765"/>
              <a:gd name="T50" fmla="*/ 665 w 1166"/>
              <a:gd name="T51" fmla="*/ 339 h 765"/>
              <a:gd name="T52" fmla="*/ 609 w 1166"/>
              <a:gd name="T53" fmla="*/ 235 h 765"/>
              <a:gd name="T54" fmla="*/ 601 w 1166"/>
              <a:gd name="T55" fmla="*/ 324 h 765"/>
              <a:gd name="T56" fmla="*/ 589 w 1166"/>
              <a:gd name="T57" fmla="*/ 431 h 765"/>
              <a:gd name="T58" fmla="*/ 604 w 1166"/>
              <a:gd name="T59" fmla="*/ 515 h 765"/>
              <a:gd name="T60" fmla="*/ 724 w 1166"/>
              <a:gd name="T61" fmla="*/ 524 h 765"/>
              <a:gd name="T62" fmla="*/ 746 w 1166"/>
              <a:gd name="T63" fmla="*/ 567 h 765"/>
              <a:gd name="T64" fmla="*/ 726 w 1166"/>
              <a:gd name="T65" fmla="*/ 664 h 765"/>
              <a:gd name="T66" fmla="*/ 608 w 1166"/>
              <a:gd name="T67" fmla="*/ 692 h 765"/>
              <a:gd name="T68" fmla="*/ 675 w 1166"/>
              <a:gd name="T69" fmla="*/ 734 h 765"/>
              <a:gd name="T70" fmla="*/ 596 w 1166"/>
              <a:gd name="T71" fmla="*/ 670 h 765"/>
              <a:gd name="T72" fmla="*/ 473 w 1166"/>
              <a:gd name="T73" fmla="*/ 761 h 765"/>
              <a:gd name="T74" fmla="*/ 451 w 1166"/>
              <a:gd name="T75" fmla="*/ 672 h 765"/>
              <a:gd name="T76" fmla="*/ 452 w 1166"/>
              <a:gd name="T77" fmla="*/ 606 h 765"/>
              <a:gd name="T78" fmla="*/ 379 w 1166"/>
              <a:gd name="T79" fmla="*/ 600 h 765"/>
              <a:gd name="T80" fmla="*/ 376 w 1166"/>
              <a:gd name="T81" fmla="*/ 519 h 765"/>
              <a:gd name="T82" fmla="*/ 322 w 1166"/>
              <a:gd name="T83" fmla="*/ 544 h 765"/>
              <a:gd name="T84" fmla="*/ 252 w 1166"/>
              <a:gd name="T85" fmla="*/ 546 h 765"/>
              <a:gd name="T86" fmla="*/ 190 w 1166"/>
              <a:gd name="T87" fmla="*/ 524 h 765"/>
              <a:gd name="T88" fmla="*/ 176 w 1166"/>
              <a:gd name="T89" fmla="*/ 506 h 765"/>
              <a:gd name="T90" fmla="*/ 27 w 1166"/>
              <a:gd name="T91" fmla="*/ 615 h 765"/>
              <a:gd name="T92" fmla="*/ 86 w 1166"/>
              <a:gd name="T93" fmla="*/ 508 h 765"/>
              <a:gd name="T94" fmla="*/ 4 w 1166"/>
              <a:gd name="T95" fmla="*/ 468 h 765"/>
              <a:gd name="T96" fmla="*/ 304 w 1166"/>
              <a:gd name="T97" fmla="*/ 431 h 765"/>
              <a:gd name="T98" fmla="*/ 441 w 1166"/>
              <a:gd name="T99" fmla="*/ 534 h 765"/>
              <a:gd name="T100" fmla="*/ 393 w 1166"/>
              <a:gd name="T101" fmla="*/ 516 h 765"/>
              <a:gd name="T102" fmla="*/ 436 w 1166"/>
              <a:gd name="T103" fmla="*/ 692 h 765"/>
              <a:gd name="T104" fmla="*/ 450 w 1166"/>
              <a:gd name="T105" fmla="*/ 541 h 765"/>
              <a:gd name="T106" fmla="*/ 475 w 1166"/>
              <a:gd name="T107" fmla="*/ 611 h 765"/>
              <a:gd name="T108" fmla="*/ 479 w 1166"/>
              <a:gd name="T109" fmla="*/ 742 h 765"/>
              <a:gd name="T110" fmla="*/ 503 w 1166"/>
              <a:gd name="T111" fmla="*/ 686 h 765"/>
              <a:gd name="T112" fmla="*/ 569 w 1166"/>
              <a:gd name="T113" fmla="*/ 398 h 765"/>
              <a:gd name="T114" fmla="*/ 552 w 1166"/>
              <a:gd name="T115" fmla="*/ 391 h 765"/>
              <a:gd name="T116" fmla="*/ 591 w 1166"/>
              <a:gd name="T117" fmla="*/ 655 h 765"/>
              <a:gd name="T118" fmla="*/ 656 w 1166"/>
              <a:gd name="T119" fmla="*/ 641 h 765"/>
              <a:gd name="T120" fmla="*/ 672 w 1166"/>
              <a:gd name="T121" fmla="*/ 586 h 765"/>
              <a:gd name="T122" fmla="*/ 506 w 1166"/>
              <a:gd name="T123" fmla="*/ 684 h 765"/>
              <a:gd name="T124" fmla="*/ 535 w 1166"/>
              <a:gd name="T125" fmla="*/ 650 h 7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66" h="765">
                <a:moveTo>
                  <a:pt x="789" y="585"/>
                </a:moveTo>
                <a:lnTo>
                  <a:pt x="793" y="584"/>
                </a:lnTo>
                <a:lnTo>
                  <a:pt x="794" y="583"/>
                </a:lnTo>
                <a:lnTo>
                  <a:pt x="797" y="581"/>
                </a:lnTo>
                <a:lnTo>
                  <a:pt x="795" y="576"/>
                </a:lnTo>
                <a:lnTo>
                  <a:pt x="794" y="573"/>
                </a:lnTo>
                <a:lnTo>
                  <a:pt x="802" y="568"/>
                </a:lnTo>
                <a:lnTo>
                  <a:pt x="801" y="565"/>
                </a:lnTo>
                <a:lnTo>
                  <a:pt x="803" y="564"/>
                </a:lnTo>
                <a:lnTo>
                  <a:pt x="815" y="556"/>
                </a:lnTo>
                <a:lnTo>
                  <a:pt x="821" y="552"/>
                </a:lnTo>
                <a:lnTo>
                  <a:pt x="825" y="550"/>
                </a:lnTo>
                <a:lnTo>
                  <a:pt x="836" y="569"/>
                </a:lnTo>
                <a:lnTo>
                  <a:pt x="833" y="571"/>
                </a:lnTo>
                <a:lnTo>
                  <a:pt x="832" y="571"/>
                </a:lnTo>
                <a:lnTo>
                  <a:pt x="824" y="575"/>
                </a:lnTo>
                <a:lnTo>
                  <a:pt x="822" y="573"/>
                </a:lnTo>
                <a:lnTo>
                  <a:pt x="821" y="573"/>
                </a:lnTo>
                <a:lnTo>
                  <a:pt x="820" y="574"/>
                </a:lnTo>
                <a:lnTo>
                  <a:pt x="819" y="574"/>
                </a:lnTo>
                <a:lnTo>
                  <a:pt x="821" y="577"/>
                </a:lnTo>
                <a:lnTo>
                  <a:pt x="818" y="578"/>
                </a:lnTo>
                <a:lnTo>
                  <a:pt x="816" y="580"/>
                </a:lnTo>
                <a:lnTo>
                  <a:pt x="811" y="583"/>
                </a:lnTo>
                <a:lnTo>
                  <a:pt x="797" y="591"/>
                </a:lnTo>
                <a:lnTo>
                  <a:pt x="794" y="593"/>
                </a:lnTo>
                <a:lnTo>
                  <a:pt x="792" y="590"/>
                </a:lnTo>
                <a:lnTo>
                  <a:pt x="790" y="588"/>
                </a:lnTo>
                <a:lnTo>
                  <a:pt x="789" y="585"/>
                </a:lnTo>
                <a:close/>
                <a:moveTo>
                  <a:pt x="766" y="281"/>
                </a:moveTo>
                <a:lnTo>
                  <a:pt x="771" y="278"/>
                </a:lnTo>
                <a:lnTo>
                  <a:pt x="773" y="276"/>
                </a:lnTo>
                <a:lnTo>
                  <a:pt x="776" y="275"/>
                </a:lnTo>
                <a:lnTo>
                  <a:pt x="778" y="274"/>
                </a:lnTo>
                <a:lnTo>
                  <a:pt x="782" y="271"/>
                </a:lnTo>
                <a:lnTo>
                  <a:pt x="784" y="271"/>
                </a:lnTo>
                <a:lnTo>
                  <a:pt x="785" y="270"/>
                </a:lnTo>
                <a:lnTo>
                  <a:pt x="789" y="267"/>
                </a:lnTo>
                <a:lnTo>
                  <a:pt x="796" y="264"/>
                </a:lnTo>
                <a:lnTo>
                  <a:pt x="804" y="258"/>
                </a:lnTo>
                <a:lnTo>
                  <a:pt x="807" y="257"/>
                </a:lnTo>
                <a:lnTo>
                  <a:pt x="808" y="256"/>
                </a:lnTo>
                <a:lnTo>
                  <a:pt x="813" y="254"/>
                </a:lnTo>
                <a:lnTo>
                  <a:pt x="815" y="253"/>
                </a:lnTo>
                <a:lnTo>
                  <a:pt x="816" y="253"/>
                </a:lnTo>
                <a:lnTo>
                  <a:pt x="818" y="253"/>
                </a:lnTo>
                <a:lnTo>
                  <a:pt x="821" y="250"/>
                </a:lnTo>
                <a:lnTo>
                  <a:pt x="824" y="249"/>
                </a:lnTo>
                <a:lnTo>
                  <a:pt x="825" y="249"/>
                </a:lnTo>
                <a:lnTo>
                  <a:pt x="833" y="246"/>
                </a:lnTo>
                <a:lnTo>
                  <a:pt x="839" y="245"/>
                </a:lnTo>
                <a:lnTo>
                  <a:pt x="841" y="243"/>
                </a:lnTo>
                <a:lnTo>
                  <a:pt x="842" y="243"/>
                </a:lnTo>
                <a:lnTo>
                  <a:pt x="845" y="242"/>
                </a:lnTo>
                <a:lnTo>
                  <a:pt x="851" y="240"/>
                </a:lnTo>
                <a:lnTo>
                  <a:pt x="855" y="239"/>
                </a:lnTo>
                <a:lnTo>
                  <a:pt x="856" y="239"/>
                </a:lnTo>
                <a:lnTo>
                  <a:pt x="857" y="238"/>
                </a:lnTo>
                <a:lnTo>
                  <a:pt x="861" y="237"/>
                </a:lnTo>
                <a:lnTo>
                  <a:pt x="865" y="235"/>
                </a:lnTo>
                <a:lnTo>
                  <a:pt x="883" y="229"/>
                </a:lnTo>
                <a:lnTo>
                  <a:pt x="884" y="229"/>
                </a:lnTo>
                <a:lnTo>
                  <a:pt x="910" y="220"/>
                </a:lnTo>
                <a:lnTo>
                  <a:pt x="911" y="218"/>
                </a:lnTo>
                <a:lnTo>
                  <a:pt x="913" y="218"/>
                </a:lnTo>
                <a:lnTo>
                  <a:pt x="914" y="218"/>
                </a:lnTo>
                <a:lnTo>
                  <a:pt x="915" y="217"/>
                </a:lnTo>
                <a:lnTo>
                  <a:pt x="916" y="217"/>
                </a:lnTo>
                <a:lnTo>
                  <a:pt x="918" y="216"/>
                </a:lnTo>
                <a:lnTo>
                  <a:pt x="923" y="215"/>
                </a:lnTo>
                <a:lnTo>
                  <a:pt x="928" y="213"/>
                </a:lnTo>
                <a:lnTo>
                  <a:pt x="930" y="213"/>
                </a:lnTo>
                <a:lnTo>
                  <a:pt x="932" y="212"/>
                </a:lnTo>
                <a:lnTo>
                  <a:pt x="934" y="210"/>
                </a:lnTo>
                <a:lnTo>
                  <a:pt x="935" y="210"/>
                </a:lnTo>
                <a:lnTo>
                  <a:pt x="937" y="208"/>
                </a:lnTo>
                <a:lnTo>
                  <a:pt x="939" y="208"/>
                </a:lnTo>
                <a:lnTo>
                  <a:pt x="939" y="207"/>
                </a:lnTo>
                <a:lnTo>
                  <a:pt x="940" y="207"/>
                </a:lnTo>
                <a:lnTo>
                  <a:pt x="947" y="201"/>
                </a:lnTo>
                <a:lnTo>
                  <a:pt x="949" y="200"/>
                </a:lnTo>
                <a:lnTo>
                  <a:pt x="950" y="199"/>
                </a:lnTo>
                <a:lnTo>
                  <a:pt x="953" y="197"/>
                </a:lnTo>
                <a:lnTo>
                  <a:pt x="970" y="183"/>
                </a:lnTo>
                <a:lnTo>
                  <a:pt x="974" y="181"/>
                </a:lnTo>
                <a:lnTo>
                  <a:pt x="975" y="180"/>
                </a:lnTo>
                <a:lnTo>
                  <a:pt x="980" y="176"/>
                </a:lnTo>
                <a:lnTo>
                  <a:pt x="986" y="172"/>
                </a:lnTo>
                <a:lnTo>
                  <a:pt x="987" y="170"/>
                </a:lnTo>
                <a:lnTo>
                  <a:pt x="989" y="168"/>
                </a:lnTo>
                <a:lnTo>
                  <a:pt x="991" y="167"/>
                </a:lnTo>
                <a:lnTo>
                  <a:pt x="994" y="164"/>
                </a:lnTo>
                <a:lnTo>
                  <a:pt x="1006" y="153"/>
                </a:lnTo>
                <a:lnTo>
                  <a:pt x="1008" y="151"/>
                </a:lnTo>
                <a:lnTo>
                  <a:pt x="1011" y="148"/>
                </a:lnTo>
                <a:lnTo>
                  <a:pt x="1018" y="141"/>
                </a:lnTo>
                <a:lnTo>
                  <a:pt x="1020" y="140"/>
                </a:lnTo>
                <a:lnTo>
                  <a:pt x="1020" y="139"/>
                </a:lnTo>
                <a:lnTo>
                  <a:pt x="1025" y="136"/>
                </a:lnTo>
                <a:lnTo>
                  <a:pt x="1025" y="134"/>
                </a:lnTo>
                <a:lnTo>
                  <a:pt x="1026" y="133"/>
                </a:lnTo>
                <a:lnTo>
                  <a:pt x="1028" y="132"/>
                </a:lnTo>
                <a:lnTo>
                  <a:pt x="1029" y="131"/>
                </a:lnTo>
                <a:lnTo>
                  <a:pt x="1034" y="126"/>
                </a:lnTo>
                <a:lnTo>
                  <a:pt x="1038" y="122"/>
                </a:lnTo>
                <a:lnTo>
                  <a:pt x="1043" y="117"/>
                </a:lnTo>
                <a:lnTo>
                  <a:pt x="1044" y="116"/>
                </a:lnTo>
                <a:lnTo>
                  <a:pt x="1045" y="115"/>
                </a:lnTo>
                <a:lnTo>
                  <a:pt x="1052" y="109"/>
                </a:lnTo>
                <a:lnTo>
                  <a:pt x="1064" y="98"/>
                </a:lnTo>
                <a:lnTo>
                  <a:pt x="1065" y="96"/>
                </a:lnTo>
                <a:lnTo>
                  <a:pt x="1066" y="95"/>
                </a:lnTo>
                <a:lnTo>
                  <a:pt x="1068" y="94"/>
                </a:lnTo>
                <a:lnTo>
                  <a:pt x="1068" y="92"/>
                </a:lnTo>
                <a:lnTo>
                  <a:pt x="1069" y="92"/>
                </a:lnTo>
                <a:lnTo>
                  <a:pt x="1071" y="88"/>
                </a:lnTo>
                <a:lnTo>
                  <a:pt x="1077" y="80"/>
                </a:lnTo>
                <a:lnTo>
                  <a:pt x="1085" y="66"/>
                </a:lnTo>
                <a:lnTo>
                  <a:pt x="1089" y="61"/>
                </a:lnTo>
                <a:lnTo>
                  <a:pt x="1088" y="59"/>
                </a:lnTo>
                <a:lnTo>
                  <a:pt x="1085" y="58"/>
                </a:lnTo>
                <a:lnTo>
                  <a:pt x="1075" y="54"/>
                </a:lnTo>
                <a:lnTo>
                  <a:pt x="1051" y="40"/>
                </a:lnTo>
                <a:lnTo>
                  <a:pt x="1046" y="38"/>
                </a:lnTo>
                <a:lnTo>
                  <a:pt x="1035" y="31"/>
                </a:lnTo>
                <a:lnTo>
                  <a:pt x="1045" y="12"/>
                </a:lnTo>
                <a:lnTo>
                  <a:pt x="1051" y="2"/>
                </a:lnTo>
                <a:lnTo>
                  <a:pt x="1051" y="0"/>
                </a:lnTo>
                <a:lnTo>
                  <a:pt x="1052" y="0"/>
                </a:lnTo>
                <a:lnTo>
                  <a:pt x="1053" y="2"/>
                </a:lnTo>
                <a:lnTo>
                  <a:pt x="1054" y="3"/>
                </a:lnTo>
                <a:lnTo>
                  <a:pt x="1055" y="3"/>
                </a:lnTo>
                <a:lnTo>
                  <a:pt x="1055" y="4"/>
                </a:lnTo>
                <a:lnTo>
                  <a:pt x="1056" y="4"/>
                </a:lnTo>
                <a:lnTo>
                  <a:pt x="1057" y="4"/>
                </a:lnTo>
                <a:lnTo>
                  <a:pt x="1057" y="5"/>
                </a:lnTo>
                <a:lnTo>
                  <a:pt x="1060" y="5"/>
                </a:lnTo>
                <a:lnTo>
                  <a:pt x="1061" y="5"/>
                </a:lnTo>
                <a:lnTo>
                  <a:pt x="1062" y="5"/>
                </a:lnTo>
                <a:lnTo>
                  <a:pt x="1062" y="6"/>
                </a:lnTo>
                <a:lnTo>
                  <a:pt x="1063" y="6"/>
                </a:lnTo>
                <a:lnTo>
                  <a:pt x="1064" y="6"/>
                </a:lnTo>
                <a:lnTo>
                  <a:pt x="1066" y="7"/>
                </a:lnTo>
                <a:lnTo>
                  <a:pt x="1070" y="8"/>
                </a:lnTo>
                <a:lnTo>
                  <a:pt x="1075" y="12"/>
                </a:lnTo>
                <a:lnTo>
                  <a:pt x="1077" y="13"/>
                </a:lnTo>
                <a:lnTo>
                  <a:pt x="1078" y="13"/>
                </a:lnTo>
                <a:lnTo>
                  <a:pt x="1078" y="14"/>
                </a:lnTo>
                <a:lnTo>
                  <a:pt x="1079" y="14"/>
                </a:lnTo>
                <a:lnTo>
                  <a:pt x="1081" y="16"/>
                </a:lnTo>
                <a:lnTo>
                  <a:pt x="1082" y="17"/>
                </a:lnTo>
                <a:lnTo>
                  <a:pt x="1085" y="19"/>
                </a:lnTo>
                <a:lnTo>
                  <a:pt x="1089" y="22"/>
                </a:lnTo>
                <a:lnTo>
                  <a:pt x="1092" y="24"/>
                </a:lnTo>
                <a:lnTo>
                  <a:pt x="1096" y="27"/>
                </a:lnTo>
                <a:lnTo>
                  <a:pt x="1097" y="28"/>
                </a:lnTo>
                <a:lnTo>
                  <a:pt x="1099" y="30"/>
                </a:lnTo>
                <a:lnTo>
                  <a:pt x="1103" y="32"/>
                </a:lnTo>
                <a:lnTo>
                  <a:pt x="1105" y="34"/>
                </a:lnTo>
                <a:lnTo>
                  <a:pt x="1106" y="34"/>
                </a:lnTo>
                <a:lnTo>
                  <a:pt x="1109" y="36"/>
                </a:lnTo>
                <a:lnTo>
                  <a:pt x="1111" y="37"/>
                </a:lnTo>
                <a:lnTo>
                  <a:pt x="1114" y="37"/>
                </a:lnTo>
                <a:lnTo>
                  <a:pt x="1116" y="39"/>
                </a:lnTo>
                <a:lnTo>
                  <a:pt x="1120" y="40"/>
                </a:lnTo>
                <a:lnTo>
                  <a:pt x="1126" y="45"/>
                </a:lnTo>
                <a:lnTo>
                  <a:pt x="1128" y="45"/>
                </a:lnTo>
                <a:lnTo>
                  <a:pt x="1133" y="46"/>
                </a:lnTo>
                <a:lnTo>
                  <a:pt x="1140" y="47"/>
                </a:lnTo>
                <a:lnTo>
                  <a:pt x="1142" y="47"/>
                </a:lnTo>
                <a:lnTo>
                  <a:pt x="1144" y="46"/>
                </a:lnTo>
                <a:lnTo>
                  <a:pt x="1148" y="45"/>
                </a:lnTo>
                <a:lnTo>
                  <a:pt x="1150" y="44"/>
                </a:lnTo>
                <a:lnTo>
                  <a:pt x="1152" y="44"/>
                </a:lnTo>
                <a:lnTo>
                  <a:pt x="1154" y="46"/>
                </a:lnTo>
                <a:lnTo>
                  <a:pt x="1155" y="48"/>
                </a:lnTo>
                <a:lnTo>
                  <a:pt x="1155" y="53"/>
                </a:lnTo>
                <a:lnTo>
                  <a:pt x="1155" y="54"/>
                </a:lnTo>
                <a:lnTo>
                  <a:pt x="1156" y="55"/>
                </a:lnTo>
                <a:lnTo>
                  <a:pt x="1157" y="56"/>
                </a:lnTo>
                <a:lnTo>
                  <a:pt x="1160" y="58"/>
                </a:lnTo>
                <a:lnTo>
                  <a:pt x="1166" y="64"/>
                </a:lnTo>
                <a:lnTo>
                  <a:pt x="1165" y="64"/>
                </a:lnTo>
                <a:lnTo>
                  <a:pt x="1164" y="65"/>
                </a:lnTo>
                <a:lnTo>
                  <a:pt x="1165" y="65"/>
                </a:lnTo>
                <a:lnTo>
                  <a:pt x="1161" y="70"/>
                </a:lnTo>
                <a:lnTo>
                  <a:pt x="1160" y="70"/>
                </a:lnTo>
                <a:lnTo>
                  <a:pt x="1159" y="73"/>
                </a:lnTo>
                <a:lnTo>
                  <a:pt x="1155" y="79"/>
                </a:lnTo>
                <a:lnTo>
                  <a:pt x="1148" y="87"/>
                </a:lnTo>
                <a:lnTo>
                  <a:pt x="1148" y="88"/>
                </a:lnTo>
                <a:lnTo>
                  <a:pt x="1147" y="89"/>
                </a:lnTo>
                <a:lnTo>
                  <a:pt x="1139" y="86"/>
                </a:lnTo>
                <a:lnTo>
                  <a:pt x="1138" y="84"/>
                </a:lnTo>
                <a:lnTo>
                  <a:pt x="1134" y="83"/>
                </a:lnTo>
                <a:lnTo>
                  <a:pt x="1133" y="82"/>
                </a:lnTo>
                <a:lnTo>
                  <a:pt x="1132" y="82"/>
                </a:lnTo>
                <a:lnTo>
                  <a:pt x="1130" y="81"/>
                </a:lnTo>
                <a:lnTo>
                  <a:pt x="1103" y="67"/>
                </a:lnTo>
                <a:lnTo>
                  <a:pt x="1100" y="66"/>
                </a:lnTo>
                <a:lnTo>
                  <a:pt x="1099" y="66"/>
                </a:lnTo>
                <a:lnTo>
                  <a:pt x="1099" y="65"/>
                </a:lnTo>
                <a:lnTo>
                  <a:pt x="1096" y="64"/>
                </a:lnTo>
                <a:lnTo>
                  <a:pt x="1089" y="61"/>
                </a:lnTo>
                <a:lnTo>
                  <a:pt x="1085" y="67"/>
                </a:lnTo>
                <a:lnTo>
                  <a:pt x="1069" y="94"/>
                </a:lnTo>
                <a:lnTo>
                  <a:pt x="1068" y="94"/>
                </a:lnTo>
                <a:lnTo>
                  <a:pt x="1068" y="95"/>
                </a:lnTo>
                <a:lnTo>
                  <a:pt x="1066" y="96"/>
                </a:lnTo>
                <a:lnTo>
                  <a:pt x="1052" y="109"/>
                </a:lnTo>
                <a:lnTo>
                  <a:pt x="1045" y="115"/>
                </a:lnTo>
                <a:lnTo>
                  <a:pt x="1028" y="132"/>
                </a:lnTo>
                <a:lnTo>
                  <a:pt x="1018" y="142"/>
                </a:lnTo>
                <a:lnTo>
                  <a:pt x="1011" y="148"/>
                </a:lnTo>
                <a:lnTo>
                  <a:pt x="1008" y="151"/>
                </a:lnTo>
                <a:lnTo>
                  <a:pt x="1006" y="153"/>
                </a:lnTo>
                <a:lnTo>
                  <a:pt x="992" y="167"/>
                </a:lnTo>
                <a:lnTo>
                  <a:pt x="989" y="168"/>
                </a:lnTo>
                <a:lnTo>
                  <a:pt x="975" y="181"/>
                </a:lnTo>
                <a:lnTo>
                  <a:pt x="974" y="181"/>
                </a:lnTo>
                <a:lnTo>
                  <a:pt x="970" y="184"/>
                </a:lnTo>
                <a:lnTo>
                  <a:pt x="950" y="200"/>
                </a:lnTo>
                <a:lnTo>
                  <a:pt x="947" y="203"/>
                </a:lnTo>
                <a:lnTo>
                  <a:pt x="940" y="207"/>
                </a:lnTo>
                <a:lnTo>
                  <a:pt x="940" y="208"/>
                </a:lnTo>
                <a:lnTo>
                  <a:pt x="937" y="209"/>
                </a:lnTo>
                <a:lnTo>
                  <a:pt x="934" y="210"/>
                </a:lnTo>
                <a:lnTo>
                  <a:pt x="931" y="212"/>
                </a:lnTo>
                <a:lnTo>
                  <a:pt x="931" y="213"/>
                </a:lnTo>
                <a:lnTo>
                  <a:pt x="930" y="213"/>
                </a:lnTo>
                <a:lnTo>
                  <a:pt x="916" y="217"/>
                </a:lnTo>
                <a:lnTo>
                  <a:pt x="915" y="218"/>
                </a:lnTo>
                <a:lnTo>
                  <a:pt x="914" y="218"/>
                </a:lnTo>
                <a:lnTo>
                  <a:pt x="913" y="218"/>
                </a:lnTo>
                <a:lnTo>
                  <a:pt x="911" y="218"/>
                </a:lnTo>
                <a:lnTo>
                  <a:pt x="910" y="220"/>
                </a:lnTo>
                <a:lnTo>
                  <a:pt x="907" y="221"/>
                </a:lnTo>
                <a:lnTo>
                  <a:pt x="885" y="229"/>
                </a:lnTo>
                <a:lnTo>
                  <a:pt x="883" y="229"/>
                </a:lnTo>
                <a:lnTo>
                  <a:pt x="866" y="235"/>
                </a:lnTo>
                <a:lnTo>
                  <a:pt x="861" y="237"/>
                </a:lnTo>
                <a:lnTo>
                  <a:pt x="857" y="239"/>
                </a:lnTo>
                <a:lnTo>
                  <a:pt x="856" y="239"/>
                </a:lnTo>
                <a:lnTo>
                  <a:pt x="845" y="242"/>
                </a:lnTo>
                <a:lnTo>
                  <a:pt x="842" y="243"/>
                </a:lnTo>
                <a:lnTo>
                  <a:pt x="841" y="243"/>
                </a:lnTo>
                <a:lnTo>
                  <a:pt x="825" y="249"/>
                </a:lnTo>
                <a:lnTo>
                  <a:pt x="824" y="250"/>
                </a:lnTo>
                <a:lnTo>
                  <a:pt x="818" y="253"/>
                </a:lnTo>
                <a:lnTo>
                  <a:pt x="815" y="254"/>
                </a:lnTo>
                <a:lnTo>
                  <a:pt x="813" y="255"/>
                </a:lnTo>
                <a:lnTo>
                  <a:pt x="810" y="256"/>
                </a:lnTo>
                <a:lnTo>
                  <a:pt x="785" y="271"/>
                </a:lnTo>
                <a:lnTo>
                  <a:pt x="776" y="276"/>
                </a:lnTo>
                <a:lnTo>
                  <a:pt x="767" y="281"/>
                </a:lnTo>
                <a:lnTo>
                  <a:pt x="759" y="285"/>
                </a:lnTo>
                <a:lnTo>
                  <a:pt x="766" y="281"/>
                </a:lnTo>
                <a:close/>
                <a:moveTo>
                  <a:pt x="614" y="489"/>
                </a:moveTo>
                <a:lnTo>
                  <a:pt x="640" y="474"/>
                </a:lnTo>
                <a:lnTo>
                  <a:pt x="648" y="489"/>
                </a:lnTo>
                <a:lnTo>
                  <a:pt x="624" y="502"/>
                </a:lnTo>
                <a:lnTo>
                  <a:pt x="624" y="501"/>
                </a:lnTo>
                <a:lnTo>
                  <a:pt x="623" y="501"/>
                </a:lnTo>
                <a:lnTo>
                  <a:pt x="623" y="500"/>
                </a:lnTo>
                <a:lnTo>
                  <a:pt x="621" y="501"/>
                </a:lnTo>
                <a:lnTo>
                  <a:pt x="620" y="500"/>
                </a:lnTo>
                <a:lnTo>
                  <a:pt x="624" y="497"/>
                </a:lnTo>
                <a:lnTo>
                  <a:pt x="622" y="494"/>
                </a:lnTo>
                <a:lnTo>
                  <a:pt x="618" y="497"/>
                </a:lnTo>
                <a:lnTo>
                  <a:pt x="617" y="497"/>
                </a:lnTo>
                <a:lnTo>
                  <a:pt x="614" y="489"/>
                </a:lnTo>
                <a:close/>
                <a:moveTo>
                  <a:pt x="370" y="251"/>
                </a:moveTo>
                <a:lnTo>
                  <a:pt x="381" y="239"/>
                </a:lnTo>
                <a:lnTo>
                  <a:pt x="392" y="224"/>
                </a:lnTo>
                <a:lnTo>
                  <a:pt x="397" y="218"/>
                </a:lnTo>
                <a:lnTo>
                  <a:pt x="402" y="212"/>
                </a:lnTo>
                <a:lnTo>
                  <a:pt x="405" y="209"/>
                </a:lnTo>
                <a:lnTo>
                  <a:pt x="406" y="208"/>
                </a:lnTo>
                <a:lnTo>
                  <a:pt x="407" y="209"/>
                </a:lnTo>
                <a:lnTo>
                  <a:pt x="409" y="218"/>
                </a:lnTo>
                <a:lnTo>
                  <a:pt x="411" y="226"/>
                </a:lnTo>
                <a:lnTo>
                  <a:pt x="411" y="228"/>
                </a:lnTo>
                <a:lnTo>
                  <a:pt x="407" y="233"/>
                </a:lnTo>
                <a:lnTo>
                  <a:pt x="397" y="245"/>
                </a:lnTo>
                <a:lnTo>
                  <a:pt x="388" y="256"/>
                </a:lnTo>
                <a:lnTo>
                  <a:pt x="373" y="258"/>
                </a:lnTo>
                <a:lnTo>
                  <a:pt x="372" y="257"/>
                </a:lnTo>
                <a:lnTo>
                  <a:pt x="372" y="258"/>
                </a:lnTo>
                <a:lnTo>
                  <a:pt x="370" y="253"/>
                </a:lnTo>
                <a:lnTo>
                  <a:pt x="370" y="251"/>
                </a:lnTo>
                <a:close/>
                <a:moveTo>
                  <a:pt x="351" y="332"/>
                </a:moveTo>
                <a:lnTo>
                  <a:pt x="356" y="330"/>
                </a:lnTo>
                <a:lnTo>
                  <a:pt x="365" y="345"/>
                </a:lnTo>
                <a:lnTo>
                  <a:pt x="367" y="343"/>
                </a:lnTo>
                <a:lnTo>
                  <a:pt x="371" y="341"/>
                </a:lnTo>
                <a:lnTo>
                  <a:pt x="372" y="342"/>
                </a:lnTo>
                <a:lnTo>
                  <a:pt x="374" y="346"/>
                </a:lnTo>
                <a:lnTo>
                  <a:pt x="376" y="350"/>
                </a:lnTo>
                <a:lnTo>
                  <a:pt x="375" y="351"/>
                </a:lnTo>
                <a:lnTo>
                  <a:pt x="368" y="355"/>
                </a:lnTo>
                <a:lnTo>
                  <a:pt x="368" y="356"/>
                </a:lnTo>
                <a:lnTo>
                  <a:pt x="367" y="356"/>
                </a:lnTo>
                <a:lnTo>
                  <a:pt x="366" y="356"/>
                </a:lnTo>
                <a:lnTo>
                  <a:pt x="361" y="347"/>
                </a:lnTo>
                <a:lnTo>
                  <a:pt x="355" y="350"/>
                </a:lnTo>
                <a:lnTo>
                  <a:pt x="347" y="334"/>
                </a:lnTo>
                <a:lnTo>
                  <a:pt x="351" y="332"/>
                </a:lnTo>
                <a:close/>
                <a:moveTo>
                  <a:pt x="322" y="418"/>
                </a:moveTo>
                <a:lnTo>
                  <a:pt x="328" y="415"/>
                </a:lnTo>
                <a:lnTo>
                  <a:pt x="329" y="414"/>
                </a:lnTo>
                <a:lnTo>
                  <a:pt x="331" y="413"/>
                </a:lnTo>
                <a:lnTo>
                  <a:pt x="333" y="410"/>
                </a:lnTo>
                <a:lnTo>
                  <a:pt x="335" y="412"/>
                </a:lnTo>
                <a:lnTo>
                  <a:pt x="336" y="415"/>
                </a:lnTo>
                <a:lnTo>
                  <a:pt x="332" y="417"/>
                </a:lnTo>
                <a:lnTo>
                  <a:pt x="330" y="419"/>
                </a:lnTo>
                <a:lnTo>
                  <a:pt x="329" y="419"/>
                </a:lnTo>
                <a:lnTo>
                  <a:pt x="324" y="422"/>
                </a:lnTo>
                <a:lnTo>
                  <a:pt x="322" y="418"/>
                </a:lnTo>
                <a:close/>
                <a:moveTo>
                  <a:pt x="1" y="463"/>
                </a:moveTo>
                <a:lnTo>
                  <a:pt x="1" y="461"/>
                </a:lnTo>
                <a:lnTo>
                  <a:pt x="2" y="460"/>
                </a:lnTo>
                <a:lnTo>
                  <a:pt x="5" y="457"/>
                </a:lnTo>
                <a:lnTo>
                  <a:pt x="6" y="456"/>
                </a:lnTo>
                <a:lnTo>
                  <a:pt x="8" y="455"/>
                </a:lnTo>
                <a:lnTo>
                  <a:pt x="8" y="454"/>
                </a:lnTo>
                <a:lnTo>
                  <a:pt x="13" y="448"/>
                </a:lnTo>
                <a:lnTo>
                  <a:pt x="15" y="444"/>
                </a:lnTo>
                <a:lnTo>
                  <a:pt x="17" y="443"/>
                </a:lnTo>
                <a:lnTo>
                  <a:pt x="20" y="439"/>
                </a:lnTo>
                <a:lnTo>
                  <a:pt x="25" y="433"/>
                </a:lnTo>
                <a:lnTo>
                  <a:pt x="27" y="431"/>
                </a:lnTo>
                <a:lnTo>
                  <a:pt x="30" y="426"/>
                </a:lnTo>
                <a:lnTo>
                  <a:pt x="34" y="423"/>
                </a:lnTo>
                <a:lnTo>
                  <a:pt x="35" y="424"/>
                </a:lnTo>
                <a:lnTo>
                  <a:pt x="35" y="425"/>
                </a:lnTo>
                <a:lnTo>
                  <a:pt x="35" y="426"/>
                </a:lnTo>
                <a:lnTo>
                  <a:pt x="36" y="426"/>
                </a:lnTo>
                <a:lnTo>
                  <a:pt x="36" y="427"/>
                </a:lnTo>
                <a:lnTo>
                  <a:pt x="36" y="429"/>
                </a:lnTo>
                <a:lnTo>
                  <a:pt x="36" y="430"/>
                </a:lnTo>
                <a:lnTo>
                  <a:pt x="37" y="431"/>
                </a:lnTo>
                <a:lnTo>
                  <a:pt x="38" y="431"/>
                </a:lnTo>
                <a:lnTo>
                  <a:pt x="38" y="432"/>
                </a:lnTo>
                <a:lnTo>
                  <a:pt x="38" y="433"/>
                </a:lnTo>
                <a:lnTo>
                  <a:pt x="39" y="433"/>
                </a:lnTo>
                <a:lnTo>
                  <a:pt x="39" y="434"/>
                </a:lnTo>
                <a:lnTo>
                  <a:pt x="42" y="438"/>
                </a:lnTo>
                <a:lnTo>
                  <a:pt x="43" y="439"/>
                </a:lnTo>
                <a:lnTo>
                  <a:pt x="43" y="440"/>
                </a:lnTo>
                <a:lnTo>
                  <a:pt x="44" y="442"/>
                </a:lnTo>
                <a:lnTo>
                  <a:pt x="45" y="442"/>
                </a:lnTo>
                <a:lnTo>
                  <a:pt x="45" y="443"/>
                </a:lnTo>
                <a:lnTo>
                  <a:pt x="46" y="444"/>
                </a:lnTo>
                <a:lnTo>
                  <a:pt x="47" y="446"/>
                </a:lnTo>
                <a:lnTo>
                  <a:pt x="47" y="447"/>
                </a:lnTo>
                <a:lnTo>
                  <a:pt x="47" y="448"/>
                </a:lnTo>
                <a:lnTo>
                  <a:pt x="47" y="449"/>
                </a:lnTo>
                <a:lnTo>
                  <a:pt x="47" y="450"/>
                </a:lnTo>
                <a:lnTo>
                  <a:pt x="48" y="449"/>
                </a:lnTo>
                <a:lnTo>
                  <a:pt x="63" y="440"/>
                </a:lnTo>
                <a:lnTo>
                  <a:pt x="64" y="440"/>
                </a:lnTo>
                <a:lnTo>
                  <a:pt x="70" y="437"/>
                </a:lnTo>
                <a:lnTo>
                  <a:pt x="71" y="435"/>
                </a:lnTo>
                <a:lnTo>
                  <a:pt x="71" y="437"/>
                </a:lnTo>
                <a:lnTo>
                  <a:pt x="73" y="439"/>
                </a:lnTo>
                <a:lnTo>
                  <a:pt x="75" y="438"/>
                </a:lnTo>
                <a:lnTo>
                  <a:pt x="73" y="434"/>
                </a:lnTo>
                <a:lnTo>
                  <a:pt x="74" y="434"/>
                </a:lnTo>
                <a:lnTo>
                  <a:pt x="78" y="431"/>
                </a:lnTo>
                <a:lnTo>
                  <a:pt x="79" y="431"/>
                </a:lnTo>
                <a:lnTo>
                  <a:pt x="83" y="429"/>
                </a:lnTo>
                <a:lnTo>
                  <a:pt x="86" y="427"/>
                </a:lnTo>
                <a:lnTo>
                  <a:pt x="86" y="426"/>
                </a:lnTo>
                <a:lnTo>
                  <a:pt x="86" y="425"/>
                </a:lnTo>
                <a:lnTo>
                  <a:pt x="90" y="414"/>
                </a:lnTo>
                <a:lnTo>
                  <a:pt x="91" y="408"/>
                </a:lnTo>
                <a:lnTo>
                  <a:pt x="104" y="384"/>
                </a:lnTo>
                <a:lnTo>
                  <a:pt x="108" y="375"/>
                </a:lnTo>
                <a:lnTo>
                  <a:pt x="109" y="373"/>
                </a:lnTo>
                <a:lnTo>
                  <a:pt x="109" y="369"/>
                </a:lnTo>
                <a:lnTo>
                  <a:pt x="112" y="348"/>
                </a:lnTo>
                <a:lnTo>
                  <a:pt x="118" y="325"/>
                </a:lnTo>
                <a:lnTo>
                  <a:pt x="123" y="314"/>
                </a:lnTo>
                <a:lnTo>
                  <a:pt x="134" y="314"/>
                </a:lnTo>
                <a:lnTo>
                  <a:pt x="131" y="326"/>
                </a:lnTo>
                <a:lnTo>
                  <a:pt x="123" y="347"/>
                </a:lnTo>
                <a:lnTo>
                  <a:pt x="123" y="355"/>
                </a:lnTo>
                <a:lnTo>
                  <a:pt x="123" y="356"/>
                </a:lnTo>
                <a:lnTo>
                  <a:pt x="122" y="373"/>
                </a:lnTo>
                <a:lnTo>
                  <a:pt x="116" y="384"/>
                </a:lnTo>
                <a:lnTo>
                  <a:pt x="104" y="408"/>
                </a:lnTo>
                <a:lnTo>
                  <a:pt x="100" y="418"/>
                </a:lnTo>
                <a:lnTo>
                  <a:pt x="106" y="415"/>
                </a:lnTo>
                <a:lnTo>
                  <a:pt x="116" y="409"/>
                </a:lnTo>
                <a:lnTo>
                  <a:pt x="117" y="408"/>
                </a:lnTo>
                <a:lnTo>
                  <a:pt x="122" y="406"/>
                </a:lnTo>
                <a:lnTo>
                  <a:pt x="123" y="405"/>
                </a:lnTo>
                <a:lnTo>
                  <a:pt x="126" y="402"/>
                </a:lnTo>
                <a:lnTo>
                  <a:pt x="127" y="402"/>
                </a:lnTo>
                <a:lnTo>
                  <a:pt x="129" y="401"/>
                </a:lnTo>
                <a:lnTo>
                  <a:pt x="130" y="404"/>
                </a:lnTo>
                <a:lnTo>
                  <a:pt x="131" y="406"/>
                </a:lnTo>
                <a:lnTo>
                  <a:pt x="139" y="418"/>
                </a:lnTo>
                <a:lnTo>
                  <a:pt x="140" y="422"/>
                </a:lnTo>
                <a:lnTo>
                  <a:pt x="148" y="435"/>
                </a:lnTo>
                <a:lnTo>
                  <a:pt x="150" y="440"/>
                </a:lnTo>
                <a:lnTo>
                  <a:pt x="154" y="439"/>
                </a:lnTo>
                <a:lnTo>
                  <a:pt x="157" y="438"/>
                </a:lnTo>
                <a:lnTo>
                  <a:pt x="166" y="433"/>
                </a:lnTo>
                <a:lnTo>
                  <a:pt x="167" y="433"/>
                </a:lnTo>
                <a:lnTo>
                  <a:pt x="168" y="433"/>
                </a:lnTo>
                <a:lnTo>
                  <a:pt x="170" y="433"/>
                </a:lnTo>
                <a:lnTo>
                  <a:pt x="173" y="432"/>
                </a:lnTo>
                <a:lnTo>
                  <a:pt x="177" y="432"/>
                </a:lnTo>
                <a:lnTo>
                  <a:pt x="178" y="432"/>
                </a:lnTo>
                <a:lnTo>
                  <a:pt x="184" y="431"/>
                </a:lnTo>
                <a:lnTo>
                  <a:pt x="190" y="430"/>
                </a:lnTo>
                <a:lnTo>
                  <a:pt x="200" y="429"/>
                </a:lnTo>
                <a:lnTo>
                  <a:pt x="201" y="429"/>
                </a:lnTo>
                <a:lnTo>
                  <a:pt x="201" y="430"/>
                </a:lnTo>
                <a:lnTo>
                  <a:pt x="202" y="431"/>
                </a:lnTo>
                <a:lnTo>
                  <a:pt x="204" y="433"/>
                </a:lnTo>
                <a:lnTo>
                  <a:pt x="207" y="435"/>
                </a:lnTo>
                <a:lnTo>
                  <a:pt x="209" y="438"/>
                </a:lnTo>
                <a:lnTo>
                  <a:pt x="212" y="441"/>
                </a:lnTo>
                <a:lnTo>
                  <a:pt x="212" y="442"/>
                </a:lnTo>
                <a:lnTo>
                  <a:pt x="212" y="443"/>
                </a:lnTo>
                <a:lnTo>
                  <a:pt x="213" y="443"/>
                </a:lnTo>
                <a:lnTo>
                  <a:pt x="215" y="446"/>
                </a:lnTo>
                <a:lnTo>
                  <a:pt x="218" y="448"/>
                </a:lnTo>
                <a:lnTo>
                  <a:pt x="219" y="449"/>
                </a:lnTo>
                <a:lnTo>
                  <a:pt x="221" y="454"/>
                </a:lnTo>
                <a:lnTo>
                  <a:pt x="224" y="457"/>
                </a:lnTo>
                <a:lnTo>
                  <a:pt x="224" y="458"/>
                </a:lnTo>
                <a:lnTo>
                  <a:pt x="225" y="460"/>
                </a:lnTo>
                <a:lnTo>
                  <a:pt x="226" y="463"/>
                </a:lnTo>
                <a:lnTo>
                  <a:pt x="226" y="464"/>
                </a:lnTo>
                <a:lnTo>
                  <a:pt x="228" y="463"/>
                </a:lnTo>
                <a:lnTo>
                  <a:pt x="243" y="454"/>
                </a:lnTo>
                <a:lnTo>
                  <a:pt x="239" y="448"/>
                </a:lnTo>
                <a:lnTo>
                  <a:pt x="254" y="440"/>
                </a:lnTo>
                <a:lnTo>
                  <a:pt x="255" y="446"/>
                </a:lnTo>
                <a:lnTo>
                  <a:pt x="256" y="457"/>
                </a:lnTo>
                <a:lnTo>
                  <a:pt x="230" y="471"/>
                </a:lnTo>
                <a:lnTo>
                  <a:pt x="230" y="472"/>
                </a:lnTo>
                <a:lnTo>
                  <a:pt x="232" y="473"/>
                </a:lnTo>
                <a:lnTo>
                  <a:pt x="233" y="474"/>
                </a:lnTo>
                <a:lnTo>
                  <a:pt x="233" y="475"/>
                </a:lnTo>
                <a:lnTo>
                  <a:pt x="234" y="476"/>
                </a:lnTo>
                <a:lnTo>
                  <a:pt x="235" y="479"/>
                </a:lnTo>
                <a:lnTo>
                  <a:pt x="236" y="480"/>
                </a:lnTo>
                <a:lnTo>
                  <a:pt x="237" y="482"/>
                </a:lnTo>
                <a:lnTo>
                  <a:pt x="237" y="483"/>
                </a:lnTo>
                <a:lnTo>
                  <a:pt x="238" y="484"/>
                </a:lnTo>
                <a:lnTo>
                  <a:pt x="246" y="484"/>
                </a:lnTo>
                <a:lnTo>
                  <a:pt x="251" y="485"/>
                </a:lnTo>
                <a:lnTo>
                  <a:pt x="252" y="485"/>
                </a:lnTo>
                <a:lnTo>
                  <a:pt x="254" y="485"/>
                </a:lnTo>
                <a:lnTo>
                  <a:pt x="260" y="485"/>
                </a:lnTo>
                <a:lnTo>
                  <a:pt x="263" y="486"/>
                </a:lnTo>
                <a:lnTo>
                  <a:pt x="272" y="488"/>
                </a:lnTo>
                <a:lnTo>
                  <a:pt x="280" y="489"/>
                </a:lnTo>
                <a:lnTo>
                  <a:pt x="282" y="489"/>
                </a:lnTo>
                <a:lnTo>
                  <a:pt x="294" y="490"/>
                </a:lnTo>
                <a:lnTo>
                  <a:pt x="297" y="491"/>
                </a:lnTo>
                <a:lnTo>
                  <a:pt x="297" y="490"/>
                </a:lnTo>
                <a:lnTo>
                  <a:pt x="297" y="476"/>
                </a:lnTo>
                <a:lnTo>
                  <a:pt x="297" y="475"/>
                </a:lnTo>
                <a:lnTo>
                  <a:pt x="297" y="468"/>
                </a:lnTo>
                <a:lnTo>
                  <a:pt x="297" y="446"/>
                </a:lnTo>
                <a:lnTo>
                  <a:pt x="297" y="434"/>
                </a:lnTo>
                <a:lnTo>
                  <a:pt x="297" y="427"/>
                </a:lnTo>
                <a:lnTo>
                  <a:pt x="297" y="424"/>
                </a:lnTo>
                <a:lnTo>
                  <a:pt x="297" y="422"/>
                </a:lnTo>
                <a:lnTo>
                  <a:pt x="296" y="415"/>
                </a:lnTo>
                <a:lnTo>
                  <a:pt x="295" y="388"/>
                </a:lnTo>
                <a:lnTo>
                  <a:pt x="295" y="387"/>
                </a:lnTo>
                <a:lnTo>
                  <a:pt x="295" y="379"/>
                </a:lnTo>
                <a:lnTo>
                  <a:pt x="295" y="376"/>
                </a:lnTo>
                <a:lnTo>
                  <a:pt x="295" y="372"/>
                </a:lnTo>
                <a:lnTo>
                  <a:pt x="294" y="359"/>
                </a:lnTo>
                <a:lnTo>
                  <a:pt x="294" y="358"/>
                </a:lnTo>
                <a:lnTo>
                  <a:pt x="294" y="355"/>
                </a:lnTo>
                <a:lnTo>
                  <a:pt x="289" y="355"/>
                </a:lnTo>
                <a:lnTo>
                  <a:pt x="288" y="355"/>
                </a:lnTo>
                <a:lnTo>
                  <a:pt x="287" y="355"/>
                </a:lnTo>
                <a:lnTo>
                  <a:pt x="286" y="350"/>
                </a:lnTo>
                <a:lnTo>
                  <a:pt x="286" y="343"/>
                </a:lnTo>
                <a:lnTo>
                  <a:pt x="290" y="342"/>
                </a:lnTo>
                <a:lnTo>
                  <a:pt x="292" y="342"/>
                </a:lnTo>
                <a:lnTo>
                  <a:pt x="292" y="337"/>
                </a:lnTo>
                <a:lnTo>
                  <a:pt x="292" y="333"/>
                </a:lnTo>
                <a:lnTo>
                  <a:pt x="292" y="331"/>
                </a:lnTo>
                <a:lnTo>
                  <a:pt x="290" y="314"/>
                </a:lnTo>
                <a:lnTo>
                  <a:pt x="288" y="289"/>
                </a:lnTo>
                <a:lnTo>
                  <a:pt x="286" y="271"/>
                </a:lnTo>
                <a:lnTo>
                  <a:pt x="286" y="268"/>
                </a:lnTo>
                <a:lnTo>
                  <a:pt x="285" y="264"/>
                </a:lnTo>
                <a:lnTo>
                  <a:pt x="282" y="265"/>
                </a:lnTo>
                <a:lnTo>
                  <a:pt x="281" y="265"/>
                </a:lnTo>
                <a:lnTo>
                  <a:pt x="273" y="267"/>
                </a:lnTo>
                <a:lnTo>
                  <a:pt x="273" y="258"/>
                </a:lnTo>
                <a:lnTo>
                  <a:pt x="273" y="254"/>
                </a:lnTo>
                <a:lnTo>
                  <a:pt x="281" y="251"/>
                </a:lnTo>
                <a:lnTo>
                  <a:pt x="281" y="250"/>
                </a:lnTo>
                <a:lnTo>
                  <a:pt x="277" y="232"/>
                </a:lnTo>
                <a:lnTo>
                  <a:pt x="277" y="231"/>
                </a:lnTo>
                <a:lnTo>
                  <a:pt x="271" y="207"/>
                </a:lnTo>
                <a:lnTo>
                  <a:pt x="269" y="196"/>
                </a:lnTo>
                <a:lnTo>
                  <a:pt x="267" y="188"/>
                </a:lnTo>
                <a:lnTo>
                  <a:pt x="265" y="182"/>
                </a:lnTo>
                <a:lnTo>
                  <a:pt x="265" y="176"/>
                </a:lnTo>
                <a:lnTo>
                  <a:pt x="264" y="173"/>
                </a:lnTo>
                <a:lnTo>
                  <a:pt x="255" y="175"/>
                </a:lnTo>
                <a:lnTo>
                  <a:pt x="254" y="171"/>
                </a:lnTo>
                <a:lnTo>
                  <a:pt x="249" y="155"/>
                </a:lnTo>
                <a:lnTo>
                  <a:pt x="249" y="154"/>
                </a:lnTo>
                <a:lnTo>
                  <a:pt x="250" y="155"/>
                </a:lnTo>
                <a:lnTo>
                  <a:pt x="251" y="155"/>
                </a:lnTo>
                <a:lnTo>
                  <a:pt x="252" y="155"/>
                </a:lnTo>
                <a:lnTo>
                  <a:pt x="252" y="156"/>
                </a:lnTo>
                <a:lnTo>
                  <a:pt x="253" y="156"/>
                </a:lnTo>
                <a:lnTo>
                  <a:pt x="254" y="156"/>
                </a:lnTo>
                <a:lnTo>
                  <a:pt x="255" y="156"/>
                </a:lnTo>
                <a:lnTo>
                  <a:pt x="256" y="156"/>
                </a:lnTo>
                <a:lnTo>
                  <a:pt x="259" y="156"/>
                </a:lnTo>
                <a:lnTo>
                  <a:pt x="264" y="156"/>
                </a:lnTo>
                <a:lnTo>
                  <a:pt x="267" y="156"/>
                </a:lnTo>
                <a:lnTo>
                  <a:pt x="270" y="156"/>
                </a:lnTo>
                <a:lnTo>
                  <a:pt x="273" y="156"/>
                </a:lnTo>
                <a:lnTo>
                  <a:pt x="273" y="157"/>
                </a:lnTo>
                <a:lnTo>
                  <a:pt x="275" y="162"/>
                </a:lnTo>
                <a:lnTo>
                  <a:pt x="277" y="172"/>
                </a:lnTo>
                <a:lnTo>
                  <a:pt x="279" y="179"/>
                </a:lnTo>
                <a:lnTo>
                  <a:pt x="282" y="193"/>
                </a:lnTo>
                <a:lnTo>
                  <a:pt x="284" y="197"/>
                </a:lnTo>
                <a:lnTo>
                  <a:pt x="286" y="210"/>
                </a:lnTo>
                <a:lnTo>
                  <a:pt x="294" y="248"/>
                </a:lnTo>
                <a:lnTo>
                  <a:pt x="296" y="258"/>
                </a:lnTo>
                <a:lnTo>
                  <a:pt x="299" y="273"/>
                </a:lnTo>
                <a:lnTo>
                  <a:pt x="302" y="291"/>
                </a:lnTo>
                <a:lnTo>
                  <a:pt x="303" y="300"/>
                </a:lnTo>
                <a:lnTo>
                  <a:pt x="304" y="318"/>
                </a:lnTo>
                <a:lnTo>
                  <a:pt x="305" y="323"/>
                </a:lnTo>
                <a:lnTo>
                  <a:pt x="305" y="326"/>
                </a:lnTo>
                <a:lnTo>
                  <a:pt x="307" y="338"/>
                </a:lnTo>
                <a:lnTo>
                  <a:pt x="307" y="340"/>
                </a:lnTo>
                <a:lnTo>
                  <a:pt x="307" y="343"/>
                </a:lnTo>
                <a:lnTo>
                  <a:pt x="307" y="345"/>
                </a:lnTo>
                <a:lnTo>
                  <a:pt x="307" y="347"/>
                </a:lnTo>
                <a:lnTo>
                  <a:pt x="308" y="351"/>
                </a:lnTo>
                <a:lnTo>
                  <a:pt x="308" y="355"/>
                </a:lnTo>
                <a:lnTo>
                  <a:pt x="308" y="357"/>
                </a:lnTo>
                <a:lnTo>
                  <a:pt x="308" y="365"/>
                </a:lnTo>
                <a:lnTo>
                  <a:pt x="308" y="366"/>
                </a:lnTo>
                <a:lnTo>
                  <a:pt x="310" y="377"/>
                </a:lnTo>
                <a:lnTo>
                  <a:pt x="310" y="408"/>
                </a:lnTo>
                <a:lnTo>
                  <a:pt x="311" y="423"/>
                </a:lnTo>
                <a:lnTo>
                  <a:pt x="311" y="424"/>
                </a:lnTo>
                <a:lnTo>
                  <a:pt x="311" y="431"/>
                </a:lnTo>
                <a:lnTo>
                  <a:pt x="311" y="434"/>
                </a:lnTo>
                <a:lnTo>
                  <a:pt x="311" y="437"/>
                </a:lnTo>
                <a:lnTo>
                  <a:pt x="311" y="444"/>
                </a:lnTo>
                <a:lnTo>
                  <a:pt x="311" y="460"/>
                </a:lnTo>
                <a:lnTo>
                  <a:pt x="311" y="467"/>
                </a:lnTo>
                <a:lnTo>
                  <a:pt x="311" y="469"/>
                </a:lnTo>
                <a:lnTo>
                  <a:pt x="311" y="472"/>
                </a:lnTo>
                <a:lnTo>
                  <a:pt x="311" y="491"/>
                </a:lnTo>
                <a:lnTo>
                  <a:pt x="313" y="491"/>
                </a:lnTo>
                <a:lnTo>
                  <a:pt x="315" y="492"/>
                </a:lnTo>
                <a:lnTo>
                  <a:pt x="316" y="492"/>
                </a:lnTo>
                <a:lnTo>
                  <a:pt x="318" y="492"/>
                </a:lnTo>
                <a:lnTo>
                  <a:pt x="319" y="493"/>
                </a:lnTo>
                <a:lnTo>
                  <a:pt x="323" y="494"/>
                </a:lnTo>
                <a:lnTo>
                  <a:pt x="335" y="496"/>
                </a:lnTo>
                <a:lnTo>
                  <a:pt x="342" y="491"/>
                </a:lnTo>
                <a:lnTo>
                  <a:pt x="348" y="489"/>
                </a:lnTo>
                <a:lnTo>
                  <a:pt x="347" y="486"/>
                </a:lnTo>
                <a:lnTo>
                  <a:pt x="345" y="484"/>
                </a:lnTo>
                <a:lnTo>
                  <a:pt x="344" y="483"/>
                </a:lnTo>
                <a:lnTo>
                  <a:pt x="341" y="481"/>
                </a:lnTo>
                <a:lnTo>
                  <a:pt x="339" y="479"/>
                </a:lnTo>
                <a:lnTo>
                  <a:pt x="338" y="477"/>
                </a:lnTo>
                <a:lnTo>
                  <a:pt x="341" y="475"/>
                </a:lnTo>
                <a:lnTo>
                  <a:pt x="340" y="472"/>
                </a:lnTo>
                <a:lnTo>
                  <a:pt x="337" y="475"/>
                </a:lnTo>
                <a:lnTo>
                  <a:pt x="333" y="473"/>
                </a:lnTo>
                <a:lnTo>
                  <a:pt x="332" y="471"/>
                </a:lnTo>
                <a:lnTo>
                  <a:pt x="331" y="469"/>
                </a:lnTo>
                <a:lnTo>
                  <a:pt x="336" y="465"/>
                </a:lnTo>
                <a:lnTo>
                  <a:pt x="344" y="459"/>
                </a:lnTo>
                <a:lnTo>
                  <a:pt x="344" y="458"/>
                </a:lnTo>
                <a:lnTo>
                  <a:pt x="342" y="457"/>
                </a:lnTo>
                <a:lnTo>
                  <a:pt x="341" y="456"/>
                </a:lnTo>
                <a:lnTo>
                  <a:pt x="339" y="451"/>
                </a:lnTo>
                <a:lnTo>
                  <a:pt x="338" y="451"/>
                </a:lnTo>
                <a:lnTo>
                  <a:pt x="332" y="441"/>
                </a:lnTo>
                <a:lnTo>
                  <a:pt x="335" y="440"/>
                </a:lnTo>
                <a:lnTo>
                  <a:pt x="336" y="440"/>
                </a:lnTo>
                <a:lnTo>
                  <a:pt x="336" y="439"/>
                </a:lnTo>
                <a:lnTo>
                  <a:pt x="340" y="437"/>
                </a:lnTo>
                <a:lnTo>
                  <a:pt x="342" y="435"/>
                </a:lnTo>
                <a:lnTo>
                  <a:pt x="346" y="433"/>
                </a:lnTo>
                <a:lnTo>
                  <a:pt x="345" y="432"/>
                </a:lnTo>
                <a:lnTo>
                  <a:pt x="345" y="431"/>
                </a:lnTo>
                <a:lnTo>
                  <a:pt x="344" y="431"/>
                </a:lnTo>
                <a:lnTo>
                  <a:pt x="342" y="427"/>
                </a:lnTo>
                <a:lnTo>
                  <a:pt x="342" y="426"/>
                </a:lnTo>
                <a:lnTo>
                  <a:pt x="347" y="424"/>
                </a:lnTo>
                <a:lnTo>
                  <a:pt x="349" y="431"/>
                </a:lnTo>
                <a:lnTo>
                  <a:pt x="354" y="430"/>
                </a:lnTo>
                <a:lnTo>
                  <a:pt x="350" y="422"/>
                </a:lnTo>
                <a:lnTo>
                  <a:pt x="353" y="421"/>
                </a:lnTo>
                <a:lnTo>
                  <a:pt x="354" y="419"/>
                </a:lnTo>
                <a:lnTo>
                  <a:pt x="355" y="419"/>
                </a:lnTo>
                <a:lnTo>
                  <a:pt x="356" y="418"/>
                </a:lnTo>
                <a:lnTo>
                  <a:pt x="354" y="414"/>
                </a:lnTo>
                <a:lnTo>
                  <a:pt x="351" y="409"/>
                </a:lnTo>
                <a:lnTo>
                  <a:pt x="350" y="407"/>
                </a:lnTo>
                <a:lnTo>
                  <a:pt x="349" y="405"/>
                </a:lnTo>
                <a:lnTo>
                  <a:pt x="348" y="402"/>
                </a:lnTo>
                <a:lnTo>
                  <a:pt x="347" y="400"/>
                </a:lnTo>
                <a:lnTo>
                  <a:pt x="358" y="393"/>
                </a:lnTo>
                <a:lnTo>
                  <a:pt x="359" y="396"/>
                </a:lnTo>
                <a:lnTo>
                  <a:pt x="361" y="394"/>
                </a:lnTo>
                <a:lnTo>
                  <a:pt x="363" y="398"/>
                </a:lnTo>
                <a:lnTo>
                  <a:pt x="363" y="397"/>
                </a:lnTo>
                <a:lnTo>
                  <a:pt x="364" y="397"/>
                </a:lnTo>
                <a:lnTo>
                  <a:pt x="365" y="396"/>
                </a:lnTo>
                <a:lnTo>
                  <a:pt x="366" y="396"/>
                </a:lnTo>
                <a:lnTo>
                  <a:pt x="367" y="396"/>
                </a:lnTo>
                <a:lnTo>
                  <a:pt x="367" y="394"/>
                </a:lnTo>
                <a:lnTo>
                  <a:pt x="368" y="394"/>
                </a:lnTo>
                <a:lnTo>
                  <a:pt x="370" y="393"/>
                </a:lnTo>
                <a:lnTo>
                  <a:pt x="371" y="393"/>
                </a:lnTo>
                <a:lnTo>
                  <a:pt x="372" y="392"/>
                </a:lnTo>
                <a:lnTo>
                  <a:pt x="370" y="387"/>
                </a:lnTo>
                <a:lnTo>
                  <a:pt x="366" y="389"/>
                </a:lnTo>
                <a:lnTo>
                  <a:pt x="363" y="391"/>
                </a:lnTo>
                <a:lnTo>
                  <a:pt x="362" y="391"/>
                </a:lnTo>
                <a:lnTo>
                  <a:pt x="362" y="392"/>
                </a:lnTo>
                <a:lnTo>
                  <a:pt x="361" y="392"/>
                </a:lnTo>
                <a:lnTo>
                  <a:pt x="359" y="392"/>
                </a:lnTo>
                <a:lnTo>
                  <a:pt x="355" y="394"/>
                </a:lnTo>
                <a:lnTo>
                  <a:pt x="354" y="392"/>
                </a:lnTo>
                <a:lnTo>
                  <a:pt x="350" y="387"/>
                </a:lnTo>
                <a:lnTo>
                  <a:pt x="355" y="384"/>
                </a:lnTo>
                <a:lnTo>
                  <a:pt x="357" y="383"/>
                </a:lnTo>
                <a:lnTo>
                  <a:pt x="358" y="382"/>
                </a:lnTo>
                <a:lnTo>
                  <a:pt x="361" y="381"/>
                </a:lnTo>
                <a:lnTo>
                  <a:pt x="362" y="381"/>
                </a:lnTo>
                <a:lnTo>
                  <a:pt x="363" y="380"/>
                </a:lnTo>
                <a:lnTo>
                  <a:pt x="364" y="379"/>
                </a:lnTo>
                <a:lnTo>
                  <a:pt x="365" y="379"/>
                </a:lnTo>
                <a:lnTo>
                  <a:pt x="366" y="377"/>
                </a:lnTo>
                <a:lnTo>
                  <a:pt x="368" y="376"/>
                </a:lnTo>
                <a:lnTo>
                  <a:pt x="371" y="375"/>
                </a:lnTo>
                <a:lnTo>
                  <a:pt x="376" y="372"/>
                </a:lnTo>
                <a:lnTo>
                  <a:pt x="381" y="368"/>
                </a:lnTo>
                <a:lnTo>
                  <a:pt x="384" y="367"/>
                </a:lnTo>
                <a:lnTo>
                  <a:pt x="385" y="366"/>
                </a:lnTo>
                <a:lnTo>
                  <a:pt x="383" y="363"/>
                </a:lnTo>
                <a:lnTo>
                  <a:pt x="383" y="362"/>
                </a:lnTo>
                <a:lnTo>
                  <a:pt x="399" y="352"/>
                </a:lnTo>
                <a:lnTo>
                  <a:pt x="401" y="350"/>
                </a:lnTo>
                <a:lnTo>
                  <a:pt x="402" y="351"/>
                </a:lnTo>
                <a:lnTo>
                  <a:pt x="402" y="352"/>
                </a:lnTo>
                <a:lnTo>
                  <a:pt x="402" y="354"/>
                </a:lnTo>
                <a:lnTo>
                  <a:pt x="404" y="354"/>
                </a:lnTo>
                <a:lnTo>
                  <a:pt x="404" y="355"/>
                </a:lnTo>
                <a:lnTo>
                  <a:pt x="404" y="356"/>
                </a:lnTo>
                <a:lnTo>
                  <a:pt x="405" y="356"/>
                </a:lnTo>
                <a:lnTo>
                  <a:pt x="405" y="357"/>
                </a:lnTo>
                <a:lnTo>
                  <a:pt x="406" y="358"/>
                </a:lnTo>
                <a:lnTo>
                  <a:pt x="406" y="359"/>
                </a:lnTo>
                <a:lnTo>
                  <a:pt x="407" y="359"/>
                </a:lnTo>
                <a:lnTo>
                  <a:pt x="407" y="360"/>
                </a:lnTo>
                <a:lnTo>
                  <a:pt x="418" y="354"/>
                </a:lnTo>
                <a:lnTo>
                  <a:pt x="423" y="351"/>
                </a:lnTo>
                <a:lnTo>
                  <a:pt x="425" y="356"/>
                </a:lnTo>
                <a:lnTo>
                  <a:pt x="424" y="356"/>
                </a:lnTo>
                <a:lnTo>
                  <a:pt x="409" y="364"/>
                </a:lnTo>
                <a:lnTo>
                  <a:pt x="411" y="368"/>
                </a:lnTo>
                <a:lnTo>
                  <a:pt x="413" y="368"/>
                </a:lnTo>
                <a:lnTo>
                  <a:pt x="415" y="367"/>
                </a:lnTo>
                <a:lnTo>
                  <a:pt x="420" y="364"/>
                </a:lnTo>
                <a:lnTo>
                  <a:pt x="422" y="366"/>
                </a:lnTo>
                <a:lnTo>
                  <a:pt x="423" y="368"/>
                </a:lnTo>
                <a:lnTo>
                  <a:pt x="425" y="367"/>
                </a:lnTo>
                <a:lnTo>
                  <a:pt x="433" y="363"/>
                </a:lnTo>
                <a:lnTo>
                  <a:pt x="434" y="362"/>
                </a:lnTo>
                <a:lnTo>
                  <a:pt x="432" y="357"/>
                </a:lnTo>
                <a:lnTo>
                  <a:pt x="431" y="356"/>
                </a:lnTo>
                <a:lnTo>
                  <a:pt x="430" y="352"/>
                </a:lnTo>
                <a:lnTo>
                  <a:pt x="428" y="354"/>
                </a:lnTo>
                <a:lnTo>
                  <a:pt x="428" y="352"/>
                </a:lnTo>
                <a:lnTo>
                  <a:pt x="426" y="350"/>
                </a:lnTo>
                <a:lnTo>
                  <a:pt x="425" y="348"/>
                </a:lnTo>
                <a:lnTo>
                  <a:pt x="426" y="347"/>
                </a:lnTo>
                <a:lnTo>
                  <a:pt x="423" y="341"/>
                </a:lnTo>
                <a:lnTo>
                  <a:pt x="422" y="340"/>
                </a:lnTo>
                <a:lnTo>
                  <a:pt x="420" y="338"/>
                </a:lnTo>
                <a:lnTo>
                  <a:pt x="420" y="337"/>
                </a:lnTo>
                <a:lnTo>
                  <a:pt x="419" y="337"/>
                </a:lnTo>
                <a:lnTo>
                  <a:pt x="420" y="337"/>
                </a:lnTo>
                <a:lnTo>
                  <a:pt x="426" y="323"/>
                </a:lnTo>
                <a:lnTo>
                  <a:pt x="427" y="320"/>
                </a:lnTo>
                <a:lnTo>
                  <a:pt x="428" y="316"/>
                </a:lnTo>
                <a:lnTo>
                  <a:pt x="432" y="309"/>
                </a:lnTo>
                <a:lnTo>
                  <a:pt x="437" y="315"/>
                </a:lnTo>
                <a:lnTo>
                  <a:pt x="437" y="314"/>
                </a:lnTo>
                <a:lnTo>
                  <a:pt x="437" y="313"/>
                </a:lnTo>
                <a:lnTo>
                  <a:pt x="437" y="312"/>
                </a:lnTo>
                <a:lnTo>
                  <a:pt x="439" y="312"/>
                </a:lnTo>
                <a:lnTo>
                  <a:pt x="442" y="307"/>
                </a:lnTo>
                <a:lnTo>
                  <a:pt x="443" y="305"/>
                </a:lnTo>
                <a:lnTo>
                  <a:pt x="446" y="301"/>
                </a:lnTo>
                <a:lnTo>
                  <a:pt x="446" y="299"/>
                </a:lnTo>
                <a:lnTo>
                  <a:pt x="448" y="297"/>
                </a:lnTo>
                <a:lnTo>
                  <a:pt x="449" y="296"/>
                </a:lnTo>
                <a:lnTo>
                  <a:pt x="448" y="295"/>
                </a:lnTo>
                <a:lnTo>
                  <a:pt x="445" y="291"/>
                </a:lnTo>
                <a:lnTo>
                  <a:pt x="445" y="290"/>
                </a:lnTo>
                <a:lnTo>
                  <a:pt x="444" y="289"/>
                </a:lnTo>
                <a:lnTo>
                  <a:pt x="445" y="288"/>
                </a:lnTo>
                <a:lnTo>
                  <a:pt x="446" y="287"/>
                </a:lnTo>
                <a:lnTo>
                  <a:pt x="445" y="287"/>
                </a:lnTo>
                <a:lnTo>
                  <a:pt x="444" y="284"/>
                </a:lnTo>
                <a:lnTo>
                  <a:pt x="443" y="283"/>
                </a:lnTo>
                <a:lnTo>
                  <a:pt x="442" y="282"/>
                </a:lnTo>
                <a:lnTo>
                  <a:pt x="440" y="279"/>
                </a:lnTo>
                <a:lnTo>
                  <a:pt x="437" y="276"/>
                </a:lnTo>
                <a:lnTo>
                  <a:pt x="436" y="274"/>
                </a:lnTo>
                <a:lnTo>
                  <a:pt x="434" y="272"/>
                </a:lnTo>
                <a:lnTo>
                  <a:pt x="433" y="268"/>
                </a:lnTo>
                <a:lnTo>
                  <a:pt x="431" y="266"/>
                </a:lnTo>
                <a:lnTo>
                  <a:pt x="430" y="265"/>
                </a:lnTo>
                <a:lnTo>
                  <a:pt x="430" y="264"/>
                </a:lnTo>
                <a:lnTo>
                  <a:pt x="428" y="264"/>
                </a:lnTo>
                <a:lnTo>
                  <a:pt x="428" y="263"/>
                </a:lnTo>
                <a:lnTo>
                  <a:pt x="427" y="262"/>
                </a:lnTo>
                <a:lnTo>
                  <a:pt x="425" y="257"/>
                </a:lnTo>
                <a:lnTo>
                  <a:pt x="424" y="256"/>
                </a:lnTo>
                <a:lnTo>
                  <a:pt x="425" y="256"/>
                </a:lnTo>
                <a:lnTo>
                  <a:pt x="427" y="251"/>
                </a:lnTo>
                <a:lnTo>
                  <a:pt x="420" y="246"/>
                </a:lnTo>
                <a:lnTo>
                  <a:pt x="420" y="245"/>
                </a:lnTo>
                <a:lnTo>
                  <a:pt x="418" y="239"/>
                </a:lnTo>
                <a:lnTo>
                  <a:pt x="417" y="234"/>
                </a:lnTo>
                <a:lnTo>
                  <a:pt x="416" y="231"/>
                </a:lnTo>
                <a:lnTo>
                  <a:pt x="415" y="225"/>
                </a:lnTo>
                <a:lnTo>
                  <a:pt x="415" y="224"/>
                </a:lnTo>
                <a:lnTo>
                  <a:pt x="417" y="223"/>
                </a:lnTo>
                <a:lnTo>
                  <a:pt x="417" y="224"/>
                </a:lnTo>
                <a:lnTo>
                  <a:pt x="417" y="223"/>
                </a:lnTo>
                <a:lnTo>
                  <a:pt x="422" y="228"/>
                </a:lnTo>
                <a:lnTo>
                  <a:pt x="424" y="225"/>
                </a:lnTo>
                <a:lnTo>
                  <a:pt x="419" y="222"/>
                </a:lnTo>
                <a:lnTo>
                  <a:pt x="417" y="221"/>
                </a:lnTo>
                <a:lnTo>
                  <a:pt x="414" y="224"/>
                </a:lnTo>
                <a:lnTo>
                  <a:pt x="414" y="223"/>
                </a:lnTo>
                <a:lnTo>
                  <a:pt x="413" y="220"/>
                </a:lnTo>
                <a:lnTo>
                  <a:pt x="414" y="218"/>
                </a:lnTo>
                <a:lnTo>
                  <a:pt x="416" y="216"/>
                </a:lnTo>
                <a:lnTo>
                  <a:pt x="419" y="212"/>
                </a:lnTo>
                <a:lnTo>
                  <a:pt x="423" y="207"/>
                </a:lnTo>
                <a:lnTo>
                  <a:pt x="426" y="209"/>
                </a:lnTo>
                <a:lnTo>
                  <a:pt x="439" y="220"/>
                </a:lnTo>
                <a:lnTo>
                  <a:pt x="446" y="226"/>
                </a:lnTo>
                <a:lnTo>
                  <a:pt x="449" y="228"/>
                </a:lnTo>
                <a:lnTo>
                  <a:pt x="448" y="229"/>
                </a:lnTo>
                <a:lnTo>
                  <a:pt x="446" y="229"/>
                </a:lnTo>
                <a:lnTo>
                  <a:pt x="446" y="230"/>
                </a:lnTo>
                <a:lnTo>
                  <a:pt x="444" y="230"/>
                </a:lnTo>
                <a:lnTo>
                  <a:pt x="444" y="229"/>
                </a:lnTo>
                <a:lnTo>
                  <a:pt x="444" y="230"/>
                </a:lnTo>
                <a:lnTo>
                  <a:pt x="443" y="230"/>
                </a:lnTo>
                <a:lnTo>
                  <a:pt x="442" y="230"/>
                </a:lnTo>
                <a:lnTo>
                  <a:pt x="441" y="231"/>
                </a:lnTo>
                <a:lnTo>
                  <a:pt x="442" y="231"/>
                </a:lnTo>
                <a:lnTo>
                  <a:pt x="443" y="232"/>
                </a:lnTo>
                <a:lnTo>
                  <a:pt x="442" y="233"/>
                </a:lnTo>
                <a:lnTo>
                  <a:pt x="442" y="232"/>
                </a:lnTo>
                <a:lnTo>
                  <a:pt x="441" y="232"/>
                </a:lnTo>
                <a:lnTo>
                  <a:pt x="440" y="232"/>
                </a:lnTo>
                <a:lnTo>
                  <a:pt x="440" y="233"/>
                </a:lnTo>
                <a:lnTo>
                  <a:pt x="439" y="233"/>
                </a:lnTo>
                <a:lnTo>
                  <a:pt x="439" y="234"/>
                </a:lnTo>
                <a:lnTo>
                  <a:pt x="437" y="234"/>
                </a:lnTo>
                <a:lnTo>
                  <a:pt x="437" y="235"/>
                </a:lnTo>
                <a:lnTo>
                  <a:pt x="437" y="237"/>
                </a:lnTo>
                <a:lnTo>
                  <a:pt x="436" y="238"/>
                </a:lnTo>
                <a:lnTo>
                  <a:pt x="436" y="239"/>
                </a:lnTo>
                <a:lnTo>
                  <a:pt x="435" y="240"/>
                </a:lnTo>
                <a:lnTo>
                  <a:pt x="434" y="241"/>
                </a:lnTo>
                <a:lnTo>
                  <a:pt x="433" y="242"/>
                </a:lnTo>
                <a:lnTo>
                  <a:pt x="433" y="243"/>
                </a:lnTo>
                <a:lnTo>
                  <a:pt x="431" y="247"/>
                </a:lnTo>
                <a:lnTo>
                  <a:pt x="436" y="253"/>
                </a:lnTo>
                <a:lnTo>
                  <a:pt x="437" y="253"/>
                </a:lnTo>
                <a:lnTo>
                  <a:pt x="440" y="255"/>
                </a:lnTo>
                <a:lnTo>
                  <a:pt x="443" y="258"/>
                </a:lnTo>
                <a:lnTo>
                  <a:pt x="450" y="264"/>
                </a:lnTo>
                <a:lnTo>
                  <a:pt x="456" y="268"/>
                </a:lnTo>
                <a:lnTo>
                  <a:pt x="454" y="270"/>
                </a:lnTo>
                <a:lnTo>
                  <a:pt x="452" y="272"/>
                </a:lnTo>
                <a:lnTo>
                  <a:pt x="452" y="273"/>
                </a:lnTo>
                <a:lnTo>
                  <a:pt x="457" y="276"/>
                </a:lnTo>
                <a:lnTo>
                  <a:pt x="458" y="278"/>
                </a:lnTo>
                <a:lnTo>
                  <a:pt x="462" y="281"/>
                </a:lnTo>
                <a:lnTo>
                  <a:pt x="468" y="285"/>
                </a:lnTo>
                <a:lnTo>
                  <a:pt x="470" y="288"/>
                </a:lnTo>
                <a:lnTo>
                  <a:pt x="467" y="291"/>
                </a:lnTo>
                <a:lnTo>
                  <a:pt x="471" y="296"/>
                </a:lnTo>
                <a:lnTo>
                  <a:pt x="471" y="295"/>
                </a:lnTo>
                <a:lnTo>
                  <a:pt x="474" y="292"/>
                </a:lnTo>
                <a:lnTo>
                  <a:pt x="474" y="293"/>
                </a:lnTo>
                <a:lnTo>
                  <a:pt x="475" y="295"/>
                </a:lnTo>
                <a:lnTo>
                  <a:pt x="476" y="295"/>
                </a:lnTo>
                <a:lnTo>
                  <a:pt x="477" y="296"/>
                </a:lnTo>
                <a:lnTo>
                  <a:pt x="478" y="297"/>
                </a:lnTo>
                <a:lnTo>
                  <a:pt x="479" y="298"/>
                </a:lnTo>
                <a:lnTo>
                  <a:pt x="483" y="301"/>
                </a:lnTo>
                <a:lnTo>
                  <a:pt x="487" y="305"/>
                </a:lnTo>
                <a:lnTo>
                  <a:pt x="488" y="306"/>
                </a:lnTo>
                <a:lnTo>
                  <a:pt x="489" y="307"/>
                </a:lnTo>
                <a:lnTo>
                  <a:pt x="492" y="308"/>
                </a:lnTo>
                <a:lnTo>
                  <a:pt x="493" y="309"/>
                </a:lnTo>
                <a:lnTo>
                  <a:pt x="495" y="310"/>
                </a:lnTo>
                <a:lnTo>
                  <a:pt x="496" y="312"/>
                </a:lnTo>
                <a:lnTo>
                  <a:pt x="497" y="313"/>
                </a:lnTo>
                <a:lnTo>
                  <a:pt x="501" y="315"/>
                </a:lnTo>
                <a:lnTo>
                  <a:pt x="501" y="316"/>
                </a:lnTo>
                <a:lnTo>
                  <a:pt x="506" y="321"/>
                </a:lnTo>
                <a:lnTo>
                  <a:pt x="509" y="322"/>
                </a:lnTo>
                <a:lnTo>
                  <a:pt x="510" y="323"/>
                </a:lnTo>
                <a:lnTo>
                  <a:pt x="522" y="333"/>
                </a:lnTo>
                <a:lnTo>
                  <a:pt x="521" y="335"/>
                </a:lnTo>
                <a:lnTo>
                  <a:pt x="525" y="339"/>
                </a:lnTo>
                <a:lnTo>
                  <a:pt x="532" y="345"/>
                </a:lnTo>
                <a:lnTo>
                  <a:pt x="534" y="346"/>
                </a:lnTo>
                <a:lnTo>
                  <a:pt x="536" y="342"/>
                </a:lnTo>
                <a:lnTo>
                  <a:pt x="539" y="338"/>
                </a:lnTo>
                <a:lnTo>
                  <a:pt x="542" y="335"/>
                </a:lnTo>
                <a:lnTo>
                  <a:pt x="543" y="333"/>
                </a:lnTo>
                <a:lnTo>
                  <a:pt x="544" y="333"/>
                </a:lnTo>
                <a:lnTo>
                  <a:pt x="544" y="332"/>
                </a:lnTo>
                <a:lnTo>
                  <a:pt x="545" y="331"/>
                </a:lnTo>
                <a:lnTo>
                  <a:pt x="546" y="329"/>
                </a:lnTo>
                <a:lnTo>
                  <a:pt x="547" y="326"/>
                </a:lnTo>
                <a:lnTo>
                  <a:pt x="547" y="325"/>
                </a:lnTo>
                <a:lnTo>
                  <a:pt x="551" y="321"/>
                </a:lnTo>
                <a:lnTo>
                  <a:pt x="551" y="320"/>
                </a:lnTo>
                <a:lnTo>
                  <a:pt x="552" y="320"/>
                </a:lnTo>
                <a:lnTo>
                  <a:pt x="552" y="318"/>
                </a:lnTo>
                <a:lnTo>
                  <a:pt x="553" y="318"/>
                </a:lnTo>
                <a:lnTo>
                  <a:pt x="554" y="318"/>
                </a:lnTo>
                <a:lnTo>
                  <a:pt x="555" y="318"/>
                </a:lnTo>
                <a:lnTo>
                  <a:pt x="555" y="317"/>
                </a:lnTo>
                <a:lnTo>
                  <a:pt x="556" y="317"/>
                </a:lnTo>
                <a:lnTo>
                  <a:pt x="557" y="316"/>
                </a:lnTo>
                <a:lnTo>
                  <a:pt x="561" y="313"/>
                </a:lnTo>
                <a:lnTo>
                  <a:pt x="563" y="312"/>
                </a:lnTo>
                <a:lnTo>
                  <a:pt x="564" y="310"/>
                </a:lnTo>
                <a:lnTo>
                  <a:pt x="565" y="308"/>
                </a:lnTo>
                <a:lnTo>
                  <a:pt x="571" y="304"/>
                </a:lnTo>
                <a:lnTo>
                  <a:pt x="573" y="300"/>
                </a:lnTo>
                <a:lnTo>
                  <a:pt x="575" y="297"/>
                </a:lnTo>
                <a:lnTo>
                  <a:pt x="578" y="295"/>
                </a:lnTo>
                <a:lnTo>
                  <a:pt x="583" y="288"/>
                </a:lnTo>
                <a:lnTo>
                  <a:pt x="585" y="287"/>
                </a:lnTo>
                <a:lnTo>
                  <a:pt x="585" y="285"/>
                </a:lnTo>
                <a:lnTo>
                  <a:pt x="586" y="285"/>
                </a:lnTo>
                <a:lnTo>
                  <a:pt x="586" y="284"/>
                </a:lnTo>
                <a:lnTo>
                  <a:pt x="586" y="275"/>
                </a:lnTo>
                <a:lnTo>
                  <a:pt x="586" y="271"/>
                </a:lnTo>
                <a:lnTo>
                  <a:pt x="586" y="268"/>
                </a:lnTo>
                <a:lnTo>
                  <a:pt x="586" y="267"/>
                </a:lnTo>
                <a:lnTo>
                  <a:pt x="586" y="266"/>
                </a:lnTo>
                <a:lnTo>
                  <a:pt x="586" y="263"/>
                </a:lnTo>
                <a:lnTo>
                  <a:pt x="585" y="262"/>
                </a:lnTo>
                <a:lnTo>
                  <a:pt x="583" y="255"/>
                </a:lnTo>
                <a:lnTo>
                  <a:pt x="583" y="254"/>
                </a:lnTo>
                <a:lnTo>
                  <a:pt x="582" y="254"/>
                </a:lnTo>
                <a:lnTo>
                  <a:pt x="582" y="250"/>
                </a:lnTo>
                <a:lnTo>
                  <a:pt x="583" y="250"/>
                </a:lnTo>
                <a:lnTo>
                  <a:pt x="589" y="247"/>
                </a:lnTo>
                <a:lnTo>
                  <a:pt x="591" y="246"/>
                </a:lnTo>
                <a:lnTo>
                  <a:pt x="595" y="243"/>
                </a:lnTo>
                <a:lnTo>
                  <a:pt x="600" y="240"/>
                </a:lnTo>
                <a:lnTo>
                  <a:pt x="603" y="239"/>
                </a:lnTo>
                <a:lnTo>
                  <a:pt x="609" y="234"/>
                </a:lnTo>
                <a:lnTo>
                  <a:pt x="618" y="230"/>
                </a:lnTo>
                <a:lnTo>
                  <a:pt x="620" y="229"/>
                </a:lnTo>
                <a:lnTo>
                  <a:pt x="623" y="228"/>
                </a:lnTo>
                <a:lnTo>
                  <a:pt x="624" y="226"/>
                </a:lnTo>
                <a:lnTo>
                  <a:pt x="625" y="225"/>
                </a:lnTo>
                <a:lnTo>
                  <a:pt x="625" y="226"/>
                </a:lnTo>
                <a:lnTo>
                  <a:pt x="626" y="226"/>
                </a:lnTo>
                <a:lnTo>
                  <a:pt x="626" y="228"/>
                </a:lnTo>
                <a:lnTo>
                  <a:pt x="629" y="230"/>
                </a:lnTo>
                <a:lnTo>
                  <a:pt x="629" y="231"/>
                </a:lnTo>
                <a:lnTo>
                  <a:pt x="629" y="232"/>
                </a:lnTo>
                <a:lnTo>
                  <a:pt x="631" y="235"/>
                </a:lnTo>
                <a:lnTo>
                  <a:pt x="633" y="238"/>
                </a:lnTo>
                <a:lnTo>
                  <a:pt x="633" y="239"/>
                </a:lnTo>
                <a:lnTo>
                  <a:pt x="634" y="241"/>
                </a:lnTo>
                <a:lnTo>
                  <a:pt x="635" y="243"/>
                </a:lnTo>
                <a:lnTo>
                  <a:pt x="638" y="247"/>
                </a:lnTo>
                <a:lnTo>
                  <a:pt x="642" y="254"/>
                </a:lnTo>
                <a:lnTo>
                  <a:pt x="643" y="256"/>
                </a:lnTo>
                <a:lnTo>
                  <a:pt x="644" y="257"/>
                </a:lnTo>
                <a:lnTo>
                  <a:pt x="644" y="258"/>
                </a:lnTo>
                <a:lnTo>
                  <a:pt x="646" y="260"/>
                </a:lnTo>
                <a:lnTo>
                  <a:pt x="646" y="262"/>
                </a:lnTo>
                <a:lnTo>
                  <a:pt x="647" y="263"/>
                </a:lnTo>
                <a:lnTo>
                  <a:pt x="647" y="271"/>
                </a:lnTo>
                <a:lnTo>
                  <a:pt x="647" y="272"/>
                </a:lnTo>
                <a:lnTo>
                  <a:pt x="648" y="275"/>
                </a:lnTo>
                <a:lnTo>
                  <a:pt x="648" y="276"/>
                </a:lnTo>
                <a:lnTo>
                  <a:pt x="649" y="280"/>
                </a:lnTo>
                <a:lnTo>
                  <a:pt x="650" y="282"/>
                </a:lnTo>
                <a:lnTo>
                  <a:pt x="650" y="283"/>
                </a:lnTo>
                <a:lnTo>
                  <a:pt x="651" y="284"/>
                </a:lnTo>
                <a:lnTo>
                  <a:pt x="652" y="288"/>
                </a:lnTo>
                <a:lnTo>
                  <a:pt x="652" y="289"/>
                </a:lnTo>
                <a:lnTo>
                  <a:pt x="652" y="290"/>
                </a:lnTo>
                <a:lnTo>
                  <a:pt x="652" y="291"/>
                </a:lnTo>
                <a:lnTo>
                  <a:pt x="651" y="292"/>
                </a:lnTo>
                <a:lnTo>
                  <a:pt x="651" y="293"/>
                </a:lnTo>
                <a:lnTo>
                  <a:pt x="651" y="296"/>
                </a:lnTo>
                <a:lnTo>
                  <a:pt x="650" y="297"/>
                </a:lnTo>
                <a:lnTo>
                  <a:pt x="650" y="298"/>
                </a:lnTo>
                <a:lnTo>
                  <a:pt x="650" y="306"/>
                </a:lnTo>
                <a:lnTo>
                  <a:pt x="650" y="307"/>
                </a:lnTo>
                <a:lnTo>
                  <a:pt x="650" y="309"/>
                </a:lnTo>
                <a:lnTo>
                  <a:pt x="650" y="313"/>
                </a:lnTo>
                <a:lnTo>
                  <a:pt x="652" y="326"/>
                </a:lnTo>
                <a:lnTo>
                  <a:pt x="652" y="332"/>
                </a:lnTo>
                <a:lnTo>
                  <a:pt x="654" y="337"/>
                </a:lnTo>
                <a:lnTo>
                  <a:pt x="654" y="338"/>
                </a:lnTo>
                <a:lnTo>
                  <a:pt x="655" y="343"/>
                </a:lnTo>
                <a:lnTo>
                  <a:pt x="655" y="345"/>
                </a:lnTo>
                <a:lnTo>
                  <a:pt x="656" y="345"/>
                </a:lnTo>
                <a:lnTo>
                  <a:pt x="657" y="343"/>
                </a:lnTo>
                <a:lnTo>
                  <a:pt x="660" y="342"/>
                </a:lnTo>
                <a:lnTo>
                  <a:pt x="663" y="340"/>
                </a:lnTo>
                <a:lnTo>
                  <a:pt x="664" y="340"/>
                </a:lnTo>
                <a:lnTo>
                  <a:pt x="665" y="339"/>
                </a:lnTo>
                <a:lnTo>
                  <a:pt x="666" y="338"/>
                </a:lnTo>
                <a:lnTo>
                  <a:pt x="669" y="337"/>
                </a:lnTo>
                <a:lnTo>
                  <a:pt x="674" y="334"/>
                </a:lnTo>
                <a:lnTo>
                  <a:pt x="677" y="332"/>
                </a:lnTo>
                <a:lnTo>
                  <a:pt x="678" y="331"/>
                </a:lnTo>
                <a:lnTo>
                  <a:pt x="682" y="330"/>
                </a:lnTo>
                <a:lnTo>
                  <a:pt x="684" y="327"/>
                </a:lnTo>
                <a:lnTo>
                  <a:pt x="686" y="326"/>
                </a:lnTo>
                <a:lnTo>
                  <a:pt x="691" y="324"/>
                </a:lnTo>
                <a:lnTo>
                  <a:pt x="698" y="320"/>
                </a:lnTo>
                <a:lnTo>
                  <a:pt x="699" y="320"/>
                </a:lnTo>
                <a:lnTo>
                  <a:pt x="701" y="318"/>
                </a:lnTo>
                <a:lnTo>
                  <a:pt x="704" y="316"/>
                </a:lnTo>
                <a:lnTo>
                  <a:pt x="707" y="315"/>
                </a:lnTo>
                <a:lnTo>
                  <a:pt x="713" y="310"/>
                </a:lnTo>
                <a:lnTo>
                  <a:pt x="718" y="308"/>
                </a:lnTo>
                <a:lnTo>
                  <a:pt x="728" y="302"/>
                </a:lnTo>
                <a:lnTo>
                  <a:pt x="733" y="300"/>
                </a:lnTo>
                <a:lnTo>
                  <a:pt x="742" y="295"/>
                </a:lnTo>
                <a:lnTo>
                  <a:pt x="747" y="291"/>
                </a:lnTo>
                <a:lnTo>
                  <a:pt x="759" y="285"/>
                </a:lnTo>
                <a:lnTo>
                  <a:pt x="758" y="285"/>
                </a:lnTo>
                <a:lnTo>
                  <a:pt x="745" y="293"/>
                </a:lnTo>
                <a:lnTo>
                  <a:pt x="734" y="300"/>
                </a:lnTo>
                <a:lnTo>
                  <a:pt x="728" y="304"/>
                </a:lnTo>
                <a:lnTo>
                  <a:pt x="719" y="308"/>
                </a:lnTo>
                <a:lnTo>
                  <a:pt x="713" y="312"/>
                </a:lnTo>
                <a:lnTo>
                  <a:pt x="704" y="316"/>
                </a:lnTo>
                <a:lnTo>
                  <a:pt x="699" y="320"/>
                </a:lnTo>
                <a:lnTo>
                  <a:pt x="698" y="321"/>
                </a:lnTo>
                <a:lnTo>
                  <a:pt x="691" y="324"/>
                </a:lnTo>
                <a:lnTo>
                  <a:pt x="686" y="327"/>
                </a:lnTo>
                <a:lnTo>
                  <a:pt x="684" y="329"/>
                </a:lnTo>
                <a:lnTo>
                  <a:pt x="678" y="331"/>
                </a:lnTo>
                <a:lnTo>
                  <a:pt x="677" y="332"/>
                </a:lnTo>
                <a:lnTo>
                  <a:pt x="674" y="334"/>
                </a:lnTo>
                <a:lnTo>
                  <a:pt x="666" y="339"/>
                </a:lnTo>
                <a:lnTo>
                  <a:pt x="665" y="339"/>
                </a:lnTo>
                <a:lnTo>
                  <a:pt x="664" y="340"/>
                </a:lnTo>
                <a:lnTo>
                  <a:pt x="663" y="340"/>
                </a:lnTo>
                <a:lnTo>
                  <a:pt x="657" y="343"/>
                </a:lnTo>
                <a:lnTo>
                  <a:pt x="655" y="346"/>
                </a:lnTo>
                <a:lnTo>
                  <a:pt x="655" y="345"/>
                </a:lnTo>
                <a:lnTo>
                  <a:pt x="654" y="345"/>
                </a:lnTo>
                <a:lnTo>
                  <a:pt x="652" y="337"/>
                </a:lnTo>
                <a:lnTo>
                  <a:pt x="652" y="332"/>
                </a:lnTo>
                <a:lnTo>
                  <a:pt x="651" y="326"/>
                </a:lnTo>
                <a:lnTo>
                  <a:pt x="649" y="313"/>
                </a:lnTo>
                <a:lnTo>
                  <a:pt x="650" y="306"/>
                </a:lnTo>
                <a:lnTo>
                  <a:pt x="650" y="302"/>
                </a:lnTo>
                <a:lnTo>
                  <a:pt x="650" y="297"/>
                </a:lnTo>
                <a:lnTo>
                  <a:pt x="650" y="296"/>
                </a:lnTo>
                <a:lnTo>
                  <a:pt x="650" y="295"/>
                </a:lnTo>
                <a:lnTo>
                  <a:pt x="651" y="292"/>
                </a:lnTo>
                <a:lnTo>
                  <a:pt x="651" y="291"/>
                </a:lnTo>
                <a:lnTo>
                  <a:pt x="651" y="288"/>
                </a:lnTo>
                <a:lnTo>
                  <a:pt x="650" y="285"/>
                </a:lnTo>
                <a:lnTo>
                  <a:pt x="649" y="282"/>
                </a:lnTo>
                <a:lnTo>
                  <a:pt x="648" y="276"/>
                </a:lnTo>
                <a:lnTo>
                  <a:pt x="647" y="271"/>
                </a:lnTo>
                <a:lnTo>
                  <a:pt x="647" y="270"/>
                </a:lnTo>
                <a:lnTo>
                  <a:pt x="647" y="263"/>
                </a:lnTo>
                <a:lnTo>
                  <a:pt x="646" y="262"/>
                </a:lnTo>
                <a:lnTo>
                  <a:pt x="646" y="260"/>
                </a:lnTo>
                <a:lnTo>
                  <a:pt x="644" y="258"/>
                </a:lnTo>
                <a:lnTo>
                  <a:pt x="643" y="257"/>
                </a:lnTo>
                <a:lnTo>
                  <a:pt x="643" y="256"/>
                </a:lnTo>
                <a:lnTo>
                  <a:pt x="635" y="243"/>
                </a:lnTo>
                <a:lnTo>
                  <a:pt x="634" y="242"/>
                </a:lnTo>
                <a:lnTo>
                  <a:pt x="629" y="232"/>
                </a:lnTo>
                <a:lnTo>
                  <a:pt x="627" y="231"/>
                </a:lnTo>
                <a:lnTo>
                  <a:pt x="626" y="229"/>
                </a:lnTo>
                <a:lnTo>
                  <a:pt x="625" y="226"/>
                </a:lnTo>
                <a:lnTo>
                  <a:pt x="623" y="228"/>
                </a:lnTo>
                <a:lnTo>
                  <a:pt x="620" y="230"/>
                </a:lnTo>
                <a:lnTo>
                  <a:pt x="609" y="235"/>
                </a:lnTo>
                <a:lnTo>
                  <a:pt x="591" y="246"/>
                </a:lnTo>
                <a:lnTo>
                  <a:pt x="583" y="250"/>
                </a:lnTo>
                <a:lnTo>
                  <a:pt x="583" y="254"/>
                </a:lnTo>
                <a:lnTo>
                  <a:pt x="585" y="255"/>
                </a:lnTo>
                <a:lnTo>
                  <a:pt x="586" y="262"/>
                </a:lnTo>
                <a:lnTo>
                  <a:pt x="587" y="266"/>
                </a:lnTo>
                <a:lnTo>
                  <a:pt x="586" y="268"/>
                </a:lnTo>
                <a:lnTo>
                  <a:pt x="586" y="271"/>
                </a:lnTo>
                <a:lnTo>
                  <a:pt x="586" y="285"/>
                </a:lnTo>
                <a:lnTo>
                  <a:pt x="578" y="295"/>
                </a:lnTo>
                <a:lnTo>
                  <a:pt x="575" y="297"/>
                </a:lnTo>
                <a:lnTo>
                  <a:pt x="573" y="300"/>
                </a:lnTo>
                <a:lnTo>
                  <a:pt x="570" y="305"/>
                </a:lnTo>
                <a:lnTo>
                  <a:pt x="564" y="310"/>
                </a:lnTo>
                <a:lnTo>
                  <a:pt x="562" y="313"/>
                </a:lnTo>
                <a:lnTo>
                  <a:pt x="556" y="317"/>
                </a:lnTo>
                <a:lnTo>
                  <a:pt x="555" y="318"/>
                </a:lnTo>
                <a:lnTo>
                  <a:pt x="553" y="318"/>
                </a:lnTo>
                <a:lnTo>
                  <a:pt x="552" y="320"/>
                </a:lnTo>
                <a:lnTo>
                  <a:pt x="551" y="321"/>
                </a:lnTo>
                <a:lnTo>
                  <a:pt x="549" y="322"/>
                </a:lnTo>
                <a:lnTo>
                  <a:pt x="547" y="326"/>
                </a:lnTo>
                <a:lnTo>
                  <a:pt x="545" y="331"/>
                </a:lnTo>
                <a:lnTo>
                  <a:pt x="544" y="332"/>
                </a:lnTo>
                <a:lnTo>
                  <a:pt x="542" y="337"/>
                </a:lnTo>
                <a:lnTo>
                  <a:pt x="534" y="346"/>
                </a:lnTo>
                <a:lnTo>
                  <a:pt x="537" y="348"/>
                </a:lnTo>
                <a:lnTo>
                  <a:pt x="542" y="352"/>
                </a:lnTo>
                <a:lnTo>
                  <a:pt x="547" y="357"/>
                </a:lnTo>
                <a:lnTo>
                  <a:pt x="549" y="359"/>
                </a:lnTo>
                <a:lnTo>
                  <a:pt x="573" y="329"/>
                </a:lnTo>
                <a:lnTo>
                  <a:pt x="578" y="324"/>
                </a:lnTo>
                <a:lnTo>
                  <a:pt x="582" y="318"/>
                </a:lnTo>
                <a:lnTo>
                  <a:pt x="586" y="322"/>
                </a:lnTo>
                <a:lnTo>
                  <a:pt x="588" y="323"/>
                </a:lnTo>
                <a:lnTo>
                  <a:pt x="589" y="323"/>
                </a:lnTo>
                <a:lnTo>
                  <a:pt x="592" y="318"/>
                </a:lnTo>
                <a:lnTo>
                  <a:pt x="601" y="324"/>
                </a:lnTo>
                <a:lnTo>
                  <a:pt x="612" y="330"/>
                </a:lnTo>
                <a:lnTo>
                  <a:pt x="617" y="329"/>
                </a:lnTo>
                <a:lnTo>
                  <a:pt x="621" y="327"/>
                </a:lnTo>
                <a:lnTo>
                  <a:pt x="622" y="330"/>
                </a:lnTo>
                <a:lnTo>
                  <a:pt x="620" y="331"/>
                </a:lnTo>
                <a:lnTo>
                  <a:pt x="614" y="334"/>
                </a:lnTo>
                <a:lnTo>
                  <a:pt x="607" y="338"/>
                </a:lnTo>
                <a:lnTo>
                  <a:pt x="600" y="342"/>
                </a:lnTo>
                <a:lnTo>
                  <a:pt x="598" y="339"/>
                </a:lnTo>
                <a:lnTo>
                  <a:pt x="592" y="329"/>
                </a:lnTo>
                <a:lnTo>
                  <a:pt x="582" y="340"/>
                </a:lnTo>
                <a:lnTo>
                  <a:pt x="591" y="347"/>
                </a:lnTo>
                <a:lnTo>
                  <a:pt x="589" y="350"/>
                </a:lnTo>
                <a:lnTo>
                  <a:pt x="598" y="366"/>
                </a:lnTo>
                <a:lnTo>
                  <a:pt x="599" y="368"/>
                </a:lnTo>
                <a:lnTo>
                  <a:pt x="605" y="379"/>
                </a:lnTo>
                <a:lnTo>
                  <a:pt x="598" y="384"/>
                </a:lnTo>
                <a:lnTo>
                  <a:pt x="596" y="385"/>
                </a:lnTo>
                <a:lnTo>
                  <a:pt x="595" y="387"/>
                </a:lnTo>
                <a:lnTo>
                  <a:pt x="590" y="390"/>
                </a:lnTo>
                <a:lnTo>
                  <a:pt x="591" y="391"/>
                </a:lnTo>
                <a:lnTo>
                  <a:pt x="592" y="394"/>
                </a:lnTo>
                <a:lnTo>
                  <a:pt x="596" y="399"/>
                </a:lnTo>
                <a:lnTo>
                  <a:pt x="597" y="400"/>
                </a:lnTo>
                <a:lnTo>
                  <a:pt x="598" y="404"/>
                </a:lnTo>
                <a:lnTo>
                  <a:pt x="595" y="406"/>
                </a:lnTo>
                <a:lnTo>
                  <a:pt x="592" y="407"/>
                </a:lnTo>
                <a:lnTo>
                  <a:pt x="600" y="421"/>
                </a:lnTo>
                <a:lnTo>
                  <a:pt x="600" y="422"/>
                </a:lnTo>
                <a:lnTo>
                  <a:pt x="601" y="423"/>
                </a:lnTo>
                <a:lnTo>
                  <a:pt x="601" y="424"/>
                </a:lnTo>
                <a:lnTo>
                  <a:pt x="599" y="425"/>
                </a:lnTo>
                <a:lnTo>
                  <a:pt x="596" y="427"/>
                </a:lnTo>
                <a:lnTo>
                  <a:pt x="595" y="427"/>
                </a:lnTo>
                <a:lnTo>
                  <a:pt x="597" y="431"/>
                </a:lnTo>
                <a:lnTo>
                  <a:pt x="596" y="431"/>
                </a:lnTo>
                <a:lnTo>
                  <a:pt x="590" y="434"/>
                </a:lnTo>
                <a:lnTo>
                  <a:pt x="589" y="431"/>
                </a:lnTo>
                <a:lnTo>
                  <a:pt x="586" y="433"/>
                </a:lnTo>
                <a:lnTo>
                  <a:pt x="588" y="435"/>
                </a:lnTo>
                <a:lnTo>
                  <a:pt x="590" y="441"/>
                </a:lnTo>
                <a:lnTo>
                  <a:pt x="594" y="446"/>
                </a:lnTo>
                <a:lnTo>
                  <a:pt x="595" y="449"/>
                </a:lnTo>
                <a:lnTo>
                  <a:pt x="596" y="450"/>
                </a:lnTo>
                <a:lnTo>
                  <a:pt x="599" y="457"/>
                </a:lnTo>
                <a:lnTo>
                  <a:pt x="601" y="456"/>
                </a:lnTo>
                <a:lnTo>
                  <a:pt x="609" y="452"/>
                </a:lnTo>
                <a:lnTo>
                  <a:pt x="609" y="454"/>
                </a:lnTo>
                <a:lnTo>
                  <a:pt x="612" y="457"/>
                </a:lnTo>
                <a:lnTo>
                  <a:pt x="614" y="460"/>
                </a:lnTo>
                <a:lnTo>
                  <a:pt x="613" y="460"/>
                </a:lnTo>
                <a:lnTo>
                  <a:pt x="612" y="461"/>
                </a:lnTo>
                <a:lnTo>
                  <a:pt x="611" y="461"/>
                </a:lnTo>
                <a:lnTo>
                  <a:pt x="611" y="463"/>
                </a:lnTo>
                <a:lnTo>
                  <a:pt x="609" y="463"/>
                </a:lnTo>
                <a:lnTo>
                  <a:pt x="607" y="464"/>
                </a:lnTo>
                <a:lnTo>
                  <a:pt x="606" y="464"/>
                </a:lnTo>
                <a:lnTo>
                  <a:pt x="606" y="465"/>
                </a:lnTo>
                <a:lnTo>
                  <a:pt x="601" y="467"/>
                </a:lnTo>
                <a:lnTo>
                  <a:pt x="607" y="479"/>
                </a:lnTo>
                <a:lnTo>
                  <a:pt x="588" y="490"/>
                </a:lnTo>
                <a:lnTo>
                  <a:pt x="587" y="490"/>
                </a:lnTo>
                <a:lnTo>
                  <a:pt x="586" y="491"/>
                </a:lnTo>
                <a:lnTo>
                  <a:pt x="582" y="492"/>
                </a:lnTo>
                <a:lnTo>
                  <a:pt x="580" y="494"/>
                </a:lnTo>
                <a:lnTo>
                  <a:pt x="582" y="497"/>
                </a:lnTo>
                <a:lnTo>
                  <a:pt x="588" y="494"/>
                </a:lnTo>
                <a:lnTo>
                  <a:pt x="589" y="496"/>
                </a:lnTo>
                <a:lnTo>
                  <a:pt x="590" y="498"/>
                </a:lnTo>
                <a:lnTo>
                  <a:pt x="600" y="516"/>
                </a:lnTo>
                <a:lnTo>
                  <a:pt x="600" y="517"/>
                </a:lnTo>
                <a:lnTo>
                  <a:pt x="603" y="521"/>
                </a:lnTo>
                <a:lnTo>
                  <a:pt x="604" y="521"/>
                </a:lnTo>
                <a:lnTo>
                  <a:pt x="605" y="519"/>
                </a:lnTo>
                <a:lnTo>
                  <a:pt x="603" y="515"/>
                </a:lnTo>
                <a:lnTo>
                  <a:pt x="604" y="515"/>
                </a:lnTo>
                <a:lnTo>
                  <a:pt x="605" y="514"/>
                </a:lnTo>
                <a:lnTo>
                  <a:pt x="605" y="515"/>
                </a:lnTo>
                <a:lnTo>
                  <a:pt x="608" y="521"/>
                </a:lnTo>
                <a:lnTo>
                  <a:pt x="609" y="519"/>
                </a:lnTo>
                <a:lnTo>
                  <a:pt x="617" y="533"/>
                </a:lnTo>
                <a:lnTo>
                  <a:pt x="631" y="525"/>
                </a:lnTo>
                <a:lnTo>
                  <a:pt x="632" y="525"/>
                </a:lnTo>
                <a:lnTo>
                  <a:pt x="633" y="524"/>
                </a:lnTo>
                <a:lnTo>
                  <a:pt x="639" y="521"/>
                </a:lnTo>
                <a:lnTo>
                  <a:pt x="640" y="521"/>
                </a:lnTo>
                <a:lnTo>
                  <a:pt x="640" y="522"/>
                </a:lnTo>
                <a:lnTo>
                  <a:pt x="642" y="525"/>
                </a:lnTo>
                <a:lnTo>
                  <a:pt x="644" y="528"/>
                </a:lnTo>
                <a:lnTo>
                  <a:pt x="647" y="533"/>
                </a:lnTo>
                <a:lnTo>
                  <a:pt x="648" y="535"/>
                </a:lnTo>
                <a:lnTo>
                  <a:pt x="650" y="539"/>
                </a:lnTo>
                <a:lnTo>
                  <a:pt x="651" y="540"/>
                </a:lnTo>
                <a:lnTo>
                  <a:pt x="655" y="547"/>
                </a:lnTo>
                <a:lnTo>
                  <a:pt x="658" y="553"/>
                </a:lnTo>
                <a:lnTo>
                  <a:pt x="659" y="555"/>
                </a:lnTo>
                <a:lnTo>
                  <a:pt x="660" y="557"/>
                </a:lnTo>
                <a:lnTo>
                  <a:pt x="660" y="558"/>
                </a:lnTo>
                <a:lnTo>
                  <a:pt x="657" y="560"/>
                </a:lnTo>
                <a:lnTo>
                  <a:pt x="673" y="568"/>
                </a:lnTo>
                <a:lnTo>
                  <a:pt x="673" y="569"/>
                </a:lnTo>
                <a:lnTo>
                  <a:pt x="681" y="574"/>
                </a:lnTo>
                <a:lnTo>
                  <a:pt x="709" y="556"/>
                </a:lnTo>
                <a:lnTo>
                  <a:pt x="708" y="556"/>
                </a:lnTo>
                <a:lnTo>
                  <a:pt x="706" y="551"/>
                </a:lnTo>
                <a:lnTo>
                  <a:pt x="709" y="550"/>
                </a:lnTo>
                <a:lnTo>
                  <a:pt x="711" y="548"/>
                </a:lnTo>
                <a:lnTo>
                  <a:pt x="715" y="546"/>
                </a:lnTo>
                <a:lnTo>
                  <a:pt x="721" y="542"/>
                </a:lnTo>
                <a:lnTo>
                  <a:pt x="723" y="542"/>
                </a:lnTo>
                <a:lnTo>
                  <a:pt x="730" y="538"/>
                </a:lnTo>
                <a:lnTo>
                  <a:pt x="732" y="538"/>
                </a:lnTo>
                <a:lnTo>
                  <a:pt x="730" y="538"/>
                </a:lnTo>
                <a:lnTo>
                  <a:pt x="724" y="524"/>
                </a:lnTo>
                <a:lnTo>
                  <a:pt x="727" y="522"/>
                </a:lnTo>
                <a:lnTo>
                  <a:pt x="727" y="523"/>
                </a:lnTo>
                <a:lnTo>
                  <a:pt x="734" y="533"/>
                </a:lnTo>
                <a:lnTo>
                  <a:pt x="747" y="525"/>
                </a:lnTo>
                <a:lnTo>
                  <a:pt x="753" y="523"/>
                </a:lnTo>
                <a:lnTo>
                  <a:pt x="756" y="530"/>
                </a:lnTo>
                <a:lnTo>
                  <a:pt x="758" y="531"/>
                </a:lnTo>
                <a:lnTo>
                  <a:pt x="758" y="532"/>
                </a:lnTo>
                <a:lnTo>
                  <a:pt x="759" y="532"/>
                </a:lnTo>
                <a:lnTo>
                  <a:pt x="775" y="522"/>
                </a:lnTo>
                <a:lnTo>
                  <a:pt x="773" y="521"/>
                </a:lnTo>
                <a:lnTo>
                  <a:pt x="775" y="519"/>
                </a:lnTo>
                <a:lnTo>
                  <a:pt x="776" y="519"/>
                </a:lnTo>
                <a:lnTo>
                  <a:pt x="775" y="516"/>
                </a:lnTo>
                <a:lnTo>
                  <a:pt x="773" y="515"/>
                </a:lnTo>
                <a:lnTo>
                  <a:pt x="773" y="514"/>
                </a:lnTo>
                <a:lnTo>
                  <a:pt x="776" y="513"/>
                </a:lnTo>
                <a:lnTo>
                  <a:pt x="777" y="511"/>
                </a:lnTo>
                <a:lnTo>
                  <a:pt x="779" y="510"/>
                </a:lnTo>
                <a:lnTo>
                  <a:pt x="785" y="507"/>
                </a:lnTo>
                <a:lnTo>
                  <a:pt x="786" y="507"/>
                </a:lnTo>
                <a:lnTo>
                  <a:pt x="787" y="506"/>
                </a:lnTo>
                <a:lnTo>
                  <a:pt x="789" y="505"/>
                </a:lnTo>
                <a:lnTo>
                  <a:pt x="795" y="502"/>
                </a:lnTo>
                <a:lnTo>
                  <a:pt x="796" y="501"/>
                </a:lnTo>
                <a:lnTo>
                  <a:pt x="808" y="521"/>
                </a:lnTo>
                <a:lnTo>
                  <a:pt x="815" y="533"/>
                </a:lnTo>
                <a:lnTo>
                  <a:pt x="811" y="535"/>
                </a:lnTo>
                <a:lnTo>
                  <a:pt x="805" y="539"/>
                </a:lnTo>
                <a:lnTo>
                  <a:pt x="790" y="548"/>
                </a:lnTo>
                <a:lnTo>
                  <a:pt x="778" y="555"/>
                </a:lnTo>
                <a:lnTo>
                  <a:pt x="777" y="556"/>
                </a:lnTo>
                <a:lnTo>
                  <a:pt x="764" y="564"/>
                </a:lnTo>
                <a:lnTo>
                  <a:pt x="758" y="551"/>
                </a:lnTo>
                <a:lnTo>
                  <a:pt x="752" y="555"/>
                </a:lnTo>
                <a:lnTo>
                  <a:pt x="750" y="557"/>
                </a:lnTo>
                <a:lnTo>
                  <a:pt x="753" y="563"/>
                </a:lnTo>
                <a:lnTo>
                  <a:pt x="746" y="567"/>
                </a:lnTo>
                <a:lnTo>
                  <a:pt x="744" y="568"/>
                </a:lnTo>
                <a:lnTo>
                  <a:pt x="743" y="569"/>
                </a:lnTo>
                <a:lnTo>
                  <a:pt x="742" y="569"/>
                </a:lnTo>
                <a:lnTo>
                  <a:pt x="724" y="581"/>
                </a:lnTo>
                <a:lnTo>
                  <a:pt x="725" y="584"/>
                </a:lnTo>
                <a:lnTo>
                  <a:pt x="726" y="586"/>
                </a:lnTo>
                <a:lnTo>
                  <a:pt x="728" y="590"/>
                </a:lnTo>
                <a:lnTo>
                  <a:pt x="729" y="590"/>
                </a:lnTo>
                <a:lnTo>
                  <a:pt x="741" y="583"/>
                </a:lnTo>
                <a:lnTo>
                  <a:pt x="759" y="573"/>
                </a:lnTo>
                <a:lnTo>
                  <a:pt x="773" y="597"/>
                </a:lnTo>
                <a:lnTo>
                  <a:pt x="775" y="599"/>
                </a:lnTo>
                <a:lnTo>
                  <a:pt x="760" y="608"/>
                </a:lnTo>
                <a:lnTo>
                  <a:pt x="745" y="617"/>
                </a:lnTo>
                <a:lnTo>
                  <a:pt x="741" y="619"/>
                </a:lnTo>
                <a:lnTo>
                  <a:pt x="739" y="619"/>
                </a:lnTo>
                <a:lnTo>
                  <a:pt x="739" y="620"/>
                </a:lnTo>
                <a:lnTo>
                  <a:pt x="738" y="620"/>
                </a:lnTo>
                <a:lnTo>
                  <a:pt x="737" y="622"/>
                </a:lnTo>
                <a:lnTo>
                  <a:pt x="736" y="622"/>
                </a:lnTo>
                <a:lnTo>
                  <a:pt x="734" y="623"/>
                </a:lnTo>
                <a:lnTo>
                  <a:pt x="733" y="624"/>
                </a:lnTo>
                <a:lnTo>
                  <a:pt x="732" y="624"/>
                </a:lnTo>
                <a:lnTo>
                  <a:pt x="730" y="625"/>
                </a:lnTo>
                <a:lnTo>
                  <a:pt x="733" y="626"/>
                </a:lnTo>
                <a:lnTo>
                  <a:pt x="733" y="627"/>
                </a:lnTo>
                <a:lnTo>
                  <a:pt x="737" y="630"/>
                </a:lnTo>
                <a:lnTo>
                  <a:pt x="745" y="633"/>
                </a:lnTo>
                <a:lnTo>
                  <a:pt x="754" y="639"/>
                </a:lnTo>
                <a:lnTo>
                  <a:pt x="755" y="639"/>
                </a:lnTo>
                <a:lnTo>
                  <a:pt x="756" y="641"/>
                </a:lnTo>
                <a:lnTo>
                  <a:pt x="756" y="642"/>
                </a:lnTo>
                <a:lnTo>
                  <a:pt x="758" y="644"/>
                </a:lnTo>
                <a:lnTo>
                  <a:pt x="756" y="644"/>
                </a:lnTo>
                <a:lnTo>
                  <a:pt x="752" y="648"/>
                </a:lnTo>
                <a:lnTo>
                  <a:pt x="747" y="650"/>
                </a:lnTo>
                <a:lnTo>
                  <a:pt x="741" y="655"/>
                </a:lnTo>
                <a:lnTo>
                  <a:pt x="726" y="664"/>
                </a:lnTo>
                <a:lnTo>
                  <a:pt x="720" y="667"/>
                </a:lnTo>
                <a:lnTo>
                  <a:pt x="712" y="652"/>
                </a:lnTo>
                <a:lnTo>
                  <a:pt x="709" y="648"/>
                </a:lnTo>
                <a:lnTo>
                  <a:pt x="703" y="651"/>
                </a:lnTo>
                <a:lnTo>
                  <a:pt x="699" y="653"/>
                </a:lnTo>
                <a:lnTo>
                  <a:pt x="695" y="656"/>
                </a:lnTo>
                <a:lnTo>
                  <a:pt x="689" y="659"/>
                </a:lnTo>
                <a:lnTo>
                  <a:pt x="686" y="661"/>
                </a:lnTo>
                <a:lnTo>
                  <a:pt x="683" y="663"/>
                </a:lnTo>
                <a:lnTo>
                  <a:pt x="672" y="669"/>
                </a:lnTo>
                <a:lnTo>
                  <a:pt x="670" y="670"/>
                </a:lnTo>
                <a:lnTo>
                  <a:pt x="669" y="668"/>
                </a:lnTo>
                <a:lnTo>
                  <a:pt x="668" y="666"/>
                </a:lnTo>
                <a:lnTo>
                  <a:pt x="667" y="666"/>
                </a:lnTo>
                <a:lnTo>
                  <a:pt x="651" y="675"/>
                </a:lnTo>
                <a:lnTo>
                  <a:pt x="650" y="673"/>
                </a:lnTo>
                <a:lnTo>
                  <a:pt x="650" y="672"/>
                </a:lnTo>
                <a:lnTo>
                  <a:pt x="648" y="667"/>
                </a:lnTo>
                <a:lnTo>
                  <a:pt x="644" y="664"/>
                </a:lnTo>
                <a:lnTo>
                  <a:pt x="643" y="661"/>
                </a:lnTo>
                <a:lnTo>
                  <a:pt x="641" y="658"/>
                </a:lnTo>
                <a:lnTo>
                  <a:pt x="639" y="659"/>
                </a:lnTo>
                <a:lnTo>
                  <a:pt x="640" y="661"/>
                </a:lnTo>
                <a:lnTo>
                  <a:pt x="629" y="667"/>
                </a:lnTo>
                <a:lnTo>
                  <a:pt x="627" y="668"/>
                </a:lnTo>
                <a:lnTo>
                  <a:pt x="624" y="663"/>
                </a:lnTo>
                <a:lnTo>
                  <a:pt x="624" y="664"/>
                </a:lnTo>
                <a:lnTo>
                  <a:pt x="603" y="675"/>
                </a:lnTo>
                <a:lnTo>
                  <a:pt x="600" y="672"/>
                </a:lnTo>
                <a:lnTo>
                  <a:pt x="598" y="672"/>
                </a:lnTo>
                <a:lnTo>
                  <a:pt x="598" y="673"/>
                </a:lnTo>
                <a:lnTo>
                  <a:pt x="601" y="677"/>
                </a:lnTo>
                <a:lnTo>
                  <a:pt x="607" y="690"/>
                </a:lnTo>
                <a:lnTo>
                  <a:pt x="608" y="690"/>
                </a:lnTo>
                <a:lnTo>
                  <a:pt x="612" y="688"/>
                </a:lnTo>
                <a:lnTo>
                  <a:pt x="613" y="690"/>
                </a:lnTo>
                <a:lnTo>
                  <a:pt x="609" y="692"/>
                </a:lnTo>
                <a:lnTo>
                  <a:pt x="608" y="692"/>
                </a:lnTo>
                <a:lnTo>
                  <a:pt x="609" y="692"/>
                </a:lnTo>
                <a:lnTo>
                  <a:pt x="611" y="694"/>
                </a:lnTo>
                <a:lnTo>
                  <a:pt x="612" y="698"/>
                </a:lnTo>
                <a:lnTo>
                  <a:pt x="615" y="703"/>
                </a:lnTo>
                <a:lnTo>
                  <a:pt x="620" y="711"/>
                </a:lnTo>
                <a:lnTo>
                  <a:pt x="623" y="717"/>
                </a:lnTo>
                <a:lnTo>
                  <a:pt x="625" y="722"/>
                </a:lnTo>
                <a:lnTo>
                  <a:pt x="626" y="723"/>
                </a:lnTo>
                <a:lnTo>
                  <a:pt x="627" y="725"/>
                </a:lnTo>
                <a:lnTo>
                  <a:pt x="627" y="726"/>
                </a:lnTo>
                <a:lnTo>
                  <a:pt x="629" y="728"/>
                </a:lnTo>
                <a:lnTo>
                  <a:pt x="631" y="733"/>
                </a:lnTo>
                <a:lnTo>
                  <a:pt x="633" y="736"/>
                </a:lnTo>
                <a:lnTo>
                  <a:pt x="641" y="750"/>
                </a:lnTo>
                <a:lnTo>
                  <a:pt x="642" y="751"/>
                </a:lnTo>
                <a:lnTo>
                  <a:pt x="642" y="752"/>
                </a:lnTo>
                <a:lnTo>
                  <a:pt x="643" y="752"/>
                </a:lnTo>
                <a:lnTo>
                  <a:pt x="644" y="751"/>
                </a:lnTo>
                <a:lnTo>
                  <a:pt x="651" y="748"/>
                </a:lnTo>
                <a:lnTo>
                  <a:pt x="654" y="745"/>
                </a:lnTo>
                <a:lnTo>
                  <a:pt x="658" y="744"/>
                </a:lnTo>
                <a:lnTo>
                  <a:pt x="660" y="742"/>
                </a:lnTo>
                <a:lnTo>
                  <a:pt x="661" y="742"/>
                </a:lnTo>
                <a:lnTo>
                  <a:pt x="656" y="732"/>
                </a:lnTo>
                <a:lnTo>
                  <a:pt x="656" y="731"/>
                </a:lnTo>
                <a:lnTo>
                  <a:pt x="654" y="726"/>
                </a:lnTo>
                <a:lnTo>
                  <a:pt x="652" y="725"/>
                </a:lnTo>
                <a:lnTo>
                  <a:pt x="650" y="722"/>
                </a:lnTo>
                <a:lnTo>
                  <a:pt x="649" y="720"/>
                </a:lnTo>
                <a:lnTo>
                  <a:pt x="652" y="718"/>
                </a:lnTo>
                <a:lnTo>
                  <a:pt x="665" y="711"/>
                </a:lnTo>
                <a:lnTo>
                  <a:pt x="667" y="715"/>
                </a:lnTo>
                <a:lnTo>
                  <a:pt x="665" y="716"/>
                </a:lnTo>
                <a:lnTo>
                  <a:pt x="674" y="731"/>
                </a:lnTo>
                <a:lnTo>
                  <a:pt x="674" y="732"/>
                </a:lnTo>
                <a:lnTo>
                  <a:pt x="670" y="733"/>
                </a:lnTo>
                <a:lnTo>
                  <a:pt x="672" y="736"/>
                </a:lnTo>
                <a:lnTo>
                  <a:pt x="675" y="734"/>
                </a:lnTo>
                <a:lnTo>
                  <a:pt x="677" y="734"/>
                </a:lnTo>
                <a:lnTo>
                  <a:pt x="673" y="736"/>
                </a:lnTo>
                <a:lnTo>
                  <a:pt x="672" y="736"/>
                </a:lnTo>
                <a:lnTo>
                  <a:pt x="669" y="739"/>
                </a:lnTo>
                <a:lnTo>
                  <a:pt x="667" y="739"/>
                </a:lnTo>
                <a:lnTo>
                  <a:pt x="665" y="741"/>
                </a:lnTo>
                <a:lnTo>
                  <a:pt x="663" y="742"/>
                </a:lnTo>
                <a:lnTo>
                  <a:pt x="660" y="743"/>
                </a:lnTo>
                <a:lnTo>
                  <a:pt x="658" y="744"/>
                </a:lnTo>
                <a:lnTo>
                  <a:pt x="655" y="747"/>
                </a:lnTo>
                <a:lnTo>
                  <a:pt x="651" y="748"/>
                </a:lnTo>
                <a:lnTo>
                  <a:pt x="647" y="751"/>
                </a:lnTo>
                <a:lnTo>
                  <a:pt x="644" y="752"/>
                </a:lnTo>
                <a:lnTo>
                  <a:pt x="643" y="752"/>
                </a:lnTo>
                <a:lnTo>
                  <a:pt x="643" y="753"/>
                </a:lnTo>
                <a:lnTo>
                  <a:pt x="642" y="753"/>
                </a:lnTo>
                <a:lnTo>
                  <a:pt x="642" y="752"/>
                </a:lnTo>
                <a:lnTo>
                  <a:pt x="641" y="752"/>
                </a:lnTo>
                <a:lnTo>
                  <a:pt x="641" y="751"/>
                </a:lnTo>
                <a:lnTo>
                  <a:pt x="640" y="749"/>
                </a:lnTo>
                <a:lnTo>
                  <a:pt x="633" y="736"/>
                </a:lnTo>
                <a:lnTo>
                  <a:pt x="632" y="734"/>
                </a:lnTo>
                <a:lnTo>
                  <a:pt x="631" y="733"/>
                </a:lnTo>
                <a:lnTo>
                  <a:pt x="629" y="730"/>
                </a:lnTo>
                <a:lnTo>
                  <a:pt x="627" y="726"/>
                </a:lnTo>
                <a:lnTo>
                  <a:pt x="626" y="726"/>
                </a:lnTo>
                <a:lnTo>
                  <a:pt x="625" y="724"/>
                </a:lnTo>
                <a:lnTo>
                  <a:pt x="625" y="723"/>
                </a:lnTo>
                <a:lnTo>
                  <a:pt x="622" y="717"/>
                </a:lnTo>
                <a:lnTo>
                  <a:pt x="618" y="711"/>
                </a:lnTo>
                <a:lnTo>
                  <a:pt x="612" y="698"/>
                </a:lnTo>
                <a:lnTo>
                  <a:pt x="611" y="698"/>
                </a:lnTo>
                <a:lnTo>
                  <a:pt x="608" y="693"/>
                </a:lnTo>
                <a:lnTo>
                  <a:pt x="607" y="691"/>
                </a:lnTo>
                <a:lnTo>
                  <a:pt x="607" y="690"/>
                </a:lnTo>
                <a:lnTo>
                  <a:pt x="600" y="678"/>
                </a:lnTo>
                <a:lnTo>
                  <a:pt x="597" y="673"/>
                </a:lnTo>
                <a:lnTo>
                  <a:pt x="596" y="670"/>
                </a:lnTo>
                <a:lnTo>
                  <a:pt x="595" y="668"/>
                </a:lnTo>
                <a:lnTo>
                  <a:pt x="594" y="666"/>
                </a:lnTo>
                <a:lnTo>
                  <a:pt x="592" y="665"/>
                </a:lnTo>
                <a:lnTo>
                  <a:pt x="591" y="663"/>
                </a:lnTo>
                <a:lnTo>
                  <a:pt x="590" y="664"/>
                </a:lnTo>
                <a:lnTo>
                  <a:pt x="589" y="661"/>
                </a:lnTo>
                <a:lnTo>
                  <a:pt x="590" y="660"/>
                </a:lnTo>
                <a:lnTo>
                  <a:pt x="589" y="659"/>
                </a:lnTo>
                <a:lnTo>
                  <a:pt x="589" y="658"/>
                </a:lnTo>
                <a:lnTo>
                  <a:pt x="588" y="657"/>
                </a:lnTo>
                <a:lnTo>
                  <a:pt x="588" y="656"/>
                </a:lnTo>
                <a:lnTo>
                  <a:pt x="587" y="656"/>
                </a:lnTo>
                <a:lnTo>
                  <a:pt x="587" y="655"/>
                </a:lnTo>
                <a:lnTo>
                  <a:pt x="586" y="653"/>
                </a:lnTo>
                <a:lnTo>
                  <a:pt x="585" y="650"/>
                </a:lnTo>
                <a:lnTo>
                  <a:pt x="583" y="650"/>
                </a:lnTo>
                <a:lnTo>
                  <a:pt x="565" y="650"/>
                </a:lnTo>
                <a:lnTo>
                  <a:pt x="564" y="651"/>
                </a:lnTo>
                <a:lnTo>
                  <a:pt x="561" y="652"/>
                </a:lnTo>
                <a:lnTo>
                  <a:pt x="563" y="656"/>
                </a:lnTo>
                <a:lnTo>
                  <a:pt x="564" y="658"/>
                </a:lnTo>
                <a:lnTo>
                  <a:pt x="573" y="674"/>
                </a:lnTo>
                <a:lnTo>
                  <a:pt x="549" y="689"/>
                </a:lnTo>
                <a:lnTo>
                  <a:pt x="558" y="703"/>
                </a:lnTo>
                <a:lnTo>
                  <a:pt x="528" y="722"/>
                </a:lnTo>
                <a:lnTo>
                  <a:pt x="525" y="724"/>
                </a:lnTo>
                <a:lnTo>
                  <a:pt x="523" y="724"/>
                </a:lnTo>
                <a:lnTo>
                  <a:pt x="525" y="725"/>
                </a:lnTo>
                <a:lnTo>
                  <a:pt x="525" y="726"/>
                </a:lnTo>
                <a:lnTo>
                  <a:pt x="526" y="727"/>
                </a:lnTo>
                <a:lnTo>
                  <a:pt x="511" y="735"/>
                </a:lnTo>
                <a:lnTo>
                  <a:pt x="509" y="737"/>
                </a:lnTo>
                <a:lnTo>
                  <a:pt x="478" y="755"/>
                </a:lnTo>
                <a:lnTo>
                  <a:pt x="479" y="756"/>
                </a:lnTo>
                <a:lnTo>
                  <a:pt x="480" y="757"/>
                </a:lnTo>
                <a:lnTo>
                  <a:pt x="479" y="758"/>
                </a:lnTo>
                <a:lnTo>
                  <a:pt x="477" y="759"/>
                </a:lnTo>
                <a:lnTo>
                  <a:pt x="473" y="761"/>
                </a:lnTo>
                <a:lnTo>
                  <a:pt x="468" y="764"/>
                </a:lnTo>
                <a:lnTo>
                  <a:pt x="467" y="764"/>
                </a:lnTo>
                <a:lnTo>
                  <a:pt x="466" y="765"/>
                </a:lnTo>
                <a:lnTo>
                  <a:pt x="465" y="765"/>
                </a:lnTo>
                <a:lnTo>
                  <a:pt x="465" y="764"/>
                </a:lnTo>
                <a:lnTo>
                  <a:pt x="463" y="762"/>
                </a:lnTo>
                <a:lnTo>
                  <a:pt x="462" y="760"/>
                </a:lnTo>
                <a:lnTo>
                  <a:pt x="462" y="759"/>
                </a:lnTo>
                <a:lnTo>
                  <a:pt x="463" y="758"/>
                </a:lnTo>
                <a:lnTo>
                  <a:pt x="465" y="758"/>
                </a:lnTo>
                <a:lnTo>
                  <a:pt x="460" y="750"/>
                </a:lnTo>
                <a:lnTo>
                  <a:pt x="460" y="749"/>
                </a:lnTo>
                <a:lnTo>
                  <a:pt x="459" y="749"/>
                </a:lnTo>
                <a:lnTo>
                  <a:pt x="458" y="745"/>
                </a:lnTo>
                <a:lnTo>
                  <a:pt x="456" y="737"/>
                </a:lnTo>
                <a:lnTo>
                  <a:pt x="452" y="731"/>
                </a:lnTo>
                <a:lnTo>
                  <a:pt x="450" y="732"/>
                </a:lnTo>
                <a:lnTo>
                  <a:pt x="444" y="720"/>
                </a:lnTo>
                <a:lnTo>
                  <a:pt x="444" y="718"/>
                </a:lnTo>
                <a:lnTo>
                  <a:pt x="443" y="717"/>
                </a:lnTo>
                <a:lnTo>
                  <a:pt x="441" y="714"/>
                </a:lnTo>
                <a:lnTo>
                  <a:pt x="439" y="710"/>
                </a:lnTo>
                <a:lnTo>
                  <a:pt x="437" y="710"/>
                </a:lnTo>
                <a:lnTo>
                  <a:pt x="433" y="712"/>
                </a:lnTo>
                <a:lnTo>
                  <a:pt x="430" y="715"/>
                </a:lnTo>
                <a:lnTo>
                  <a:pt x="430" y="714"/>
                </a:lnTo>
                <a:lnTo>
                  <a:pt x="428" y="715"/>
                </a:lnTo>
                <a:lnTo>
                  <a:pt x="427" y="715"/>
                </a:lnTo>
                <a:lnTo>
                  <a:pt x="423" y="706"/>
                </a:lnTo>
                <a:lnTo>
                  <a:pt x="422" y="706"/>
                </a:lnTo>
                <a:lnTo>
                  <a:pt x="425" y="703"/>
                </a:lnTo>
                <a:lnTo>
                  <a:pt x="423" y="700"/>
                </a:lnTo>
                <a:lnTo>
                  <a:pt x="430" y="695"/>
                </a:lnTo>
                <a:lnTo>
                  <a:pt x="428" y="692"/>
                </a:lnTo>
                <a:lnTo>
                  <a:pt x="428" y="691"/>
                </a:lnTo>
                <a:lnTo>
                  <a:pt x="432" y="685"/>
                </a:lnTo>
                <a:lnTo>
                  <a:pt x="428" y="685"/>
                </a:lnTo>
                <a:lnTo>
                  <a:pt x="451" y="672"/>
                </a:lnTo>
                <a:lnTo>
                  <a:pt x="449" y="668"/>
                </a:lnTo>
                <a:lnTo>
                  <a:pt x="449" y="667"/>
                </a:lnTo>
                <a:lnTo>
                  <a:pt x="448" y="668"/>
                </a:lnTo>
                <a:lnTo>
                  <a:pt x="441" y="672"/>
                </a:lnTo>
                <a:lnTo>
                  <a:pt x="435" y="675"/>
                </a:lnTo>
                <a:lnTo>
                  <a:pt x="433" y="676"/>
                </a:lnTo>
                <a:lnTo>
                  <a:pt x="419" y="684"/>
                </a:lnTo>
                <a:lnTo>
                  <a:pt x="420" y="676"/>
                </a:lnTo>
                <a:lnTo>
                  <a:pt x="422" y="674"/>
                </a:lnTo>
                <a:lnTo>
                  <a:pt x="427" y="672"/>
                </a:lnTo>
                <a:lnTo>
                  <a:pt x="428" y="669"/>
                </a:lnTo>
                <a:lnTo>
                  <a:pt x="430" y="668"/>
                </a:lnTo>
                <a:lnTo>
                  <a:pt x="431" y="666"/>
                </a:lnTo>
                <a:lnTo>
                  <a:pt x="433" y="663"/>
                </a:lnTo>
                <a:lnTo>
                  <a:pt x="437" y="661"/>
                </a:lnTo>
                <a:lnTo>
                  <a:pt x="439" y="661"/>
                </a:lnTo>
                <a:lnTo>
                  <a:pt x="441" y="660"/>
                </a:lnTo>
                <a:lnTo>
                  <a:pt x="443" y="659"/>
                </a:lnTo>
                <a:lnTo>
                  <a:pt x="444" y="659"/>
                </a:lnTo>
                <a:lnTo>
                  <a:pt x="453" y="653"/>
                </a:lnTo>
                <a:lnTo>
                  <a:pt x="449" y="647"/>
                </a:lnTo>
                <a:lnTo>
                  <a:pt x="448" y="643"/>
                </a:lnTo>
                <a:lnTo>
                  <a:pt x="451" y="641"/>
                </a:lnTo>
                <a:lnTo>
                  <a:pt x="457" y="638"/>
                </a:lnTo>
                <a:lnTo>
                  <a:pt x="458" y="638"/>
                </a:lnTo>
                <a:lnTo>
                  <a:pt x="459" y="636"/>
                </a:lnTo>
                <a:lnTo>
                  <a:pt x="463" y="634"/>
                </a:lnTo>
                <a:lnTo>
                  <a:pt x="463" y="619"/>
                </a:lnTo>
                <a:lnTo>
                  <a:pt x="463" y="618"/>
                </a:lnTo>
                <a:lnTo>
                  <a:pt x="462" y="617"/>
                </a:lnTo>
                <a:lnTo>
                  <a:pt x="460" y="615"/>
                </a:lnTo>
                <a:lnTo>
                  <a:pt x="459" y="614"/>
                </a:lnTo>
                <a:lnTo>
                  <a:pt x="458" y="613"/>
                </a:lnTo>
                <a:lnTo>
                  <a:pt x="456" y="610"/>
                </a:lnTo>
                <a:lnTo>
                  <a:pt x="454" y="609"/>
                </a:lnTo>
                <a:lnTo>
                  <a:pt x="454" y="608"/>
                </a:lnTo>
                <a:lnTo>
                  <a:pt x="453" y="607"/>
                </a:lnTo>
                <a:lnTo>
                  <a:pt x="452" y="606"/>
                </a:lnTo>
                <a:lnTo>
                  <a:pt x="450" y="603"/>
                </a:lnTo>
                <a:lnTo>
                  <a:pt x="449" y="602"/>
                </a:lnTo>
                <a:lnTo>
                  <a:pt x="448" y="600"/>
                </a:lnTo>
                <a:lnTo>
                  <a:pt x="440" y="606"/>
                </a:lnTo>
                <a:lnTo>
                  <a:pt x="441" y="607"/>
                </a:lnTo>
                <a:lnTo>
                  <a:pt x="441" y="608"/>
                </a:lnTo>
                <a:lnTo>
                  <a:pt x="442" y="610"/>
                </a:lnTo>
                <a:lnTo>
                  <a:pt x="444" y="614"/>
                </a:lnTo>
                <a:lnTo>
                  <a:pt x="439" y="618"/>
                </a:lnTo>
                <a:lnTo>
                  <a:pt x="437" y="618"/>
                </a:lnTo>
                <a:lnTo>
                  <a:pt x="436" y="615"/>
                </a:lnTo>
                <a:lnTo>
                  <a:pt x="435" y="614"/>
                </a:lnTo>
                <a:lnTo>
                  <a:pt x="423" y="620"/>
                </a:lnTo>
                <a:lnTo>
                  <a:pt x="425" y="624"/>
                </a:lnTo>
                <a:lnTo>
                  <a:pt x="425" y="625"/>
                </a:lnTo>
                <a:lnTo>
                  <a:pt x="428" y="633"/>
                </a:lnTo>
                <a:lnTo>
                  <a:pt x="418" y="640"/>
                </a:lnTo>
                <a:lnTo>
                  <a:pt x="417" y="640"/>
                </a:lnTo>
                <a:lnTo>
                  <a:pt x="416" y="641"/>
                </a:lnTo>
                <a:lnTo>
                  <a:pt x="417" y="641"/>
                </a:lnTo>
                <a:lnTo>
                  <a:pt x="408" y="645"/>
                </a:lnTo>
                <a:lnTo>
                  <a:pt x="406" y="643"/>
                </a:lnTo>
                <a:lnTo>
                  <a:pt x="402" y="636"/>
                </a:lnTo>
                <a:lnTo>
                  <a:pt x="401" y="636"/>
                </a:lnTo>
                <a:lnTo>
                  <a:pt x="401" y="635"/>
                </a:lnTo>
                <a:lnTo>
                  <a:pt x="400" y="633"/>
                </a:lnTo>
                <a:lnTo>
                  <a:pt x="398" y="634"/>
                </a:lnTo>
                <a:lnTo>
                  <a:pt x="394" y="636"/>
                </a:lnTo>
                <a:lnTo>
                  <a:pt x="389" y="626"/>
                </a:lnTo>
                <a:lnTo>
                  <a:pt x="389" y="622"/>
                </a:lnTo>
                <a:lnTo>
                  <a:pt x="387" y="617"/>
                </a:lnTo>
                <a:lnTo>
                  <a:pt x="385" y="614"/>
                </a:lnTo>
                <a:lnTo>
                  <a:pt x="383" y="610"/>
                </a:lnTo>
                <a:lnTo>
                  <a:pt x="383" y="609"/>
                </a:lnTo>
                <a:lnTo>
                  <a:pt x="382" y="606"/>
                </a:lnTo>
                <a:lnTo>
                  <a:pt x="381" y="605"/>
                </a:lnTo>
                <a:lnTo>
                  <a:pt x="380" y="603"/>
                </a:lnTo>
                <a:lnTo>
                  <a:pt x="379" y="600"/>
                </a:lnTo>
                <a:lnTo>
                  <a:pt x="379" y="599"/>
                </a:lnTo>
                <a:lnTo>
                  <a:pt x="382" y="598"/>
                </a:lnTo>
                <a:lnTo>
                  <a:pt x="388" y="596"/>
                </a:lnTo>
                <a:lnTo>
                  <a:pt x="390" y="594"/>
                </a:lnTo>
                <a:lnTo>
                  <a:pt x="389" y="593"/>
                </a:lnTo>
                <a:lnTo>
                  <a:pt x="387" y="590"/>
                </a:lnTo>
                <a:lnTo>
                  <a:pt x="392" y="586"/>
                </a:lnTo>
                <a:lnTo>
                  <a:pt x="392" y="585"/>
                </a:lnTo>
                <a:lnTo>
                  <a:pt x="394" y="584"/>
                </a:lnTo>
                <a:lnTo>
                  <a:pt x="397" y="583"/>
                </a:lnTo>
                <a:lnTo>
                  <a:pt x="397" y="582"/>
                </a:lnTo>
                <a:lnTo>
                  <a:pt x="389" y="578"/>
                </a:lnTo>
                <a:lnTo>
                  <a:pt x="385" y="577"/>
                </a:lnTo>
                <a:lnTo>
                  <a:pt x="385" y="575"/>
                </a:lnTo>
                <a:lnTo>
                  <a:pt x="387" y="574"/>
                </a:lnTo>
                <a:lnTo>
                  <a:pt x="387" y="573"/>
                </a:lnTo>
                <a:lnTo>
                  <a:pt x="387" y="571"/>
                </a:lnTo>
                <a:lnTo>
                  <a:pt x="389" y="563"/>
                </a:lnTo>
                <a:lnTo>
                  <a:pt x="394" y="563"/>
                </a:lnTo>
                <a:lnTo>
                  <a:pt x="394" y="561"/>
                </a:lnTo>
                <a:lnTo>
                  <a:pt x="389" y="552"/>
                </a:lnTo>
                <a:lnTo>
                  <a:pt x="387" y="549"/>
                </a:lnTo>
                <a:lnTo>
                  <a:pt x="387" y="541"/>
                </a:lnTo>
                <a:lnTo>
                  <a:pt x="385" y="539"/>
                </a:lnTo>
                <a:lnTo>
                  <a:pt x="385" y="534"/>
                </a:lnTo>
                <a:lnTo>
                  <a:pt x="387" y="532"/>
                </a:lnTo>
                <a:lnTo>
                  <a:pt x="388" y="532"/>
                </a:lnTo>
                <a:lnTo>
                  <a:pt x="389" y="532"/>
                </a:lnTo>
                <a:lnTo>
                  <a:pt x="390" y="532"/>
                </a:lnTo>
                <a:lnTo>
                  <a:pt x="391" y="532"/>
                </a:lnTo>
                <a:lnTo>
                  <a:pt x="391" y="530"/>
                </a:lnTo>
                <a:lnTo>
                  <a:pt x="391" y="527"/>
                </a:lnTo>
                <a:lnTo>
                  <a:pt x="385" y="524"/>
                </a:lnTo>
                <a:lnTo>
                  <a:pt x="383" y="522"/>
                </a:lnTo>
                <a:lnTo>
                  <a:pt x="382" y="519"/>
                </a:lnTo>
                <a:lnTo>
                  <a:pt x="381" y="519"/>
                </a:lnTo>
                <a:lnTo>
                  <a:pt x="377" y="518"/>
                </a:lnTo>
                <a:lnTo>
                  <a:pt x="376" y="519"/>
                </a:lnTo>
                <a:lnTo>
                  <a:pt x="374" y="519"/>
                </a:lnTo>
                <a:lnTo>
                  <a:pt x="368" y="521"/>
                </a:lnTo>
                <a:lnTo>
                  <a:pt x="372" y="525"/>
                </a:lnTo>
                <a:lnTo>
                  <a:pt x="366" y="528"/>
                </a:lnTo>
                <a:lnTo>
                  <a:pt x="363" y="522"/>
                </a:lnTo>
                <a:lnTo>
                  <a:pt x="361" y="523"/>
                </a:lnTo>
                <a:lnTo>
                  <a:pt x="359" y="524"/>
                </a:lnTo>
                <a:lnTo>
                  <a:pt x="361" y="527"/>
                </a:lnTo>
                <a:lnTo>
                  <a:pt x="357" y="530"/>
                </a:lnTo>
                <a:lnTo>
                  <a:pt x="356" y="530"/>
                </a:lnTo>
                <a:lnTo>
                  <a:pt x="357" y="531"/>
                </a:lnTo>
                <a:lnTo>
                  <a:pt x="357" y="532"/>
                </a:lnTo>
                <a:lnTo>
                  <a:pt x="361" y="534"/>
                </a:lnTo>
                <a:lnTo>
                  <a:pt x="357" y="536"/>
                </a:lnTo>
                <a:lnTo>
                  <a:pt x="357" y="535"/>
                </a:lnTo>
                <a:lnTo>
                  <a:pt x="356" y="535"/>
                </a:lnTo>
                <a:lnTo>
                  <a:pt x="356" y="536"/>
                </a:lnTo>
                <a:lnTo>
                  <a:pt x="357" y="538"/>
                </a:lnTo>
                <a:lnTo>
                  <a:pt x="362" y="535"/>
                </a:lnTo>
                <a:lnTo>
                  <a:pt x="363" y="536"/>
                </a:lnTo>
                <a:lnTo>
                  <a:pt x="358" y="540"/>
                </a:lnTo>
                <a:lnTo>
                  <a:pt x="363" y="539"/>
                </a:lnTo>
                <a:lnTo>
                  <a:pt x="364" y="541"/>
                </a:lnTo>
                <a:lnTo>
                  <a:pt x="361" y="543"/>
                </a:lnTo>
                <a:lnTo>
                  <a:pt x="362" y="544"/>
                </a:lnTo>
                <a:lnTo>
                  <a:pt x="359" y="549"/>
                </a:lnTo>
                <a:lnTo>
                  <a:pt x="358" y="550"/>
                </a:lnTo>
                <a:lnTo>
                  <a:pt x="353" y="552"/>
                </a:lnTo>
                <a:lnTo>
                  <a:pt x="342" y="558"/>
                </a:lnTo>
                <a:lnTo>
                  <a:pt x="340" y="559"/>
                </a:lnTo>
                <a:lnTo>
                  <a:pt x="339" y="557"/>
                </a:lnTo>
                <a:lnTo>
                  <a:pt x="337" y="558"/>
                </a:lnTo>
                <a:lnTo>
                  <a:pt x="337" y="552"/>
                </a:lnTo>
                <a:lnTo>
                  <a:pt x="335" y="552"/>
                </a:lnTo>
                <a:lnTo>
                  <a:pt x="333" y="551"/>
                </a:lnTo>
                <a:lnTo>
                  <a:pt x="328" y="557"/>
                </a:lnTo>
                <a:lnTo>
                  <a:pt x="327" y="555"/>
                </a:lnTo>
                <a:lnTo>
                  <a:pt x="322" y="544"/>
                </a:lnTo>
                <a:lnTo>
                  <a:pt x="320" y="539"/>
                </a:lnTo>
                <a:lnTo>
                  <a:pt x="322" y="525"/>
                </a:lnTo>
                <a:lnTo>
                  <a:pt x="319" y="519"/>
                </a:lnTo>
                <a:lnTo>
                  <a:pt x="316" y="515"/>
                </a:lnTo>
                <a:lnTo>
                  <a:pt x="314" y="516"/>
                </a:lnTo>
                <a:lnTo>
                  <a:pt x="312" y="509"/>
                </a:lnTo>
                <a:lnTo>
                  <a:pt x="304" y="496"/>
                </a:lnTo>
                <a:lnTo>
                  <a:pt x="301" y="496"/>
                </a:lnTo>
                <a:lnTo>
                  <a:pt x="269" y="492"/>
                </a:lnTo>
                <a:lnTo>
                  <a:pt x="268" y="492"/>
                </a:lnTo>
                <a:lnTo>
                  <a:pt x="255" y="490"/>
                </a:lnTo>
                <a:lnTo>
                  <a:pt x="253" y="490"/>
                </a:lnTo>
                <a:lnTo>
                  <a:pt x="252" y="490"/>
                </a:lnTo>
                <a:lnTo>
                  <a:pt x="241" y="490"/>
                </a:lnTo>
                <a:lnTo>
                  <a:pt x="244" y="496"/>
                </a:lnTo>
                <a:lnTo>
                  <a:pt x="250" y="507"/>
                </a:lnTo>
                <a:lnTo>
                  <a:pt x="252" y="510"/>
                </a:lnTo>
                <a:lnTo>
                  <a:pt x="249" y="511"/>
                </a:lnTo>
                <a:lnTo>
                  <a:pt x="250" y="513"/>
                </a:lnTo>
                <a:lnTo>
                  <a:pt x="251" y="515"/>
                </a:lnTo>
                <a:lnTo>
                  <a:pt x="254" y="513"/>
                </a:lnTo>
                <a:lnTo>
                  <a:pt x="255" y="515"/>
                </a:lnTo>
                <a:lnTo>
                  <a:pt x="255" y="516"/>
                </a:lnTo>
                <a:lnTo>
                  <a:pt x="255" y="517"/>
                </a:lnTo>
                <a:lnTo>
                  <a:pt x="256" y="517"/>
                </a:lnTo>
                <a:lnTo>
                  <a:pt x="256" y="518"/>
                </a:lnTo>
                <a:lnTo>
                  <a:pt x="255" y="518"/>
                </a:lnTo>
                <a:lnTo>
                  <a:pt x="255" y="521"/>
                </a:lnTo>
                <a:lnTo>
                  <a:pt x="255" y="522"/>
                </a:lnTo>
                <a:lnTo>
                  <a:pt x="254" y="531"/>
                </a:lnTo>
                <a:lnTo>
                  <a:pt x="254" y="532"/>
                </a:lnTo>
                <a:lnTo>
                  <a:pt x="255" y="533"/>
                </a:lnTo>
                <a:lnTo>
                  <a:pt x="254" y="533"/>
                </a:lnTo>
                <a:lnTo>
                  <a:pt x="254" y="538"/>
                </a:lnTo>
                <a:lnTo>
                  <a:pt x="253" y="539"/>
                </a:lnTo>
                <a:lnTo>
                  <a:pt x="252" y="541"/>
                </a:lnTo>
                <a:lnTo>
                  <a:pt x="252" y="544"/>
                </a:lnTo>
                <a:lnTo>
                  <a:pt x="252" y="546"/>
                </a:lnTo>
                <a:lnTo>
                  <a:pt x="251" y="547"/>
                </a:lnTo>
                <a:lnTo>
                  <a:pt x="250" y="548"/>
                </a:lnTo>
                <a:lnTo>
                  <a:pt x="249" y="548"/>
                </a:lnTo>
                <a:lnTo>
                  <a:pt x="247" y="546"/>
                </a:lnTo>
                <a:lnTo>
                  <a:pt x="239" y="532"/>
                </a:lnTo>
                <a:lnTo>
                  <a:pt x="237" y="544"/>
                </a:lnTo>
                <a:lnTo>
                  <a:pt x="235" y="559"/>
                </a:lnTo>
                <a:lnTo>
                  <a:pt x="230" y="559"/>
                </a:lnTo>
                <a:lnTo>
                  <a:pt x="229" y="558"/>
                </a:lnTo>
                <a:lnTo>
                  <a:pt x="228" y="558"/>
                </a:lnTo>
                <a:lnTo>
                  <a:pt x="227" y="558"/>
                </a:lnTo>
                <a:lnTo>
                  <a:pt x="226" y="558"/>
                </a:lnTo>
                <a:lnTo>
                  <a:pt x="225" y="558"/>
                </a:lnTo>
                <a:lnTo>
                  <a:pt x="221" y="556"/>
                </a:lnTo>
                <a:lnTo>
                  <a:pt x="215" y="540"/>
                </a:lnTo>
                <a:lnTo>
                  <a:pt x="208" y="543"/>
                </a:lnTo>
                <a:lnTo>
                  <a:pt x="208" y="541"/>
                </a:lnTo>
                <a:lnTo>
                  <a:pt x="207" y="539"/>
                </a:lnTo>
                <a:lnTo>
                  <a:pt x="206" y="538"/>
                </a:lnTo>
                <a:lnTo>
                  <a:pt x="204" y="538"/>
                </a:lnTo>
                <a:lnTo>
                  <a:pt x="204" y="536"/>
                </a:lnTo>
                <a:lnTo>
                  <a:pt x="203" y="536"/>
                </a:lnTo>
                <a:lnTo>
                  <a:pt x="202" y="535"/>
                </a:lnTo>
                <a:lnTo>
                  <a:pt x="201" y="535"/>
                </a:lnTo>
                <a:lnTo>
                  <a:pt x="199" y="534"/>
                </a:lnTo>
                <a:lnTo>
                  <a:pt x="196" y="534"/>
                </a:lnTo>
                <a:lnTo>
                  <a:pt x="192" y="534"/>
                </a:lnTo>
                <a:lnTo>
                  <a:pt x="190" y="533"/>
                </a:lnTo>
                <a:lnTo>
                  <a:pt x="191" y="532"/>
                </a:lnTo>
                <a:lnTo>
                  <a:pt x="190" y="531"/>
                </a:lnTo>
                <a:lnTo>
                  <a:pt x="191" y="530"/>
                </a:lnTo>
                <a:lnTo>
                  <a:pt x="191" y="528"/>
                </a:lnTo>
                <a:lnTo>
                  <a:pt x="191" y="527"/>
                </a:lnTo>
                <a:lnTo>
                  <a:pt x="192" y="527"/>
                </a:lnTo>
                <a:lnTo>
                  <a:pt x="192" y="526"/>
                </a:lnTo>
                <a:lnTo>
                  <a:pt x="191" y="525"/>
                </a:lnTo>
                <a:lnTo>
                  <a:pt x="190" y="525"/>
                </a:lnTo>
                <a:lnTo>
                  <a:pt x="190" y="524"/>
                </a:lnTo>
                <a:lnTo>
                  <a:pt x="189" y="523"/>
                </a:lnTo>
                <a:lnTo>
                  <a:pt x="187" y="523"/>
                </a:lnTo>
                <a:lnTo>
                  <a:pt x="186" y="522"/>
                </a:lnTo>
                <a:lnTo>
                  <a:pt x="185" y="522"/>
                </a:lnTo>
                <a:lnTo>
                  <a:pt x="185" y="521"/>
                </a:lnTo>
                <a:lnTo>
                  <a:pt x="185" y="519"/>
                </a:lnTo>
                <a:lnTo>
                  <a:pt x="184" y="519"/>
                </a:lnTo>
                <a:lnTo>
                  <a:pt x="184" y="521"/>
                </a:lnTo>
                <a:lnTo>
                  <a:pt x="183" y="521"/>
                </a:lnTo>
                <a:lnTo>
                  <a:pt x="183" y="519"/>
                </a:lnTo>
                <a:lnTo>
                  <a:pt x="182" y="519"/>
                </a:lnTo>
                <a:lnTo>
                  <a:pt x="182" y="518"/>
                </a:lnTo>
                <a:lnTo>
                  <a:pt x="183" y="518"/>
                </a:lnTo>
                <a:lnTo>
                  <a:pt x="183" y="519"/>
                </a:lnTo>
                <a:lnTo>
                  <a:pt x="184" y="518"/>
                </a:lnTo>
                <a:lnTo>
                  <a:pt x="184" y="517"/>
                </a:lnTo>
                <a:lnTo>
                  <a:pt x="184" y="516"/>
                </a:lnTo>
                <a:lnTo>
                  <a:pt x="183" y="516"/>
                </a:lnTo>
                <a:lnTo>
                  <a:pt x="183" y="515"/>
                </a:lnTo>
                <a:lnTo>
                  <a:pt x="183" y="516"/>
                </a:lnTo>
                <a:lnTo>
                  <a:pt x="182" y="516"/>
                </a:lnTo>
                <a:lnTo>
                  <a:pt x="182" y="515"/>
                </a:lnTo>
                <a:lnTo>
                  <a:pt x="182" y="514"/>
                </a:lnTo>
                <a:lnTo>
                  <a:pt x="182" y="513"/>
                </a:lnTo>
                <a:lnTo>
                  <a:pt x="181" y="513"/>
                </a:lnTo>
                <a:lnTo>
                  <a:pt x="181" y="514"/>
                </a:lnTo>
                <a:lnTo>
                  <a:pt x="180" y="514"/>
                </a:lnTo>
                <a:lnTo>
                  <a:pt x="180" y="513"/>
                </a:lnTo>
                <a:lnTo>
                  <a:pt x="180" y="511"/>
                </a:lnTo>
                <a:lnTo>
                  <a:pt x="178" y="511"/>
                </a:lnTo>
                <a:lnTo>
                  <a:pt x="178" y="510"/>
                </a:lnTo>
                <a:lnTo>
                  <a:pt x="178" y="509"/>
                </a:lnTo>
                <a:lnTo>
                  <a:pt x="178" y="508"/>
                </a:lnTo>
                <a:lnTo>
                  <a:pt x="177" y="507"/>
                </a:lnTo>
                <a:lnTo>
                  <a:pt x="177" y="506"/>
                </a:lnTo>
                <a:lnTo>
                  <a:pt x="177" y="507"/>
                </a:lnTo>
                <a:lnTo>
                  <a:pt x="177" y="506"/>
                </a:lnTo>
                <a:lnTo>
                  <a:pt x="176" y="506"/>
                </a:lnTo>
                <a:lnTo>
                  <a:pt x="175" y="506"/>
                </a:lnTo>
                <a:lnTo>
                  <a:pt x="175" y="505"/>
                </a:lnTo>
                <a:lnTo>
                  <a:pt x="174" y="505"/>
                </a:lnTo>
                <a:lnTo>
                  <a:pt x="173" y="505"/>
                </a:lnTo>
                <a:lnTo>
                  <a:pt x="172" y="505"/>
                </a:lnTo>
                <a:lnTo>
                  <a:pt x="172" y="504"/>
                </a:lnTo>
                <a:lnTo>
                  <a:pt x="172" y="502"/>
                </a:lnTo>
                <a:lnTo>
                  <a:pt x="172" y="501"/>
                </a:lnTo>
                <a:lnTo>
                  <a:pt x="169" y="500"/>
                </a:lnTo>
                <a:lnTo>
                  <a:pt x="168" y="501"/>
                </a:lnTo>
                <a:lnTo>
                  <a:pt x="168" y="500"/>
                </a:lnTo>
                <a:lnTo>
                  <a:pt x="167" y="500"/>
                </a:lnTo>
                <a:lnTo>
                  <a:pt x="167" y="499"/>
                </a:lnTo>
                <a:lnTo>
                  <a:pt x="166" y="499"/>
                </a:lnTo>
                <a:lnTo>
                  <a:pt x="166" y="498"/>
                </a:lnTo>
                <a:lnTo>
                  <a:pt x="165" y="498"/>
                </a:lnTo>
                <a:lnTo>
                  <a:pt x="164" y="496"/>
                </a:lnTo>
                <a:lnTo>
                  <a:pt x="163" y="496"/>
                </a:lnTo>
                <a:lnTo>
                  <a:pt x="160" y="496"/>
                </a:lnTo>
                <a:lnTo>
                  <a:pt x="159" y="497"/>
                </a:lnTo>
                <a:lnTo>
                  <a:pt x="158" y="497"/>
                </a:lnTo>
                <a:lnTo>
                  <a:pt x="155" y="500"/>
                </a:lnTo>
                <a:lnTo>
                  <a:pt x="154" y="500"/>
                </a:lnTo>
                <a:lnTo>
                  <a:pt x="152" y="500"/>
                </a:lnTo>
                <a:lnTo>
                  <a:pt x="150" y="499"/>
                </a:lnTo>
                <a:lnTo>
                  <a:pt x="149" y="500"/>
                </a:lnTo>
                <a:lnTo>
                  <a:pt x="137" y="516"/>
                </a:lnTo>
                <a:lnTo>
                  <a:pt x="120" y="540"/>
                </a:lnTo>
                <a:lnTo>
                  <a:pt x="92" y="574"/>
                </a:lnTo>
                <a:lnTo>
                  <a:pt x="92" y="575"/>
                </a:lnTo>
                <a:lnTo>
                  <a:pt x="82" y="589"/>
                </a:lnTo>
                <a:lnTo>
                  <a:pt x="81" y="589"/>
                </a:lnTo>
                <a:lnTo>
                  <a:pt x="79" y="591"/>
                </a:lnTo>
                <a:lnTo>
                  <a:pt x="48" y="614"/>
                </a:lnTo>
                <a:lnTo>
                  <a:pt x="40" y="619"/>
                </a:lnTo>
                <a:lnTo>
                  <a:pt x="38" y="622"/>
                </a:lnTo>
                <a:lnTo>
                  <a:pt x="22" y="618"/>
                </a:lnTo>
                <a:lnTo>
                  <a:pt x="27" y="615"/>
                </a:lnTo>
                <a:lnTo>
                  <a:pt x="28" y="615"/>
                </a:lnTo>
                <a:lnTo>
                  <a:pt x="26" y="610"/>
                </a:lnTo>
                <a:lnTo>
                  <a:pt x="26" y="608"/>
                </a:lnTo>
                <a:lnTo>
                  <a:pt x="25" y="605"/>
                </a:lnTo>
                <a:lnTo>
                  <a:pt x="25" y="603"/>
                </a:lnTo>
                <a:lnTo>
                  <a:pt x="23" y="603"/>
                </a:lnTo>
                <a:lnTo>
                  <a:pt x="23" y="602"/>
                </a:lnTo>
                <a:lnTo>
                  <a:pt x="22" y="600"/>
                </a:lnTo>
                <a:lnTo>
                  <a:pt x="25" y="599"/>
                </a:lnTo>
                <a:lnTo>
                  <a:pt x="27" y="600"/>
                </a:lnTo>
                <a:lnTo>
                  <a:pt x="29" y="600"/>
                </a:lnTo>
                <a:lnTo>
                  <a:pt x="31" y="600"/>
                </a:lnTo>
                <a:lnTo>
                  <a:pt x="32" y="601"/>
                </a:lnTo>
                <a:lnTo>
                  <a:pt x="35" y="601"/>
                </a:lnTo>
                <a:lnTo>
                  <a:pt x="37" y="602"/>
                </a:lnTo>
                <a:lnTo>
                  <a:pt x="39" y="603"/>
                </a:lnTo>
                <a:lnTo>
                  <a:pt x="40" y="605"/>
                </a:lnTo>
                <a:lnTo>
                  <a:pt x="42" y="603"/>
                </a:lnTo>
                <a:lnTo>
                  <a:pt x="43" y="603"/>
                </a:lnTo>
                <a:lnTo>
                  <a:pt x="70" y="582"/>
                </a:lnTo>
                <a:lnTo>
                  <a:pt x="73" y="580"/>
                </a:lnTo>
                <a:lnTo>
                  <a:pt x="81" y="569"/>
                </a:lnTo>
                <a:lnTo>
                  <a:pt x="86" y="564"/>
                </a:lnTo>
                <a:lnTo>
                  <a:pt x="103" y="541"/>
                </a:lnTo>
                <a:lnTo>
                  <a:pt x="104" y="540"/>
                </a:lnTo>
                <a:lnTo>
                  <a:pt x="105" y="539"/>
                </a:lnTo>
                <a:lnTo>
                  <a:pt x="106" y="536"/>
                </a:lnTo>
                <a:lnTo>
                  <a:pt x="114" y="526"/>
                </a:lnTo>
                <a:lnTo>
                  <a:pt x="132" y="504"/>
                </a:lnTo>
                <a:lnTo>
                  <a:pt x="124" y="504"/>
                </a:lnTo>
                <a:lnTo>
                  <a:pt x="116" y="504"/>
                </a:lnTo>
                <a:lnTo>
                  <a:pt x="99" y="505"/>
                </a:lnTo>
                <a:lnTo>
                  <a:pt x="91" y="509"/>
                </a:lnTo>
                <a:lnTo>
                  <a:pt x="90" y="509"/>
                </a:lnTo>
                <a:lnTo>
                  <a:pt x="86" y="511"/>
                </a:lnTo>
                <a:lnTo>
                  <a:pt x="86" y="510"/>
                </a:lnTo>
                <a:lnTo>
                  <a:pt x="86" y="509"/>
                </a:lnTo>
                <a:lnTo>
                  <a:pt x="86" y="508"/>
                </a:lnTo>
                <a:lnTo>
                  <a:pt x="84" y="507"/>
                </a:lnTo>
                <a:lnTo>
                  <a:pt x="83" y="507"/>
                </a:lnTo>
                <a:lnTo>
                  <a:pt x="82" y="506"/>
                </a:lnTo>
                <a:lnTo>
                  <a:pt x="82" y="505"/>
                </a:lnTo>
                <a:lnTo>
                  <a:pt x="83" y="504"/>
                </a:lnTo>
                <a:lnTo>
                  <a:pt x="83" y="502"/>
                </a:lnTo>
                <a:lnTo>
                  <a:pt x="83" y="501"/>
                </a:lnTo>
                <a:lnTo>
                  <a:pt x="83" y="500"/>
                </a:lnTo>
                <a:lnTo>
                  <a:pt x="82" y="499"/>
                </a:lnTo>
                <a:lnTo>
                  <a:pt x="81" y="498"/>
                </a:lnTo>
                <a:lnTo>
                  <a:pt x="80" y="497"/>
                </a:lnTo>
                <a:lnTo>
                  <a:pt x="79" y="497"/>
                </a:lnTo>
                <a:lnTo>
                  <a:pt x="78" y="496"/>
                </a:lnTo>
                <a:lnTo>
                  <a:pt x="78" y="494"/>
                </a:lnTo>
                <a:lnTo>
                  <a:pt x="77" y="493"/>
                </a:lnTo>
                <a:lnTo>
                  <a:pt x="77" y="492"/>
                </a:lnTo>
                <a:lnTo>
                  <a:pt x="75" y="491"/>
                </a:lnTo>
                <a:lnTo>
                  <a:pt x="74" y="490"/>
                </a:lnTo>
                <a:lnTo>
                  <a:pt x="74" y="489"/>
                </a:lnTo>
                <a:lnTo>
                  <a:pt x="73" y="490"/>
                </a:lnTo>
                <a:lnTo>
                  <a:pt x="72" y="490"/>
                </a:lnTo>
                <a:lnTo>
                  <a:pt x="68" y="492"/>
                </a:lnTo>
                <a:lnTo>
                  <a:pt x="63" y="496"/>
                </a:lnTo>
                <a:lnTo>
                  <a:pt x="54" y="500"/>
                </a:lnTo>
                <a:lnTo>
                  <a:pt x="49" y="490"/>
                </a:lnTo>
                <a:lnTo>
                  <a:pt x="48" y="489"/>
                </a:lnTo>
                <a:lnTo>
                  <a:pt x="47" y="486"/>
                </a:lnTo>
                <a:lnTo>
                  <a:pt x="45" y="482"/>
                </a:lnTo>
                <a:lnTo>
                  <a:pt x="44" y="480"/>
                </a:lnTo>
                <a:lnTo>
                  <a:pt x="43" y="479"/>
                </a:lnTo>
                <a:lnTo>
                  <a:pt x="40" y="479"/>
                </a:lnTo>
                <a:lnTo>
                  <a:pt x="35" y="479"/>
                </a:lnTo>
                <a:lnTo>
                  <a:pt x="23" y="479"/>
                </a:lnTo>
                <a:lnTo>
                  <a:pt x="18" y="480"/>
                </a:lnTo>
                <a:lnTo>
                  <a:pt x="14" y="475"/>
                </a:lnTo>
                <a:lnTo>
                  <a:pt x="13" y="473"/>
                </a:lnTo>
                <a:lnTo>
                  <a:pt x="12" y="471"/>
                </a:lnTo>
                <a:lnTo>
                  <a:pt x="4" y="468"/>
                </a:lnTo>
                <a:lnTo>
                  <a:pt x="3" y="467"/>
                </a:lnTo>
                <a:lnTo>
                  <a:pt x="2" y="466"/>
                </a:lnTo>
                <a:lnTo>
                  <a:pt x="1" y="465"/>
                </a:lnTo>
                <a:lnTo>
                  <a:pt x="0" y="464"/>
                </a:lnTo>
                <a:lnTo>
                  <a:pt x="1" y="463"/>
                </a:lnTo>
                <a:close/>
                <a:moveTo>
                  <a:pt x="277" y="258"/>
                </a:moveTo>
                <a:lnTo>
                  <a:pt x="278" y="257"/>
                </a:lnTo>
                <a:lnTo>
                  <a:pt x="279" y="257"/>
                </a:lnTo>
                <a:lnTo>
                  <a:pt x="279" y="256"/>
                </a:lnTo>
                <a:lnTo>
                  <a:pt x="278" y="255"/>
                </a:lnTo>
                <a:lnTo>
                  <a:pt x="276" y="256"/>
                </a:lnTo>
                <a:lnTo>
                  <a:pt x="277" y="258"/>
                </a:lnTo>
                <a:close/>
                <a:moveTo>
                  <a:pt x="281" y="256"/>
                </a:moveTo>
                <a:lnTo>
                  <a:pt x="281" y="258"/>
                </a:lnTo>
                <a:lnTo>
                  <a:pt x="284" y="257"/>
                </a:lnTo>
                <a:lnTo>
                  <a:pt x="284" y="256"/>
                </a:lnTo>
                <a:lnTo>
                  <a:pt x="282" y="255"/>
                </a:lnTo>
                <a:lnTo>
                  <a:pt x="281" y="256"/>
                </a:lnTo>
                <a:close/>
                <a:moveTo>
                  <a:pt x="290" y="347"/>
                </a:moveTo>
                <a:lnTo>
                  <a:pt x="293" y="346"/>
                </a:lnTo>
                <a:lnTo>
                  <a:pt x="292" y="345"/>
                </a:lnTo>
                <a:lnTo>
                  <a:pt x="289" y="346"/>
                </a:lnTo>
                <a:lnTo>
                  <a:pt x="290" y="347"/>
                </a:lnTo>
                <a:close/>
                <a:moveTo>
                  <a:pt x="296" y="347"/>
                </a:moveTo>
                <a:lnTo>
                  <a:pt x="297" y="347"/>
                </a:lnTo>
                <a:lnTo>
                  <a:pt x="298" y="347"/>
                </a:lnTo>
                <a:lnTo>
                  <a:pt x="298" y="346"/>
                </a:lnTo>
                <a:lnTo>
                  <a:pt x="297" y="345"/>
                </a:lnTo>
                <a:lnTo>
                  <a:pt x="295" y="346"/>
                </a:lnTo>
                <a:lnTo>
                  <a:pt x="296" y="347"/>
                </a:lnTo>
                <a:close/>
                <a:moveTo>
                  <a:pt x="304" y="355"/>
                </a:moveTo>
                <a:lnTo>
                  <a:pt x="306" y="354"/>
                </a:lnTo>
                <a:lnTo>
                  <a:pt x="305" y="354"/>
                </a:lnTo>
                <a:lnTo>
                  <a:pt x="304" y="351"/>
                </a:lnTo>
                <a:lnTo>
                  <a:pt x="302" y="354"/>
                </a:lnTo>
                <a:lnTo>
                  <a:pt x="304" y="355"/>
                </a:lnTo>
                <a:close/>
                <a:moveTo>
                  <a:pt x="303" y="429"/>
                </a:moveTo>
                <a:lnTo>
                  <a:pt x="304" y="431"/>
                </a:lnTo>
                <a:lnTo>
                  <a:pt x="305" y="430"/>
                </a:lnTo>
                <a:lnTo>
                  <a:pt x="306" y="430"/>
                </a:lnTo>
                <a:lnTo>
                  <a:pt x="305" y="427"/>
                </a:lnTo>
                <a:lnTo>
                  <a:pt x="304" y="427"/>
                </a:lnTo>
                <a:lnTo>
                  <a:pt x="303" y="429"/>
                </a:lnTo>
                <a:close/>
                <a:moveTo>
                  <a:pt x="307" y="368"/>
                </a:moveTo>
                <a:lnTo>
                  <a:pt x="308" y="367"/>
                </a:lnTo>
                <a:lnTo>
                  <a:pt x="307" y="366"/>
                </a:lnTo>
                <a:lnTo>
                  <a:pt x="306" y="366"/>
                </a:lnTo>
                <a:lnTo>
                  <a:pt x="307" y="368"/>
                </a:lnTo>
                <a:close/>
                <a:moveTo>
                  <a:pt x="393" y="517"/>
                </a:moveTo>
                <a:lnTo>
                  <a:pt x="398" y="524"/>
                </a:lnTo>
                <a:lnTo>
                  <a:pt x="405" y="530"/>
                </a:lnTo>
                <a:lnTo>
                  <a:pt x="411" y="536"/>
                </a:lnTo>
                <a:lnTo>
                  <a:pt x="414" y="538"/>
                </a:lnTo>
                <a:lnTo>
                  <a:pt x="415" y="539"/>
                </a:lnTo>
                <a:lnTo>
                  <a:pt x="416" y="540"/>
                </a:lnTo>
                <a:lnTo>
                  <a:pt x="417" y="541"/>
                </a:lnTo>
                <a:lnTo>
                  <a:pt x="418" y="542"/>
                </a:lnTo>
                <a:lnTo>
                  <a:pt x="419" y="543"/>
                </a:lnTo>
                <a:lnTo>
                  <a:pt x="419" y="544"/>
                </a:lnTo>
                <a:lnTo>
                  <a:pt x="420" y="543"/>
                </a:lnTo>
                <a:lnTo>
                  <a:pt x="422" y="546"/>
                </a:lnTo>
                <a:lnTo>
                  <a:pt x="424" y="548"/>
                </a:lnTo>
                <a:lnTo>
                  <a:pt x="425" y="549"/>
                </a:lnTo>
                <a:lnTo>
                  <a:pt x="426" y="551"/>
                </a:lnTo>
                <a:lnTo>
                  <a:pt x="427" y="550"/>
                </a:lnTo>
                <a:lnTo>
                  <a:pt x="432" y="548"/>
                </a:lnTo>
                <a:lnTo>
                  <a:pt x="431" y="546"/>
                </a:lnTo>
                <a:lnTo>
                  <a:pt x="432" y="544"/>
                </a:lnTo>
                <a:lnTo>
                  <a:pt x="433" y="543"/>
                </a:lnTo>
                <a:lnTo>
                  <a:pt x="435" y="542"/>
                </a:lnTo>
                <a:lnTo>
                  <a:pt x="437" y="541"/>
                </a:lnTo>
                <a:lnTo>
                  <a:pt x="440" y="540"/>
                </a:lnTo>
                <a:lnTo>
                  <a:pt x="442" y="539"/>
                </a:lnTo>
                <a:lnTo>
                  <a:pt x="441" y="536"/>
                </a:lnTo>
                <a:lnTo>
                  <a:pt x="440" y="534"/>
                </a:lnTo>
                <a:lnTo>
                  <a:pt x="441" y="534"/>
                </a:lnTo>
                <a:lnTo>
                  <a:pt x="442" y="533"/>
                </a:lnTo>
                <a:lnTo>
                  <a:pt x="440" y="533"/>
                </a:lnTo>
                <a:lnTo>
                  <a:pt x="439" y="532"/>
                </a:lnTo>
                <a:lnTo>
                  <a:pt x="437" y="532"/>
                </a:lnTo>
                <a:lnTo>
                  <a:pt x="436" y="532"/>
                </a:lnTo>
                <a:lnTo>
                  <a:pt x="436" y="531"/>
                </a:lnTo>
                <a:lnTo>
                  <a:pt x="435" y="531"/>
                </a:lnTo>
                <a:lnTo>
                  <a:pt x="434" y="531"/>
                </a:lnTo>
                <a:lnTo>
                  <a:pt x="434" y="530"/>
                </a:lnTo>
                <a:lnTo>
                  <a:pt x="433" y="530"/>
                </a:lnTo>
                <a:lnTo>
                  <a:pt x="433" y="528"/>
                </a:lnTo>
                <a:lnTo>
                  <a:pt x="432" y="527"/>
                </a:lnTo>
                <a:lnTo>
                  <a:pt x="431" y="526"/>
                </a:lnTo>
                <a:lnTo>
                  <a:pt x="430" y="525"/>
                </a:lnTo>
                <a:lnTo>
                  <a:pt x="427" y="521"/>
                </a:lnTo>
                <a:lnTo>
                  <a:pt x="425" y="518"/>
                </a:lnTo>
                <a:lnTo>
                  <a:pt x="423" y="515"/>
                </a:lnTo>
                <a:lnTo>
                  <a:pt x="422" y="513"/>
                </a:lnTo>
                <a:lnTo>
                  <a:pt x="420" y="511"/>
                </a:lnTo>
                <a:lnTo>
                  <a:pt x="419" y="508"/>
                </a:lnTo>
                <a:lnTo>
                  <a:pt x="419" y="507"/>
                </a:lnTo>
                <a:lnTo>
                  <a:pt x="416" y="507"/>
                </a:lnTo>
                <a:lnTo>
                  <a:pt x="415" y="507"/>
                </a:lnTo>
                <a:lnTo>
                  <a:pt x="414" y="507"/>
                </a:lnTo>
                <a:lnTo>
                  <a:pt x="411" y="507"/>
                </a:lnTo>
                <a:lnTo>
                  <a:pt x="411" y="508"/>
                </a:lnTo>
                <a:lnTo>
                  <a:pt x="410" y="508"/>
                </a:lnTo>
                <a:lnTo>
                  <a:pt x="409" y="508"/>
                </a:lnTo>
                <a:lnTo>
                  <a:pt x="408" y="509"/>
                </a:lnTo>
                <a:lnTo>
                  <a:pt x="413" y="521"/>
                </a:lnTo>
                <a:lnTo>
                  <a:pt x="405" y="524"/>
                </a:lnTo>
                <a:lnTo>
                  <a:pt x="404" y="524"/>
                </a:lnTo>
                <a:lnTo>
                  <a:pt x="402" y="522"/>
                </a:lnTo>
                <a:lnTo>
                  <a:pt x="401" y="521"/>
                </a:lnTo>
                <a:lnTo>
                  <a:pt x="400" y="517"/>
                </a:lnTo>
                <a:lnTo>
                  <a:pt x="398" y="513"/>
                </a:lnTo>
                <a:lnTo>
                  <a:pt x="397" y="514"/>
                </a:lnTo>
                <a:lnTo>
                  <a:pt x="393" y="516"/>
                </a:lnTo>
                <a:lnTo>
                  <a:pt x="393" y="517"/>
                </a:lnTo>
                <a:close/>
                <a:moveTo>
                  <a:pt x="431" y="524"/>
                </a:moveTo>
                <a:lnTo>
                  <a:pt x="431" y="525"/>
                </a:lnTo>
                <a:lnTo>
                  <a:pt x="433" y="527"/>
                </a:lnTo>
                <a:lnTo>
                  <a:pt x="433" y="528"/>
                </a:lnTo>
                <a:lnTo>
                  <a:pt x="434" y="528"/>
                </a:lnTo>
                <a:lnTo>
                  <a:pt x="434" y="530"/>
                </a:lnTo>
                <a:lnTo>
                  <a:pt x="435" y="530"/>
                </a:lnTo>
                <a:lnTo>
                  <a:pt x="435" y="531"/>
                </a:lnTo>
                <a:lnTo>
                  <a:pt x="436" y="531"/>
                </a:lnTo>
                <a:lnTo>
                  <a:pt x="439" y="531"/>
                </a:lnTo>
                <a:lnTo>
                  <a:pt x="441" y="532"/>
                </a:lnTo>
                <a:lnTo>
                  <a:pt x="446" y="534"/>
                </a:lnTo>
                <a:lnTo>
                  <a:pt x="448" y="534"/>
                </a:lnTo>
                <a:lnTo>
                  <a:pt x="449" y="532"/>
                </a:lnTo>
                <a:lnTo>
                  <a:pt x="449" y="531"/>
                </a:lnTo>
                <a:lnTo>
                  <a:pt x="450" y="527"/>
                </a:lnTo>
                <a:lnTo>
                  <a:pt x="451" y="526"/>
                </a:lnTo>
                <a:lnTo>
                  <a:pt x="451" y="525"/>
                </a:lnTo>
                <a:lnTo>
                  <a:pt x="451" y="524"/>
                </a:lnTo>
                <a:lnTo>
                  <a:pt x="451" y="523"/>
                </a:lnTo>
                <a:lnTo>
                  <a:pt x="452" y="523"/>
                </a:lnTo>
                <a:lnTo>
                  <a:pt x="452" y="522"/>
                </a:lnTo>
                <a:lnTo>
                  <a:pt x="450" y="517"/>
                </a:lnTo>
                <a:lnTo>
                  <a:pt x="448" y="514"/>
                </a:lnTo>
                <a:lnTo>
                  <a:pt x="443" y="516"/>
                </a:lnTo>
                <a:lnTo>
                  <a:pt x="441" y="517"/>
                </a:lnTo>
                <a:lnTo>
                  <a:pt x="440" y="518"/>
                </a:lnTo>
                <a:lnTo>
                  <a:pt x="432" y="523"/>
                </a:lnTo>
                <a:lnTo>
                  <a:pt x="431" y="524"/>
                </a:lnTo>
                <a:close/>
                <a:moveTo>
                  <a:pt x="436" y="708"/>
                </a:moveTo>
                <a:lnTo>
                  <a:pt x="437" y="709"/>
                </a:lnTo>
                <a:lnTo>
                  <a:pt x="439" y="708"/>
                </a:lnTo>
                <a:lnTo>
                  <a:pt x="439" y="707"/>
                </a:lnTo>
                <a:lnTo>
                  <a:pt x="437" y="706"/>
                </a:lnTo>
                <a:lnTo>
                  <a:pt x="435" y="707"/>
                </a:lnTo>
                <a:lnTo>
                  <a:pt x="436" y="708"/>
                </a:lnTo>
                <a:close/>
                <a:moveTo>
                  <a:pt x="436" y="692"/>
                </a:moveTo>
                <a:lnTo>
                  <a:pt x="442" y="702"/>
                </a:lnTo>
                <a:lnTo>
                  <a:pt x="443" y="702"/>
                </a:lnTo>
                <a:lnTo>
                  <a:pt x="443" y="705"/>
                </a:lnTo>
                <a:lnTo>
                  <a:pt x="444" y="706"/>
                </a:lnTo>
                <a:lnTo>
                  <a:pt x="446" y="703"/>
                </a:lnTo>
                <a:lnTo>
                  <a:pt x="449" y="702"/>
                </a:lnTo>
                <a:lnTo>
                  <a:pt x="450" y="702"/>
                </a:lnTo>
                <a:lnTo>
                  <a:pt x="452" y="701"/>
                </a:lnTo>
                <a:lnTo>
                  <a:pt x="451" y="699"/>
                </a:lnTo>
                <a:lnTo>
                  <a:pt x="444" y="688"/>
                </a:lnTo>
                <a:lnTo>
                  <a:pt x="443" y="688"/>
                </a:lnTo>
                <a:lnTo>
                  <a:pt x="442" y="689"/>
                </a:lnTo>
                <a:lnTo>
                  <a:pt x="436" y="692"/>
                </a:lnTo>
                <a:close/>
                <a:moveTo>
                  <a:pt x="440" y="706"/>
                </a:moveTo>
                <a:lnTo>
                  <a:pt x="441" y="707"/>
                </a:lnTo>
                <a:lnTo>
                  <a:pt x="442" y="707"/>
                </a:lnTo>
                <a:lnTo>
                  <a:pt x="441" y="706"/>
                </a:lnTo>
                <a:lnTo>
                  <a:pt x="441" y="703"/>
                </a:lnTo>
                <a:lnTo>
                  <a:pt x="439" y="705"/>
                </a:lnTo>
                <a:lnTo>
                  <a:pt x="440" y="706"/>
                </a:lnTo>
                <a:close/>
                <a:moveTo>
                  <a:pt x="442" y="688"/>
                </a:moveTo>
                <a:lnTo>
                  <a:pt x="454" y="680"/>
                </a:lnTo>
                <a:lnTo>
                  <a:pt x="456" y="680"/>
                </a:lnTo>
                <a:lnTo>
                  <a:pt x="454" y="678"/>
                </a:lnTo>
                <a:lnTo>
                  <a:pt x="454" y="677"/>
                </a:lnTo>
                <a:lnTo>
                  <a:pt x="453" y="677"/>
                </a:lnTo>
                <a:lnTo>
                  <a:pt x="453" y="676"/>
                </a:lnTo>
                <a:lnTo>
                  <a:pt x="440" y="684"/>
                </a:lnTo>
                <a:lnTo>
                  <a:pt x="442" y="688"/>
                </a:lnTo>
                <a:close/>
                <a:moveTo>
                  <a:pt x="448" y="685"/>
                </a:moveTo>
                <a:lnTo>
                  <a:pt x="454" y="698"/>
                </a:lnTo>
                <a:lnTo>
                  <a:pt x="456" y="699"/>
                </a:lnTo>
                <a:lnTo>
                  <a:pt x="457" y="698"/>
                </a:lnTo>
                <a:lnTo>
                  <a:pt x="458" y="698"/>
                </a:lnTo>
                <a:lnTo>
                  <a:pt x="457" y="697"/>
                </a:lnTo>
                <a:lnTo>
                  <a:pt x="450" y="683"/>
                </a:lnTo>
                <a:lnTo>
                  <a:pt x="448" y="685"/>
                </a:lnTo>
                <a:close/>
                <a:moveTo>
                  <a:pt x="450" y="541"/>
                </a:moveTo>
                <a:lnTo>
                  <a:pt x="451" y="540"/>
                </a:lnTo>
                <a:lnTo>
                  <a:pt x="451" y="539"/>
                </a:lnTo>
                <a:lnTo>
                  <a:pt x="454" y="536"/>
                </a:lnTo>
                <a:lnTo>
                  <a:pt x="457" y="536"/>
                </a:lnTo>
                <a:lnTo>
                  <a:pt x="458" y="535"/>
                </a:lnTo>
                <a:lnTo>
                  <a:pt x="459" y="535"/>
                </a:lnTo>
                <a:lnTo>
                  <a:pt x="456" y="527"/>
                </a:lnTo>
                <a:lnTo>
                  <a:pt x="456" y="526"/>
                </a:lnTo>
                <a:lnTo>
                  <a:pt x="454" y="526"/>
                </a:lnTo>
                <a:lnTo>
                  <a:pt x="454" y="525"/>
                </a:lnTo>
                <a:lnTo>
                  <a:pt x="453" y="523"/>
                </a:lnTo>
                <a:lnTo>
                  <a:pt x="452" y="523"/>
                </a:lnTo>
                <a:lnTo>
                  <a:pt x="452" y="524"/>
                </a:lnTo>
                <a:lnTo>
                  <a:pt x="452" y="525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50" y="531"/>
                </a:lnTo>
                <a:lnTo>
                  <a:pt x="450" y="532"/>
                </a:lnTo>
                <a:lnTo>
                  <a:pt x="449" y="533"/>
                </a:lnTo>
                <a:lnTo>
                  <a:pt x="449" y="534"/>
                </a:lnTo>
                <a:lnTo>
                  <a:pt x="449" y="535"/>
                </a:lnTo>
                <a:lnTo>
                  <a:pt x="449" y="536"/>
                </a:lnTo>
                <a:lnTo>
                  <a:pt x="450" y="538"/>
                </a:lnTo>
                <a:lnTo>
                  <a:pt x="449" y="539"/>
                </a:lnTo>
                <a:lnTo>
                  <a:pt x="450" y="541"/>
                </a:lnTo>
                <a:close/>
                <a:moveTo>
                  <a:pt x="453" y="684"/>
                </a:moveTo>
                <a:lnTo>
                  <a:pt x="457" y="682"/>
                </a:lnTo>
                <a:lnTo>
                  <a:pt x="456" y="680"/>
                </a:lnTo>
                <a:lnTo>
                  <a:pt x="456" y="681"/>
                </a:lnTo>
                <a:lnTo>
                  <a:pt x="452" y="682"/>
                </a:lnTo>
                <a:lnTo>
                  <a:pt x="453" y="684"/>
                </a:lnTo>
                <a:close/>
                <a:moveTo>
                  <a:pt x="465" y="601"/>
                </a:moveTo>
                <a:lnTo>
                  <a:pt x="467" y="603"/>
                </a:lnTo>
                <a:lnTo>
                  <a:pt x="469" y="607"/>
                </a:lnTo>
                <a:lnTo>
                  <a:pt x="473" y="609"/>
                </a:lnTo>
                <a:lnTo>
                  <a:pt x="474" y="610"/>
                </a:lnTo>
                <a:lnTo>
                  <a:pt x="475" y="611"/>
                </a:lnTo>
                <a:lnTo>
                  <a:pt x="476" y="613"/>
                </a:lnTo>
                <a:lnTo>
                  <a:pt x="477" y="614"/>
                </a:lnTo>
                <a:lnTo>
                  <a:pt x="478" y="615"/>
                </a:lnTo>
                <a:lnTo>
                  <a:pt x="476" y="609"/>
                </a:lnTo>
                <a:lnTo>
                  <a:pt x="475" y="608"/>
                </a:lnTo>
                <a:lnTo>
                  <a:pt x="465" y="589"/>
                </a:lnTo>
                <a:lnTo>
                  <a:pt x="465" y="601"/>
                </a:lnTo>
                <a:close/>
                <a:moveTo>
                  <a:pt x="465" y="633"/>
                </a:moveTo>
                <a:lnTo>
                  <a:pt x="474" y="627"/>
                </a:lnTo>
                <a:lnTo>
                  <a:pt x="475" y="627"/>
                </a:lnTo>
                <a:lnTo>
                  <a:pt x="473" y="626"/>
                </a:lnTo>
                <a:lnTo>
                  <a:pt x="471" y="625"/>
                </a:lnTo>
                <a:lnTo>
                  <a:pt x="469" y="623"/>
                </a:lnTo>
                <a:lnTo>
                  <a:pt x="468" y="622"/>
                </a:lnTo>
                <a:lnTo>
                  <a:pt x="466" y="620"/>
                </a:lnTo>
                <a:lnTo>
                  <a:pt x="465" y="619"/>
                </a:lnTo>
                <a:lnTo>
                  <a:pt x="465" y="620"/>
                </a:lnTo>
                <a:lnTo>
                  <a:pt x="465" y="633"/>
                </a:lnTo>
                <a:close/>
                <a:moveTo>
                  <a:pt x="467" y="718"/>
                </a:moveTo>
                <a:lnTo>
                  <a:pt x="474" y="714"/>
                </a:lnTo>
                <a:lnTo>
                  <a:pt x="471" y="710"/>
                </a:lnTo>
                <a:lnTo>
                  <a:pt x="465" y="714"/>
                </a:lnTo>
                <a:lnTo>
                  <a:pt x="467" y="718"/>
                </a:lnTo>
                <a:close/>
                <a:moveTo>
                  <a:pt x="471" y="726"/>
                </a:moveTo>
                <a:lnTo>
                  <a:pt x="476" y="724"/>
                </a:lnTo>
                <a:lnTo>
                  <a:pt x="474" y="719"/>
                </a:lnTo>
                <a:lnTo>
                  <a:pt x="469" y="722"/>
                </a:lnTo>
                <a:lnTo>
                  <a:pt x="471" y="726"/>
                </a:lnTo>
                <a:close/>
                <a:moveTo>
                  <a:pt x="471" y="733"/>
                </a:moveTo>
                <a:lnTo>
                  <a:pt x="474" y="739"/>
                </a:lnTo>
                <a:lnTo>
                  <a:pt x="477" y="736"/>
                </a:lnTo>
                <a:lnTo>
                  <a:pt x="474" y="731"/>
                </a:lnTo>
                <a:lnTo>
                  <a:pt x="471" y="733"/>
                </a:lnTo>
                <a:close/>
                <a:moveTo>
                  <a:pt x="475" y="740"/>
                </a:moveTo>
                <a:lnTo>
                  <a:pt x="478" y="747"/>
                </a:lnTo>
                <a:lnTo>
                  <a:pt x="483" y="744"/>
                </a:lnTo>
                <a:lnTo>
                  <a:pt x="482" y="741"/>
                </a:lnTo>
                <a:lnTo>
                  <a:pt x="479" y="742"/>
                </a:lnTo>
                <a:lnTo>
                  <a:pt x="478" y="740"/>
                </a:lnTo>
                <a:lnTo>
                  <a:pt x="477" y="739"/>
                </a:lnTo>
                <a:lnTo>
                  <a:pt x="475" y="740"/>
                </a:lnTo>
                <a:close/>
                <a:moveTo>
                  <a:pt x="476" y="701"/>
                </a:moveTo>
                <a:lnTo>
                  <a:pt x="478" y="706"/>
                </a:lnTo>
                <a:lnTo>
                  <a:pt x="480" y="710"/>
                </a:lnTo>
                <a:lnTo>
                  <a:pt x="478" y="711"/>
                </a:lnTo>
                <a:lnTo>
                  <a:pt x="482" y="718"/>
                </a:lnTo>
                <a:lnTo>
                  <a:pt x="478" y="720"/>
                </a:lnTo>
                <a:lnTo>
                  <a:pt x="480" y="726"/>
                </a:lnTo>
                <a:lnTo>
                  <a:pt x="488" y="722"/>
                </a:lnTo>
                <a:lnTo>
                  <a:pt x="493" y="728"/>
                </a:lnTo>
                <a:lnTo>
                  <a:pt x="486" y="732"/>
                </a:lnTo>
                <a:lnTo>
                  <a:pt x="491" y="740"/>
                </a:lnTo>
                <a:lnTo>
                  <a:pt x="492" y="739"/>
                </a:lnTo>
                <a:lnTo>
                  <a:pt x="494" y="737"/>
                </a:lnTo>
                <a:lnTo>
                  <a:pt x="494" y="736"/>
                </a:lnTo>
                <a:lnTo>
                  <a:pt x="496" y="735"/>
                </a:lnTo>
                <a:lnTo>
                  <a:pt x="522" y="720"/>
                </a:lnTo>
                <a:lnTo>
                  <a:pt x="520" y="718"/>
                </a:lnTo>
                <a:lnTo>
                  <a:pt x="520" y="717"/>
                </a:lnTo>
                <a:lnTo>
                  <a:pt x="514" y="707"/>
                </a:lnTo>
                <a:lnTo>
                  <a:pt x="500" y="716"/>
                </a:lnTo>
                <a:lnTo>
                  <a:pt x="499" y="711"/>
                </a:lnTo>
                <a:lnTo>
                  <a:pt x="508" y="707"/>
                </a:lnTo>
                <a:lnTo>
                  <a:pt x="509" y="706"/>
                </a:lnTo>
                <a:lnTo>
                  <a:pt x="510" y="708"/>
                </a:lnTo>
                <a:lnTo>
                  <a:pt x="513" y="706"/>
                </a:lnTo>
                <a:lnTo>
                  <a:pt x="513" y="705"/>
                </a:lnTo>
                <a:lnTo>
                  <a:pt x="512" y="703"/>
                </a:lnTo>
                <a:lnTo>
                  <a:pt x="510" y="699"/>
                </a:lnTo>
                <a:lnTo>
                  <a:pt x="508" y="695"/>
                </a:lnTo>
                <a:lnTo>
                  <a:pt x="505" y="692"/>
                </a:lnTo>
                <a:lnTo>
                  <a:pt x="505" y="691"/>
                </a:lnTo>
                <a:lnTo>
                  <a:pt x="504" y="690"/>
                </a:lnTo>
                <a:lnTo>
                  <a:pt x="504" y="689"/>
                </a:lnTo>
                <a:lnTo>
                  <a:pt x="503" y="688"/>
                </a:lnTo>
                <a:lnTo>
                  <a:pt x="503" y="686"/>
                </a:lnTo>
                <a:lnTo>
                  <a:pt x="501" y="688"/>
                </a:lnTo>
                <a:lnTo>
                  <a:pt x="502" y="689"/>
                </a:lnTo>
                <a:lnTo>
                  <a:pt x="502" y="690"/>
                </a:lnTo>
                <a:lnTo>
                  <a:pt x="502" y="691"/>
                </a:lnTo>
                <a:lnTo>
                  <a:pt x="502" y="692"/>
                </a:lnTo>
                <a:lnTo>
                  <a:pt x="501" y="691"/>
                </a:lnTo>
                <a:lnTo>
                  <a:pt x="500" y="688"/>
                </a:lnTo>
                <a:lnTo>
                  <a:pt x="500" y="689"/>
                </a:lnTo>
                <a:lnTo>
                  <a:pt x="499" y="689"/>
                </a:lnTo>
                <a:lnTo>
                  <a:pt x="500" y="692"/>
                </a:lnTo>
                <a:lnTo>
                  <a:pt x="499" y="693"/>
                </a:lnTo>
                <a:lnTo>
                  <a:pt x="495" y="695"/>
                </a:lnTo>
                <a:lnTo>
                  <a:pt x="493" y="692"/>
                </a:lnTo>
                <a:lnTo>
                  <a:pt x="492" y="692"/>
                </a:lnTo>
                <a:lnTo>
                  <a:pt x="491" y="693"/>
                </a:lnTo>
                <a:lnTo>
                  <a:pt x="489" y="693"/>
                </a:lnTo>
                <a:lnTo>
                  <a:pt x="492" y="697"/>
                </a:lnTo>
                <a:lnTo>
                  <a:pt x="491" y="698"/>
                </a:lnTo>
                <a:lnTo>
                  <a:pt x="488" y="694"/>
                </a:lnTo>
                <a:lnTo>
                  <a:pt x="486" y="695"/>
                </a:lnTo>
                <a:lnTo>
                  <a:pt x="485" y="697"/>
                </a:lnTo>
                <a:lnTo>
                  <a:pt x="483" y="698"/>
                </a:lnTo>
                <a:lnTo>
                  <a:pt x="478" y="700"/>
                </a:lnTo>
                <a:lnTo>
                  <a:pt x="477" y="701"/>
                </a:lnTo>
                <a:lnTo>
                  <a:pt x="476" y="701"/>
                </a:lnTo>
                <a:close/>
                <a:moveTo>
                  <a:pt x="485" y="743"/>
                </a:moveTo>
                <a:lnTo>
                  <a:pt x="487" y="742"/>
                </a:lnTo>
                <a:lnTo>
                  <a:pt x="486" y="741"/>
                </a:lnTo>
                <a:lnTo>
                  <a:pt x="485" y="742"/>
                </a:lnTo>
                <a:lnTo>
                  <a:pt x="485" y="743"/>
                </a:lnTo>
                <a:close/>
                <a:moveTo>
                  <a:pt x="551" y="391"/>
                </a:moveTo>
                <a:lnTo>
                  <a:pt x="556" y="400"/>
                </a:lnTo>
                <a:lnTo>
                  <a:pt x="560" y="394"/>
                </a:lnTo>
                <a:lnTo>
                  <a:pt x="563" y="400"/>
                </a:lnTo>
                <a:lnTo>
                  <a:pt x="563" y="401"/>
                </a:lnTo>
                <a:lnTo>
                  <a:pt x="564" y="400"/>
                </a:lnTo>
                <a:lnTo>
                  <a:pt x="566" y="399"/>
                </a:lnTo>
                <a:lnTo>
                  <a:pt x="569" y="398"/>
                </a:lnTo>
                <a:lnTo>
                  <a:pt x="570" y="397"/>
                </a:lnTo>
                <a:lnTo>
                  <a:pt x="571" y="396"/>
                </a:lnTo>
                <a:lnTo>
                  <a:pt x="572" y="397"/>
                </a:lnTo>
                <a:lnTo>
                  <a:pt x="573" y="394"/>
                </a:lnTo>
                <a:lnTo>
                  <a:pt x="573" y="396"/>
                </a:lnTo>
                <a:lnTo>
                  <a:pt x="575" y="397"/>
                </a:lnTo>
                <a:lnTo>
                  <a:pt x="581" y="393"/>
                </a:lnTo>
                <a:lnTo>
                  <a:pt x="583" y="392"/>
                </a:lnTo>
                <a:lnTo>
                  <a:pt x="583" y="391"/>
                </a:lnTo>
                <a:lnTo>
                  <a:pt x="582" y="391"/>
                </a:lnTo>
                <a:lnTo>
                  <a:pt x="582" y="390"/>
                </a:lnTo>
                <a:lnTo>
                  <a:pt x="582" y="389"/>
                </a:lnTo>
                <a:lnTo>
                  <a:pt x="581" y="388"/>
                </a:lnTo>
                <a:lnTo>
                  <a:pt x="580" y="389"/>
                </a:lnTo>
                <a:lnTo>
                  <a:pt x="579" y="389"/>
                </a:lnTo>
                <a:lnTo>
                  <a:pt x="573" y="387"/>
                </a:lnTo>
                <a:lnTo>
                  <a:pt x="571" y="384"/>
                </a:lnTo>
                <a:lnTo>
                  <a:pt x="569" y="380"/>
                </a:lnTo>
                <a:lnTo>
                  <a:pt x="572" y="379"/>
                </a:lnTo>
                <a:lnTo>
                  <a:pt x="574" y="376"/>
                </a:lnTo>
                <a:lnTo>
                  <a:pt x="573" y="375"/>
                </a:lnTo>
                <a:lnTo>
                  <a:pt x="573" y="374"/>
                </a:lnTo>
                <a:lnTo>
                  <a:pt x="573" y="373"/>
                </a:lnTo>
                <a:lnTo>
                  <a:pt x="578" y="367"/>
                </a:lnTo>
                <a:lnTo>
                  <a:pt x="577" y="366"/>
                </a:lnTo>
                <a:lnTo>
                  <a:pt x="579" y="363"/>
                </a:lnTo>
                <a:lnTo>
                  <a:pt x="577" y="362"/>
                </a:lnTo>
                <a:lnTo>
                  <a:pt x="573" y="360"/>
                </a:lnTo>
                <a:lnTo>
                  <a:pt x="570" y="358"/>
                </a:lnTo>
                <a:lnTo>
                  <a:pt x="568" y="357"/>
                </a:lnTo>
                <a:lnTo>
                  <a:pt x="566" y="357"/>
                </a:lnTo>
                <a:lnTo>
                  <a:pt x="562" y="368"/>
                </a:lnTo>
                <a:lnTo>
                  <a:pt x="563" y="369"/>
                </a:lnTo>
                <a:lnTo>
                  <a:pt x="564" y="371"/>
                </a:lnTo>
                <a:lnTo>
                  <a:pt x="561" y="375"/>
                </a:lnTo>
                <a:lnTo>
                  <a:pt x="554" y="385"/>
                </a:lnTo>
                <a:lnTo>
                  <a:pt x="554" y="388"/>
                </a:lnTo>
                <a:lnTo>
                  <a:pt x="552" y="391"/>
                </a:lnTo>
                <a:lnTo>
                  <a:pt x="551" y="391"/>
                </a:lnTo>
                <a:close/>
                <a:moveTo>
                  <a:pt x="557" y="655"/>
                </a:moveTo>
                <a:lnTo>
                  <a:pt x="557" y="656"/>
                </a:lnTo>
                <a:lnTo>
                  <a:pt x="560" y="660"/>
                </a:lnTo>
                <a:lnTo>
                  <a:pt x="561" y="659"/>
                </a:lnTo>
                <a:lnTo>
                  <a:pt x="562" y="658"/>
                </a:lnTo>
                <a:lnTo>
                  <a:pt x="558" y="653"/>
                </a:lnTo>
                <a:lnTo>
                  <a:pt x="557" y="655"/>
                </a:lnTo>
                <a:close/>
                <a:moveTo>
                  <a:pt x="579" y="548"/>
                </a:moveTo>
                <a:lnTo>
                  <a:pt x="585" y="558"/>
                </a:lnTo>
                <a:lnTo>
                  <a:pt x="588" y="565"/>
                </a:lnTo>
                <a:lnTo>
                  <a:pt x="589" y="565"/>
                </a:lnTo>
                <a:lnTo>
                  <a:pt x="589" y="566"/>
                </a:lnTo>
                <a:lnTo>
                  <a:pt x="592" y="572"/>
                </a:lnTo>
                <a:lnTo>
                  <a:pt x="595" y="575"/>
                </a:lnTo>
                <a:lnTo>
                  <a:pt x="600" y="573"/>
                </a:lnTo>
                <a:lnTo>
                  <a:pt x="600" y="572"/>
                </a:lnTo>
                <a:lnTo>
                  <a:pt x="616" y="563"/>
                </a:lnTo>
                <a:lnTo>
                  <a:pt x="617" y="563"/>
                </a:lnTo>
                <a:lnTo>
                  <a:pt x="611" y="559"/>
                </a:lnTo>
                <a:lnTo>
                  <a:pt x="601" y="555"/>
                </a:lnTo>
                <a:lnTo>
                  <a:pt x="598" y="552"/>
                </a:lnTo>
                <a:lnTo>
                  <a:pt x="594" y="550"/>
                </a:lnTo>
                <a:lnTo>
                  <a:pt x="586" y="544"/>
                </a:lnTo>
                <a:lnTo>
                  <a:pt x="585" y="544"/>
                </a:lnTo>
                <a:lnTo>
                  <a:pt x="582" y="543"/>
                </a:lnTo>
                <a:lnTo>
                  <a:pt x="581" y="543"/>
                </a:lnTo>
                <a:lnTo>
                  <a:pt x="580" y="543"/>
                </a:lnTo>
                <a:lnTo>
                  <a:pt x="578" y="546"/>
                </a:lnTo>
                <a:lnTo>
                  <a:pt x="579" y="548"/>
                </a:lnTo>
                <a:close/>
                <a:moveTo>
                  <a:pt x="589" y="656"/>
                </a:moveTo>
                <a:lnTo>
                  <a:pt x="590" y="657"/>
                </a:lnTo>
                <a:lnTo>
                  <a:pt x="590" y="659"/>
                </a:lnTo>
                <a:lnTo>
                  <a:pt x="591" y="659"/>
                </a:lnTo>
                <a:lnTo>
                  <a:pt x="594" y="657"/>
                </a:lnTo>
                <a:lnTo>
                  <a:pt x="592" y="657"/>
                </a:lnTo>
                <a:lnTo>
                  <a:pt x="592" y="656"/>
                </a:lnTo>
                <a:lnTo>
                  <a:pt x="591" y="655"/>
                </a:lnTo>
                <a:lnTo>
                  <a:pt x="590" y="655"/>
                </a:lnTo>
                <a:lnTo>
                  <a:pt x="589" y="656"/>
                </a:lnTo>
                <a:close/>
                <a:moveTo>
                  <a:pt x="600" y="586"/>
                </a:moveTo>
                <a:lnTo>
                  <a:pt x="601" y="588"/>
                </a:lnTo>
                <a:lnTo>
                  <a:pt x="603" y="590"/>
                </a:lnTo>
                <a:lnTo>
                  <a:pt x="604" y="591"/>
                </a:lnTo>
                <a:lnTo>
                  <a:pt x="604" y="590"/>
                </a:lnTo>
                <a:lnTo>
                  <a:pt x="607" y="589"/>
                </a:lnTo>
                <a:lnTo>
                  <a:pt x="609" y="586"/>
                </a:lnTo>
                <a:lnTo>
                  <a:pt x="614" y="584"/>
                </a:lnTo>
                <a:lnTo>
                  <a:pt x="622" y="580"/>
                </a:lnTo>
                <a:lnTo>
                  <a:pt x="625" y="577"/>
                </a:lnTo>
                <a:lnTo>
                  <a:pt x="629" y="576"/>
                </a:lnTo>
                <a:lnTo>
                  <a:pt x="633" y="573"/>
                </a:lnTo>
                <a:lnTo>
                  <a:pt x="626" y="569"/>
                </a:lnTo>
                <a:lnTo>
                  <a:pt x="626" y="572"/>
                </a:lnTo>
                <a:lnTo>
                  <a:pt x="614" y="578"/>
                </a:lnTo>
                <a:lnTo>
                  <a:pt x="611" y="581"/>
                </a:lnTo>
                <a:lnTo>
                  <a:pt x="607" y="582"/>
                </a:lnTo>
                <a:lnTo>
                  <a:pt x="606" y="583"/>
                </a:lnTo>
                <a:lnTo>
                  <a:pt x="600" y="585"/>
                </a:lnTo>
                <a:lnTo>
                  <a:pt x="600" y="586"/>
                </a:lnTo>
                <a:close/>
                <a:moveTo>
                  <a:pt x="639" y="602"/>
                </a:moveTo>
                <a:lnTo>
                  <a:pt x="641" y="606"/>
                </a:lnTo>
                <a:lnTo>
                  <a:pt x="641" y="607"/>
                </a:lnTo>
                <a:lnTo>
                  <a:pt x="642" y="608"/>
                </a:lnTo>
                <a:lnTo>
                  <a:pt x="642" y="609"/>
                </a:lnTo>
                <a:lnTo>
                  <a:pt x="644" y="611"/>
                </a:lnTo>
                <a:lnTo>
                  <a:pt x="646" y="614"/>
                </a:lnTo>
                <a:lnTo>
                  <a:pt x="647" y="615"/>
                </a:lnTo>
                <a:lnTo>
                  <a:pt x="647" y="617"/>
                </a:lnTo>
                <a:lnTo>
                  <a:pt x="649" y="620"/>
                </a:lnTo>
                <a:lnTo>
                  <a:pt x="650" y="622"/>
                </a:lnTo>
                <a:lnTo>
                  <a:pt x="654" y="628"/>
                </a:lnTo>
                <a:lnTo>
                  <a:pt x="650" y="631"/>
                </a:lnTo>
                <a:lnTo>
                  <a:pt x="651" y="633"/>
                </a:lnTo>
                <a:lnTo>
                  <a:pt x="654" y="638"/>
                </a:lnTo>
                <a:lnTo>
                  <a:pt x="656" y="641"/>
                </a:lnTo>
                <a:lnTo>
                  <a:pt x="657" y="641"/>
                </a:lnTo>
                <a:lnTo>
                  <a:pt x="655" y="638"/>
                </a:lnTo>
                <a:lnTo>
                  <a:pt x="654" y="635"/>
                </a:lnTo>
                <a:lnTo>
                  <a:pt x="652" y="632"/>
                </a:lnTo>
                <a:lnTo>
                  <a:pt x="654" y="631"/>
                </a:lnTo>
                <a:lnTo>
                  <a:pt x="656" y="631"/>
                </a:lnTo>
                <a:lnTo>
                  <a:pt x="658" y="630"/>
                </a:lnTo>
                <a:lnTo>
                  <a:pt x="659" y="628"/>
                </a:lnTo>
                <a:lnTo>
                  <a:pt x="660" y="628"/>
                </a:lnTo>
                <a:lnTo>
                  <a:pt x="661" y="627"/>
                </a:lnTo>
                <a:lnTo>
                  <a:pt x="663" y="626"/>
                </a:lnTo>
                <a:lnTo>
                  <a:pt x="664" y="626"/>
                </a:lnTo>
                <a:lnTo>
                  <a:pt x="665" y="625"/>
                </a:lnTo>
                <a:lnTo>
                  <a:pt x="673" y="620"/>
                </a:lnTo>
                <a:lnTo>
                  <a:pt x="676" y="618"/>
                </a:lnTo>
                <a:lnTo>
                  <a:pt x="678" y="617"/>
                </a:lnTo>
                <a:lnTo>
                  <a:pt x="680" y="616"/>
                </a:lnTo>
                <a:lnTo>
                  <a:pt x="682" y="615"/>
                </a:lnTo>
                <a:lnTo>
                  <a:pt x="686" y="613"/>
                </a:lnTo>
                <a:lnTo>
                  <a:pt x="689" y="610"/>
                </a:lnTo>
                <a:lnTo>
                  <a:pt x="691" y="609"/>
                </a:lnTo>
                <a:lnTo>
                  <a:pt x="694" y="606"/>
                </a:lnTo>
                <a:lnTo>
                  <a:pt x="695" y="606"/>
                </a:lnTo>
                <a:lnTo>
                  <a:pt x="697" y="606"/>
                </a:lnTo>
                <a:lnTo>
                  <a:pt x="697" y="605"/>
                </a:lnTo>
                <a:lnTo>
                  <a:pt x="698" y="605"/>
                </a:lnTo>
                <a:lnTo>
                  <a:pt x="701" y="602"/>
                </a:lnTo>
                <a:lnTo>
                  <a:pt x="701" y="601"/>
                </a:lnTo>
                <a:lnTo>
                  <a:pt x="694" y="598"/>
                </a:lnTo>
                <a:lnTo>
                  <a:pt x="689" y="596"/>
                </a:lnTo>
                <a:lnTo>
                  <a:pt x="684" y="593"/>
                </a:lnTo>
                <a:lnTo>
                  <a:pt x="682" y="597"/>
                </a:lnTo>
                <a:lnTo>
                  <a:pt x="681" y="596"/>
                </a:lnTo>
                <a:lnTo>
                  <a:pt x="683" y="593"/>
                </a:lnTo>
                <a:lnTo>
                  <a:pt x="683" y="592"/>
                </a:lnTo>
                <a:lnTo>
                  <a:pt x="676" y="589"/>
                </a:lnTo>
                <a:lnTo>
                  <a:pt x="675" y="588"/>
                </a:lnTo>
                <a:lnTo>
                  <a:pt x="672" y="586"/>
                </a:lnTo>
                <a:lnTo>
                  <a:pt x="667" y="584"/>
                </a:lnTo>
                <a:lnTo>
                  <a:pt x="664" y="586"/>
                </a:lnTo>
                <a:lnTo>
                  <a:pt x="663" y="585"/>
                </a:lnTo>
                <a:lnTo>
                  <a:pt x="661" y="585"/>
                </a:lnTo>
                <a:lnTo>
                  <a:pt x="663" y="585"/>
                </a:lnTo>
                <a:lnTo>
                  <a:pt x="666" y="583"/>
                </a:lnTo>
                <a:lnTo>
                  <a:pt x="666" y="582"/>
                </a:lnTo>
                <a:lnTo>
                  <a:pt x="665" y="582"/>
                </a:lnTo>
                <a:lnTo>
                  <a:pt x="664" y="581"/>
                </a:lnTo>
                <a:lnTo>
                  <a:pt x="661" y="580"/>
                </a:lnTo>
                <a:lnTo>
                  <a:pt x="659" y="578"/>
                </a:lnTo>
                <a:lnTo>
                  <a:pt x="656" y="576"/>
                </a:lnTo>
                <a:lnTo>
                  <a:pt x="659" y="582"/>
                </a:lnTo>
                <a:lnTo>
                  <a:pt x="659" y="583"/>
                </a:lnTo>
                <a:lnTo>
                  <a:pt x="660" y="584"/>
                </a:lnTo>
                <a:lnTo>
                  <a:pt x="659" y="585"/>
                </a:lnTo>
                <a:lnTo>
                  <a:pt x="659" y="586"/>
                </a:lnTo>
                <a:lnTo>
                  <a:pt x="658" y="586"/>
                </a:lnTo>
                <a:lnTo>
                  <a:pt x="637" y="599"/>
                </a:lnTo>
                <a:lnTo>
                  <a:pt x="639" y="602"/>
                </a:lnTo>
                <a:close/>
                <a:moveTo>
                  <a:pt x="663" y="737"/>
                </a:moveTo>
                <a:lnTo>
                  <a:pt x="664" y="739"/>
                </a:lnTo>
                <a:lnTo>
                  <a:pt x="664" y="740"/>
                </a:lnTo>
                <a:lnTo>
                  <a:pt x="665" y="740"/>
                </a:lnTo>
                <a:lnTo>
                  <a:pt x="666" y="740"/>
                </a:lnTo>
                <a:lnTo>
                  <a:pt x="666" y="739"/>
                </a:lnTo>
                <a:lnTo>
                  <a:pt x="665" y="736"/>
                </a:lnTo>
                <a:lnTo>
                  <a:pt x="663" y="737"/>
                </a:lnTo>
                <a:close/>
                <a:moveTo>
                  <a:pt x="667" y="735"/>
                </a:moveTo>
                <a:lnTo>
                  <a:pt x="668" y="737"/>
                </a:lnTo>
                <a:lnTo>
                  <a:pt x="669" y="737"/>
                </a:lnTo>
                <a:lnTo>
                  <a:pt x="668" y="735"/>
                </a:lnTo>
                <a:lnTo>
                  <a:pt x="668" y="733"/>
                </a:lnTo>
                <a:lnTo>
                  <a:pt x="667" y="734"/>
                </a:lnTo>
                <a:lnTo>
                  <a:pt x="666" y="734"/>
                </a:lnTo>
                <a:lnTo>
                  <a:pt x="667" y="735"/>
                </a:lnTo>
                <a:close/>
                <a:moveTo>
                  <a:pt x="503" y="686"/>
                </a:moveTo>
                <a:lnTo>
                  <a:pt x="506" y="684"/>
                </a:lnTo>
                <a:lnTo>
                  <a:pt x="512" y="681"/>
                </a:lnTo>
                <a:lnTo>
                  <a:pt x="514" y="680"/>
                </a:lnTo>
                <a:lnTo>
                  <a:pt x="516" y="680"/>
                </a:lnTo>
                <a:lnTo>
                  <a:pt x="516" y="678"/>
                </a:lnTo>
                <a:lnTo>
                  <a:pt x="517" y="678"/>
                </a:lnTo>
                <a:lnTo>
                  <a:pt x="512" y="675"/>
                </a:lnTo>
                <a:lnTo>
                  <a:pt x="513" y="673"/>
                </a:lnTo>
                <a:lnTo>
                  <a:pt x="519" y="677"/>
                </a:lnTo>
                <a:lnTo>
                  <a:pt x="519" y="676"/>
                </a:lnTo>
                <a:lnTo>
                  <a:pt x="522" y="675"/>
                </a:lnTo>
                <a:lnTo>
                  <a:pt x="521" y="674"/>
                </a:lnTo>
                <a:lnTo>
                  <a:pt x="517" y="669"/>
                </a:lnTo>
                <a:lnTo>
                  <a:pt x="517" y="668"/>
                </a:lnTo>
                <a:lnTo>
                  <a:pt x="519" y="667"/>
                </a:lnTo>
                <a:lnTo>
                  <a:pt x="522" y="664"/>
                </a:lnTo>
                <a:lnTo>
                  <a:pt x="523" y="664"/>
                </a:lnTo>
                <a:lnTo>
                  <a:pt x="530" y="659"/>
                </a:lnTo>
                <a:lnTo>
                  <a:pt x="535" y="668"/>
                </a:lnTo>
                <a:lnTo>
                  <a:pt x="536" y="667"/>
                </a:lnTo>
                <a:lnTo>
                  <a:pt x="537" y="667"/>
                </a:lnTo>
                <a:lnTo>
                  <a:pt x="545" y="681"/>
                </a:lnTo>
                <a:lnTo>
                  <a:pt x="549" y="677"/>
                </a:lnTo>
                <a:lnTo>
                  <a:pt x="557" y="674"/>
                </a:lnTo>
                <a:lnTo>
                  <a:pt x="556" y="672"/>
                </a:lnTo>
                <a:lnTo>
                  <a:pt x="549" y="659"/>
                </a:lnTo>
                <a:lnTo>
                  <a:pt x="551" y="659"/>
                </a:lnTo>
                <a:lnTo>
                  <a:pt x="553" y="661"/>
                </a:lnTo>
                <a:lnTo>
                  <a:pt x="553" y="664"/>
                </a:lnTo>
                <a:lnTo>
                  <a:pt x="555" y="663"/>
                </a:lnTo>
                <a:lnTo>
                  <a:pt x="556" y="661"/>
                </a:lnTo>
                <a:lnTo>
                  <a:pt x="558" y="660"/>
                </a:lnTo>
                <a:lnTo>
                  <a:pt x="556" y="656"/>
                </a:lnTo>
                <a:lnTo>
                  <a:pt x="554" y="652"/>
                </a:lnTo>
                <a:lnTo>
                  <a:pt x="554" y="650"/>
                </a:lnTo>
                <a:lnTo>
                  <a:pt x="547" y="650"/>
                </a:lnTo>
                <a:lnTo>
                  <a:pt x="545" y="650"/>
                </a:lnTo>
                <a:lnTo>
                  <a:pt x="540" y="650"/>
                </a:lnTo>
                <a:lnTo>
                  <a:pt x="535" y="650"/>
                </a:lnTo>
                <a:lnTo>
                  <a:pt x="532" y="650"/>
                </a:lnTo>
                <a:lnTo>
                  <a:pt x="531" y="650"/>
                </a:lnTo>
                <a:lnTo>
                  <a:pt x="528" y="650"/>
                </a:lnTo>
                <a:lnTo>
                  <a:pt x="525" y="649"/>
                </a:lnTo>
                <a:lnTo>
                  <a:pt x="520" y="649"/>
                </a:lnTo>
                <a:lnTo>
                  <a:pt x="519" y="650"/>
                </a:lnTo>
                <a:lnTo>
                  <a:pt x="517" y="650"/>
                </a:lnTo>
                <a:lnTo>
                  <a:pt x="516" y="649"/>
                </a:lnTo>
                <a:lnTo>
                  <a:pt x="512" y="649"/>
                </a:lnTo>
                <a:lnTo>
                  <a:pt x="512" y="650"/>
                </a:lnTo>
                <a:lnTo>
                  <a:pt x="512" y="651"/>
                </a:lnTo>
                <a:lnTo>
                  <a:pt x="511" y="653"/>
                </a:lnTo>
                <a:lnTo>
                  <a:pt x="510" y="658"/>
                </a:lnTo>
                <a:lnTo>
                  <a:pt x="509" y="660"/>
                </a:lnTo>
                <a:lnTo>
                  <a:pt x="509" y="664"/>
                </a:lnTo>
                <a:lnTo>
                  <a:pt x="508" y="666"/>
                </a:lnTo>
                <a:lnTo>
                  <a:pt x="508" y="668"/>
                </a:lnTo>
                <a:lnTo>
                  <a:pt x="512" y="670"/>
                </a:lnTo>
                <a:lnTo>
                  <a:pt x="514" y="670"/>
                </a:lnTo>
                <a:lnTo>
                  <a:pt x="514" y="673"/>
                </a:lnTo>
                <a:lnTo>
                  <a:pt x="506" y="670"/>
                </a:lnTo>
                <a:lnTo>
                  <a:pt x="506" y="674"/>
                </a:lnTo>
                <a:lnTo>
                  <a:pt x="505" y="674"/>
                </a:lnTo>
                <a:lnTo>
                  <a:pt x="505" y="675"/>
                </a:lnTo>
                <a:lnTo>
                  <a:pt x="511" y="676"/>
                </a:lnTo>
                <a:lnTo>
                  <a:pt x="511" y="677"/>
                </a:lnTo>
                <a:lnTo>
                  <a:pt x="510" y="680"/>
                </a:lnTo>
                <a:lnTo>
                  <a:pt x="505" y="678"/>
                </a:lnTo>
                <a:lnTo>
                  <a:pt x="504" y="681"/>
                </a:lnTo>
                <a:lnTo>
                  <a:pt x="504" y="682"/>
                </a:lnTo>
                <a:lnTo>
                  <a:pt x="504" y="684"/>
                </a:lnTo>
                <a:lnTo>
                  <a:pt x="503" y="686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0202579-75C1-76F3-A773-ED36D42A4984}"/>
              </a:ext>
            </a:extLst>
          </p:cNvPr>
          <p:cNvSpPr>
            <a:spLocks noChangeArrowheads="1"/>
          </p:cNvSpPr>
          <p:nvPr/>
        </p:nvSpPr>
        <p:spPr bwMode="gray">
          <a:xfrm>
            <a:off x="6225417" y="23734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0BABA2CC-1677-886B-9CD8-FEFD6BB29C76}"/>
              </a:ext>
            </a:extLst>
          </p:cNvPr>
          <p:cNvCxnSpPr>
            <a:cxnSpLocks/>
            <a:stCxn id="5" idx="3"/>
            <a:endCxn id="3" idx="4"/>
          </p:cNvCxnSpPr>
          <p:nvPr/>
        </p:nvCxnSpPr>
        <p:spPr>
          <a:xfrm flipV="1">
            <a:off x="4918521" y="2457826"/>
            <a:ext cx="1349104" cy="69497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" name="圆角矩形 45">
            <a:extLst>
              <a:ext uri="{FF2B5EF4-FFF2-40B4-BE49-F238E27FC236}">
                <a16:creationId xmlns:a16="http://schemas.microsoft.com/office/drawing/2014/main" id="{E5918893-67C4-DB06-5F9C-E5983E78C1CF}"/>
              </a:ext>
            </a:extLst>
          </p:cNvPr>
          <p:cNvSpPr/>
          <p:nvPr/>
        </p:nvSpPr>
        <p:spPr>
          <a:xfrm>
            <a:off x="3587231" y="298882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Waxahachie</a:t>
            </a:r>
          </a:p>
        </p:txBody>
      </p:sp>
      <p:sp>
        <p:nvSpPr>
          <p:cNvPr id="8" name="圆角矩形 45">
            <a:extLst>
              <a:ext uri="{FF2B5EF4-FFF2-40B4-BE49-F238E27FC236}">
                <a16:creationId xmlns:a16="http://schemas.microsoft.com/office/drawing/2014/main" id="{A08D7552-570B-AB2D-63B6-919EA5D8130D}"/>
              </a:ext>
            </a:extLst>
          </p:cNvPr>
          <p:cNvSpPr/>
          <p:nvPr/>
        </p:nvSpPr>
        <p:spPr>
          <a:xfrm>
            <a:off x="3500174" y="229384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Midlothian</a:t>
            </a:r>
          </a:p>
        </p:txBody>
      </p: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2C3EE6E6-80A5-0124-42E1-8183DE231818}"/>
              </a:ext>
            </a:extLst>
          </p:cNvPr>
          <p:cNvSpPr/>
          <p:nvPr/>
        </p:nvSpPr>
        <p:spPr>
          <a:xfrm>
            <a:off x="3995936" y="366337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Ennis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BFC3132-7D17-9067-1498-3AEFDC33B450}"/>
              </a:ext>
            </a:extLst>
          </p:cNvPr>
          <p:cNvSpPr>
            <a:spLocks noChangeArrowheads="1"/>
          </p:cNvSpPr>
          <p:nvPr/>
        </p:nvSpPr>
        <p:spPr bwMode="gray">
          <a:xfrm>
            <a:off x="5386849" y="181920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7" name="肘形连接符 164">
            <a:extLst>
              <a:ext uri="{FF2B5EF4-FFF2-40B4-BE49-F238E27FC236}">
                <a16:creationId xmlns:a16="http://schemas.microsoft.com/office/drawing/2014/main" id="{A72D4DAB-659B-44D3-2A70-FACAD4671677}"/>
              </a:ext>
            </a:extLst>
          </p:cNvPr>
          <p:cNvCxnSpPr>
            <a:cxnSpLocks/>
            <a:stCxn id="8" idx="3"/>
            <a:endCxn id="6" idx="4"/>
          </p:cNvCxnSpPr>
          <p:nvPr/>
        </p:nvCxnSpPr>
        <p:spPr>
          <a:xfrm flipV="1">
            <a:off x="4831464" y="1903622"/>
            <a:ext cx="597593" cy="55420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FF0890A4-A98D-D7C5-8709-EFC825227C4D}"/>
              </a:ext>
            </a:extLst>
          </p:cNvPr>
          <p:cNvCxnSpPr>
            <a:cxnSpLocks/>
            <a:stCxn id="11" idx="3"/>
            <a:endCxn id="9" idx="4"/>
          </p:cNvCxnSpPr>
          <p:nvPr/>
        </p:nvCxnSpPr>
        <p:spPr>
          <a:xfrm flipV="1">
            <a:off x="5327226" y="2834313"/>
            <a:ext cx="2010747" cy="99303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DB94CCDE-8090-D149-D214-7AF8D7FECF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7295765" y="2749898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33" name="Flowchart: Sequential Access Storage 32">
            <a:extLst>
              <a:ext uri="{FF2B5EF4-FFF2-40B4-BE49-F238E27FC236}">
                <a16:creationId xmlns:a16="http://schemas.microsoft.com/office/drawing/2014/main" id="{D5742B8F-46BC-A068-DC95-D18292600C4B}"/>
              </a:ext>
            </a:extLst>
          </p:cNvPr>
          <p:cNvSpPr/>
          <p:nvPr/>
        </p:nvSpPr>
        <p:spPr>
          <a:xfrm>
            <a:off x="2600074" y="1665738"/>
            <a:ext cx="792088" cy="792088"/>
          </a:xfrm>
          <a:prstGeom prst="flowChartMagneticTape">
            <a:avLst/>
          </a:pr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34" name="Flowchart: Sequential Access Storage 33">
            <a:extLst>
              <a:ext uri="{FF2B5EF4-FFF2-40B4-BE49-F238E27FC236}">
                <a16:creationId xmlns:a16="http://schemas.microsoft.com/office/drawing/2014/main" id="{577999CA-A5C3-6AA7-3A09-93E5F6214AC8}"/>
              </a:ext>
            </a:extLst>
          </p:cNvPr>
          <p:cNvSpPr/>
          <p:nvPr/>
        </p:nvSpPr>
        <p:spPr>
          <a:xfrm>
            <a:off x="2600074" y="2630513"/>
            <a:ext cx="792088" cy="792088"/>
          </a:xfrm>
          <a:prstGeom prst="flowChartMagneticTap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6" name="Flowchart: Sequential Access Storage 35">
            <a:extLst>
              <a:ext uri="{FF2B5EF4-FFF2-40B4-BE49-F238E27FC236}">
                <a16:creationId xmlns:a16="http://schemas.microsoft.com/office/drawing/2014/main" id="{10FB2BA7-8064-38ED-C46E-EBA9BB24CCDF}"/>
              </a:ext>
            </a:extLst>
          </p:cNvPr>
          <p:cNvSpPr/>
          <p:nvPr/>
        </p:nvSpPr>
        <p:spPr>
          <a:xfrm>
            <a:off x="2600074" y="3595288"/>
            <a:ext cx="792088" cy="792088"/>
          </a:xfrm>
          <a:prstGeom prst="flowChartMagneticTape">
            <a:avLst/>
          </a:pr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7" name="Shape 2554">
            <a:extLst>
              <a:ext uri="{FF2B5EF4-FFF2-40B4-BE49-F238E27FC236}">
                <a16:creationId xmlns:a16="http://schemas.microsoft.com/office/drawing/2014/main" id="{F9ADE3E5-A679-A8B6-67FC-ED3CE7C671AD}"/>
              </a:ext>
            </a:extLst>
          </p:cNvPr>
          <p:cNvSpPr/>
          <p:nvPr/>
        </p:nvSpPr>
        <p:spPr>
          <a:xfrm>
            <a:off x="2801935" y="1885252"/>
            <a:ext cx="388365" cy="3530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7855" y="18900"/>
                </a:moveTo>
                <a:cubicBezTo>
                  <a:pt x="7279" y="18900"/>
                  <a:pt x="6684" y="18827"/>
                  <a:pt x="6086" y="18683"/>
                </a:cubicBezTo>
                <a:cubicBezTo>
                  <a:pt x="6017" y="18666"/>
                  <a:pt x="5946" y="18658"/>
                  <a:pt x="5876" y="18658"/>
                </a:cubicBezTo>
                <a:cubicBezTo>
                  <a:pt x="5756" y="18658"/>
                  <a:pt x="5636" y="18682"/>
                  <a:pt x="5523" y="18729"/>
                </a:cubicBezTo>
                <a:lnTo>
                  <a:pt x="2957" y="19815"/>
                </a:lnTo>
                <a:lnTo>
                  <a:pt x="3365" y="18243"/>
                </a:lnTo>
                <a:cubicBezTo>
                  <a:pt x="3474" y="17827"/>
                  <a:pt x="3345" y="17380"/>
                  <a:pt x="3039" y="17108"/>
                </a:cubicBezTo>
                <a:cubicBezTo>
                  <a:pt x="1712" y="15926"/>
                  <a:pt x="982" y="14358"/>
                  <a:pt x="982" y="12690"/>
                </a:cubicBezTo>
                <a:cubicBezTo>
                  <a:pt x="982" y="9266"/>
                  <a:pt x="4065" y="6480"/>
                  <a:pt x="7855" y="6480"/>
                </a:cubicBezTo>
                <a:cubicBezTo>
                  <a:pt x="11644" y="6480"/>
                  <a:pt x="14727" y="9266"/>
                  <a:pt x="14727" y="12690"/>
                </a:cubicBezTo>
                <a:cubicBezTo>
                  <a:pt x="14727" y="16114"/>
                  <a:pt x="11644" y="18900"/>
                  <a:pt x="7855" y="18900"/>
                </a:cubicBezTo>
                <a:moveTo>
                  <a:pt x="7855" y="5400"/>
                </a:moveTo>
                <a:cubicBezTo>
                  <a:pt x="3517" y="5400"/>
                  <a:pt x="0" y="8664"/>
                  <a:pt x="0" y="12690"/>
                </a:cubicBezTo>
                <a:cubicBezTo>
                  <a:pt x="0" y="14758"/>
                  <a:pt x="932" y="16620"/>
                  <a:pt x="2422" y="17947"/>
                </a:cubicBezTo>
                <a:lnTo>
                  <a:pt x="1473" y="21600"/>
                </a:lnTo>
                <a:lnTo>
                  <a:pt x="5876" y="19738"/>
                </a:lnTo>
                <a:cubicBezTo>
                  <a:pt x="6509" y="19891"/>
                  <a:pt x="7169" y="19980"/>
                  <a:pt x="7855" y="19980"/>
                </a:cubicBezTo>
                <a:cubicBezTo>
                  <a:pt x="12192" y="19980"/>
                  <a:pt x="15709" y="16716"/>
                  <a:pt x="15709" y="12690"/>
                </a:cubicBezTo>
                <a:cubicBezTo>
                  <a:pt x="15709" y="8664"/>
                  <a:pt x="12192" y="5400"/>
                  <a:pt x="7855" y="5400"/>
                </a:cubicBezTo>
                <a:moveTo>
                  <a:pt x="21600" y="7290"/>
                </a:moveTo>
                <a:cubicBezTo>
                  <a:pt x="21600" y="3264"/>
                  <a:pt x="18084" y="0"/>
                  <a:pt x="13745" y="0"/>
                </a:cubicBezTo>
                <a:cubicBezTo>
                  <a:pt x="10506" y="0"/>
                  <a:pt x="7725" y="1821"/>
                  <a:pt x="6525" y="4422"/>
                </a:cubicBezTo>
                <a:cubicBezTo>
                  <a:pt x="6912" y="4367"/>
                  <a:pt x="7306" y="4332"/>
                  <a:pt x="7708" y="4326"/>
                </a:cubicBezTo>
                <a:cubicBezTo>
                  <a:pt x="8875" y="2394"/>
                  <a:pt x="11143" y="1080"/>
                  <a:pt x="13745" y="1080"/>
                </a:cubicBezTo>
                <a:cubicBezTo>
                  <a:pt x="17535" y="1080"/>
                  <a:pt x="20618" y="3866"/>
                  <a:pt x="20618" y="7290"/>
                </a:cubicBezTo>
                <a:cubicBezTo>
                  <a:pt x="20618" y="8958"/>
                  <a:pt x="19888" y="10526"/>
                  <a:pt x="18561" y="11707"/>
                </a:cubicBezTo>
                <a:cubicBezTo>
                  <a:pt x="18255" y="11980"/>
                  <a:pt x="18126" y="12428"/>
                  <a:pt x="18234" y="12843"/>
                </a:cubicBezTo>
                <a:lnTo>
                  <a:pt x="18643" y="14415"/>
                </a:lnTo>
                <a:lnTo>
                  <a:pt x="16613" y="13556"/>
                </a:lnTo>
                <a:cubicBezTo>
                  <a:pt x="16573" y="13922"/>
                  <a:pt x="16500" y="14278"/>
                  <a:pt x="16411" y="14628"/>
                </a:cubicBezTo>
                <a:lnTo>
                  <a:pt x="20127" y="16200"/>
                </a:lnTo>
                <a:lnTo>
                  <a:pt x="19178" y="12547"/>
                </a:lnTo>
                <a:cubicBezTo>
                  <a:pt x="20669" y="11220"/>
                  <a:pt x="21600" y="9358"/>
                  <a:pt x="21600" y="729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8" name="Shape 2706">
            <a:extLst>
              <a:ext uri="{FF2B5EF4-FFF2-40B4-BE49-F238E27FC236}">
                <a16:creationId xmlns:a16="http://schemas.microsoft.com/office/drawing/2014/main" id="{CD9C3B4F-8717-835A-EA01-D4783CFD0048}"/>
              </a:ext>
            </a:extLst>
          </p:cNvPr>
          <p:cNvSpPr/>
          <p:nvPr/>
        </p:nvSpPr>
        <p:spPr>
          <a:xfrm>
            <a:off x="2850340" y="2852980"/>
            <a:ext cx="308197" cy="4237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0" y="13745"/>
                </a:moveTo>
                <a:cubicBezTo>
                  <a:pt x="20250" y="14016"/>
                  <a:pt x="19948" y="14236"/>
                  <a:pt x="19575" y="14236"/>
                </a:cubicBezTo>
                <a:cubicBezTo>
                  <a:pt x="19202" y="14236"/>
                  <a:pt x="18900" y="14016"/>
                  <a:pt x="18900" y="13745"/>
                </a:cubicBezTo>
                <a:lnTo>
                  <a:pt x="18900" y="6873"/>
                </a:lnTo>
                <a:cubicBezTo>
                  <a:pt x="18900" y="6602"/>
                  <a:pt x="19202" y="6382"/>
                  <a:pt x="19575" y="6382"/>
                </a:cubicBezTo>
                <a:cubicBezTo>
                  <a:pt x="19948" y="6382"/>
                  <a:pt x="20250" y="6602"/>
                  <a:pt x="20250" y="6873"/>
                </a:cubicBezTo>
                <a:cubicBezTo>
                  <a:pt x="20250" y="6873"/>
                  <a:pt x="20250" y="13745"/>
                  <a:pt x="20250" y="13745"/>
                </a:cubicBezTo>
                <a:close/>
                <a:moveTo>
                  <a:pt x="17550" y="16691"/>
                </a:moveTo>
                <a:lnTo>
                  <a:pt x="4050" y="16691"/>
                </a:lnTo>
                <a:lnTo>
                  <a:pt x="4050" y="6382"/>
                </a:lnTo>
                <a:lnTo>
                  <a:pt x="17550" y="6382"/>
                </a:lnTo>
                <a:cubicBezTo>
                  <a:pt x="17550" y="6382"/>
                  <a:pt x="17550" y="16691"/>
                  <a:pt x="17550" y="16691"/>
                </a:cubicBezTo>
                <a:close/>
                <a:moveTo>
                  <a:pt x="14850" y="20127"/>
                </a:moveTo>
                <a:cubicBezTo>
                  <a:pt x="14850" y="20399"/>
                  <a:pt x="14548" y="20618"/>
                  <a:pt x="14175" y="20618"/>
                </a:cubicBezTo>
                <a:cubicBezTo>
                  <a:pt x="13802" y="20618"/>
                  <a:pt x="13500" y="20399"/>
                  <a:pt x="13500" y="20127"/>
                </a:cubicBezTo>
                <a:lnTo>
                  <a:pt x="13500" y="17673"/>
                </a:lnTo>
                <a:lnTo>
                  <a:pt x="14850" y="17673"/>
                </a:lnTo>
                <a:cubicBezTo>
                  <a:pt x="14850" y="17673"/>
                  <a:pt x="14850" y="20127"/>
                  <a:pt x="14850" y="20127"/>
                </a:cubicBezTo>
                <a:close/>
                <a:moveTo>
                  <a:pt x="8100" y="20127"/>
                </a:moveTo>
                <a:cubicBezTo>
                  <a:pt x="8100" y="20399"/>
                  <a:pt x="7798" y="20618"/>
                  <a:pt x="7425" y="20618"/>
                </a:cubicBezTo>
                <a:cubicBezTo>
                  <a:pt x="7052" y="20618"/>
                  <a:pt x="6750" y="20399"/>
                  <a:pt x="6750" y="20127"/>
                </a:cubicBezTo>
                <a:lnTo>
                  <a:pt x="6750" y="17673"/>
                </a:lnTo>
                <a:lnTo>
                  <a:pt x="8100" y="17673"/>
                </a:lnTo>
                <a:cubicBezTo>
                  <a:pt x="8100" y="17673"/>
                  <a:pt x="8100" y="20127"/>
                  <a:pt x="8100" y="20127"/>
                </a:cubicBezTo>
                <a:close/>
                <a:moveTo>
                  <a:pt x="10800" y="1964"/>
                </a:moveTo>
                <a:cubicBezTo>
                  <a:pt x="14242" y="1964"/>
                  <a:pt x="17075" y="3464"/>
                  <a:pt x="17492" y="5400"/>
                </a:cubicBezTo>
                <a:lnTo>
                  <a:pt x="4108" y="5400"/>
                </a:lnTo>
                <a:cubicBezTo>
                  <a:pt x="4525" y="3464"/>
                  <a:pt x="7358" y="1964"/>
                  <a:pt x="10800" y="1964"/>
                </a:cubicBezTo>
                <a:moveTo>
                  <a:pt x="2700" y="13745"/>
                </a:moveTo>
                <a:cubicBezTo>
                  <a:pt x="2700" y="14016"/>
                  <a:pt x="2398" y="14236"/>
                  <a:pt x="2025" y="14236"/>
                </a:cubicBezTo>
                <a:cubicBezTo>
                  <a:pt x="1652" y="14236"/>
                  <a:pt x="1350" y="14016"/>
                  <a:pt x="1350" y="13745"/>
                </a:cubicBezTo>
                <a:lnTo>
                  <a:pt x="1350" y="6873"/>
                </a:lnTo>
                <a:cubicBezTo>
                  <a:pt x="1350" y="6602"/>
                  <a:pt x="1652" y="6382"/>
                  <a:pt x="2025" y="6382"/>
                </a:cubicBezTo>
                <a:cubicBezTo>
                  <a:pt x="2398" y="6382"/>
                  <a:pt x="2700" y="6602"/>
                  <a:pt x="2700" y="6873"/>
                </a:cubicBezTo>
                <a:cubicBezTo>
                  <a:pt x="2700" y="6873"/>
                  <a:pt x="2700" y="13745"/>
                  <a:pt x="2700" y="13745"/>
                </a:cubicBezTo>
                <a:close/>
                <a:moveTo>
                  <a:pt x="19575" y="5400"/>
                </a:moveTo>
                <a:cubicBezTo>
                  <a:pt x="19336" y="5400"/>
                  <a:pt x="19112" y="5435"/>
                  <a:pt x="18900" y="5491"/>
                </a:cubicBezTo>
                <a:lnTo>
                  <a:pt x="18900" y="5400"/>
                </a:lnTo>
                <a:lnTo>
                  <a:pt x="18847" y="5400"/>
                </a:lnTo>
                <a:cubicBezTo>
                  <a:pt x="18595" y="3873"/>
                  <a:pt x="17191" y="2553"/>
                  <a:pt x="15171" y="1763"/>
                </a:cubicBezTo>
                <a:lnTo>
                  <a:pt x="16087" y="763"/>
                </a:lnTo>
                <a:lnTo>
                  <a:pt x="16076" y="758"/>
                </a:lnTo>
                <a:cubicBezTo>
                  <a:pt x="16148" y="681"/>
                  <a:pt x="16200" y="592"/>
                  <a:pt x="16200" y="491"/>
                </a:cubicBezTo>
                <a:cubicBezTo>
                  <a:pt x="16200" y="220"/>
                  <a:pt x="15898" y="0"/>
                  <a:pt x="15525" y="0"/>
                </a:cubicBezTo>
                <a:cubicBezTo>
                  <a:pt x="15291" y="0"/>
                  <a:pt x="15095" y="93"/>
                  <a:pt x="14974" y="223"/>
                </a:cubicBezTo>
                <a:lnTo>
                  <a:pt x="14963" y="219"/>
                </a:lnTo>
                <a:lnTo>
                  <a:pt x="13915" y="1362"/>
                </a:lnTo>
                <a:cubicBezTo>
                  <a:pt x="12956" y="1119"/>
                  <a:pt x="11905" y="982"/>
                  <a:pt x="10800" y="982"/>
                </a:cubicBezTo>
                <a:cubicBezTo>
                  <a:pt x="9695" y="982"/>
                  <a:pt x="8644" y="1119"/>
                  <a:pt x="7685" y="1362"/>
                </a:cubicBezTo>
                <a:lnTo>
                  <a:pt x="6637" y="219"/>
                </a:lnTo>
                <a:lnTo>
                  <a:pt x="6626" y="223"/>
                </a:lnTo>
                <a:cubicBezTo>
                  <a:pt x="6505" y="93"/>
                  <a:pt x="6309" y="0"/>
                  <a:pt x="6075" y="0"/>
                </a:cubicBezTo>
                <a:cubicBezTo>
                  <a:pt x="5702" y="0"/>
                  <a:pt x="5400" y="220"/>
                  <a:pt x="5400" y="491"/>
                </a:cubicBezTo>
                <a:cubicBezTo>
                  <a:pt x="5400" y="592"/>
                  <a:pt x="5452" y="681"/>
                  <a:pt x="5524" y="758"/>
                </a:cubicBezTo>
                <a:lnTo>
                  <a:pt x="5513" y="763"/>
                </a:lnTo>
                <a:lnTo>
                  <a:pt x="6430" y="1763"/>
                </a:lnTo>
                <a:cubicBezTo>
                  <a:pt x="4409" y="2553"/>
                  <a:pt x="3005" y="3873"/>
                  <a:pt x="2753" y="5400"/>
                </a:cubicBezTo>
                <a:lnTo>
                  <a:pt x="2700" y="5400"/>
                </a:lnTo>
                <a:lnTo>
                  <a:pt x="2700" y="5491"/>
                </a:lnTo>
                <a:cubicBezTo>
                  <a:pt x="2488" y="5435"/>
                  <a:pt x="2263" y="5400"/>
                  <a:pt x="2025" y="5400"/>
                </a:cubicBezTo>
                <a:cubicBezTo>
                  <a:pt x="907" y="5400"/>
                  <a:pt x="0" y="6060"/>
                  <a:pt x="0" y="6873"/>
                </a:cubicBezTo>
                <a:lnTo>
                  <a:pt x="0" y="13745"/>
                </a:lnTo>
                <a:cubicBezTo>
                  <a:pt x="0" y="14559"/>
                  <a:pt x="907" y="15218"/>
                  <a:pt x="2025" y="15218"/>
                </a:cubicBezTo>
                <a:cubicBezTo>
                  <a:pt x="2263" y="15218"/>
                  <a:pt x="2488" y="15183"/>
                  <a:pt x="2700" y="15128"/>
                </a:cubicBezTo>
                <a:lnTo>
                  <a:pt x="2700" y="16691"/>
                </a:lnTo>
                <a:cubicBezTo>
                  <a:pt x="2700" y="17233"/>
                  <a:pt x="3305" y="17673"/>
                  <a:pt x="4050" y="17673"/>
                </a:cubicBezTo>
                <a:lnTo>
                  <a:pt x="5400" y="17673"/>
                </a:lnTo>
                <a:lnTo>
                  <a:pt x="5400" y="20127"/>
                </a:lnTo>
                <a:cubicBezTo>
                  <a:pt x="5400" y="20941"/>
                  <a:pt x="6307" y="21600"/>
                  <a:pt x="7425" y="21600"/>
                </a:cubicBezTo>
                <a:cubicBezTo>
                  <a:pt x="8543" y="21600"/>
                  <a:pt x="9450" y="20941"/>
                  <a:pt x="9450" y="20127"/>
                </a:cubicBezTo>
                <a:lnTo>
                  <a:pt x="9450" y="17673"/>
                </a:lnTo>
                <a:lnTo>
                  <a:pt x="12150" y="17673"/>
                </a:lnTo>
                <a:lnTo>
                  <a:pt x="12150" y="20127"/>
                </a:lnTo>
                <a:cubicBezTo>
                  <a:pt x="12150" y="20941"/>
                  <a:pt x="13056" y="21600"/>
                  <a:pt x="14175" y="21600"/>
                </a:cubicBezTo>
                <a:cubicBezTo>
                  <a:pt x="15294" y="21600"/>
                  <a:pt x="16200" y="20941"/>
                  <a:pt x="16200" y="20127"/>
                </a:cubicBezTo>
                <a:lnTo>
                  <a:pt x="16200" y="17673"/>
                </a:lnTo>
                <a:lnTo>
                  <a:pt x="17550" y="17673"/>
                </a:lnTo>
                <a:cubicBezTo>
                  <a:pt x="18295" y="17673"/>
                  <a:pt x="18900" y="17233"/>
                  <a:pt x="18900" y="16691"/>
                </a:cubicBezTo>
                <a:lnTo>
                  <a:pt x="18900" y="15128"/>
                </a:lnTo>
                <a:cubicBezTo>
                  <a:pt x="19112" y="15183"/>
                  <a:pt x="19336" y="15218"/>
                  <a:pt x="19575" y="15218"/>
                </a:cubicBezTo>
                <a:cubicBezTo>
                  <a:pt x="20694" y="15218"/>
                  <a:pt x="21600" y="14559"/>
                  <a:pt x="21600" y="13745"/>
                </a:cubicBezTo>
                <a:lnTo>
                  <a:pt x="21600" y="6873"/>
                </a:lnTo>
                <a:cubicBezTo>
                  <a:pt x="21600" y="6060"/>
                  <a:pt x="20694" y="5400"/>
                  <a:pt x="19575" y="5400"/>
                </a:cubicBezTo>
                <a:moveTo>
                  <a:pt x="12825" y="3436"/>
                </a:moveTo>
                <a:cubicBezTo>
                  <a:pt x="12452" y="3436"/>
                  <a:pt x="12150" y="3656"/>
                  <a:pt x="12150" y="3927"/>
                </a:cubicBezTo>
                <a:cubicBezTo>
                  <a:pt x="12150" y="4199"/>
                  <a:pt x="12452" y="4418"/>
                  <a:pt x="12825" y="4418"/>
                </a:cubicBezTo>
                <a:cubicBezTo>
                  <a:pt x="13198" y="4418"/>
                  <a:pt x="13500" y="4199"/>
                  <a:pt x="13500" y="3927"/>
                </a:cubicBezTo>
                <a:cubicBezTo>
                  <a:pt x="13500" y="3656"/>
                  <a:pt x="13198" y="3436"/>
                  <a:pt x="12825" y="3436"/>
                </a:cubicBezTo>
                <a:moveTo>
                  <a:pt x="8775" y="3436"/>
                </a:moveTo>
                <a:cubicBezTo>
                  <a:pt x="8402" y="3436"/>
                  <a:pt x="8100" y="3656"/>
                  <a:pt x="8100" y="3927"/>
                </a:cubicBezTo>
                <a:cubicBezTo>
                  <a:pt x="8100" y="4199"/>
                  <a:pt x="8402" y="4418"/>
                  <a:pt x="8775" y="4418"/>
                </a:cubicBezTo>
                <a:cubicBezTo>
                  <a:pt x="9148" y="4418"/>
                  <a:pt x="9450" y="4199"/>
                  <a:pt x="9450" y="3927"/>
                </a:cubicBezTo>
                <a:cubicBezTo>
                  <a:pt x="9450" y="3656"/>
                  <a:pt x="9148" y="3436"/>
                  <a:pt x="8775" y="3436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9" name="Shape 2778">
            <a:extLst>
              <a:ext uri="{FF2B5EF4-FFF2-40B4-BE49-F238E27FC236}">
                <a16:creationId xmlns:a16="http://schemas.microsoft.com/office/drawing/2014/main" id="{4E28196D-45DB-47A9-261F-F7485749C5AB}"/>
              </a:ext>
            </a:extLst>
          </p:cNvPr>
          <p:cNvSpPr/>
          <p:nvPr/>
        </p:nvSpPr>
        <p:spPr>
          <a:xfrm>
            <a:off x="2843143" y="3827351"/>
            <a:ext cx="380082" cy="380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7481" y="12956"/>
                </a:moveTo>
                <a:cubicBezTo>
                  <a:pt x="17070" y="12258"/>
                  <a:pt x="16576" y="11533"/>
                  <a:pt x="16011" y="10795"/>
                </a:cubicBezTo>
                <a:cubicBezTo>
                  <a:pt x="16573" y="10063"/>
                  <a:pt x="17072" y="9339"/>
                  <a:pt x="17481" y="8644"/>
                </a:cubicBezTo>
                <a:cubicBezTo>
                  <a:pt x="19410" y="9181"/>
                  <a:pt x="20618" y="9948"/>
                  <a:pt x="20618" y="10800"/>
                </a:cubicBezTo>
                <a:cubicBezTo>
                  <a:pt x="20618" y="11652"/>
                  <a:pt x="19410" y="12419"/>
                  <a:pt x="17481" y="12956"/>
                </a:cubicBezTo>
                <a:moveTo>
                  <a:pt x="17742" y="17743"/>
                </a:moveTo>
                <a:cubicBezTo>
                  <a:pt x="17140" y="18345"/>
                  <a:pt x="15740" y="18028"/>
                  <a:pt x="13996" y="17045"/>
                </a:cubicBezTo>
                <a:cubicBezTo>
                  <a:pt x="14198" y="16261"/>
                  <a:pt x="14365" y="15406"/>
                  <a:pt x="14487" y="14488"/>
                </a:cubicBezTo>
                <a:cubicBezTo>
                  <a:pt x="15405" y="14366"/>
                  <a:pt x="16261" y="14198"/>
                  <a:pt x="17044" y="13996"/>
                </a:cubicBezTo>
                <a:cubicBezTo>
                  <a:pt x="18028" y="15740"/>
                  <a:pt x="18345" y="17140"/>
                  <a:pt x="17742" y="17743"/>
                </a:cubicBezTo>
                <a:moveTo>
                  <a:pt x="15404" y="11561"/>
                </a:moveTo>
                <a:cubicBezTo>
                  <a:pt x="15837" y="12119"/>
                  <a:pt x="16219" y="12662"/>
                  <a:pt x="16554" y="13185"/>
                </a:cubicBezTo>
                <a:cubicBezTo>
                  <a:pt x="15950" y="13317"/>
                  <a:pt x="15295" y="13429"/>
                  <a:pt x="14597" y="13517"/>
                </a:cubicBezTo>
                <a:cubicBezTo>
                  <a:pt x="14631" y="13155"/>
                  <a:pt x="14655" y="12784"/>
                  <a:pt x="14677" y="12409"/>
                </a:cubicBezTo>
                <a:cubicBezTo>
                  <a:pt x="14930" y="12127"/>
                  <a:pt x="15170" y="11844"/>
                  <a:pt x="15404" y="11561"/>
                </a:cubicBezTo>
                <a:moveTo>
                  <a:pt x="15402" y="10032"/>
                </a:moveTo>
                <a:cubicBezTo>
                  <a:pt x="15170" y="9752"/>
                  <a:pt x="14928" y="9471"/>
                  <a:pt x="14677" y="9191"/>
                </a:cubicBezTo>
                <a:cubicBezTo>
                  <a:pt x="14655" y="8817"/>
                  <a:pt x="14631" y="8445"/>
                  <a:pt x="14597" y="8084"/>
                </a:cubicBezTo>
                <a:cubicBezTo>
                  <a:pt x="15295" y="8171"/>
                  <a:pt x="15950" y="8283"/>
                  <a:pt x="16554" y="8415"/>
                </a:cubicBezTo>
                <a:cubicBezTo>
                  <a:pt x="16221" y="8935"/>
                  <a:pt x="15832" y="9478"/>
                  <a:pt x="15402" y="10032"/>
                </a:cubicBezTo>
                <a:moveTo>
                  <a:pt x="17742" y="3857"/>
                </a:moveTo>
                <a:cubicBezTo>
                  <a:pt x="18345" y="4460"/>
                  <a:pt x="18028" y="5860"/>
                  <a:pt x="17044" y="7604"/>
                </a:cubicBezTo>
                <a:cubicBezTo>
                  <a:pt x="16261" y="7402"/>
                  <a:pt x="15405" y="7234"/>
                  <a:pt x="14487" y="7112"/>
                </a:cubicBezTo>
                <a:cubicBezTo>
                  <a:pt x="14365" y="6194"/>
                  <a:pt x="14198" y="5339"/>
                  <a:pt x="13996" y="4555"/>
                </a:cubicBezTo>
                <a:cubicBezTo>
                  <a:pt x="15740" y="3572"/>
                  <a:pt x="17140" y="3255"/>
                  <a:pt x="17742" y="3857"/>
                </a:cubicBezTo>
                <a:moveTo>
                  <a:pt x="13718" y="12012"/>
                </a:moveTo>
                <a:cubicBezTo>
                  <a:pt x="13448" y="12303"/>
                  <a:pt x="13172" y="12593"/>
                  <a:pt x="12882" y="12883"/>
                </a:cubicBezTo>
                <a:cubicBezTo>
                  <a:pt x="12593" y="13172"/>
                  <a:pt x="12303" y="13449"/>
                  <a:pt x="12012" y="13719"/>
                </a:cubicBezTo>
                <a:cubicBezTo>
                  <a:pt x="11614" y="13733"/>
                  <a:pt x="11212" y="13745"/>
                  <a:pt x="10800" y="13745"/>
                </a:cubicBezTo>
                <a:cubicBezTo>
                  <a:pt x="10387" y="13745"/>
                  <a:pt x="9985" y="13733"/>
                  <a:pt x="9587" y="13719"/>
                </a:cubicBezTo>
                <a:cubicBezTo>
                  <a:pt x="9297" y="13449"/>
                  <a:pt x="9006" y="13172"/>
                  <a:pt x="8717" y="12883"/>
                </a:cubicBezTo>
                <a:cubicBezTo>
                  <a:pt x="8428" y="12593"/>
                  <a:pt x="8152" y="12303"/>
                  <a:pt x="7881" y="12012"/>
                </a:cubicBezTo>
                <a:cubicBezTo>
                  <a:pt x="7866" y="11614"/>
                  <a:pt x="7855" y="11212"/>
                  <a:pt x="7855" y="10800"/>
                </a:cubicBezTo>
                <a:cubicBezTo>
                  <a:pt x="7855" y="10388"/>
                  <a:pt x="7866" y="9986"/>
                  <a:pt x="7881" y="9587"/>
                </a:cubicBezTo>
                <a:cubicBezTo>
                  <a:pt x="8152" y="9297"/>
                  <a:pt x="8428" y="9007"/>
                  <a:pt x="8717" y="8717"/>
                </a:cubicBezTo>
                <a:cubicBezTo>
                  <a:pt x="9006" y="8428"/>
                  <a:pt x="9297" y="8151"/>
                  <a:pt x="9587" y="7881"/>
                </a:cubicBezTo>
                <a:cubicBezTo>
                  <a:pt x="9985" y="7867"/>
                  <a:pt x="10387" y="7855"/>
                  <a:pt x="10800" y="7855"/>
                </a:cubicBezTo>
                <a:cubicBezTo>
                  <a:pt x="11212" y="7855"/>
                  <a:pt x="11614" y="7867"/>
                  <a:pt x="12012" y="7881"/>
                </a:cubicBezTo>
                <a:cubicBezTo>
                  <a:pt x="12303" y="8151"/>
                  <a:pt x="12593" y="8428"/>
                  <a:pt x="12882" y="8717"/>
                </a:cubicBezTo>
                <a:cubicBezTo>
                  <a:pt x="13172" y="9007"/>
                  <a:pt x="13448" y="9297"/>
                  <a:pt x="13718" y="9587"/>
                </a:cubicBezTo>
                <a:cubicBezTo>
                  <a:pt x="13733" y="9986"/>
                  <a:pt x="13745" y="10388"/>
                  <a:pt x="13745" y="10800"/>
                </a:cubicBezTo>
                <a:cubicBezTo>
                  <a:pt x="13745" y="11212"/>
                  <a:pt x="13733" y="11614"/>
                  <a:pt x="13718" y="12012"/>
                </a:cubicBezTo>
                <a:moveTo>
                  <a:pt x="13185" y="16555"/>
                </a:moveTo>
                <a:cubicBezTo>
                  <a:pt x="12662" y="16219"/>
                  <a:pt x="12120" y="15837"/>
                  <a:pt x="11561" y="15404"/>
                </a:cubicBezTo>
                <a:cubicBezTo>
                  <a:pt x="11844" y="15170"/>
                  <a:pt x="12127" y="14931"/>
                  <a:pt x="12409" y="14677"/>
                </a:cubicBezTo>
                <a:cubicBezTo>
                  <a:pt x="12783" y="14655"/>
                  <a:pt x="13155" y="14631"/>
                  <a:pt x="13517" y="14597"/>
                </a:cubicBezTo>
                <a:cubicBezTo>
                  <a:pt x="13429" y="15295"/>
                  <a:pt x="13316" y="15950"/>
                  <a:pt x="13185" y="16555"/>
                </a:cubicBezTo>
                <a:moveTo>
                  <a:pt x="10800" y="20618"/>
                </a:moveTo>
                <a:cubicBezTo>
                  <a:pt x="9948" y="20618"/>
                  <a:pt x="9181" y="19410"/>
                  <a:pt x="8643" y="17481"/>
                </a:cubicBezTo>
                <a:cubicBezTo>
                  <a:pt x="9339" y="17072"/>
                  <a:pt x="10062" y="16573"/>
                  <a:pt x="10795" y="16011"/>
                </a:cubicBezTo>
                <a:cubicBezTo>
                  <a:pt x="11532" y="16576"/>
                  <a:pt x="12258" y="17070"/>
                  <a:pt x="12957" y="17481"/>
                </a:cubicBezTo>
                <a:cubicBezTo>
                  <a:pt x="12419" y="19410"/>
                  <a:pt x="11652" y="20618"/>
                  <a:pt x="10800" y="20618"/>
                </a:cubicBezTo>
                <a:moveTo>
                  <a:pt x="8083" y="14597"/>
                </a:moveTo>
                <a:cubicBezTo>
                  <a:pt x="8445" y="14631"/>
                  <a:pt x="8816" y="14655"/>
                  <a:pt x="9190" y="14677"/>
                </a:cubicBezTo>
                <a:cubicBezTo>
                  <a:pt x="9471" y="14929"/>
                  <a:pt x="9751" y="15170"/>
                  <a:pt x="10032" y="15403"/>
                </a:cubicBezTo>
                <a:cubicBezTo>
                  <a:pt x="9478" y="15832"/>
                  <a:pt x="8935" y="16221"/>
                  <a:pt x="8415" y="16555"/>
                </a:cubicBezTo>
                <a:cubicBezTo>
                  <a:pt x="8283" y="15950"/>
                  <a:pt x="8171" y="15295"/>
                  <a:pt x="8083" y="14597"/>
                </a:cubicBezTo>
                <a:moveTo>
                  <a:pt x="8415" y="5045"/>
                </a:moveTo>
                <a:cubicBezTo>
                  <a:pt x="8938" y="5381"/>
                  <a:pt x="9480" y="5762"/>
                  <a:pt x="10038" y="6196"/>
                </a:cubicBezTo>
                <a:cubicBezTo>
                  <a:pt x="9756" y="6430"/>
                  <a:pt x="9473" y="6670"/>
                  <a:pt x="9190" y="6924"/>
                </a:cubicBezTo>
                <a:cubicBezTo>
                  <a:pt x="8816" y="6945"/>
                  <a:pt x="8445" y="6969"/>
                  <a:pt x="8083" y="7003"/>
                </a:cubicBezTo>
                <a:cubicBezTo>
                  <a:pt x="8171" y="6305"/>
                  <a:pt x="8283" y="5650"/>
                  <a:pt x="8415" y="5045"/>
                </a:cubicBezTo>
                <a:moveTo>
                  <a:pt x="10800" y="982"/>
                </a:moveTo>
                <a:cubicBezTo>
                  <a:pt x="11652" y="982"/>
                  <a:pt x="12419" y="2191"/>
                  <a:pt x="12957" y="4119"/>
                </a:cubicBezTo>
                <a:cubicBezTo>
                  <a:pt x="12261" y="4528"/>
                  <a:pt x="11537" y="5027"/>
                  <a:pt x="10804" y="5589"/>
                </a:cubicBezTo>
                <a:cubicBezTo>
                  <a:pt x="10067" y="5024"/>
                  <a:pt x="9341" y="4530"/>
                  <a:pt x="8643" y="4119"/>
                </a:cubicBezTo>
                <a:cubicBezTo>
                  <a:pt x="9181" y="2191"/>
                  <a:pt x="9948" y="982"/>
                  <a:pt x="10800" y="982"/>
                </a:cubicBezTo>
                <a:moveTo>
                  <a:pt x="13517" y="7003"/>
                </a:moveTo>
                <a:cubicBezTo>
                  <a:pt x="13155" y="6969"/>
                  <a:pt x="12783" y="6945"/>
                  <a:pt x="12409" y="6924"/>
                </a:cubicBezTo>
                <a:cubicBezTo>
                  <a:pt x="12129" y="6671"/>
                  <a:pt x="11848" y="6430"/>
                  <a:pt x="11568" y="6198"/>
                </a:cubicBezTo>
                <a:cubicBezTo>
                  <a:pt x="12122" y="5768"/>
                  <a:pt x="12665" y="5379"/>
                  <a:pt x="13185" y="5045"/>
                </a:cubicBezTo>
                <a:cubicBezTo>
                  <a:pt x="13316" y="5650"/>
                  <a:pt x="13429" y="6305"/>
                  <a:pt x="13517" y="7003"/>
                </a:cubicBezTo>
                <a:moveTo>
                  <a:pt x="7112" y="7112"/>
                </a:moveTo>
                <a:cubicBezTo>
                  <a:pt x="6194" y="7234"/>
                  <a:pt x="5339" y="7402"/>
                  <a:pt x="4555" y="7604"/>
                </a:cubicBezTo>
                <a:cubicBezTo>
                  <a:pt x="3572" y="5860"/>
                  <a:pt x="3255" y="4460"/>
                  <a:pt x="3858" y="3857"/>
                </a:cubicBezTo>
                <a:cubicBezTo>
                  <a:pt x="4460" y="3255"/>
                  <a:pt x="5860" y="3572"/>
                  <a:pt x="7604" y="4555"/>
                </a:cubicBezTo>
                <a:cubicBezTo>
                  <a:pt x="7402" y="5339"/>
                  <a:pt x="7234" y="6194"/>
                  <a:pt x="7112" y="7112"/>
                </a:cubicBezTo>
                <a:moveTo>
                  <a:pt x="3858" y="17743"/>
                </a:moveTo>
                <a:cubicBezTo>
                  <a:pt x="3255" y="17140"/>
                  <a:pt x="3572" y="15740"/>
                  <a:pt x="4555" y="13996"/>
                </a:cubicBezTo>
                <a:cubicBezTo>
                  <a:pt x="5339" y="14198"/>
                  <a:pt x="6194" y="14366"/>
                  <a:pt x="7112" y="14488"/>
                </a:cubicBezTo>
                <a:cubicBezTo>
                  <a:pt x="7234" y="15406"/>
                  <a:pt x="7402" y="16261"/>
                  <a:pt x="7604" y="17045"/>
                </a:cubicBezTo>
                <a:cubicBezTo>
                  <a:pt x="5860" y="18028"/>
                  <a:pt x="4460" y="18345"/>
                  <a:pt x="3858" y="17743"/>
                </a:cubicBezTo>
                <a:moveTo>
                  <a:pt x="7003" y="13517"/>
                </a:moveTo>
                <a:cubicBezTo>
                  <a:pt x="6305" y="13429"/>
                  <a:pt x="5650" y="13317"/>
                  <a:pt x="5045" y="13185"/>
                </a:cubicBezTo>
                <a:cubicBezTo>
                  <a:pt x="5379" y="12665"/>
                  <a:pt x="5768" y="12122"/>
                  <a:pt x="6197" y="11568"/>
                </a:cubicBezTo>
                <a:cubicBezTo>
                  <a:pt x="6429" y="11848"/>
                  <a:pt x="6671" y="12129"/>
                  <a:pt x="6923" y="12409"/>
                </a:cubicBezTo>
                <a:cubicBezTo>
                  <a:pt x="6944" y="12784"/>
                  <a:pt x="6968" y="13155"/>
                  <a:pt x="7003" y="13517"/>
                </a:cubicBezTo>
                <a:moveTo>
                  <a:pt x="6923" y="9191"/>
                </a:moveTo>
                <a:cubicBezTo>
                  <a:pt x="6669" y="9473"/>
                  <a:pt x="6429" y="9756"/>
                  <a:pt x="6196" y="10039"/>
                </a:cubicBezTo>
                <a:cubicBezTo>
                  <a:pt x="5763" y="9481"/>
                  <a:pt x="5381" y="8938"/>
                  <a:pt x="5045" y="8415"/>
                </a:cubicBezTo>
                <a:cubicBezTo>
                  <a:pt x="5650" y="8283"/>
                  <a:pt x="6305" y="8171"/>
                  <a:pt x="7003" y="8084"/>
                </a:cubicBezTo>
                <a:cubicBezTo>
                  <a:pt x="6968" y="8445"/>
                  <a:pt x="6944" y="8816"/>
                  <a:pt x="6923" y="9191"/>
                </a:cubicBezTo>
                <a:moveTo>
                  <a:pt x="982" y="10800"/>
                </a:moveTo>
                <a:cubicBezTo>
                  <a:pt x="982" y="9948"/>
                  <a:pt x="2190" y="9181"/>
                  <a:pt x="4119" y="8644"/>
                </a:cubicBezTo>
                <a:cubicBezTo>
                  <a:pt x="4530" y="9342"/>
                  <a:pt x="5023" y="10067"/>
                  <a:pt x="5588" y="10805"/>
                </a:cubicBezTo>
                <a:cubicBezTo>
                  <a:pt x="5027" y="11537"/>
                  <a:pt x="4528" y="12262"/>
                  <a:pt x="4119" y="12956"/>
                </a:cubicBezTo>
                <a:cubicBezTo>
                  <a:pt x="2190" y="12419"/>
                  <a:pt x="982" y="11652"/>
                  <a:pt x="982" y="10800"/>
                </a:cubicBezTo>
                <a:moveTo>
                  <a:pt x="21600" y="10800"/>
                </a:moveTo>
                <a:cubicBezTo>
                  <a:pt x="21600" y="9624"/>
                  <a:pt x="20173" y="8571"/>
                  <a:pt x="17918" y="7853"/>
                </a:cubicBezTo>
                <a:cubicBezTo>
                  <a:pt x="19002" y="5750"/>
                  <a:pt x="19269" y="3995"/>
                  <a:pt x="18437" y="3163"/>
                </a:cubicBezTo>
                <a:cubicBezTo>
                  <a:pt x="17605" y="2332"/>
                  <a:pt x="15850" y="2598"/>
                  <a:pt x="13748" y="3682"/>
                </a:cubicBezTo>
                <a:cubicBezTo>
                  <a:pt x="13029" y="1427"/>
                  <a:pt x="11976" y="0"/>
                  <a:pt x="10800" y="0"/>
                </a:cubicBezTo>
                <a:cubicBezTo>
                  <a:pt x="9623" y="0"/>
                  <a:pt x="8571" y="1427"/>
                  <a:pt x="7852" y="3682"/>
                </a:cubicBezTo>
                <a:cubicBezTo>
                  <a:pt x="5750" y="2598"/>
                  <a:pt x="3995" y="2332"/>
                  <a:pt x="3163" y="3163"/>
                </a:cubicBezTo>
                <a:cubicBezTo>
                  <a:pt x="2331" y="3995"/>
                  <a:pt x="2598" y="5750"/>
                  <a:pt x="3682" y="7853"/>
                </a:cubicBezTo>
                <a:cubicBezTo>
                  <a:pt x="1426" y="8571"/>
                  <a:pt x="0" y="9624"/>
                  <a:pt x="0" y="10800"/>
                </a:cubicBezTo>
                <a:cubicBezTo>
                  <a:pt x="0" y="11976"/>
                  <a:pt x="1426" y="13029"/>
                  <a:pt x="3682" y="13748"/>
                </a:cubicBezTo>
                <a:cubicBezTo>
                  <a:pt x="2598" y="15851"/>
                  <a:pt x="2331" y="17605"/>
                  <a:pt x="3163" y="18437"/>
                </a:cubicBezTo>
                <a:cubicBezTo>
                  <a:pt x="3995" y="19268"/>
                  <a:pt x="5750" y="19002"/>
                  <a:pt x="7852" y="17918"/>
                </a:cubicBezTo>
                <a:cubicBezTo>
                  <a:pt x="8571" y="20173"/>
                  <a:pt x="9623" y="21600"/>
                  <a:pt x="10800" y="21600"/>
                </a:cubicBezTo>
                <a:cubicBezTo>
                  <a:pt x="11976" y="21600"/>
                  <a:pt x="13029" y="20173"/>
                  <a:pt x="13748" y="17918"/>
                </a:cubicBezTo>
                <a:cubicBezTo>
                  <a:pt x="15850" y="19002"/>
                  <a:pt x="17605" y="19268"/>
                  <a:pt x="18437" y="18437"/>
                </a:cubicBezTo>
                <a:cubicBezTo>
                  <a:pt x="19269" y="17605"/>
                  <a:pt x="19002" y="15851"/>
                  <a:pt x="17918" y="13748"/>
                </a:cubicBezTo>
                <a:cubicBezTo>
                  <a:pt x="20173" y="13029"/>
                  <a:pt x="21600" y="11976"/>
                  <a:pt x="21600" y="10800"/>
                </a:cubicBezTo>
                <a:moveTo>
                  <a:pt x="10800" y="9818"/>
                </a:moveTo>
                <a:cubicBezTo>
                  <a:pt x="10258" y="9818"/>
                  <a:pt x="9818" y="10258"/>
                  <a:pt x="9818" y="10800"/>
                </a:cubicBezTo>
                <a:cubicBezTo>
                  <a:pt x="9818" y="11342"/>
                  <a:pt x="10258" y="11782"/>
                  <a:pt x="10800" y="11782"/>
                </a:cubicBezTo>
                <a:cubicBezTo>
                  <a:pt x="11342" y="11782"/>
                  <a:pt x="11782" y="11342"/>
                  <a:pt x="11782" y="10800"/>
                </a:cubicBezTo>
                <a:cubicBezTo>
                  <a:pt x="11782" y="10258"/>
                  <a:pt x="11342" y="9818"/>
                  <a:pt x="10800" y="9818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1C90A2-E67F-FBB6-A1F3-EF201A29802F}"/>
              </a:ext>
            </a:extLst>
          </p:cNvPr>
          <p:cNvSpPr txBox="1"/>
          <p:nvPr/>
        </p:nvSpPr>
        <p:spPr>
          <a:xfrm>
            <a:off x="682584" y="1548212"/>
            <a:ext cx="2038348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1968D33-55DA-03AF-2465-86F7319F0754}"/>
              </a:ext>
            </a:extLst>
          </p:cNvPr>
          <p:cNvSpPr txBox="1"/>
          <p:nvPr/>
        </p:nvSpPr>
        <p:spPr>
          <a:xfrm>
            <a:off x="682584" y="2463782"/>
            <a:ext cx="2038348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F58AABA-2A77-640E-1EE6-77FDEAE30620}"/>
              </a:ext>
            </a:extLst>
          </p:cNvPr>
          <p:cNvSpPr txBox="1"/>
          <p:nvPr/>
        </p:nvSpPr>
        <p:spPr>
          <a:xfrm>
            <a:off x="682584" y="3434306"/>
            <a:ext cx="2038348" cy="954863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Osceola County, Florida: </a:t>
            </a:r>
            <a:br>
              <a:rPr lang="en-US" altLang="zh-CN" dirty="0"/>
            </a:br>
            <a:r>
              <a:rPr lang="en-US" altLang="zh-CN" dirty="0"/>
              <a:t>Orlando's Tourist &amp; Residential Engine</a:t>
            </a:r>
          </a:p>
        </p:txBody>
      </p:sp>
      <p:sp>
        <p:nvSpPr>
          <p:cNvPr id="4" name="Freeform 919">
            <a:extLst>
              <a:ext uri="{FF2B5EF4-FFF2-40B4-BE49-F238E27FC236}">
                <a16:creationId xmlns:a16="http://schemas.microsoft.com/office/drawing/2014/main" id="{2D8714C2-6027-ABEA-23D7-5A05CD20DA19}"/>
              </a:ext>
            </a:extLst>
          </p:cNvPr>
          <p:cNvSpPr>
            <a:spLocks/>
          </p:cNvSpPr>
          <p:nvPr/>
        </p:nvSpPr>
        <p:spPr bwMode="auto">
          <a:xfrm>
            <a:off x="1284028" y="1131590"/>
            <a:ext cx="3759200" cy="3792538"/>
          </a:xfrm>
          <a:custGeom>
            <a:avLst/>
            <a:gdLst>
              <a:gd name="T0" fmla="*/ 2332 w 2368"/>
              <a:gd name="T1" fmla="*/ 2255 h 2389"/>
              <a:gd name="T2" fmla="*/ 2094 w 2368"/>
              <a:gd name="T3" fmla="*/ 2388 h 2389"/>
              <a:gd name="T4" fmla="*/ 1547 w 2368"/>
              <a:gd name="T5" fmla="*/ 2372 h 2389"/>
              <a:gd name="T6" fmla="*/ 1564 w 2368"/>
              <a:gd name="T7" fmla="*/ 2325 h 2389"/>
              <a:gd name="T8" fmla="*/ 1524 w 2368"/>
              <a:gd name="T9" fmla="*/ 2283 h 2389"/>
              <a:gd name="T10" fmla="*/ 1518 w 2368"/>
              <a:gd name="T11" fmla="*/ 2227 h 2389"/>
              <a:gd name="T12" fmla="*/ 1511 w 2368"/>
              <a:gd name="T13" fmla="*/ 2184 h 2389"/>
              <a:gd name="T14" fmla="*/ 1508 w 2368"/>
              <a:gd name="T15" fmla="*/ 2136 h 2389"/>
              <a:gd name="T16" fmla="*/ 1463 w 2368"/>
              <a:gd name="T17" fmla="*/ 2112 h 2389"/>
              <a:gd name="T18" fmla="*/ 1460 w 2368"/>
              <a:gd name="T19" fmla="*/ 2084 h 2389"/>
              <a:gd name="T20" fmla="*/ 1450 w 2368"/>
              <a:gd name="T21" fmla="*/ 2050 h 2389"/>
              <a:gd name="T22" fmla="*/ 1424 w 2368"/>
              <a:gd name="T23" fmla="*/ 2015 h 2389"/>
              <a:gd name="T24" fmla="*/ 1432 w 2368"/>
              <a:gd name="T25" fmla="*/ 1975 h 2389"/>
              <a:gd name="T26" fmla="*/ 1401 w 2368"/>
              <a:gd name="T27" fmla="*/ 1944 h 2389"/>
              <a:gd name="T28" fmla="*/ 1358 w 2368"/>
              <a:gd name="T29" fmla="*/ 1849 h 2389"/>
              <a:gd name="T30" fmla="*/ 1332 w 2368"/>
              <a:gd name="T31" fmla="*/ 1783 h 2389"/>
              <a:gd name="T32" fmla="*/ 1269 w 2368"/>
              <a:gd name="T33" fmla="*/ 1713 h 2389"/>
              <a:gd name="T34" fmla="*/ 1223 w 2368"/>
              <a:gd name="T35" fmla="*/ 1694 h 2389"/>
              <a:gd name="T36" fmla="*/ 1182 w 2368"/>
              <a:gd name="T37" fmla="*/ 1700 h 2389"/>
              <a:gd name="T38" fmla="*/ 1118 w 2368"/>
              <a:gd name="T39" fmla="*/ 1666 h 2389"/>
              <a:gd name="T40" fmla="*/ 1061 w 2368"/>
              <a:gd name="T41" fmla="*/ 1638 h 2389"/>
              <a:gd name="T42" fmla="*/ 1046 w 2368"/>
              <a:gd name="T43" fmla="*/ 1571 h 2389"/>
              <a:gd name="T44" fmla="*/ 1030 w 2368"/>
              <a:gd name="T45" fmla="*/ 1476 h 2389"/>
              <a:gd name="T46" fmla="*/ 1012 w 2368"/>
              <a:gd name="T47" fmla="*/ 1434 h 2389"/>
              <a:gd name="T48" fmla="*/ 944 w 2368"/>
              <a:gd name="T49" fmla="*/ 1410 h 2389"/>
              <a:gd name="T50" fmla="*/ 949 w 2368"/>
              <a:gd name="T51" fmla="*/ 1380 h 2389"/>
              <a:gd name="T52" fmla="*/ 917 w 2368"/>
              <a:gd name="T53" fmla="*/ 1339 h 2389"/>
              <a:gd name="T54" fmla="*/ 844 w 2368"/>
              <a:gd name="T55" fmla="*/ 1258 h 2389"/>
              <a:gd name="T56" fmla="*/ 817 w 2368"/>
              <a:gd name="T57" fmla="*/ 1189 h 2389"/>
              <a:gd name="T58" fmla="*/ 779 w 2368"/>
              <a:gd name="T59" fmla="*/ 1167 h 2389"/>
              <a:gd name="T60" fmla="*/ 713 w 2368"/>
              <a:gd name="T61" fmla="*/ 1181 h 2389"/>
              <a:gd name="T62" fmla="*/ 685 w 2368"/>
              <a:gd name="T63" fmla="*/ 1121 h 2389"/>
              <a:gd name="T64" fmla="*/ 657 w 2368"/>
              <a:gd name="T65" fmla="*/ 1081 h 2389"/>
              <a:gd name="T66" fmla="*/ 619 w 2368"/>
              <a:gd name="T67" fmla="*/ 1070 h 2389"/>
              <a:gd name="T68" fmla="*/ 587 w 2368"/>
              <a:gd name="T69" fmla="*/ 1019 h 2389"/>
              <a:gd name="T70" fmla="*/ 614 w 2368"/>
              <a:gd name="T71" fmla="*/ 989 h 2389"/>
              <a:gd name="T72" fmla="*/ 663 w 2368"/>
              <a:gd name="T73" fmla="*/ 1014 h 2389"/>
              <a:gd name="T74" fmla="*/ 697 w 2368"/>
              <a:gd name="T75" fmla="*/ 1050 h 2389"/>
              <a:gd name="T76" fmla="*/ 762 w 2368"/>
              <a:gd name="T77" fmla="*/ 1082 h 2389"/>
              <a:gd name="T78" fmla="*/ 798 w 2368"/>
              <a:gd name="T79" fmla="*/ 1119 h 2389"/>
              <a:gd name="T80" fmla="*/ 835 w 2368"/>
              <a:gd name="T81" fmla="*/ 1123 h 2389"/>
              <a:gd name="T82" fmla="*/ 852 w 2368"/>
              <a:gd name="T83" fmla="*/ 1070 h 2389"/>
              <a:gd name="T84" fmla="*/ 874 w 2368"/>
              <a:gd name="T85" fmla="*/ 1025 h 2389"/>
              <a:gd name="T86" fmla="*/ 870 w 2368"/>
              <a:gd name="T87" fmla="*/ 962 h 2389"/>
              <a:gd name="T88" fmla="*/ 904 w 2368"/>
              <a:gd name="T89" fmla="*/ 952 h 2389"/>
              <a:gd name="T90" fmla="*/ 923 w 2368"/>
              <a:gd name="T91" fmla="*/ 914 h 2389"/>
              <a:gd name="T92" fmla="*/ 598 w 2368"/>
              <a:gd name="T93" fmla="*/ 778 h 2389"/>
              <a:gd name="T94" fmla="*/ 396 w 2368"/>
              <a:gd name="T95" fmla="*/ 545 h 2389"/>
              <a:gd name="T96" fmla="*/ 181 w 2368"/>
              <a:gd name="T97" fmla="*/ 302 h 2389"/>
              <a:gd name="T98" fmla="*/ 1 w 2368"/>
              <a:gd name="T99" fmla="*/ 204 h 2389"/>
              <a:gd name="T100" fmla="*/ 79 w 2368"/>
              <a:gd name="T101" fmla="*/ 4 h 2389"/>
              <a:gd name="T102" fmla="*/ 285 w 2368"/>
              <a:gd name="T103" fmla="*/ 3 h 2389"/>
              <a:gd name="T104" fmla="*/ 631 w 2368"/>
              <a:gd name="T105" fmla="*/ 1 h 2389"/>
              <a:gd name="T106" fmla="*/ 825 w 2368"/>
              <a:gd name="T107" fmla="*/ 2 h 2389"/>
              <a:gd name="T108" fmla="*/ 1024 w 2368"/>
              <a:gd name="T109" fmla="*/ 1 h 2389"/>
              <a:gd name="T110" fmla="*/ 1246 w 2368"/>
              <a:gd name="T111" fmla="*/ 1 h 2389"/>
              <a:gd name="T112" fmla="*/ 1692 w 2368"/>
              <a:gd name="T113" fmla="*/ 1 h 2389"/>
              <a:gd name="T114" fmla="*/ 2120 w 2368"/>
              <a:gd name="T115" fmla="*/ 2 h 2389"/>
              <a:gd name="T116" fmla="*/ 2366 w 2368"/>
              <a:gd name="T117" fmla="*/ 241 h 2389"/>
              <a:gd name="T118" fmla="*/ 2366 w 2368"/>
              <a:gd name="T119" fmla="*/ 503 h 2389"/>
              <a:gd name="T120" fmla="*/ 2347 w 2368"/>
              <a:gd name="T121" fmla="*/ 894 h 2389"/>
              <a:gd name="T122" fmla="*/ 2344 w 2368"/>
              <a:gd name="T123" fmla="*/ 1282 h 2389"/>
              <a:gd name="T124" fmla="*/ 2345 w 2368"/>
              <a:gd name="T125" fmla="*/ 1680 h 23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8" h="2389">
                <a:moveTo>
                  <a:pt x="2346" y="1781"/>
                </a:moveTo>
                <a:lnTo>
                  <a:pt x="2328" y="1781"/>
                </a:lnTo>
                <a:lnTo>
                  <a:pt x="2325" y="1780"/>
                </a:lnTo>
                <a:lnTo>
                  <a:pt x="2308" y="1781"/>
                </a:lnTo>
                <a:lnTo>
                  <a:pt x="2309" y="1782"/>
                </a:lnTo>
                <a:lnTo>
                  <a:pt x="2309" y="1791"/>
                </a:lnTo>
                <a:lnTo>
                  <a:pt x="2309" y="1795"/>
                </a:lnTo>
                <a:lnTo>
                  <a:pt x="2309" y="1803"/>
                </a:lnTo>
                <a:lnTo>
                  <a:pt x="2309" y="1825"/>
                </a:lnTo>
                <a:lnTo>
                  <a:pt x="2309" y="1832"/>
                </a:lnTo>
                <a:lnTo>
                  <a:pt x="2310" y="1848"/>
                </a:lnTo>
                <a:lnTo>
                  <a:pt x="2310" y="1928"/>
                </a:lnTo>
                <a:lnTo>
                  <a:pt x="2310" y="1930"/>
                </a:lnTo>
                <a:lnTo>
                  <a:pt x="2310" y="1931"/>
                </a:lnTo>
                <a:lnTo>
                  <a:pt x="2310" y="1932"/>
                </a:lnTo>
                <a:lnTo>
                  <a:pt x="2310" y="1933"/>
                </a:lnTo>
                <a:lnTo>
                  <a:pt x="2310" y="1934"/>
                </a:lnTo>
                <a:lnTo>
                  <a:pt x="2310" y="1939"/>
                </a:lnTo>
                <a:lnTo>
                  <a:pt x="2310" y="1941"/>
                </a:lnTo>
                <a:lnTo>
                  <a:pt x="2311" y="1989"/>
                </a:lnTo>
                <a:lnTo>
                  <a:pt x="2311" y="1998"/>
                </a:lnTo>
                <a:lnTo>
                  <a:pt x="2312" y="2010"/>
                </a:lnTo>
                <a:lnTo>
                  <a:pt x="2312" y="2024"/>
                </a:lnTo>
                <a:lnTo>
                  <a:pt x="2312" y="2031"/>
                </a:lnTo>
                <a:lnTo>
                  <a:pt x="2312" y="2032"/>
                </a:lnTo>
                <a:lnTo>
                  <a:pt x="2312" y="2081"/>
                </a:lnTo>
                <a:lnTo>
                  <a:pt x="2328" y="2081"/>
                </a:lnTo>
                <a:lnTo>
                  <a:pt x="2331" y="2079"/>
                </a:lnTo>
                <a:lnTo>
                  <a:pt x="2331" y="2082"/>
                </a:lnTo>
                <a:lnTo>
                  <a:pt x="2331" y="2087"/>
                </a:lnTo>
                <a:lnTo>
                  <a:pt x="2331" y="2089"/>
                </a:lnTo>
                <a:lnTo>
                  <a:pt x="2331" y="2090"/>
                </a:lnTo>
                <a:lnTo>
                  <a:pt x="2331" y="2101"/>
                </a:lnTo>
                <a:lnTo>
                  <a:pt x="2331" y="2137"/>
                </a:lnTo>
                <a:lnTo>
                  <a:pt x="2331" y="2149"/>
                </a:lnTo>
                <a:lnTo>
                  <a:pt x="2331" y="2150"/>
                </a:lnTo>
                <a:lnTo>
                  <a:pt x="2331" y="2154"/>
                </a:lnTo>
                <a:lnTo>
                  <a:pt x="2331" y="2156"/>
                </a:lnTo>
                <a:lnTo>
                  <a:pt x="2331" y="2163"/>
                </a:lnTo>
                <a:lnTo>
                  <a:pt x="2331" y="2187"/>
                </a:lnTo>
                <a:lnTo>
                  <a:pt x="2331" y="2195"/>
                </a:lnTo>
                <a:lnTo>
                  <a:pt x="2331" y="2196"/>
                </a:lnTo>
                <a:lnTo>
                  <a:pt x="2331" y="2198"/>
                </a:lnTo>
                <a:lnTo>
                  <a:pt x="2331" y="2200"/>
                </a:lnTo>
                <a:lnTo>
                  <a:pt x="2331" y="2209"/>
                </a:lnTo>
                <a:lnTo>
                  <a:pt x="2331" y="2212"/>
                </a:lnTo>
                <a:lnTo>
                  <a:pt x="2331" y="2213"/>
                </a:lnTo>
                <a:lnTo>
                  <a:pt x="2331" y="2218"/>
                </a:lnTo>
                <a:lnTo>
                  <a:pt x="2331" y="2220"/>
                </a:lnTo>
                <a:lnTo>
                  <a:pt x="2331" y="2223"/>
                </a:lnTo>
                <a:lnTo>
                  <a:pt x="2331" y="2232"/>
                </a:lnTo>
                <a:lnTo>
                  <a:pt x="2331" y="2234"/>
                </a:lnTo>
                <a:lnTo>
                  <a:pt x="2332" y="2246"/>
                </a:lnTo>
                <a:lnTo>
                  <a:pt x="2332" y="2250"/>
                </a:lnTo>
                <a:lnTo>
                  <a:pt x="2332" y="2251"/>
                </a:lnTo>
                <a:lnTo>
                  <a:pt x="2332" y="2252"/>
                </a:lnTo>
                <a:lnTo>
                  <a:pt x="2332" y="2255"/>
                </a:lnTo>
                <a:lnTo>
                  <a:pt x="2332" y="2261"/>
                </a:lnTo>
                <a:lnTo>
                  <a:pt x="2332" y="2269"/>
                </a:lnTo>
                <a:lnTo>
                  <a:pt x="2332" y="2293"/>
                </a:lnTo>
                <a:lnTo>
                  <a:pt x="2332" y="2301"/>
                </a:lnTo>
                <a:lnTo>
                  <a:pt x="2332" y="2302"/>
                </a:lnTo>
                <a:lnTo>
                  <a:pt x="2332" y="2308"/>
                </a:lnTo>
                <a:lnTo>
                  <a:pt x="2332" y="2310"/>
                </a:lnTo>
                <a:lnTo>
                  <a:pt x="2332" y="2312"/>
                </a:lnTo>
                <a:lnTo>
                  <a:pt x="2332" y="2313"/>
                </a:lnTo>
                <a:lnTo>
                  <a:pt x="2332" y="2315"/>
                </a:lnTo>
                <a:lnTo>
                  <a:pt x="2332" y="2316"/>
                </a:lnTo>
                <a:lnTo>
                  <a:pt x="2332" y="2317"/>
                </a:lnTo>
                <a:lnTo>
                  <a:pt x="2332" y="2322"/>
                </a:lnTo>
                <a:lnTo>
                  <a:pt x="2332" y="2325"/>
                </a:lnTo>
                <a:lnTo>
                  <a:pt x="2332" y="2326"/>
                </a:lnTo>
                <a:lnTo>
                  <a:pt x="2332" y="2329"/>
                </a:lnTo>
                <a:lnTo>
                  <a:pt x="2332" y="2330"/>
                </a:lnTo>
                <a:lnTo>
                  <a:pt x="2332" y="2332"/>
                </a:lnTo>
                <a:lnTo>
                  <a:pt x="2332" y="2333"/>
                </a:lnTo>
                <a:lnTo>
                  <a:pt x="2332" y="2341"/>
                </a:lnTo>
                <a:lnTo>
                  <a:pt x="2332" y="2343"/>
                </a:lnTo>
                <a:lnTo>
                  <a:pt x="2332" y="2345"/>
                </a:lnTo>
                <a:lnTo>
                  <a:pt x="2332" y="2354"/>
                </a:lnTo>
                <a:lnTo>
                  <a:pt x="2332" y="2357"/>
                </a:lnTo>
                <a:lnTo>
                  <a:pt x="2332" y="2358"/>
                </a:lnTo>
                <a:lnTo>
                  <a:pt x="2332" y="2360"/>
                </a:lnTo>
                <a:lnTo>
                  <a:pt x="2332" y="2364"/>
                </a:lnTo>
                <a:lnTo>
                  <a:pt x="2332" y="2366"/>
                </a:lnTo>
                <a:lnTo>
                  <a:pt x="2332" y="2368"/>
                </a:lnTo>
                <a:lnTo>
                  <a:pt x="2332" y="2377"/>
                </a:lnTo>
                <a:lnTo>
                  <a:pt x="2332" y="2379"/>
                </a:lnTo>
                <a:lnTo>
                  <a:pt x="2332" y="2383"/>
                </a:lnTo>
                <a:lnTo>
                  <a:pt x="2332" y="2384"/>
                </a:lnTo>
                <a:lnTo>
                  <a:pt x="2332" y="2386"/>
                </a:lnTo>
                <a:lnTo>
                  <a:pt x="2332" y="2388"/>
                </a:lnTo>
                <a:lnTo>
                  <a:pt x="2328" y="2388"/>
                </a:lnTo>
                <a:lnTo>
                  <a:pt x="2327" y="2388"/>
                </a:lnTo>
                <a:lnTo>
                  <a:pt x="2315" y="2388"/>
                </a:lnTo>
                <a:lnTo>
                  <a:pt x="2299" y="2388"/>
                </a:lnTo>
                <a:lnTo>
                  <a:pt x="2297" y="2388"/>
                </a:lnTo>
                <a:lnTo>
                  <a:pt x="2288" y="2388"/>
                </a:lnTo>
                <a:lnTo>
                  <a:pt x="2254" y="2388"/>
                </a:lnTo>
                <a:lnTo>
                  <a:pt x="2187" y="2388"/>
                </a:lnTo>
                <a:lnTo>
                  <a:pt x="2129" y="2388"/>
                </a:lnTo>
                <a:lnTo>
                  <a:pt x="2128" y="2388"/>
                </a:lnTo>
                <a:lnTo>
                  <a:pt x="2127" y="2388"/>
                </a:lnTo>
                <a:lnTo>
                  <a:pt x="2125" y="2388"/>
                </a:lnTo>
                <a:lnTo>
                  <a:pt x="2124" y="2388"/>
                </a:lnTo>
                <a:lnTo>
                  <a:pt x="2123" y="2388"/>
                </a:lnTo>
                <a:lnTo>
                  <a:pt x="2122" y="2388"/>
                </a:lnTo>
                <a:lnTo>
                  <a:pt x="2120" y="2388"/>
                </a:lnTo>
                <a:lnTo>
                  <a:pt x="2119" y="2388"/>
                </a:lnTo>
                <a:lnTo>
                  <a:pt x="2118" y="2388"/>
                </a:lnTo>
                <a:lnTo>
                  <a:pt x="2115" y="2388"/>
                </a:lnTo>
                <a:lnTo>
                  <a:pt x="2106" y="2388"/>
                </a:lnTo>
                <a:lnTo>
                  <a:pt x="2104" y="2388"/>
                </a:lnTo>
                <a:lnTo>
                  <a:pt x="2094" y="2388"/>
                </a:lnTo>
                <a:lnTo>
                  <a:pt x="2063" y="2388"/>
                </a:lnTo>
                <a:lnTo>
                  <a:pt x="2055" y="2388"/>
                </a:lnTo>
                <a:lnTo>
                  <a:pt x="2054" y="2388"/>
                </a:lnTo>
                <a:lnTo>
                  <a:pt x="2053" y="2388"/>
                </a:lnTo>
                <a:lnTo>
                  <a:pt x="2052" y="2388"/>
                </a:lnTo>
                <a:lnTo>
                  <a:pt x="2051" y="2388"/>
                </a:lnTo>
                <a:lnTo>
                  <a:pt x="2050" y="2388"/>
                </a:lnTo>
                <a:lnTo>
                  <a:pt x="2008" y="2388"/>
                </a:lnTo>
                <a:lnTo>
                  <a:pt x="1999" y="2388"/>
                </a:lnTo>
                <a:lnTo>
                  <a:pt x="1998" y="2388"/>
                </a:lnTo>
                <a:lnTo>
                  <a:pt x="1987" y="2388"/>
                </a:lnTo>
                <a:lnTo>
                  <a:pt x="1985" y="2388"/>
                </a:lnTo>
                <a:lnTo>
                  <a:pt x="1976" y="2389"/>
                </a:lnTo>
                <a:lnTo>
                  <a:pt x="1956" y="2389"/>
                </a:lnTo>
                <a:lnTo>
                  <a:pt x="1947" y="2389"/>
                </a:lnTo>
                <a:lnTo>
                  <a:pt x="1938" y="2389"/>
                </a:lnTo>
                <a:lnTo>
                  <a:pt x="1937" y="2389"/>
                </a:lnTo>
                <a:lnTo>
                  <a:pt x="1932" y="2389"/>
                </a:lnTo>
                <a:lnTo>
                  <a:pt x="1931" y="2389"/>
                </a:lnTo>
                <a:lnTo>
                  <a:pt x="1922" y="2389"/>
                </a:lnTo>
                <a:lnTo>
                  <a:pt x="1896" y="2389"/>
                </a:lnTo>
                <a:lnTo>
                  <a:pt x="1888" y="2389"/>
                </a:lnTo>
                <a:lnTo>
                  <a:pt x="1875" y="2389"/>
                </a:lnTo>
                <a:lnTo>
                  <a:pt x="1760" y="2389"/>
                </a:lnTo>
                <a:lnTo>
                  <a:pt x="1758" y="2388"/>
                </a:lnTo>
                <a:lnTo>
                  <a:pt x="1752" y="2388"/>
                </a:lnTo>
                <a:lnTo>
                  <a:pt x="1702" y="2388"/>
                </a:lnTo>
                <a:lnTo>
                  <a:pt x="1701" y="2388"/>
                </a:lnTo>
                <a:lnTo>
                  <a:pt x="1588" y="2386"/>
                </a:lnTo>
                <a:lnTo>
                  <a:pt x="1585" y="2386"/>
                </a:lnTo>
                <a:lnTo>
                  <a:pt x="1584" y="2386"/>
                </a:lnTo>
                <a:lnTo>
                  <a:pt x="1552" y="2386"/>
                </a:lnTo>
                <a:lnTo>
                  <a:pt x="1551" y="2386"/>
                </a:lnTo>
                <a:lnTo>
                  <a:pt x="1550" y="2386"/>
                </a:lnTo>
                <a:lnTo>
                  <a:pt x="1549" y="2386"/>
                </a:lnTo>
                <a:lnTo>
                  <a:pt x="1545" y="2386"/>
                </a:lnTo>
                <a:lnTo>
                  <a:pt x="1536" y="2385"/>
                </a:lnTo>
                <a:lnTo>
                  <a:pt x="1533" y="2385"/>
                </a:lnTo>
                <a:lnTo>
                  <a:pt x="1534" y="2384"/>
                </a:lnTo>
                <a:lnTo>
                  <a:pt x="1534" y="2383"/>
                </a:lnTo>
                <a:lnTo>
                  <a:pt x="1535" y="2383"/>
                </a:lnTo>
                <a:lnTo>
                  <a:pt x="1535" y="2382"/>
                </a:lnTo>
                <a:lnTo>
                  <a:pt x="1536" y="2382"/>
                </a:lnTo>
                <a:lnTo>
                  <a:pt x="1535" y="2382"/>
                </a:lnTo>
                <a:lnTo>
                  <a:pt x="1535" y="2380"/>
                </a:lnTo>
                <a:lnTo>
                  <a:pt x="1536" y="2379"/>
                </a:lnTo>
                <a:lnTo>
                  <a:pt x="1536" y="2378"/>
                </a:lnTo>
                <a:lnTo>
                  <a:pt x="1537" y="2377"/>
                </a:lnTo>
                <a:lnTo>
                  <a:pt x="1537" y="2376"/>
                </a:lnTo>
                <a:lnTo>
                  <a:pt x="1538" y="2375"/>
                </a:lnTo>
                <a:lnTo>
                  <a:pt x="1539" y="2374"/>
                </a:lnTo>
                <a:lnTo>
                  <a:pt x="1541" y="2374"/>
                </a:lnTo>
                <a:lnTo>
                  <a:pt x="1542" y="2374"/>
                </a:lnTo>
                <a:lnTo>
                  <a:pt x="1543" y="2374"/>
                </a:lnTo>
                <a:lnTo>
                  <a:pt x="1545" y="2374"/>
                </a:lnTo>
                <a:lnTo>
                  <a:pt x="1546" y="2372"/>
                </a:lnTo>
                <a:lnTo>
                  <a:pt x="1547" y="2372"/>
                </a:lnTo>
                <a:lnTo>
                  <a:pt x="1547" y="2375"/>
                </a:lnTo>
                <a:lnTo>
                  <a:pt x="1547" y="2378"/>
                </a:lnTo>
                <a:lnTo>
                  <a:pt x="1546" y="2379"/>
                </a:lnTo>
                <a:lnTo>
                  <a:pt x="1545" y="2379"/>
                </a:lnTo>
                <a:lnTo>
                  <a:pt x="1545" y="2382"/>
                </a:lnTo>
                <a:lnTo>
                  <a:pt x="1544" y="2382"/>
                </a:lnTo>
                <a:lnTo>
                  <a:pt x="1545" y="2382"/>
                </a:lnTo>
                <a:lnTo>
                  <a:pt x="1546" y="2383"/>
                </a:lnTo>
                <a:lnTo>
                  <a:pt x="1547" y="2382"/>
                </a:lnTo>
                <a:lnTo>
                  <a:pt x="1549" y="2382"/>
                </a:lnTo>
                <a:lnTo>
                  <a:pt x="1550" y="2382"/>
                </a:lnTo>
                <a:lnTo>
                  <a:pt x="1550" y="2380"/>
                </a:lnTo>
                <a:lnTo>
                  <a:pt x="1551" y="2380"/>
                </a:lnTo>
                <a:lnTo>
                  <a:pt x="1552" y="2378"/>
                </a:lnTo>
                <a:lnTo>
                  <a:pt x="1552" y="2377"/>
                </a:lnTo>
                <a:lnTo>
                  <a:pt x="1553" y="2377"/>
                </a:lnTo>
                <a:lnTo>
                  <a:pt x="1554" y="2375"/>
                </a:lnTo>
                <a:lnTo>
                  <a:pt x="1555" y="2375"/>
                </a:lnTo>
                <a:lnTo>
                  <a:pt x="1558" y="2374"/>
                </a:lnTo>
                <a:lnTo>
                  <a:pt x="1558" y="2372"/>
                </a:lnTo>
                <a:lnTo>
                  <a:pt x="1558" y="2371"/>
                </a:lnTo>
                <a:lnTo>
                  <a:pt x="1556" y="2371"/>
                </a:lnTo>
                <a:lnTo>
                  <a:pt x="1555" y="2371"/>
                </a:lnTo>
                <a:lnTo>
                  <a:pt x="1556" y="2368"/>
                </a:lnTo>
                <a:lnTo>
                  <a:pt x="1558" y="2366"/>
                </a:lnTo>
                <a:lnTo>
                  <a:pt x="1559" y="2368"/>
                </a:lnTo>
                <a:lnTo>
                  <a:pt x="1560" y="2369"/>
                </a:lnTo>
                <a:lnTo>
                  <a:pt x="1560" y="2370"/>
                </a:lnTo>
                <a:lnTo>
                  <a:pt x="1560" y="2371"/>
                </a:lnTo>
                <a:lnTo>
                  <a:pt x="1561" y="2371"/>
                </a:lnTo>
                <a:lnTo>
                  <a:pt x="1562" y="2371"/>
                </a:lnTo>
                <a:lnTo>
                  <a:pt x="1562" y="2370"/>
                </a:lnTo>
                <a:lnTo>
                  <a:pt x="1564" y="2366"/>
                </a:lnTo>
                <a:lnTo>
                  <a:pt x="1564" y="2364"/>
                </a:lnTo>
                <a:lnTo>
                  <a:pt x="1564" y="2363"/>
                </a:lnTo>
                <a:lnTo>
                  <a:pt x="1565" y="2361"/>
                </a:lnTo>
                <a:lnTo>
                  <a:pt x="1565" y="2359"/>
                </a:lnTo>
                <a:lnTo>
                  <a:pt x="1565" y="2358"/>
                </a:lnTo>
                <a:lnTo>
                  <a:pt x="1564" y="2355"/>
                </a:lnTo>
                <a:lnTo>
                  <a:pt x="1564" y="2353"/>
                </a:lnTo>
                <a:lnTo>
                  <a:pt x="1563" y="2352"/>
                </a:lnTo>
                <a:lnTo>
                  <a:pt x="1563" y="2351"/>
                </a:lnTo>
                <a:lnTo>
                  <a:pt x="1563" y="2350"/>
                </a:lnTo>
                <a:lnTo>
                  <a:pt x="1562" y="2350"/>
                </a:lnTo>
                <a:lnTo>
                  <a:pt x="1561" y="2349"/>
                </a:lnTo>
                <a:lnTo>
                  <a:pt x="1562" y="2347"/>
                </a:lnTo>
                <a:lnTo>
                  <a:pt x="1562" y="2346"/>
                </a:lnTo>
                <a:lnTo>
                  <a:pt x="1563" y="2344"/>
                </a:lnTo>
                <a:lnTo>
                  <a:pt x="1563" y="2342"/>
                </a:lnTo>
                <a:lnTo>
                  <a:pt x="1564" y="2340"/>
                </a:lnTo>
                <a:lnTo>
                  <a:pt x="1565" y="2335"/>
                </a:lnTo>
                <a:lnTo>
                  <a:pt x="1565" y="2332"/>
                </a:lnTo>
                <a:lnTo>
                  <a:pt x="1565" y="2330"/>
                </a:lnTo>
                <a:lnTo>
                  <a:pt x="1565" y="2329"/>
                </a:lnTo>
                <a:lnTo>
                  <a:pt x="1564" y="2327"/>
                </a:lnTo>
                <a:lnTo>
                  <a:pt x="1564" y="2326"/>
                </a:lnTo>
                <a:lnTo>
                  <a:pt x="1564" y="2325"/>
                </a:lnTo>
                <a:lnTo>
                  <a:pt x="1563" y="2325"/>
                </a:lnTo>
                <a:lnTo>
                  <a:pt x="1563" y="2324"/>
                </a:lnTo>
                <a:lnTo>
                  <a:pt x="1556" y="2322"/>
                </a:lnTo>
                <a:lnTo>
                  <a:pt x="1553" y="2318"/>
                </a:lnTo>
                <a:lnTo>
                  <a:pt x="1552" y="2318"/>
                </a:lnTo>
                <a:lnTo>
                  <a:pt x="1550" y="2317"/>
                </a:lnTo>
                <a:lnTo>
                  <a:pt x="1549" y="2316"/>
                </a:lnTo>
                <a:lnTo>
                  <a:pt x="1547" y="2316"/>
                </a:lnTo>
                <a:lnTo>
                  <a:pt x="1546" y="2315"/>
                </a:lnTo>
                <a:lnTo>
                  <a:pt x="1545" y="2313"/>
                </a:lnTo>
                <a:lnTo>
                  <a:pt x="1544" y="2312"/>
                </a:lnTo>
                <a:lnTo>
                  <a:pt x="1543" y="2311"/>
                </a:lnTo>
                <a:lnTo>
                  <a:pt x="1543" y="2310"/>
                </a:lnTo>
                <a:lnTo>
                  <a:pt x="1542" y="2309"/>
                </a:lnTo>
                <a:lnTo>
                  <a:pt x="1542" y="2308"/>
                </a:lnTo>
                <a:lnTo>
                  <a:pt x="1541" y="2307"/>
                </a:lnTo>
                <a:lnTo>
                  <a:pt x="1539" y="2305"/>
                </a:lnTo>
                <a:lnTo>
                  <a:pt x="1539" y="2304"/>
                </a:lnTo>
                <a:lnTo>
                  <a:pt x="1538" y="2303"/>
                </a:lnTo>
                <a:lnTo>
                  <a:pt x="1537" y="2303"/>
                </a:lnTo>
                <a:lnTo>
                  <a:pt x="1537" y="2302"/>
                </a:lnTo>
                <a:lnTo>
                  <a:pt x="1536" y="2302"/>
                </a:lnTo>
                <a:lnTo>
                  <a:pt x="1535" y="2302"/>
                </a:lnTo>
                <a:lnTo>
                  <a:pt x="1535" y="2301"/>
                </a:lnTo>
                <a:lnTo>
                  <a:pt x="1534" y="2301"/>
                </a:lnTo>
                <a:lnTo>
                  <a:pt x="1534" y="2300"/>
                </a:lnTo>
                <a:lnTo>
                  <a:pt x="1534" y="2299"/>
                </a:lnTo>
                <a:lnTo>
                  <a:pt x="1534" y="2297"/>
                </a:lnTo>
                <a:lnTo>
                  <a:pt x="1534" y="2295"/>
                </a:lnTo>
                <a:lnTo>
                  <a:pt x="1534" y="2294"/>
                </a:lnTo>
                <a:lnTo>
                  <a:pt x="1533" y="2294"/>
                </a:lnTo>
                <a:lnTo>
                  <a:pt x="1533" y="2293"/>
                </a:lnTo>
                <a:lnTo>
                  <a:pt x="1532" y="2293"/>
                </a:lnTo>
                <a:lnTo>
                  <a:pt x="1532" y="2292"/>
                </a:lnTo>
                <a:lnTo>
                  <a:pt x="1530" y="2292"/>
                </a:lnTo>
                <a:lnTo>
                  <a:pt x="1529" y="2292"/>
                </a:lnTo>
                <a:lnTo>
                  <a:pt x="1529" y="2293"/>
                </a:lnTo>
                <a:lnTo>
                  <a:pt x="1529" y="2294"/>
                </a:lnTo>
                <a:lnTo>
                  <a:pt x="1529" y="2295"/>
                </a:lnTo>
                <a:lnTo>
                  <a:pt x="1529" y="2296"/>
                </a:lnTo>
                <a:lnTo>
                  <a:pt x="1529" y="2297"/>
                </a:lnTo>
                <a:lnTo>
                  <a:pt x="1528" y="2297"/>
                </a:lnTo>
                <a:lnTo>
                  <a:pt x="1528" y="2299"/>
                </a:lnTo>
                <a:lnTo>
                  <a:pt x="1527" y="2299"/>
                </a:lnTo>
                <a:lnTo>
                  <a:pt x="1527" y="2297"/>
                </a:lnTo>
                <a:lnTo>
                  <a:pt x="1526" y="2296"/>
                </a:lnTo>
                <a:lnTo>
                  <a:pt x="1526" y="2295"/>
                </a:lnTo>
                <a:lnTo>
                  <a:pt x="1526" y="2294"/>
                </a:lnTo>
                <a:lnTo>
                  <a:pt x="1526" y="2293"/>
                </a:lnTo>
                <a:lnTo>
                  <a:pt x="1526" y="2292"/>
                </a:lnTo>
                <a:lnTo>
                  <a:pt x="1526" y="2288"/>
                </a:lnTo>
                <a:lnTo>
                  <a:pt x="1525" y="2288"/>
                </a:lnTo>
                <a:lnTo>
                  <a:pt x="1525" y="2287"/>
                </a:lnTo>
                <a:lnTo>
                  <a:pt x="1525" y="2286"/>
                </a:lnTo>
                <a:lnTo>
                  <a:pt x="1525" y="2285"/>
                </a:lnTo>
                <a:lnTo>
                  <a:pt x="1524" y="2284"/>
                </a:lnTo>
                <a:lnTo>
                  <a:pt x="1524" y="2283"/>
                </a:lnTo>
                <a:lnTo>
                  <a:pt x="1524" y="2280"/>
                </a:lnTo>
                <a:lnTo>
                  <a:pt x="1524" y="2279"/>
                </a:lnTo>
                <a:lnTo>
                  <a:pt x="1525" y="2279"/>
                </a:lnTo>
                <a:lnTo>
                  <a:pt x="1525" y="2278"/>
                </a:lnTo>
                <a:lnTo>
                  <a:pt x="1526" y="2278"/>
                </a:lnTo>
                <a:lnTo>
                  <a:pt x="1526" y="2277"/>
                </a:lnTo>
                <a:lnTo>
                  <a:pt x="1527" y="2277"/>
                </a:lnTo>
                <a:lnTo>
                  <a:pt x="1527" y="2276"/>
                </a:lnTo>
                <a:lnTo>
                  <a:pt x="1527" y="2275"/>
                </a:lnTo>
                <a:lnTo>
                  <a:pt x="1527" y="2274"/>
                </a:lnTo>
                <a:lnTo>
                  <a:pt x="1526" y="2274"/>
                </a:lnTo>
                <a:lnTo>
                  <a:pt x="1526" y="2272"/>
                </a:lnTo>
                <a:lnTo>
                  <a:pt x="1525" y="2272"/>
                </a:lnTo>
                <a:lnTo>
                  <a:pt x="1524" y="2271"/>
                </a:lnTo>
                <a:lnTo>
                  <a:pt x="1524" y="2270"/>
                </a:lnTo>
                <a:lnTo>
                  <a:pt x="1522" y="2270"/>
                </a:lnTo>
                <a:lnTo>
                  <a:pt x="1522" y="2269"/>
                </a:lnTo>
                <a:lnTo>
                  <a:pt x="1524" y="2269"/>
                </a:lnTo>
                <a:lnTo>
                  <a:pt x="1524" y="2268"/>
                </a:lnTo>
                <a:lnTo>
                  <a:pt x="1524" y="2267"/>
                </a:lnTo>
                <a:lnTo>
                  <a:pt x="1524" y="2266"/>
                </a:lnTo>
                <a:lnTo>
                  <a:pt x="1525" y="2265"/>
                </a:lnTo>
                <a:lnTo>
                  <a:pt x="1525" y="2263"/>
                </a:lnTo>
                <a:lnTo>
                  <a:pt x="1525" y="2261"/>
                </a:lnTo>
                <a:lnTo>
                  <a:pt x="1524" y="2260"/>
                </a:lnTo>
                <a:lnTo>
                  <a:pt x="1524" y="2259"/>
                </a:lnTo>
                <a:lnTo>
                  <a:pt x="1522" y="2259"/>
                </a:lnTo>
                <a:lnTo>
                  <a:pt x="1522" y="2258"/>
                </a:lnTo>
                <a:lnTo>
                  <a:pt x="1521" y="2257"/>
                </a:lnTo>
                <a:lnTo>
                  <a:pt x="1519" y="2255"/>
                </a:lnTo>
                <a:lnTo>
                  <a:pt x="1519" y="2254"/>
                </a:lnTo>
                <a:lnTo>
                  <a:pt x="1520" y="2253"/>
                </a:lnTo>
                <a:lnTo>
                  <a:pt x="1521" y="2253"/>
                </a:lnTo>
                <a:lnTo>
                  <a:pt x="1521" y="2254"/>
                </a:lnTo>
                <a:lnTo>
                  <a:pt x="1522" y="2254"/>
                </a:lnTo>
                <a:lnTo>
                  <a:pt x="1524" y="2254"/>
                </a:lnTo>
                <a:lnTo>
                  <a:pt x="1525" y="2254"/>
                </a:lnTo>
                <a:lnTo>
                  <a:pt x="1524" y="2253"/>
                </a:lnTo>
                <a:lnTo>
                  <a:pt x="1522" y="2251"/>
                </a:lnTo>
                <a:lnTo>
                  <a:pt x="1522" y="2248"/>
                </a:lnTo>
                <a:lnTo>
                  <a:pt x="1521" y="2244"/>
                </a:lnTo>
                <a:lnTo>
                  <a:pt x="1520" y="2244"/>
                </a:lnTo>
                <a:lnTo>
                  <a:pt x="1520" y="2243"/>
                </a:lnTo>
                <a:lnTo>
                  <a:pt x="1519" y="2243"/>
                </a:lnTo>
                <a:lnTo>
                  <a:pt x="1519" y="2242"/>
                </a:lnTo>
                <a:lnTo>
                  <a:pt x="1520" y="2241"/>
                </a:lnTo>
                <a:lnTo>
                  <a:pt x="1520" y="2240"/>
                </a:lnTo>
                <a:lnTo>
                  <a:pt x="1519" y="2237"/>
                </a:lnTo>
                <a:lnTo>
                  <a:pt x="1518" y="2236"/>
                </a:lnTo>
                <a:lnTo>
                  <a:pt x="1518" y="2235"/>
                </a:lnTo>
                <a:lnTo>
                  <a:pt x="1517" y="2234"/>
                </a:lnTo>
                <a:lnTo>
                  <a:pt x="1517" y="2232"/>
                </a:lnTo>
                <a:lnTo>
                  <a:pt x="1516" y="2232"/>
                </a:lnTo>
                <a:lnTo>
                  <a:pt x="1517" y="2230"/>
                </a:lnTo>
                <a:lnTo>
                  <a:pt x="1517" y="2229"/>
                </a:lnTo>
                <a:lnTo>
                  <a:pt x="1518" y="2228"/>
                </a:lnTo>
                <a:lnTo>
                  <a:pt x="1518" y="2227"/>
                </a:lnTo>
                <a:lnTo>
                  <a:pt x="1519" y="2227"/>
                </a:lnTo>
                <a:lnTo>
                  <a:pt x="1519" y="2226"/>
                </a:lnTo>
                <a:lnTo>
                  <a:pt x="1519" y="2225"/>
                </a:lnTo>
                <a:lnTo>
                  <a:pt x="1519" y="2224"/>
                </a:lnTo>
                <a:lnTo>
                  <a:pt x="1518" y="2223"/>
                </a:lnTo>
                <a:lnTo>
                  <a:pt x="1517" y="2223"/>
                </a:lnTo>
                <a:lnTo>
                  <a:pt x="1516" y="2223"/>
                </a:lnTo>
                <a:lnTo>
                  <a:pt x="1516" y="2221"/>
                </a:lnTo>
                <a:lnTo>
                  <a:pt x="1515" y="2221"/>
                </a:lnTo>
                <a:lnTo>
                  <a:pt x="1513" y="2221"/>
                </a:lnTo>
                <a:lnTo>
                  <a:pt x="1512" y="2221"/>
                </a:lnTo>
                <a:lnTo>
                  <a:pt x="1512" y="2220"/>
                </a:lnTo>
                <a:lnTo>
                  <a:pt x="1512" y="2219"/>
                </a:lnTo>
                <a:lnTo>
                  <a:pt x="1513" y="2217"/>
                </a:lnTo>
                <a:lnTo>
                  <a:pt x="1513" y="2216"/>
                </a:lnTo>
                <a:lnTo>
                  <a:pt x="1513" y="2215"/>
                </a:lnTo>
                <a:lnTo>
                  <a:pt x="1515" y="2215"/>
                </a:lnTo>
                <a:lnTo>
                  <a:pt x="1515" y="2213"/>
                </a:lnTo>
                <a:lnTo>
                  <a:pt x="1515" y="2212"/>
                </a:lnTo>
                <a:lnTo>
                  <a:pt x="1516" y="2212"/>
                </a:lnTo>
                <a:lnTo>
                  <a:pt x="1516" y="2211"/>
                </a:lnTo>
                <a:lnTo>
                  <a:pt x="1516" y="2210"/>
                </a:lnTo>
                <a:lnTo>
                  <a:pt x="1517" y="2209"/>
                </a:lnTo>
                <a:lnTo>
                  <a:pt x="1517" y="2208"/>
                </a:lnTo>
                <a:lnTo>
                  <a:pt x="1517" y="2207"/>
                </a:lnTo>
                <a:lnTo>
                  <a:pt x="1517" y="2205"/>
                </a:lnTo>
                <a:lnTo>
                  <a:pt x="1516" y="2204"/>
                </a:lnTo>
                <a:lnTo>
                  <a:pt x="1516" y="2203"/>
                </a:lnTo>
                <a:lnTo>
                  <a:pt x="1515" y="2201"/>
                </a:lnTo>
                <a:lnTo>
                  <a:pt x="1513" y="2200"/>
                </a:lnTo>
                <a:lnTo>
                  <a:pt x="1512" y="2199"/>
                </a:lnTo>
                <a:lnTo>
                  <a:pt x="1510" y="2198"/>
                </a:lnTo>
                <a:lnTo>
                  <a:pt x="1510" y="2196"/>
                </a:lnTo>
                <a:lnTo>
                  <a:pt x="1509" y="2196"/>
                </a:lnTo>
                <a:lnTo>
                  <a:pt x="1509" y="2195"/>
                </a:lnTo>
                <a:lnTo>
                  <a:pt x="1509" y="2194"/>
                </a:lnTo>
                <a:lnTo>
                  <a:pt x="1509" y="2193"/>
                </a:lnTo>
                <a:lnTo>
                  <a:pt x="1510" y="2193"/>
                </a:lnTo>
                <a:lnTo>
                  <a:pt x="1510" y="2194"/>
                </a:lnTo>
                <a:lnTo>
                  <a:pt x="1511" y="2194"/>
                </a:lnTo>
                <a:lnTo>
                  <a:pt x="1512" y="2195"/>
                </a:lnTo>
                <a:lnTo>
                  <a:pt x="1512" y="2196"/>
                </a:lnTo>
                <a:lnTo>
                  <a:pt x="1513" y="2196"/>
                </a:lnTo>
                <a:lnTo>
                  <a:pt x="1513" y="2198"/>
                </a:lnTo>
                <a:lnTo>
                  <a:pt x="1515" y="2198"/>
                </a:lnTo>
                <a:lnTo>
                  <a:pt x="1516" y="2198"/>
                </a:lnTo>
                <a:lnTo>
                  <a:pt x="1516" y="2196"/>
                </a:lnTo>
                <a:lnTo>
                  <a:pt x="1516" y="2195"/>
                </a:lnTo>
                <a:lnTo>
                  <a:pt x="1515" y="2194"/>
                </a:lnTo>
                <a:lnTo>
                  <a:pt x="1515" y="2193"/>
                </a:lnTo>
                <a:lnTo>
                  <a:pt x="1513" y="2192"/>
                </a:lnTo>
                <a:lnTo>
                  <a:pt x="1513" y="2191"/>
                </a:lnTo>
                <a:lnTo>
                  <a:pt x="1513" y="2188"/>
                </a:lnTo>
                <a:lnTo>
                  <a:pt x="1512" y="2187"/>
                </a:lnTo>
                <a:lnTo>
                  <a:pt x="1512" y="2186"/>
                </a:lnTo>
                <a:lnTo>
                  <a:pt x="1511" y="2185"/>
                </a:lnTo>
                <a:lnTo>
                  <a:pt x="1511" y="2184"/>
                </a:lnTo>
                <a:lnTo>
                  <a:pt x="1512" y="2183"/>
                </a:lnTo>
                <a:lnTo>
                  <a:pt x="1513" y="2182"/>
                </a:lnTo>
                <a:lnTo>
                  <a:pt x="1515" y="2182"/>
                </a:lnTo>
                <a:lnTo>
                  <a:pt x="1516" y="2181"/>
                </a:lnTo>
                <a:lnTo>
                  <a:pt x="1517" y="2181"/>
                </a:lnTo>
                <a:lnTo>
                  <a:pt x="1517" y="2179"/>
                </a:lnTo>
                <a:lnTo>
                  <a:pt x="1518" y="2178"/>
                </a:lnTo>
                <a:lnTo>
                  <a:pt x="1518" y="2177"/>
                </a:lnTo>
                <a:lnTo>
                  <a:pt x="1517" y="2177"/>
                </a:lnTo>
                <a:lnTo>
                  <a:pt x="1517" y="2176"/>
                </a:lnTo>
                <a:lnTo>
                  <a:pt x="1516" y="2176"/>
                </a:lnTo>
                <a:lnTo>
                  <a:pt x="1517" y="2176"/>
                </a:lnTo>
                <a:lnTo>
                  <a:pt x="1517" y="2175"/>
                </a:lnTo>
                <a:lnTo>
                  <a:pt x="1518" y="2175"/>
                </a:lnTo>
                <a:lnTo>
                  <a:pt x="1519" y="2175"/>
                </a:lnTo>
                <a:lnTo>
                  <a:pt x="1520" y="2174"/>
                </a:lnTo>
                <a:lnTo>
                  <a:pt x="1521" y="2174"/>
                </a:lnTo>
                <a:lnTo>
                  <a:pt x="1521" y="2173"/>
                </a:lnTo>
                <a:lnTo>
                  <a:pt x="1521" y="2171"/>
                </a:lnTo>
                <a:lnTo>
                  <a:pt x="1521" y="2170"/>
                </a:lnTo>
                <a:lnTo>
                  <a:pt x="1521" y="2169"/>
                </a:lnTo>
                <a:lnTo>
                  <a:pt x="1521" y="2168"/>
                </a:lnTo>
                <a:lnTo>
                  <a:pt x="1520" y="2167"/>
                </a:lnTo>
                <a:lnTo>
                  <a:pt x="1520" y="2166"/>
                </a:lnTo>
                <a:lnTo>
                  <a:pt x="1519" y="2166"/>
                </a:lnTo>
                <a:lnTo>
                  <a:pt x="1519" y="2165"/>
                </a:lnTo>
                <a:lnTo>
                  <a:pt x="1519" y="2163"/>
                </a:lnTo>
                <a:lnTo>
                  <a:pt x="1519" y="2162"/>
                </a:lnTo>
                <a:lnTo>
                  <a:pt x="1520" y="2161"/>
                </a:lnTo>
                <a:lnTo>
                  <a:pt x="1521" y="2161"/>
                </a:lnTo>
                <a:lnTo>
                  <a:pt x="1521" y="2160"/>
                </a:lnTo>
                <a:lnTo>
                  <a:pt x="1522" y="2160"/>
                </a:lnTo>
                <a:lnTo>
                  <a:pt x="1521" y="2160"/>
                </a:lnTo>
                <a:lnTo>
                  <a:pt x="1521" y="2159"/>
                </a:lnTo>
                <a:lnTo>
                  <a:pt x="1521" y="2158"/>
                </a:lnTo>
                <a:lnTo>
                  <a:pt x="1520" y="2158"/>
                </a:lnTo>
                <a:lnTo>
                  <a:pt x="1519" y="2157"/>
                </a:lnTo>
                <a:lnTo>
                  <a:pt x="1519" y="2156"/>
                </a:lnTo>
                <a:lnTo>
                  <a:pt x="1517" y="2154"/>
                </a:lnTo>
                <a:lnTo>
                  <a:pt x="1516" y="2153"/>
                </a:lnTo>
                <a:lnTo>
                  <a:pt x="1515" y="2152"/>
                </a:lnTo>
                <a:lnTo>
                  <a:pt x="1512" y="2151"/>
                </a:lnTo>
                <a:lnTo>
                  <a:pt x="1512" y="2150"/>
                </a:lnTo>
                <a:lnTo>
                  <a:pt x="1511" y="2149"/>
                </a:lnTo>
                <a:lnTo>
                  <a:pt x="1511" y="2148"/>
                </a:lnTo>
                <a:lnTo>
                  <a:pt x="1510" y="2146"/>
                </a:lnTo>
                <a:lnTo>
                  <a:pt x="1510" y="2145"/>
                </a:lnTo>
                <a:lnTo>
                  <a:pt x="1509" y="2145"/>
                </a:lnTo>
                <a:lnTo>
                  <a:pt x="1509" y="2144"/>
                </a:lnTo>
                <a:lnTo>
                  <a:pt x="1508" y="2144"/>
                </a:lnTo>
                <a:lnTo>
                  <a:pt x="1508" y="2143"/>
                </a:lnTo>
                <a:lnTo>
                  <a:pt x="1508" y="2142"/>
                </a:lnTo>
                <a:lnTo>
                  <a:pt x="1508" y="2141"/>
                </a:lnTo>
                <a:lnTo>
                  <a:pt x="1508" y="2140"/>
                </a:lnTo>
                <a:lnTo>
                  <a:pt x="1508" y="2138"/>
                </a:lnTo>
                <a:lnTo>
                  <a:pt x="1508" y="2137"/>
                </a:lnTo>
                <a:lnTo>
                  <a:pt x="1508" y="2136"/>
                </a:lnTo>
                <a:lnTo>
                  <a:pt x="1508" y="2135"/>
                </a:lnTo>
                <a:lnTo>
                  <a:pt x="1507" y="2134"/>
                </a:lnTo>
                <a:lnTo>
                  <a:pt x="1506" y="2134"/>
                </a:lnTo>
                <a:lnTo>
                  <a:pt x="1506" y="2135"/>
                </a:lnTo>
                <a:lnTo>
                  <a:pt x="1506" y="2136"/>
                </a:lnTo>
                <a:lnTo>
                  <a:pt x="1504" y="2138"/>
                </a:lnTo>
                <a:lnTo>
                  <a:pt x="1504" y="2140"/>
                </a:lnTo>
                <a:lnTo>
                  <a:pt x="1503" y="2140"/>
                </a:lnTo>
                <a:lnTo>
                  <a:pt x="1503" y="2138"/>
                </a:lnTo>
                <a:lnTo>
                  <a:pt x="1502" y="2137"/>
                </a:lnTo>
                <a:lnTo>
                  <a:pt x="1502" y="2136"/>
                </a:lnTo>
                <a:lnTo>
                  <a:pt x="1503" y="2136"/>
                </a:lnTo>
                <a:lnTo>
                  <a:pt x="1503" y="2135"/>
                </a:lnTo>
                <a:lnTo>
                  <a:pt x="1502" y="2134"/>
                </a:lnTo>
                <a:lnTo>
                  <a:pt x="1502" y="2133"/>
                </a:lnTo>
                <a:lnTo>
                  <a:pt x="1501" y="2132"/>
                </a:lnTo>
                <a:lnTo>
                  <a:pt x="1500" y="2132"/>
                </a:lnTo>
                <a:lnTo>
                  <a:pt x="1499" y="2131"/>
                </a:lnTo>
                <a:lnTo>
                  <a:pt x="1498" y="2131"/>
                </a:lnTo>
                <a:lnTo>
                  <a:pt x="1496" y="2131"/>
                </a:lnTo>
                <a:lnTo>
                  <a:pt x="1495" y="2131"/>
                </a:lnTo>
                <a:lnTo>
                  <a:pt x="1494" y="2132"/>
                </a:lnTo>
                <a:lnTo>
                  <a:pt x="1493" y="2132"/>
                </a:lnTo>
                <a:lnTo>
                  <a:pt x="1492" y="2132"/>
                </a:lnTo>
                <a:lnTo>
                  <a:pt x="1491" y="2131"/>
                </a:lnTo>
                <a:lnTo>
                  <a:pt x="1490" y="2131"/>
                </a:lnTo>
                <a:lnTo>
                  <a:pt x="1489" y="2131"/>
                </a:lnTo>
                <a:lnTo>
                  <a:pt x="1487" y="2131"/>
                </a:lnTo>
                <a:lnTo>
                  <a:pt x="1486" y="2131"/>
                </a:lnTo>
                <a:lnTo>
                  <a:pt x="1486" y="2132"/>
                </a:lnTo>
                <a:lnTo>
                  <a:pt x="1485" y="2132"/>
                </a:lnTo>
                <a:lnTo>
                  <a:pt x="1484" y="2132"/>
                </a:lnTo>
                <a:lnTo>
                  <a:pt x="1483" y="2132"/>
                </a:lnTo>
                <a:lnTo>
                  <a:pt x="1482" y="2132"/>
                </a:lnTo>
                <a:lnTo>
                  <a:pt x="1482" y="2131"/>
                </a:lnTo>
                <a:lnTo>
                  <a:pt x="1481" y="2129"/>
                </a:lnTo>
                <a:lnTo>
                  <a:pt x="1480" y="2129"/>
                </a:lnTo>
                <a:lnTo>
                  <a:pt x="1480" y="2127"/>
                </a:lnTo>
                <a:lnTo>
                  <a:pt x="1478" y="2125"/>
                </a:lnTo>
                <a:lnTo>
                  <a:pt x="1478" y="2121"/>
                </a:lnTo>
                <a:lnTo>
                  <a:pt x="1477" y="2120"/>
                </a:lnTo>
                <a:lnTo>
                  <a:pt x="1478" y="2118"/>
                </a:lnTo>
                <a:lnTo>
                  <a:pt x="1477" y="2113"/>
                </a:lnTo>
                <a:lnTo>
                  <a:pt x="1476" y="2112"/>
                </a:lnTo>
                <a:lnTo>
                  <a:pt x="1475" y="2112"/>
                </a:lnTo>
                <a:lnTo>
                  <a:pt x="1474" y="2112"/>
                </a:lnTo>
                <a:lnTo>
                  <a:pt x="1473" y="2112"/>
                </a:lnTo>
                <a:lnTo>
                  <a:pt x="1472" y="2111"/>
                </a:lnTo>
                <a:lnTo>
                  <a:pt x="1470" y="2111"/>
                </a:lnTo>
                <a:lnTo>
                  <a:pt x="1469" y="2112"/>
                </a:lnTo>
                <a:lnTo>
                  <a:pt x="1468" y="2112"/>
                </a:lnTo>
                <a:lnTo>
                  <a:pt x="1468" y="2113"/>
                </a:lnTo>
                <a:lnTo>
                  <a:pt x="1467" y="2113"/>
                </a:lnTo>
                <a:lnTo>
                  <a:pt x="1466" y="2112"/>
                </a:lnTo>
                <a:lnTo>
                  <a:pt x="1465" y="2112"/>
                </a:lnTo>
                <a:lnTo>
                  <a:pt x="1464" y="2112"/>
                </a:lnTo>
                <a:lnTo>
                  <a:pt x="1463" y="2112"/>
                </a:lnTo>
                <a:lnTo>
                  <a:pt x="1461" y="2112"/>
                </a:lnTo>
                <a:lnTo>
                  <a:pt x="1461" y="2113"/>
                </a:lnTo>
                <a:lnTo>
                  <a:pt x="1461" y="2115"/>
                </a:lnTo>
                <a:lnTo>
                  <a:pt x="1460" y="2115"/>
                </a:lnTo>
                <a:lnTo>
                  <a:pt x="1460" y="2116"/>
                </a:lnTo>
                <a:lnTo>
                  <a:pt x="1459" y="2116"/>
                </a:lnTo>
                <a:lnTo>
                  <a:pt x="1458" y="2116"/>
                </a:lnTo>
                <a:lnTo>
                  <a:pt x="1458" y="2115"/>
                </a:lnTo>
                <a:lnTo>
                  <a:pt x="1457" y="2115"/>
                </a:lnTo>
                <a:lnTo>
                  <a:pt x="1457" y="2113"/>
                </a:lnTo>
                <a:lnTo>
                  <a:pt x="1458" y="2113"/>
                </a:lnTo>
                <a:lnTo>
                  <a:pt x="1458" y="2112"/>
                </a:lnTo>
                <a:lnTo>
                  <a:pt x="1459" y="2112"/>
                </a:lnTo>
                <a:lnTo>
                  <a:pt x="1459" y="2111"/>
                </a:lnTo>
                <a:lnTo>
                  <a:pt x="1458" y="2111"/>
                </a:lnTo>
                <a:lnTo>
                  <a:pt x="1458" y="2110"/>
                </a:lnTo>
                <a:lnTo>
                  <a:pt x="1457" y="2109"/>
                </a:lnTo>
                <a:lnTo>
                  <a:pt x="1457" y="2108"/>
                </a:lnTo>
                <a:lnTo>
                  <a:pt x="1456" y="2108"/>
                </a:lnTo>
                <a:lnTo>
                  <a:pt x="1455" y="2108"/>
                </a:lnTo>
                <a:lnTo>
                  <a:pt x="1455" y="2107"/>
                </a:lnTo>
                <a:lnTo>
                  <a:pt x="1453" y="2107"/>
                </a:lnTo>
                <a:lnTo>
                  <a:pt x="1453" y="2106"/>
                </a:lnTo>
                <a:lnTo>
                  <a:pt x="1453" y="2104"/>
                </a:lnTo>
                <a:lnTo>
                  <a:pt x="1453" y="2103"/>
                </a:lnTo>
                <a:lnTo>
                  <a:pt x="1455" y="2102"/>
                </a:lnTo>
                <a:lnTo>
                  <a:pt x="1455" y="2101"/>
                </a:lnTo>
                <a:lnTo>
                  <a:pt x="1455" y="2100"/>
                </a:lnTo>
                <a:lnTo>
                  <a:pt x="1455" y="2099"/>
                </a:lnTo>
                <a:lnTo>
                  <a:pt x="1456" y="2099"/>
                </a:lnTo>
                <a:lnTo>
                  <a:pt x="1457" y="2099"/>
                </a:lnTo>
                <a:lnTo>
                  <a:pt x="1458" y="2099"/>
                </a:lnTo>
                <a:lnTo>
                  <a:pt x="1459" y="2099"/>
                </a:lnTo>
                <a:lnTo>
                  <a:pt x="1459" y="2098"/>
                </a:lnTo>
                <a:lnTo>
                  <a:pt x="1459" y="2096"/>
                </a:lnTo>
                <a:lnTo>
                  <a:pt x="1458" y="2095"/>
                </a:lnTo>
                <a:lnTo>
                  <a:pt x="1457" y="2095"/>
                </a:lnTo>
                <a:lnTo>
                  <a:pt x="1456" y="2095"/>
                </a:lnTo>
                <a:lnTo>
                  <a:pt x="1456" y="2094"/>
                </a:lnTo>
                <a:lnTo>
                  <a:pt x="1455" y="2094"/>
                </a:lnTo>
                <a:lnTo>
                  <a:pt x="1455" y="2093"/>
                </a:lnTo>
                <a:lnTo>
                  <a:pt x="1455" y="2092"/>
                </a:lnTo>
                <a:lnTo>
                  <a:pt x="1455" y="2091"/>
                </a:lnTo>
                <a:lnTo>
                  <a:pt x="1455" y="2090"/>
                </a:lnTo>
                <a:lnTo>
                  <a:pt x="1455" y="2089"/>
                </a:lnTo>
                <a:lnTo>
                  <a:pt x="1453" y="2089"/>
                </a:lnTo>
                <a:lnTo>
                  <a:pt x="1453" y="2087"/>
                </a:lnTo>
                <a:lnTo>
                  <a:pt x="1453" y="2086"/>
                </a:lnTo>
                <a:lnTo>
                  <a:pt x="1453" y="2085"/>
                </a:lnTo>
                <a:lnTo>
                  <a:pt x="1455" y="2085"/>
                </a:lnTo>
                <a:lnTo>
                  <a:pt x="1455" y="2084"/>
                </a:lnTo>
                <a:lnTo>
                  <a:pt x="1456" y="2084"/>
                </a:lnTo>
                <a:lnTo>
                  <a:pt x="1456" y="2083"/>
                </a:lnTo>
                <a:lnTo>
                  <a:pt x="1457" y="2083"/>
                </a:lnTo>
                <a:lnTo>
                  <a:pt x="1458" y="2083"/>
                </a:lnTo>
                <a:lnTo>
                  <a:pt x="1459" y="2084"/>
                </a:lnTo>
                <a:lnTo>
                  <a:pt x="1460" y="2084"/>
                </a:lnTo>
                <a:lnTo>
                  <a:pt x="1460" y="2085"/>
                </a:lnTo>
                <a:lnTo>
                  <a:pt x="1461" y="2085"/>
                </a:lnTo>
                <a:lnTo>
                  <a:pt x="1461" y="2086"/>
                </a:lnTo>
                <a:lnTo>
                  <a:pt x="1463" y="2086"/>
                </a:lnTo>
                <a:lnTo>
                  <a:pt x="1464" y="2085"/>
                </a:lnTo>
                <a:lnTo>
                  <a:pt x="1463" y="2085"/>
                </a:lnTo>
                <a:lnTo>
                  <a:pt x="1463" y="2084"/>
                </a:lnTo>
                <a:lnTo>
                  <a:pt x="1460" y="2082"/>
                </a:lnTo>
                <a:lnTo>
                  <a:pt x="1459" y="2082"/>
                </a:lnTo>
                <a:lnTo>
                  <a:pt x="1459" y="2081"/>
                </a:lnTo>
                <a:lnTo>
                  <a:pt x="1459" y="2079"/>
                </a:lnTo>
                <a:lnTo>
                  <a:pt x="1459" y="2078"/>
                </a:lnTo>
                <a:lnTo>
                  <a:pt x="1460" y="2077"/>
                </a:lnTo>
                <a:lnTo>
                  <a:pt x="1463" y="2076"/>
                </a:lnTo>
                <a:lnTo>
                  <a:pt x="1463" y="2077"/>
                </a:lnTo>
                <a:lnTo>
                  <a:pt x="1464" y="2077"/>
                </a:lnTo>
                <a:lnTo>
                  <a:pt x="1465" y="2077"/>
                </a:lnTo>
                <a:lnTo>
                  <a:pt x="1466" y="2077"/>
                </a:lnTo>
                <a:lnTo>
                  <a:pt x="1466" y="2076"/>
                </a:lnTo>
                <a:lnTo>
                  <a:pt x="1466" y="2075"/>
                </a:lnTo>
                <a:lnTo>
                  <a:pt x="1466" y="2074"/>
                </a:lnTo>
                <a:lnTo>
                  <a:pt x="1466" y="2073"/>
                </a:lnTo>
                <a:lnTo>
                  <a:pt x="1466" y="2071"/>
                </a:lnTo>
                <a:lnTo>
                  <a:pt x="1466" y="2070"/>
                </a:lnTo>
                <a:lnTo>
                  <a:pt x="1466" y="2069"/>
                </a:lnTo>
                <a:lnTo>
                  <a:pt x="1466" y="2068"/>
                </a:lnTo>
                <a:lnTo>
                  <a:pt x="1465" y="2066"/>
                </a:lnTo>
                <a:lnTo>
                  <a:pt x="1465" y="2065"/>
                </a:lnTo>
                <a:lnTo>
                  <a:pt x="1465" y="2064"/>
                </a:lnTo>
                <a:lnTo>
                  <a:pt x="1465" y="2062"/>
                </a:lnTo>
                <a:lnTo>
                  <a:pt x="1465" y="2061"/>
                </a:lnTo>
                <a:lnTo>
                  <a:pt x="1465" y="2060"/>
                </a:lnTo>
                <a:lnTo>
                  <a:pt x="1466" y="2060"/>
                </a:lnTo>
                <a:lnTo>
                  <a:pt x="1466" y="2059"/>
                </a:lnTo>
                <a:lnTo>
                  <a:pt x="1466" y="2058"/>
                </a:lnTo>
                <a:lnTo>
                  <a:pt x="1465" y="2057"/>
                </a:lnTo>
                <a:lnTo>
                  <a:pt x="1465" y="2056"/>
                </a:lnTo>
                <a:lnTo>
                  <a:pt x="1465" y="2054"/>
                </a:lnTo>
                <a:lnTo>
                  <a:pt x="1465" y="2053"/>
                </a:lnTo>
                <a:lnTo>
                  <a:pt x="1465" y="2052"/>
                </a:lnTo>
                <a:lnTo>
                  <a:pt x="1465" y="2051"/>
                </a:lnTo>
                <a:lnTo>
                  <a:pt x="1464" y="2050"/>
                </a:lnTo>
                <a:lnTo>
                  <a:pt x="1463" y="2050"/>
                </a:lnTo>
                <a:lnTo>
                  <a:pt x="1463" y="2049"/>
                </a:lnTo>
                <a:lnTo>
                  <a:pt x="1461" y="2049"/>
                </a:lnTo>
                <a:lnTo>
                  <a:pt x="1460" y="2049"/>
                </a:lnTo>
                <a:lnTo>
                  <a:pt x="1459" y="2049"/>
                </a:lnTo>
                <a:lnTo>
                  <a:pt x="1458" y="2049"/>
                </a:lnTo>
                <a:lnTo>
                  <a:pt x="1457" y="2049"/>
                </a:lnTo>
                <a:lnTo>
                  <a:pt x="1457" y="2050"/>
                </a:lnTo>
                <a:lnTo>
                  <a:pt x="1457" y="2051"/>
                </a:lnTo>
                <a:lnTo>
                  <a:pt x="1456" y="2051"/>
                </a:lnTo>
                <a:lnTo>
                  <a:pt x="1455" y="2051"/>
                </a:lnTo>
                <a:lnTo>
                  <a:pt x="1453" y="2051"/>
                </a:lnTo>
                <a:lnTo>
                  <a:pt x="1452" y="2050"/>
                </a:lnTo>
                <a:lnTo>
                  <a:pt x="1451" y="2050"/>
                </a:lnTo>
                <a:lnTo>
                  <a:pt x="1450" y="2050"/>
                </a:lnTo>
                <a:lnTo>
                  <a:pt x="1449" y="2050"/>
                </a:lnTo>
                <a:lnTo>
                  <a:pt x="1448" y="2050"/>
                </a:lnTo>
                <a:lnTo>
                  <a:pt x="1447" y="2049"/>
                </a:lnTo>
                <a:lnTo>
                  <a:pt x="1444" y="2049"/>
                </a:lnTo>
                <a:lnTo>
                  <a:pt x="1444" y="2048"/>
                </a:lnTo>
                <a:lnTo>
                  <a:pt x="1443" y="2048"/>
                </a:lnTo>
                <a:lnTo>
                  <a:pt x="1444" y="2046"/>
                </a:lnTo>
                <a:lnTo>
                  <a:pt x="1447" y="2046"/>
                </a:lnTo>
                <a:lnTo>
                  <a:pt x="1448" y="2046"/>
                </a:lnTo>
                <a:lnTo>
                  <a:pt x="1448" y="2044"/>
                </a:lnTo>
                <a:lnTo>
                  <a:pt x="1448" y="2043"/>
                </a:lnTo>
                <a:lnTo>
                  <a:pt x="1448" y="2042"/>
                </a:lnTo>
                <a:lnTo>
                  <a:pt x="1448" y="2041"/>
                </a:lnTo>
                <a:lnTo>
                  <a:pt x="1447" y="2037"/>
                </a:lnTo>
                <a:lnTo>
                  <a:pt x="1446" y="2036"/>
                </a:lnTo>
                <a:lnTo>
                  <a:pt x="1444" y="2035"/>
                </a:lnTo>
                <a:lnTo>
                  <a:pt x="1443" y="2035"/>
                </a:lnTo>
                <a:lnTo>
                  <a:pt x="1442" y="2034"/>
                </a:lnTo>
                <a:lnTo>
                  <a:pt x="1441" y="2034"/>
                </a:lnTo>
                <a:lnTo>
                  <a:pt x="1440" y="2035"/>
                </a:lnTo>
                <a:lnTo>
                  <a:pt x="1440" y="2036"/>
                </a:lnTo>
                <a:lnTo>
                  <a:pt x="1440" y="2037"/>
                </a:lnTo>
                <a:lnTo>
                  <a:pt x="1439" y="2037"/>
                </a:lnTo>
                <a:lnTo>
                  <a:pt x="1439" y="2039"/>
                </a:lnTo>
                <a:lnTo>
                  <a:pt x="1439" y="2040"/>
                </a:lnTo>
                <a:lnTo>
                  <a:pt x="1438" y="2041"/>
                </a:lnTo>
                <a:lnTo>
                  <a:pt x="1437" y="2041"/>
                </a:lnTo>
                <a:lnTo>
                  <a:pt x="1437" y="2040"/>
                </a:lnTo>
                <a:lnTo>
                  <a:pt x="1435" y="2040"/>
                </a:lnTo>
                <a:lnTo>
                  <a:pt x="1435" y="2039"/>
                </a:lnTo>
                <a:lnTo>
                  <a:pt x="1434" y="2037"/>
                </a:lnTo>
                <a:lnTo>
                  <a:pt x="1434" y="2036"/>
                </a:lnTo>
                <a:lnTo>
                  <a:pt x="1433" y="2035"/>
                </a:lnTo>
                <a:lnTo>
                  <a:pt x="1432" y="2033"/>
                </a:lnTo>
                <a:lnTo>
                  <a:pt x="1432" y="2032"/>
                </a:lnTo>
                <a:lnTo>
                  <a:pt x="1432" y="2031"/>
                </a:lnTo>
                <a:lnTo>
                  <a:pt x="1432" y="2029"/>
                </a:lnTo>
                <a:lnTo>
                  <a:pt x="1433" y="2029"/>
                </a:lnTo>
                <a:lnTo>
                  <a:pt x="1433" y="2028"/>
                </a:lnTo>
                <a:lnTo>
                  <a:pt x="1434" y="2027"/>
                </a:lnTo>
                <a:lnTo>
                  <a:pt x="1434" y="2026"/>
                </a:lnTo>
                <a:lnTo>
                  <a:pt x="1433" y="2026"/>
                </a:lnTo>
                <a:lnTo>
                  <a:pt x="1432" y="2025"/>
                </a:lnTo>
                <a:lnTo>
                  <a:pt x="1431" y="2025"/>
                </a:lnTo>
                <a:lnTo>
                  <a:pt x="1430" y="2024"/>
                </a:lnTo>
                <a:lnTo>
                  <a:pt x="1430" y="2023"/>
                </a:lnTo>
                <a:lnTo>
                  <a:pt x="1429" y="2023"/>
                </a:lnTo>
                <a:lnTo>
                  <a:pt x="1429" y="2021"/>
                </a:lnTo>
                <a:lnTo>
                  <a:pt x="1429" y="2020"/>
                </a:lnTo>
                <a:lnTo>
                  <a:pt x="1427" y="2020"/>
                </a:lnTo>
                <a:lnTo>
                  <a:pt x="1427" y="2019"/>
                </a:lnTo>
                <a:lnTo>
                  <a:pt x="1425" y="2019"/>
                </a:lnTo>
                <a:lnTo>
                  <a:pt x="1424" y="2019"/>
                </a:lnTo>
                <a:lnTo>
                  <a:pt x="1424" y="2018"/>
                </a:lnTo>
                <a:lnTo>
                  <a:pt x="1424" y="2017"/>
                </a:lnTo>
                <a:lnTo>
                  <a:pt x="1424" y="2016"/>
                </a:lnTo>
                <a:lnTo>
                  <a:pt x="1424" y="2015"/>
                </a:lnTo>
                <a:lnTo>
                  <a:pt x="1424" y="2014"/>
                </a:lnTo>
                <a:lnTo>
                  <a:pt x="1424" y="2012"/>
                </a:lnTo>
                <a:lnTo>
                  <a:pt x="1424" y="2011"/>
                </a:lnTo>
                <a:lnTo>
                  <a:pt x="1424" y="2010"/>
                </a:lnTo>
                <a:lnTo>
                  <a:pt x="1423" y="2010"/>
                </a:lnTo>
                <a:lnTo>
                  <a:pt x="1423" y="2009"/>
                </a:lnTo>
                <a:lnTo>
                  <a:pt x="1423" y="2008"/>
                </a:lnTo>
                <a:lnTo>
                  <a:pt x="1423" y="2007"/>
                </a:lnTo>
                <a:lnTo>
                  <a:pt x="1423" y="2006"/>
                </a:lnTo>
                <a:lnTo>
                  <a:pt x="1423" y="2004"/>
                </a:lnTo>
                <a:lnTo>
                  <a:pt x="1424" y="2003"/>
                </a:lnTo>
                <a:lnTo>
                  <a:pt x="1424" y="2002"/>
                </a:lnTo>
                <a:lnTo>
                  <a:pt x="1424" y="2001"/>
                </a:lnTo>
                <a:lnTo>
                  <a:pt x="1425" y="2000"/>
                </a:lnTo>
                <a:lnTo>
                  <a:pt x="1425" y="1997"/>
                </a:lnTo>
                <a:lnTo>
                  <a:pt x="1426" y="1995"/>
                </a:lnTo>
                <a:lnTo>
                  <a:pt x="1427" y="1995"/>
                </a:lnTo>
                <a:lnTo>
                  <a:pt x="1429" y="1995"/>
                </a:lnTo>
                <a:lnTo>
                  <a:pt x="1429" y="1994"/>
                </a:lnTo>
                <a:lnTo>
                  <a:pt x="1430" y="1994"/>
                </a:lnTo>
                <a:lnTo>
                  <a:pt x="1430" y="1993"/>
                </a:lnTo>
                <a:lnTo>
                  <a:pt x="1431" y="1993"/>
                </a:lnTo>
                <a:lnTo>
                  <a:pt x="1432" y="1994"/>
                </a:lnTo>
                <a:lnTo>
                  <a:pt x="1433" y="1994"/>
                </a:lnTo>
                <a:lnTo>
                  <a:pt x="1434" y="1994"/>
                </a:lnTo>
                <a:lnTo>
                  <a:pt x="1435" y="1994"/>
                </a:lnTo>
                <a:lnTo>
                  <a:pt x="1437" y="1994"/>
                </a:lnTo>
                <a:lnTo>
                  <a:pt x="1437" y="1993"/>
                </a:lnTo>
                <a:lnTo>
                  <a:pt x="1438" y="1994"/>
                </a:lnTo>
                <a:lnTo>
                  <a:pt x="1438" y="1995"/>
                </a:lnTo>
                <a:lnTo>
                  <a:pt x="1439" y="1995"/>
                </a:lnTo>
                <a:lnTo>
                  <a:pt x="1439" y="1997"/>
                </a:lnTo>
                <a:lnTo>
                  <a:pt x="1440" y="1995"/>
                </a:lnTo>
                <a:lnTo>
                  <a:pt x="1440" y="1994"/>
                </a:lnTo>
                <a:lnTo>
                  <a:pt x="1441" y="1994"/>
                </a:lnTo>
                <a:lnTo>
                  <a:pt x="1441" y="1993"/>
                </a:lnTo>
                <a:lnTo>
                  <a:pt x="1441" y="1992"/>
                </a:lnTo>
                <a:lnTo>
                  <a:pt x="1441" y="1991"/>
                </a:lnTo>
                <a:lnTo>
                  <a:pt x="1441" y="1990"/>
                </a:lnTo>
                <a:lnTo>
                  <a:pt x="1441" y="1989"/>
                </a:lnTo>
                <a:lnTo>
                  <a:pt x="1441" y="1987"/>
                </a:lnTo>
                <a:lnTo>
                  <a:pt x="1440" y="1987"/>
                </a:lnTo>
                <a:lnTo>
                  <a:pt x="1440" y="1986"/>
                </a:lnTo>
                <a:lnTo>
                  <a:pt x="1439" y="1986"/>
                </a:lnTo>
                <a:lnTo>
                  <a:pt x="1439" y="1985"/>
                </a:lnTo>
                <a:lnTo>
                  <a:pt x="1438" y="1985"/>
                </a:lnTo>
                <a:lnTo>
                  <a:pt x="1438" y="1984"/>
                </a:lnTo>
                <a:lnTo>
                  <a:pt x="1437" y="1984"/>
                </a:lnTo>
                <a:lnTo>
                  <a:pt x="1437" y="1982"/>
                </a:lnTo>
                <a:lnTo>
                  <a:pt x="1437" y="1981"/>
                </a:lnTo>
                <a:lnTo>
                  <a:pt x="1437" y="1979"/>
                </a:lnTo>
                <a:lnTo>
                  <a:pt x="1437" y="1978"/>
                </a:lnTo>
                <a:lnTo>
                  <a:pt x="1435" y="1977"/>
                </a:lnTo>
                <a:lnTo>
                  <a:pt x="1435" y="1976"/>
                </a:lnTo>
                <a:lnTo>
                  <a:pt x="1434" y="1976"/>
                </a:lnTo>
                <a:lnTo>
                  <a:pt x="1433" y="1976"/>
                </a:lnTo>
                <a:lnTo>
                  <a:pt x="1432" y="1975"/>
                </a:lnTo>
                <a:lnTo>
                  <a:pt x="1431" y="1975"/>
                </a:lnTo>
                <a:lnTo>
                  <a:pt x="1427" y="1973"/>
                </a:lnTo>
                <a:lnTo>
                  <a:pt x="1426" y="1973"/>
                </a:lnTo>
                <a:lnTo>
                  <a:pt x="1425" y="1973"/>
                </a:lnTo>
                <a:lnTo>
                  <a:pt x="1424" y="1973"/>
                </a:lnTo>
                <a:lnTo>
                  <a:pt x="1423" y="1973"/>
                </a:lnTo>
                <a:lnTo>
                  <a:pt x="1423" y="1972"/>
                </a:lnTo>
                <a:lnTo>
                  <a:pt x="1422" y="1972"/>
                </a:lnTo>
                <a:lnTo>
                  <a:pt x="1422" y="1970"/>
                </a:lnTo>
                <a:lnTo>
                  <a:pt x="1422" y="1969"/>
                </a:lnTo>
                <a:lnTo>
                  <a:pt x="1422" y="1968"/>
                </a:lnTo>
                <a:lnTo>
                  <a:pt x="1422" y="1967"/>
                </a:lnTo>
                <a:lnTo>
                  <a:pt x="1423" y="1967"/>
                </a:lnTo>
                <a:lnTo>
                  <a:pt x="1424" y="1965"/>
                </a:lnTo>
                <a:lnTo>
                  <a:pt x="1425" y="1964"/>
                </a:lnTo>
                <a:lnTo>
                  <a:pt x="1425" y="1962"/>
                </a:lnTo>
                <a:lnTo>
                  <a:pt x="1425" y="1961"/>
                </a:lnTo>
                <a:lnTo>
                  <a:pt x="1425" y="1960"/>
                </a:lnTo>
                <a:lnTo>
                  <a:pt x="1425" y="1959"/>
                </a:lnTo>
                <a:lnTo>
                  <a:pt x="1425" y="1958"/>
                </a:lnTo>
                <a:lnTo>
                  <a:pt x="1425" y="1957"/>
                </a:lnTo>
                <a:lnTo>
                  <a:pt x="1425" y="1956"/>
                </a:lnTo>
                <a:lnTo>
                  <a:pt x="1425" y="1954"/>
                </a:lnTo>
                <a:lnTo>
                  <a:pt x="1424" y="1954"/>
                </a:lnTo>
                <a:lnTo>
                  <a:pt x="1423" y="1954"/>
                </a:lnTo>
                <a:lnTo>
                  <a:pt x="1423" y="1956"/>
                </a:lnTo>
                <a:lnTo>
                  <a:pt x="1422" y="1956"/>
                </a:lnTo>
                <a:lnTo>
                  <a:pt x="1422" y="1957"/>
                </a:lnTo>
                <a:lnTo>
                  <a:pt x="1421" y="1957"/>
                </a:lnTo>
                <a:lnTo>
                  <a:pt x="1421" y="1958"/>
                </a:lnTo>
                <a:lnTo>
                  <a:pt x="1420" y="1958"/>
                </a:lnTo>
                <a:lnTo>
                  <a:pt x="1418" y="1958"/>
                </a:lnTo>
                <a:lnTo>
                  <a:pt x="1417" y="1958"/>
                </a:lnTo>
                <a:lnTo>
                  <a:pt x="1417" y="1957"/>
                </a:lnTo>
                <a:lnTo>
                  <a:pt x="1417" y="1956"/>
                </a:lnTo>
                <a:lnTo>
                  <a:pt x="1417" y="1954"/>
                </a:lnTo>
                <a:lnTo>
                  <a:pt x="1417" y="1953"/>
                </a:lnTo>
                <a:lnTo>
                  <a:pt x="1417" y="1951"/>
                </a:lnTo>
                <a:lnTo>
                  <a:pt x="1417" y="1950"/>
                </a:lnTo>
                <a:lnTo>
                  <a:pt x="1417" y="1949"/>
                </a:lnTo>
                <a:lnTo>
                  <a:pt x="1418" y="1949"/>
                </a:lnTo>
                <a:lnTo>
                  <a:pt x="1418" y="1948"/>
                </a:lnTo>
                <a:lnTo>
                  <a:pt x="1417" y="1947"/>
                </a:lnTo>
                <a:lnTo>
                  <a:pt x="1417" y="1945"/>
                </a:lnTo>
                <a:lnTo>
                  <a:pt x="1417" y="1944"/>
                </a:lnTo>
                <a:lnTo>
                  <a:pt x="1417" y="1943"/>
                </a:lnTo>
                <a:lnTo>
                  <a:pt x="1416" y="1943"/>
                </a:lnTo>
                <a:lnTo>
                  <a:pt x="1416" y="1942"/>
                </a:lnTo>
                <a:lnTo>
                  <a:pt x="1415" y="1942"/>
                </a:lnTo>
                <a:lnTo>
                  <a:pt x="1414" y="1942"/>
                </a:lnTo>
                <a:lnTo>
                  <a:pt x="1413" y="1943"/>
                </a:lnTo>
                <a:lnTo>
                  <a:pt x="1412" y="1943"/>
                </a:lnTo>
                <a:lnTo>
                  <a:pt x="1409" y="1947"/>
                </a:lnTo>
                <a:lnTo>
                  <a:pt x="1407" y="1948"/>
                </a:lnTo>
                <a:lnTo>
                  <a:pt x="1406" y="1948"/>
                </a:lnTo>
                <a:lnTo>
                  <a:pt x="1403" y="1947"/>
                </a:lnTo>
                <a:lnTo>
                  <a:pt x="1401" y="1944"/>
                </a:lnTo>
                <a:lnTo>
                  <a:pt x="1398" y="1941"/>
                </a:lnTo>
                <a:lnTo>
                  <a:pt x="1397" y="1940"/>
                </a:lnTo>
                <a:lnTo>
                  <a:pt x="1397" y="1937"/>
                </a:lnTo>
                <a:lnTo>
                  <a:pt x="1398" y="1936"/>
                </a:lnTo>
                <a:lnTo>
                  <a:pt x="1400" y="1935"/>
                </a:lnTo>
                <a:lnTo>
                  <a:pt x="1400" y="1933"/>
                </a:lnTo>
                <a:lnTo>
                  <a:pt x="1401" y="1932"/>
                </a:lnTo>
                <a:lnTo>
                  <a:pt x="1403" y="1931"/>
                </a:lnTo>
                <a:lnTo>
                  <a:pt x="1403" y="1928"/>
                </a:lnTo>
                <a:lnTo>
                  <a:pt x="1403" y="1927"/>
                </a:lnTo>
                <a:lnTo>
                  <a:pt x="1400" y="1925"/>
                </a:lnTo>
                <a:lnTo>
                  <a:pt x="1398" y="1922"/>
                </a:lnTo>
                <a:lnTo>
                  <a:pt x="1396" y="1919"/>
                </a:lnTo>
                <a:lnTo>
                  <a:pt x="1392" y="1917"/>
                </a:lnTo>
                <a:lnTo>
                  <a:pt x="1392" y="1916"/>
                </a:lnTo>
                <a:lnTo>
                  <a:pt x="1391" y="1915"/>
                </a:lnTo>
                <a:lnTo>
                  <a:pt x="1391" y="1914"/>
                </a:lnTo>
                <a:lnTo>
                  <a:pt x="1391" y="1912"/>
                </a:lnTo>
                <a:lnTo>
                  <a:pt x="1391" y="1911"/>
                </a:lnTo>
                <a:lnTo>
                  <a:pt x="1391" y="1910"/>
                </a:lnTo>
                <a:lnTo>
                  <a:pt x="1391" y="1908"/>
                </a:lnTo>
                <a:lnTo>
                  <a:pt x="1391" y="1907"/>
                </a:lnTo>
                <a:lnTo>
                  <a:pt x="1391" y="1906"/>
                </a:lnTo>
                <a:lnTo>
                  <a:pt x="1390" y="1906"/>
                </a:lnTo>
                <a:lnTo>
                  <a:pt x="1390" y="1905"/>
                </a:lnTo>
                <a:lnTo>
                  <a:pt x="1389" y="1905"/>
                </a:lnTo>
                <a:lnTo>
                  <a:pt x="1388" y="1903"/>
                </a:lnTo>
                <a:lnTo>
                  <a:pt x="1387" y="1903"/>
                </a:lnTo>
                <a:lnTo>
                  <a:pt x="1387" y="1902"/>
                </a:lnTo>
                <a:lnTo>
                  <a:pt x="1384" y="1901"/>
                </a:lnTo>
                <a:lnTo>
                  <a:pt x="1381" y="1897"/>
                </a:lnTo>
                <a:lnTo>
                  <a:pt x="1378" y="1891"/>
                </a:lnTo>
                <a:lnTo>
                  <a:pt x="1373" y="1889"/>
                </a:lnTo>
                <a:lnTo>
                  <a:pt x="1372" y="1887"/>
                </a:lnTo>
                <a:lnTo>
                  <a:pt x="1371" y="1885"/>
                </a:lnTo>
                <a:lnTo>
                  <a:pt x="1369" y="1882"/>
                </a:lnTo>
                <a:lnTo>
                  <a:pt x="1370" y="1880"/>
                </a:lnTo>
                <a:lnTo>
                  <a:pt x="1368" y="1874"/>
                </a:lnTo>
                <a:lnTo>
                  <a:pt x="1368" y="1872"/>
                </a:lnTo>
                <a:lnTo>
                  <a:pt x="1366" y="1872"/>
                </a:lnTo>
                <a:lnTo>
                  <a:pt x="1366" y="1870"/>
                </a:lnTo>
                <a:lnTo>
                  <a:pt x="1365" y="1867"/>
                </a:lnTo>
                <a:lnTo>
                  <a:pt x="1364" y="1866"/>
                </a:lnTo>
                <a:lnTo>
                  <a:pt x="1364" y="1865"/>
                </a:lnTo>
                <a:lnTo>
                  <a:pt x="1363" y="1865"/>
                </a:lnTo>
                <a:lnTo>
                  <a:pt x="1362" y="1865"/>
                </a:lnTo>
                <a:lnTo>
                  <a:pt x="1361" y="1866"/>
                </a:lnTo>
                <a:lnTo>
                  <a:pt x="1361" y="1867"/>
                </a:lnTo>
                <a:lnTo>
                  <a:pt x="1360" y="1866"/>
                </a:lnTo>
                <a:lnTo>
                  <a:pt x="1360" y="1865"/>
                </a:lnTo>
                <a:lnTo>
                  <a:pt x="1360" y="1862"/>
                </a:lnTo>
                <a:lnTo>
                  <a:pt x="1360" y="1860"/>
                </a:lnTo>
                <a:lnTo>
                  <a:pt x="1358" y="1858"/>
                </a:lnTo>
                <a:lnTo>
                  <a:pt x="1360" y="1857"/>
                </a:lnTo>
                <a:lnTo>
                  <a:pt x="1360" y="1855"/>
                </a:lnTo>
                <a:lnTo>
                  <a:pt x="1360" y="1850"/>
                </a:lnTo>
                <a:lnTo>
                  <a:pt x="1358" y="1849"/>
                </a:lnTo>
                <a:lnTo>
                  <a:pt x="1358" y="1844"/>
                </a:lnTo>
                <a:lnTo>
                  <a:pt x="1357" y="1842"/>
                </a:lnTo>
                <a:lnTo>
                  <a:pt x="1356" y="1840"/>
                </a:lnTo>
                <a:lnTo>
                  <a:pt x="1355" y="1840"/>
                </a:lnTo>
                <a:lnTo>
                  <a:pt x="1355" y="1839"/>
                </a:lnTo>
                <a:lnTo>
                  <a:pt x="1354" y="1839"/>
                </a:lnTo>
                <a:lnTo>
                  <a:pt x="1354" y="1838"/>
                </a:lnTo>
                <a:lnTo>
                  <a:pt x="1353" y="1834"/>
                </a:lnTo>
                <a:lnTo>
                  <a:pt x="1351" y="1827"/>
                </a:lnTo>
                <a:lnTo>
                  <a:pt x="1349" y="1826"/>
                </a:lnTo>
                <a:lnTo>
                  <a:pt x="1349" y="1825"/>
                </a:lnTo>
                <a:lnTo>
                  <a:pt x="1348" y="1825"/>
                </a:lnTo>
                <a:lnTo>
                  <a:pt x="1348" y="1824"/>
                </a:lnTo>
                <a:lnTo>
                  <a:pt x="1348" y="1823"/>
                </a:lnTo>
                <a:lnTo>
                  <a:pt x="1348" y="1822"/>
                </a:lnTo>
                <a:lnTo>
                  <a:pt x="1348" y="1820"/>
                </a:lnTo>
                <a:lnTo>
                  <a:pt x="1347" y="1820"/>
                </a:lnTo>
                <a:lnTo>
                  <a:pt x="1347" y="1822"/>
                </a:lnTo>
                <a:lnTo>
                  <a:pt x="1347" y="1823"/>
                </a:lnTo>
                <a:lnTo>
                  <a:pt x="1346" y="1823"/>
                </a:lnTo>
                <a:lnTo>
                  <a:pt x="1346" y="1822"/>
                </a:lnTo>
                <a:lnTo>
                  <a:pt x="1345" y="1822"/>
                </a:lnTo>
                <a:lnTo>
                  <a:pt x="1345" y="1820"/>
                </a:lnTo>
                <a:lnTo>
                  <a:pt x="1344" y="1819"/>
                </a:lnTo>
                <a:lnTo>
                  <a:pt x="1344" y="1818"/>
                </a:lnTo>
                <a:lnTo>
                  <a:pt x="1343" y="1817"/>
                </a:lnTo>
                <a:lnTo>
                  <a:pt x="1341" y="1817"/>
                </a:lnTo>
                <a:lnTo>
                  <a:pt x="1340" y="1816"/>
                </a:lnTo>
                <a:lnTo>
                  <a:pt x="1339" y="1816"/>
                </a:lnTo>
                <a:lnTo>
                  <a:pt x="1336" y="1816"/>
                </a:lnTo>
                <a:lnTo>
                  <a:pt x="1336" y="1815"/>
                </a:lnTo>
                <a:lnTo>
                  <a:pt x="1335" y="1815"/>
                </a:lnTo>
                <a:lnTo>
                  <a:pt x="1340" y="1815"/>
                </a:lnTo>
                <a:lnTo>
                  <a:pt x="1341" y="1815"/>
                </a:lnTo>
                <a:lnTo>
                  <a:pt x="1341" y="1814"/>
                </a:lnTo>
                <a:lnTo>
                  <a:pt x="1340" y="1811"/>
                </a:lnTo>
                <a:lnTo>
                  <a:pt x="1339" y="1811"/>
                </a:lnTo>
                <a:lnTo>
                  <a:pt x="1335" y="1806"/>
                </a:lnTo>
                <a:lnTo>
                  <a:pt x="1334" y="1805"/>
                </a:lnTo>
                <a:lnTo>
                  <a:pt x="1332" y="1802"/>
                </a:lnTo>
                <a:lnTo>
                  <a:pt x="1331" y="1798"/>
                </a:lnTo>
                <a:lnTo>
                  <a:pt x="1332" y="1798"/>
                </a:lnTo>
                <a:lnTo>
                  <a:pt x="1334" y="1797"/>
                </a:lnTo>
                <a:lnTo>
                  <a:pt x="1332" y="1797"/>
                </a:lnTo>
                <a:lnTo>
                  <a:pt x="1332" y="1795"/>
                </a:lnTo>
                <a:lnTo>
                  <a:pt x="1332" y="1794"/>
                </a:lnTo>
                <a:lnTo>
                  <a:pt x="1331" y="1793"/>
                </a:lnTo>
                <a:lnTo>
                  <a:pt x="1331" y="1792"/>
                </a:lnTo>
                <a:lnTo>
                  <a:pt x="1330" y="1792"/>
                </a:lnTo>
                <a:lnTo>
                  <a:pt x="1335" y="1788"/>
                </a:lnTo>
                <a:lnTo>
                  <a:pt x="1336" y="1788"/>
                </a:lnTo>
                <a:lnTo>
                  <a:pt x="1337" y="1788"/>
                </a:lnTo>
                <a:lnTo>
                  <a:pt x="1337" y="1786"/>
                </a:lnTo>
                <a:lnTo>
                  <a:pt x="1337" y="1785"/>
                </a:lnTo>
                <a:lnTo>
                  <a:pt x="1336" y="1785"/>
                </a:lnTo>
                <a:lnTo>
                  <a:pt x="1335" y="1784"/>
                </a:lnTo>
                <a:lnTo>
                  <a:pt x="1332" y="1783"/>
                </a:lnTo>
                <a:lnTo>
                  <a:pt x="1332" y="1782"/>
                </a:lnTo>
                <a:lnTo>
                  <a:pt x="1330" y="1782"/>
                </a:lnTo>
                <a:lnTo>
                  <a:pt x="1329" y="1781"/>
                </a:lnTo>
                <a:lnTo>
                  <a:pt x="1328" y="1780"/>
                </a:lnTo>
                <a:lnTo>
                  <a:pt x="1327" y="1780"/>
                </a:lnTo>
                <a:lnTo>
                  <a:pt x="1326" y="1780"/>
                </a:lnTo>
                <a:lnTo>
                  <a:pt x="1325" y="1780"/>
                </a:lnTo>
                <a:lnTo>
                  <a:pt x="1325" y="1778"/>
                </a:lnTo>
                <a:lnTo>
                  <a:pt x="1323" y="1778"/>
                </a:lnTo>
                <a:lnTo>
                  <a:pt x="1322" y="1777"/>
                </a:lnTo>
                <a:lnTo>
                  <a:pt x="1321" y="1777"/>
                </a:lnTo>
                <a:lnTo>
                  <a:pt x="1319" y="1775"/>
                </a:lnTo>
                <a:lnTo>
                  <a:pt x="1319" y="1774"/>
                </a:lnTo>
                <a:lnTo>
                  <a:pt x="1318" y="1773"/>
                </a:lnTo>
                <a:lnTo>
                  <a:pt x="1317" y="1771"/>
                </a:lnTo>
                <a:lnTo>
                  <a:pt x="1315" y="1768"/>
                </a:lnTo>
                <a:lnTo>
                  <a:pt x="1314" y="1768"/>
                </a:lnTo>
                <a:lnTo>
                  <a:pt x="1314" y="1767"/>
                </a:lnTo>
                <a:lnTo>
                  <a:pt x="1314" y="1766"/>
                </a:lnTo>
                <a:lnTo>
                  <a:pt x="1314" y="1765"/>
                </a:lnTo>
                <a:lnTo>
                  <a:pt x="1314" y="1764"/>
                </a:lnTo>
                <a:lnTo>
                  <a:pt x="1315" y="1763"/>
                </a:lnTo>
                <a:lnTo>
                  <a:pt x="1315" y="1764"/>
                </a:lnTo>
                <a:lnTo>
                  <a:pt x="1315" y="1763"/>
                </a:lnTo>
                <a:lnTo>
                  <a:pt x="1317" y="1763"/>
                </a:lnTo>
                <a:lnTo>
                  <a:pt x="1318" y="1760"/>
                </a:lnTo>
                <a:lnTo>
                  <a:pt x="1315" y="1756"/>
                </a:lnTo>
                <a:lnTo>
                  <a:pt x="1311" y="1751"/>
                </a:lnTo>
                <a:lnTo>
                  <a:pt x="1308" y="1749"/>
                </a:lnTo>
                <a:lnTo>
                  <a:pt x="1304" y="1744"/>
                </a:lnTo>
                <a:lnTo>
                  <a:pt x="1299" y="1739"/>
                </a:lnTo>
                <a:lnTo>
                  <a:pt x="1292" y="1735"/>
                </a:lnTo>
                <a:lnTo>
                  <a:pt x="1292" y="1734"/>
                </a:lnTo>
                <a:lnTo>
                  <a:pt x="1291" y="1734"/>
                </a:lnTo>
                <a:lnTo>
                  <a:pt x="1289" y="1734"/>
                </a:lnTo>
                <a:lnTo>
                  <a:pt x="1288" y="1733"/>
                </a:lnTo>
                <a:lnTo>
                  <a:pt x="1288" y="1732"/>
                </a:lnTo>
                <a:lnTo>
                  <a:pt x="1287" y="1732"/>
                </a:lnTo>
                <a:lnTo>
                  <a:pt x="1286" y="1731"/>
                </a:lnTo>
                <a:lnTo>
                  <a:pt x="1286" y="1730"/>
                </a:lnTo>
                <a:lnTo>
                  <a:pt x="1286" y="1728"/>
                </a:lnTo>
                <a:lnTo>
                  <a:pt x="1285" y="1728"/>
                </a:lnTo>
                <a:lnTo>
                  <a:pt x="1285" y="1727"/>
                </a:lnTo>
                <a:lnTo>
                  <a:pt x="1284" y="1726"/>
                </a:lnTo>
                <a:lnTo>
                  <a:pt x="1282" y="1724"/>
                </a:lnTo>
                <a:lnTo>
                  <a:pt x="1280" y="1724"/>
                </a:lnTo>
                <a:lnTo>
                  <a:pt x="1279" y="1723"/>
                </a:lnTo>
                <a:lnTo>
                  <a:pt x="1277" y="1721"/>
                </a:lnTo>
                <a:lnTo>
                  <a:pt x="1276" y="1719"/>
                </a:lnTo>
                <a:lnTo>
                  <a:pt x="1276" y="1718"/>
                </a:lnTo>
                <a:lnTo>
                  <a:pt x="1275" y="1718"/>
                </a:lnTo>
                <a:lnTo>
                  <a:pt x="1274" y="1717"/>
                </a:lnTo>
                <a:lnTo>
                  <a:pt x="1272" y="1715"/>
                </a:lnTo>
                <a:lnTo>
                  <a:pt x="1272" y="1714"/>
                </a:lnTo>
                <a:lnTo>
                  <a:pt x="1271" y="1714"/>
                </a:lnTo>
                <a:lnTo>
                  <a:pt x="1270" y="1713"/>
                </a:lnTo>
                <a:lnTo>
                  <a:pt x="1269" y="1713"/>
                </a:lnTo>
                <a:lnTo>
                  <a:pt x="1268" y="1711"/>
                </a:lnTo>
                <a:lnTo>
                  <a:pt x="1266" y="1711"/>
                </a:lnTo>
                <a:lnTo>
                  <a:pt x="1266" y="1710"/>
                </a:lnTo>
                <a:lnTo>
                  <a:pt x="1266" y="1711"/>
                </a:lnTo>
                <a:lnTo>
                  <a:pt x="1265" y="1710"/>
                </a:lnTo>
                <a:lnTo>
                  <a:pt x="1263" y="1710"/>
                </a:lnTo>
                <a:lnTo>
                  <a:pt x="1262" y="1709"/>
                </a:lnTo>
                <a:lnTo>
                  <a:pt x="1262" y="1710"/>
                </a:lnTo>
                <a:lnTo>
                  <a:pt x="1261" y="1709"/>
                </a:lnTo>
                <a:lnTo>
                  <a:pt x="1258" y="1708"/>
                </a:lnTo>
                <a:lnTo>
                  <a:pt x="1257" y="1709"/>
                </a:lnTo>
                <a:lnTo>
                  <a:pt x="1257" y="1708"/>
                </a:lnTo>
                <a:lnTo>
                  <a:pt x="1256" y="1708"/>
                </a:lnTo>
                <a:lnTo>
                  <a:pt x="1254" y="1707"/>
                </a:lnTo>
                <a:lnTo>
                  <a:pt x="1253" y="1707"/>
                </a:lnTo>
                <a:lnTo>
                  <a:pt x="1252" y="1706"/>
                </a:lnTo>
                <a:lnTo>
                  <a:pt x="1251" y="1705"/>
                </a:lnTo>
                <a:lnTo>
                  <a:pt x="1250" y="1705"/>
                </a:lnTo>
                <a:lnTo>
                  <a:pt x="1249" y="1703"/>
                </a:lnTo>
                <a:lnTo>
                  <a:pt x="1248" y="1702"/>
                </a:lnTo>
                <a:lnTo>
                  <a:pt x="1246" y="1701"/>
                </a:lnTo>
                <a:lnTo>
                  <a:pt x="1245" y="1701"/>
                </a:lnTo>
                <a:lnTo>
                  <a:pt x="1244" y="1700"/>
                </a:lnTo>
                <a:lnTo>
                  <a:pt x="1243" y="1700"/>
                </a:lnTo>
                <a:lnTo>
                  <a:pt x="1242" y="1699"/>
                </a:lnTo>
                <a:lnTo>
                  <a:pt x="1241" y="1699"/>
                </a:lnTo>
                <a:lnTo>
                  <a:pt x="1241" y="1698"/>
                </a:lnTo>
                <a:lnTo>
                  <a:pt x="1240" y="1698"/>
                </a:lnTo>
                <a:lnTo>
                  <a:pt x="1239" y="1698"/>
                </a:lnTo>
                <a:lnTo>
                  <a:pt x="1237" y="1697"/>
                </a:lnTo>
                <a:lnTo>
                  <a:pt x="1236" y="1697"/>
                </a:lnTo>
                <a:lnTo>
                  <a:pt x="1236" y="1698"/>
                </a:lnTo>
                <a:lnTo>
                  <a:pt x="1237" y="1699"/>
                </a:lnTo>
                <a:lnTo>
                  <a:pt x="1239" y="1699"/>
                </a:lnTo>
                <a:lnTo>
                  <a:pt x="1239" y="1700"/>
                </a:lnTo>
                <a:lnTo>
                  <a:pt x="1237" y="1700"/>
                </a:lnTo>
                <a:lnTo>
                  <a:pt x="1237" y="1701"/>
                </a:lnTo>
                <a:lnTo>
                  <a:pt x="1236" y="1702"/>
                </a:lnTo>
                <a:lnTo>
                  <a:pt x="1236" y="1701"/>
                </a:lnTo>
                <a:lnTo>
                  <a:pt x="1235" y="1701"/>
                </a:lnTo>
                <a:lnTo>
                  <a:pt x="1235" y="1700"/>
                </a:lnTo>
                <a:lnTo>
                  <a:pt x="1234" y="1701"/>
                </a:lnTo>
                <a:lnTo>
                  <a:pt x="1233" y="1700"/>
                </a:lnTo>
                <a:lnTo>
                  <a:pt x="1232" y="1699"/>
                </a:lnTo>
                <a:lnTo>
                  <a:pt x="1232" y="1698"/>
                </a:lnTo>
                <a:lnTo>
                  <a:pt x="1231" y="1698"/>
                </a:lnTo>
                <a:lnTo>
                  <a:pt x="1231" y="1697"/>
                </a:lnTo>
                <a:lnTo>
                  <a:pt x="1229" y="1697"/>
                </a:lnTo>
                <a:lnTo>
                  <a:pt x="1228" y="1696"/>
                </a:lnTo>
                <a:lnTo>
                  <a:pt x="1227" y="1696"/>
                </a:lnTo>
                <a:lnTo>
                  <a:pt x="1226" y="1694"/>
                </a:lnTo>
                <a:lnTo>
                  <a:pt x="1225" y="1693"/>
                </a:lnTo>
                <a:lnTo>
                  <a:pt x="1224" y="1692"/>
                </a:lnTo>
                <a:lnTo>
                  <a:pt x="1223" y="1692"/>
                </a:lnTo>
                <a:lnTo>
                  <a:pt x="1222" y="1692"/>
                </a:lnTo>
                <a:lnTo>
                  <a:pt x="1222" y="1693"/>
                </a:lnTo>
                <a:lnTo>
                  <a:pt x="1223" y="1694"/>
                </a:lnTo>
                <a:lnTo>
                  <a:pt x="1223" y="1696"/>
                </a:lnTo>
                <a:lnTo>
                  <a:pt x="1222" y="1694"/>
                </a:lnTo>
                <a:lnTo>
                  <a:pt x="1220" y="1694"/>
                </a:lnTo>
                <a:lnTo>
                  <a:pt x="1219" y="1694"/>
                </a:lnTo>
                <a:lnTo>
                  <a:pt x="1218" y="1694"/>
                </a:lnTo>
                <a:lnTo>
                  <a:pt x="1218" y="1696"/>
                </a:lnTo>
                <a:lnTo>
                  <a:pt x="1217" y="1696"/>
                </a:lnTo>
                <a:lnTo>
                  <a:pt x="1217" y="1697"/>
                </a:lnTo>
                <a:lnTo>
                  <a:pt x="1217" y="1698"/>
                </a:lnTo>
                <a:lnTo>
                  <a:pt x="1217" y="1699"/>
                </a:lnTo>
                <a:lnTo>
                  <a:pt x="1217" y="1700"/>
                </a:lnTo>
                <a:lnTo>
                  <a:pt x="1216" y="1701"/>
                </a:lnTo>
                <a:lnTo>
                  <a:pt x="1216" y="1702"/>
                </a:lnTo>
                <a:lnTo>
                  <a:pt x="1216" y="1703"/>
                </a:lnTo>
                <a:lnTo>
                  <a:pt x="1216" y="1705"/>
                </a:lnTo>
                <a:lnTo>
                  <a:pt x="1215" y="1705"/>
                </a:lnTo>
                <a:lnTo>
                  <a:pt x="1215" y="1706"/>
                </a:lnTo>
                <a:lnTo>
                  <a:pt x="1214" y="1707"/>
                </a:lnTo>
                <a:lnTo>
                  <a:pt x="1213" y="1708"/>
                </a:lnTo>
                <a:lnTo>
                  <a:pt x="1211" y="1708"/>
                </a:lnTo>
                <a:lnTo>
                  <a:pt x="1211" y="1709"/>
                </a:lnTo>
                <a:lnTo>
                  <a:pt x="1210" y="1709"/>
                </a:lnTo>
                <a:lnTo>
                  <a:pt x="1209" y="1708"/>
                </a:lnTo>
                <a:lnTo>
                  <a:pt x="1208" y="1707"/>
                </a:lnTo>
                <a:lnTo>
                  <a:pt x="1208" y="1706"/>
                </a:lnTo>
                <a:lnTo>
                  <a:pt x="1207" y="1705"/>
                </a:lnTo>
                <a:lnTo>
                  <a:pt x="1208" y="1702"/>
                </a:lnTo>
                <a:lnTo>
                  <a:pt x="1208" y="1701"/>
                </a:lnTo>
                <a:lnTo>
                  <a:pt x="1208" y="1700"/>
                </a:lnTo>
                <a:lnTo>
                  <a:pt x="1208" y="1699"/>
                </a:lnTo>
                <a:lnTo>
                  <a:pt x="1208" y="1698"/>
                </a:lnTo>
                <a:lnTo>
                  <a:pt x="1209" y="1698"/>
                </a:lnTo>
                <a:lnTo>
                  <a:pt x="1210" y="1698"/>
                </a:lnTo>
                <a:lnTo>
                  <a:pt x="1210" y="1697"/>
                </a:lnTo>
                <a:lnTo>
                  <a:pt x="1211" y="1693"/>
                </a:lnTo>
                <a:lnTo>
                  <a:pt x="1210" y="1691"/>
                </a:lnTo>
                <a:lnTo>
                  <a:pt x="1209" y="1691"/>
                </a:lnTo>
                <a:lnTo>
                  <a:pt x="1208" y="1691"/>
                </a:lnTo>
                <a:lnTo>
                  <a:pt x="1206" y="1691"/>
                </a:lnTo>
                <a:lnTo>
                  <a:pt x="1205" y="1691"/>
                </a:lnTo>
                <a:lnTo>
                  <a:pt x="1203" y="1691"/>
                </a:lnTo>
                <a:lnTo>
                  <a:pt x="1202" y="1691"/>
                </a:lnTo>
                <a:lnTo>
                  <a:pt x="1201" y="1692"/>
                </a:lnTo>
                <a:lnTo>
                  <a:pt x="1200" y="1692"/>
                </a:lnTo>
                <a:lnTo>
                  <a:pt x="1199" y="1691"/>
                </a:lnTo>
                <a:lnTo>
                  <a:pt x="1198" y="1692"/>
                </a:lnTo>
                <a:lnTo>
                  <a:pt x="1197" y="1693"/>
                </a:lnTo>
                <a:lnTo>
                  <a:pt x="1194" y="1697"/>
                </a:lnTo>
                <a:lnTo>
                  <a:pt x="1193" y="1697"/>
                </a:lnTo>
                <a:lnTo>
                  <a:pt x="1190" y="1698"/>
                </a:lnTo>
                <a:lnTo>
                  <a:pt x="1189" y="1698"/>
                </a:lnTo>
                <a:lnTo>
                  <a:pt x="1188" y="1699"/>
                </a:lnTo>
                <a:lnTo>
                  <a:pt x="1188" y="1700"/>
                </a:lnTo>
                <a:lnTo>
                  <a:pt x="1187" y="1700"/>
                </a:lnTo>
                <a:lnTo>
                  <a:pt x="1185" y="1701"/>
                </a:lnTo>
                <a:lnTo>
                  <a:pt x="1184" y="1701"/>
                </a:lnTo>
                <a:lnTo>
                  <a:pt x="1182" y="1700"/>
                </a:lnTo>
                <a:lnTo>
                  <a:pt x="1182" y="1699"/>
                </a:lnTo>
                <a:lnTo>
                  <a:pt x="1184" y="1699"/>
                </a:lnTo>
                <a:lnTo>
                  <a:pt x="1185" y="1698"/>
                </a:lnTo>
                <a:lnTo>
                  <a:pt x="1187" y="1698"/>
                </a:lnTo>
                <a:lnTo>
                  <a:pt x="1188" y="1697"/>
                </a:lnTo>
                <a:lnTo>
                  <a:pt x="1188" y="1696"/>
                </a:lnTo>
                <a:lnTo>
                  <a:pt x="1189" y="1694"/>
                </a:lnTo>
                <a:lnTo>
                  <a:pt x="1188" y="1693"/>
                </a:lnTo>
                <a:lnTo>
                  <a:pt x="1187" y="1693"/>
                </a:lnTo>
                <a:lnTo>
                  <a:pt x="1185" y="1694"/>
                </a:lnTo>
                <a:lnTo>
                  <a:pt x="1184" y="1694"/>
                </a:lnTo>
                <a:lnTo>
                  <a:pt x="1183" y="1696"/>
                </a:lnTo>
                <a:lnTo>
                  <a:pt x="1182" y="1696"/>
                </a:lnTo>
                <a:lnTo>
                  <a:pt x="1182" y="1697"/>
                </a:lnTo>
                <a:lnTo>
                  <a:pt x="1181" y="1698"/>
                </a:lnTo>
                <a:lnTo>
                  <a:pt x="1180" y="1698"/>
                </a:lnTo>
                <a:lnTo>
                  <a:pt x="1176" y="1698"/>
                </a:lnTo>
                <a:lnTo>
                  <a:pt x="1175" y="1698"/>
                </a:lnTo>
                <a:lnTo>
                  <a:pt x="1173" y="1698"/>
                </a:lnTo>
                <a:lnTo>
                  <a:pt x="1171" y="1697"/>
                </a:lnTo>
                <a:lnTo>
                  <a:pt x="1170" y="1697"/>
                </a:lnTo>
                <a:lnTo>
                  <a:pt x="1168" y="1697"/>
                </a:lnTo>
                <a:lnTo>
                  <a:pt x="1166" y="1696"/>
                </a:lnTo>
                <a:lnTo>
                  <a:pt x="1165" y="1696"/>
                </a:lnTo>
                <a:lnTo>
                  <a:pt x="1164" y="1694"/>
                </a:lnTo>
                <a:lnTo>
                  <a:pt x="1163" y="1693"/>
                </a:lnTo>
                <a:lnTo>
                  <a:pt x="1162" y="1692"/>
                </a:lnTo>
                <a:lnTo>
                  <a:pt x="1160" y="1692"/>
                </a:lnTo>
                <a:lnTo>
                  <a:pt x="1158" y="1691"/>
                </a:lnTo>
                <a:lnTo>
                  <a:pt x="1157" y="1691"/>
                </a:lnTo>
                <a:lnTo>
                  <a:pt x="1155" y="1691"/>
                </a:lnTo>
                <a:lnTo>
                  <a:pt x="1151" y="1690"/>
                </a:lnTo>
                <a:lnTo>
                  <a:pt x="1150" y="1689"/>
                </a:lnTo>
                <a:lnTo>
                  <a:pt x="1148" y="1689"/>
                </a:lnTo>
                <a:lnTo>
                  <a:pt x="1145" y="1688"/>
                </a:lnTo>
                <a:lnTo>
                  <a:pt x="1144" y="1686"/>
                </a:lnTo>
                <a:lnTo>
                  <a:pt x="1142" y="1686"/>
                </a:lnTo>
                <a:lnTo>
                  <a:pt x="1141" y="1686"/>
                </a:lnTo>
                <a:lnTo>
                  <a:pt x="1134" y="1685"/>
                </a:lnTo>
                <a:lnTo>
                  <a:pt x="1132" y="1685"/>
                </a:lnTo>
                <a:lnTo>
                  <a:pt x="1131" y="1685"/>
                </a:lnTo>
                <a:lnTo>
                  <a:pt x="1130" y="1684"/>
                </a:lnTo>
                <a:lnTo>
                  <a:pt x="1128" y="1683"/>
                </a:lnTo>
                <a:lnTo>
                  <a:pt x="1127" y="1683"/>
                </a:lnTo>
                <a:lnTo>
                  <a:pt x="1125" y="1682"/>
                </a:lnTo>
                <a:lnTo>
                  <a:pt x="1125" y="1681"/>
                </a:lnTo>
                <a:lnTo>
                  <a:pt x="1124" y="1679"/>
                </a:lnTo>
                <a:lnTo>
                  <a:pt x="1123" y="1677"/>
                </a:lnTo>
                <a:lnTo>
                  <a:pt x="1122" y="1674"/>
                </a:lnTo>
                <a:lnTo>
                  <a:pt x="1122" y="1673"/>
                </a:lnTo>
                <a:lnTo>
                  <a:pt x="1121" y="1672"/>
                </a:lnTo>
                <a:lnTo>
                  <a:pt x="1120" y="1671"/>
                </a:lnTo>
                <a:lnTo>
                  <a:pt x="1120" y="1669"/>
                </a:lnTo>
                <a:lnTo>
                  <a:pt x="1119" y="1668"/>
                </a:lnTo>
                <a:lnTo>
                  <a:pt x="1118" y="1668"/>
                </a:lnTo>
                <a:lnTo>
                  <a:pt x="1118" y="1667"/>
                </a:lnTo>
                <a:lnTo>
                  <a:pt x="1118" y="1666"/>
                </a:lnTo>
                <a:lnTo>
                  <a:pt x="1118" y="1665"/>
                </a:lnTo>
                <a:lnTo>
                  <a:pt x="1119" y="1663"/>
                </a:lnTo>
                <a:lnTo>
                  <a:pt x="1118" y="1663"/>
                </a:lnTo>
                <a:lnTo>
                  <a:pt x="1116" y="1663"/>
                </a:lnTo>
                <a:lnTo>
                  <a:pt x="1115" y="1663"/>
                </a:lnTo>
                <a:lnTo>
                  <a:pt x="1114" y="1663"/>
                </a:lnTo>
                <a:lnTo>
                  <a:pt x="1113" y="1663"/>
                </a:lnTo>
                <a:lnTo>
                  <a:pt x="1112" y="1663"/>
                </a:lnTo>
                <a:lnTo>
                  <a:pt x="1111" y="1663"/>
                </a:lnTo>
                <a:lnTo>
                  <a:pt x="1110" y="1663"/>
                </a:lnTo>
                <a:lnTo>
                  <a:pt x="1108" y="1663"/>
                </a:lnTo>
                <a:lnTo>
                  <a:pt x="1106" y="1663"/>
                </a:lnTo>
                <a:lnTo>
                  <a:pt x="1103" y="1663"/>
                </a:lnTo>
                <a:lnTo>
                  <a:pt x="1101" y="1663"/>
                </a:lnTo>
                <a:lnTo>
                  <a:pt x="1099" y="1663"/>
                </a:lnTo>
                <a:lnTo>
                  <a:pt x="1098" y="1663"/>
                </a:lnTo>
                <a:lnTo>
                  <a:pt x="1096" y="1663"/>
                </a:lnTo>
                <a:lnTo>
                  <a:pt x="1095" y="1663"/>
                </a:lnTo>
                <a:lnTo>
                  <a:pt x="1094" y="1663"/>
                </a:lnTo>
                <a:lnTo>
                  <a:pt x="1093" y="1663"/>
                </a:lnTo>
                <a:lnTo>
                  <a:pt x="1090" y="1663"/>
                </a:lnTo>
                <a:lnTo>
                  <a:pt x="1089" y="1661"/>
                </a:lnTo>
                <a:lnTo>
                  <a:pt x="1088" y="1661"/>
                </a:lnTo>
                <a:lnTo>
                  <a:pt x="1087" y="1661"/>
                </a:lnTo>
                <a:lnTo>
                  <a:pt x="1085" y="1661"/>
                </a:lnTo>
                <a:lnTo>
                  <a:pt x="1084" y="1661"/>
                </a:lnTo>
                <a:lnTo>
                  <a:pt x="1082" y="1660"/>
                </a:lnTo>
                <a:lnTo>
                  <a:pt x="1080" y="1660"/>
                </a:lnTo>
                <a:lnTo>
                  <a:pt x="1077" y="1658"/>
                </a:lnTo>
                <a:lnTo>
                  <a:pt x="1075" y="1657"/>
                </a:lnTo>
                <a:lnTo>
                  <a:pt x="1071" y="1655"/>
                </a:lnTo>
                <a:lnTo>
                  <a:pt x="1070" y="1654"/>
                </a:lnTo>
                <a:lnTo>
                  <a:pt x="1070" y="1652"/>
                </a:lnTo>
                <a:lnTo>
                  <a:pt x="1070" y="1651"/>
                </a:lnTo>
                <a:lnTo>
                  <a:pt x="1069" y="1651"/>
                </a:lnTo>
                <a:lnTo>
                  <a:pt x="1069" y="1650"/>
                </a:lnTo>
                <a:lnTo>
                  <a:pt x="1068" y="1650"/>
                </a:lnTo>
                <a:lnTo>
                  <a:pt x="1067" y="1649"/>
                </a:lnTo>
                <a:lnTo>
                  <a:pt x="1065" y="1649"/>
                </a:lnTo>
                <a:lnTo>
                  <a:pt x="1063" y="1648"/>
                </a:lnTo>
                <a:lnTo>
                  <a:pt x="1062" y="1648"/>
                </a:lnTo>
                <a:lnTo>
                  <a:pt x="1061" y="1647"/>
                </a:lnTo>
                <a:lnTo>
                  <a:pt x="1060" y="1647"/>
                </a:lnTo>
                <a:lnTo>
                  <a:pt x="1059" y="1647"/>
                </a:lnTo>
                <a:lnTo>
                  <a:pt x="1058" y="1647"/>
                </a:lnTo>
                <a:lnTo>
                  <a:pt x="1056" y="1646"/>
                </a:lnTo>
                <a:lnTo>
                  <a:pt x="1056" y="1644"/>
                </a:lnTo>
                <a:lnTo>
                  <a:pt x="1056" y="1643"/>
                </a:lnTo>
                <a:lnTo>
                  <a:pt x="1056" y="1642"/>
                </a:lnTo>
                <a:lnTo>
                  <a:pt x="1056" y="1641"/>
                </a:lnTo>
                <a:lnTo>
                  <a:pt x="1056" y="1640"/>
                </a:lnTo>
                <a:lnTo>
                  <a:pt x="1058" y="1639"/>
                </a:lnTo>
                <a:lnTo>
                  <a:pt x="1058" y="1638"/>
                </a:lnTo>
                <a:lnTo>
                  <a:pt x="1058" y="1636"/>
                </a:lnTo>
                <a:lnTo>
                  <a:pt x="1059" y="1636"/>
                </a:lnTo>
                <a:lnTo>
                  <a:pt x="1060" y="1636"/>
                </a:lnTo>
                <a:lnTo>
                  <a:pt x="1061" y="1638"/>
                </a:lnTo>
                <a:lnTo>
                  <a:pt x="1063" y="1641"/>
                </a:lnTo>
                <a:lnTo>
                  <a:pt x="1063" y="1642"/>
                </a:lnTo>
                <a:lnTo>
                  <a:pt x="1064" y="1643"/>
                </a:lnTo>
                <a:lnTo>
                  <a:pt x="1065" y="1644"/>
                </a:lnTo>
                <a:lnTo>
                  <a:pt x="1067" y="1646"/>
                </a:lnTo>
                <a:lnTo>
                  <a:pt x="1068" y="1646"/>
                </a:lnTo>
                <a:lnTo>
                  <a:pt x="1069" y="1646"/>
                </a:lnTo>
                <a:lnTo>
                  <a:pt x="1070" y="1646"/>
                </a:lnTo>
                <a:lnTo>
                  <a:pt x="1071" y="1646"/>
                </a:lnTo>
                <a:lnTo>
                  <a:pt x="1071" y="1644"/>
                </a:lnTo>
                <a:lnTo>
                  <a:pt x="1070" y="1642"/>
                </a:lnTo>
                <a:lnTo>
                  <a:pt x="1069" y="1640"/>
                </a:lnTo>
                <a:lnTo>
                  <a:pt x="1068" y="1640"/>
                </a:lnTo>
                <a:lnTo>
                  <a:pt x="1068" y="1639"/>
                </a:lnTo>
                <a:lnTo>
                  <a:pt x="1067" y="1638"/>
                </a:lnTo>
                <a:lnTo>
                  <a:pt x="1065" y="1636"/>
                </a:lnTo>
                <a:lnTo>
                  <a:pt x="1065" y="1635"/>
                </a:lnTo>
                <a:lnTo>
                  <a:pt x="1064" y="1634"/>
                </a:lnTo>
                <a:lnTo>
                  <a:pt x="1063" y="1633"/>
                </a:lnTo>
                <a:lnTo>
                  <a:pt x="1063" y="1632"/>
                </a:lnTo>
                <a:lnTo>
                  <a:pt x="1062" y="1632"/>
                </a:lnTo>
                <a:lnTo>
                  <a:pt x="1062" y="1631"/>
                </a:lnTo>
                <a:lnTo>
                  <a:pt x="1061" y="1630"/>
                </a:lnTo>
                <a:lnTo>
                  <a:pt x="1059" y="1627"/>
                </a:lnTo>
                <a:lnTo>
                  <a:pt x="1059" y="1626"/>
                </a:lnTo>
                <a:lnTo>
                  <a:pt x="1058" y="1624"/>
                </a:lnTo>
                <a:lnTo>
                  <a:pt x="1056" y="1623"/>
                </a:lnTo>
                <a:lnTo>
                  <a:pt x="1055" y="1623"/>
                </a:lnTo>
                <a:lnTo>
                  <a:pt x="1054" y="1621"/>
                </a:lnTo>
                <a:lnTo>
                  <a:pt x="1054" y="1619"/>
                </a:lnTo>
                <a:lnTo>
                  <a:pt x="1053" y="1618"/>
                </a:lnTo>
                <a:lnTo>
                  <a:pt x="1053" y="1619"/>
                </a:lnTo>
                <a:lnTo>
                  <a:pt x="1052" y="1621"/>
                </a:lnTo>
                <a:lnTo>
                  <a:pt x="1050" y="1618"/>
                </a:lnTo>
                <a:lnTo>
                  <a:pt x="1048" y="1614"/>
                </a:lnTo>
                <a:lnTo>
                  <a:pt x="1050" y="1614"/>
                </a:lnTo>
                <a:lnTo>
                  <a:pt x="1048" y="1610"/>
                </a:lnTo>
                <a:lnTo>
                  <a:pt x="1047" y="1606"/>
                </a:lnTo>
                <a:lnTo>
                  <a:pt x="1046" y="1604"/>
                </a:lnTo>
                <a:lnTo>
                  <a:pt x="1045" y="1598"/>
                </a:lnTo>
                <a:lnTo>
                  <a:pt x="1045" y="1597"/>
                </a:lnTo>
                <a:lnTo>
                  <a:pt x="1045" y="1594"/>
                </a:lnTo>
                <a:lnTo>
                  <a:pt x="1046" y="1592"/>
                </a:lnTo>
                <a:lnTo>
                  <a:pt x="1047" y="1590"/>
                </a:lnTo>
                <a:lnTo>
                  <a:pt x="1048" y="1589"/>
                </a:lnTo>
                <a:lnTo>
                  <a:pt x="1048" y="1588"/>
                </a:lnTo>
                <a:lnTo>
                  <a:pt x="1050" y="1588"/>
                </a:lnTo>
                <a:lnTo>
                  <a:pt x="1050" y="1587"/>
                </a:lnTo>
                <a:lnTo>
                  <a:pt x="1050" y="1584"/>
                </a:lnTo>
                <a:lnTo>
                  <a:pt x="1050" y="1582"/>
                </a:lnTo>
                <a:lnTo>
                  <a:pt x="1048" y="1581"/>
                </a:lnTo>
                <a:lnTo>
                  <a:pt x="1048" y="1580"/>
                </a:lnTo>
                <a:lnTo>
                  <a:pt x="1048" y="1577"/>
                </a:lnTo>
                <a:lnTo>
                  <a:pt x="1047" y="1576"/>
                </a:lnTo>
                <a:lnTo>
                  <a:pt x="1047" y="1574"/>
                </a:lnTo>
                <a:lnTo>
                  <a:pt x="1046" y="1572"/>
                </a:lnTo>
                <a:lnTo>
                  <a:pt x="1046" y="1571"/>
                </a:lnTo>
                <a:lnTo>
                  <a:pt x="1045" y="1568"/>
                </a:lnTo>
                <a:lnTo>
                  <a:pt x="1045" y="1567"/>
                </a:lnTo>
                <a:lnTo>
                  <a:pt x="1045" y="1566"/>
                </a:lnTo>
                <a:lnTo>
                  <a:pt x="1045" y="1565"/>
                </a:lnTo>
                <a:lnTo>
                  <a:pt x="1044" y="1563"/>
                </a:lnTo>
                <a:lnTo>
                  <a:pt x="1043" y="1560"/>
                </a:lnTo>
                <a:lnTo>
                  <a:pt x="1042" y="1558"/>
                </a:lnTo>
                <a:lnTo>
                  <a:pt x="1041" y="1557"/>
                </a:lnTo>
                <a:lnTo>
                  <a:pt x="1041" y="1556"/>
                </a:lnTo>
                <a:lnTo>
                  <a:pt x="1039" y="1555"/>
                </a:lnTo>
                <a:lnTo>
                  <a:pt x="1039" y="1554"/>
                </a:lnTo>
                <a:lnTo>
                  <a:pt x="1038" y="1552"/>
                </a:lnTo>
                <a:lnTo>
                  <a:pt x="1037" y="1551"/>
                </a:lnTo>
                <a:lnTo>
                  <a:pt x="1036" y="1550"/>
                </a:lnTo>
                <a:lnTo>
                  <a:pt x="1036" y="1549"/>
                </a:lnTo>
                <a:lnTo>
                  <a:pt x="1035" y="1548"/>
                </a:lnTo>
                <a:lnTo>
                  <a:pt x="1032" y="1544"/>
                </a:lnTo>
                <a:lnTo>
                  <a:pt x="1030" y="1542"/>
                </a:lnTo>
                <a:lnTo>
                  <a:pt x="1029" y="1541"/>
                </a:lnTo>
                <a:lnTo>
                  <a:pt x="1029" y="1540"/>
                </a:lnTo>
                <a:lnTo>
                  <a:pt x="1028" y="1539"/>
                </a:lnTo>
                <a:lnTo>
                  <a:pt x="1027" y="1538"/>
                </a:lnTo>
                <a:lnTo>
                  <a:pt x="1027" y="1537"/>
                </a:lnTo>
                <a:lnTo>
                  <a:pt x="1026" y="1534"/>
                </a:lnTo>
                <a:lnTo>
                  <a:pt x="1025" y="1534"/>
                </a:lnTo>
                <a:lnTo>
                  <a:pt x="1025" y="1533"/>
                </a:lnTo>
                <a:lnTo>
                  <a:pt x="1022" y="1527"/>
                </a:lnTo>
                <a:lnTo>
                  <a:pt x="1021" y="1525"/>
                </a:lnTo>
                <a:lnTo>
                  <a:pt x="1020" y="1524"/>
                </a:lnTo>
                <a:lnTo>
                  <a:pt x="1020" y="1523"/>
                </a:lnTo>
                <a:lnTo>
                  <a:pt x="1020" y="1522"/>
                </a:lnTo>
                <a:lnTo>
                  <a:pt x="1020" y="1521"/>
                </a:lnTo>
                <a:lnTo>
                  <a:pt x="1020" y="1520"/>
                </a:lnTo>
                <a:lnTo>
                  <a:pt x="1019" y="1518"/>
                </a:lnTo>
                <a:lnTo>
                  <a:pt x="1019" y="1516"/>
                </a:lnTo>
                <a:lnTo>
                  <a:pt x="1019" y="1515"/>
                </a:lnTo>
                <a:lnTo>
                  <a:pt x="1019" y="1512"/>
                </a:lnTo>
                <a:lnTo>
                  <a:pt x="1019" y="1510"/>
                </a:lnTo>
                <a:lnTo>
                  <a:pt x="1019" y="1509"/>
                </a:lnTo>
                <a:lnTo>
                  <a:pt x="1019" y="1508"/>
                </a:lnTo>
                <a:lnTo>
                  <a:pt x="1019" y="1507"/>
                </a:lnTo>
                <a:lnTo>
                  <a:pt x="1019" y="1506"/>
                </a:lnTo>
                <a:lnTo>
                  <a:pt x="1020" y="1505"/>
                </a:lnTo>
                <a:lnTo>
                  <a:pt x="1021" y="1504"/>
                </a:lnTo>
                <a:lnTo>
                  <a:pt x="1021" y="1502"/>
                </a:lnTo>
                <a:lnTo>
                  <a:pt x="1024" y="1496"/>
                </a:lnTo>
                <a:lnTo>
                  <a:pt x="1025" y="1492"/>
                </a:lnTo>
                <a:lnTo>
                  <a:pt x="1026" y="1491"/>
                </a:lnTo>
                <a:lnTo>
                  <a:pt x="1026" y="1489"/>
                </a:lnTo>
                <a:lnTo>
                  <a:pt x="1026" y="1488"/>
                </a:lnTo>
                <a:lnTo>
                  <a:pt x="1026" y="1487"/>
                </a:lnTo>
                <a:lnTo>
                  <a:pt x="1026" y="1485"/>
                </a:lnTo>
                <a:lnTo>
                  <a:pt x="1027" y="1484"/>
                </a:lnTo>
                <a:lnTo>
                  <a:pt x="1027" y="1483"/>
                </a:lnTo>
                <a:lnTo>
                  <a:pt x="1027" y="1482"/>
                </a:lnTo>
                <a:lnTo>
                  <a:pt x="1029" y="1479"/>
                </a:lnTo>
                <a:lnTo>
                  <a:pt x="1030" y="1476"/>
                </a:lnTo>
                <a:lnTo>
                  <a:pt x="1032" y="1474"/>
                </a:lnTo>
                <a:lnTo>
                  <a:pt x="1033" y="1473"/>
                </a:lnTo>
                <a:lnTo>
                  <a:pt x="1034" y="1472"/>
                </a:lnTo>
                <a:lnTo>
                  <a:pt x="1034" y="1471"/>
                </a:lnTo>
                <a:lnTo>
                  <a:pt x="1035" y="1470"/>
                </a:lnTo>
                <a:lnTo>
                  <a:pt x="1036" y="1467"/>
                </a:lnTo>
                <a:lnTo>
                  <a:pt x="1037" y="1462"/>
                </a:lnTo>
                <a:lnTo>
                  <a:pt x="1037" y="1459"/>
                </a:lnTo>
                <a:lnTo>
                  <a:pt x="1037" y="1455"/>
                </a:lnTo>
                <a:lnTo>
                  <a:pt x="1038" y="1454"/>
                </a:lnTo>
                <a:lnTo>
                  <a:pt x="1038" y="1450"/>
                </a:lnTo>
                <a:lnTo>
                  <a:pt x="1038" y="1449"/>
                </a:lnTo>
                <a:lnTo>
                  <a:pt x="1038" y="1448"/>
                </a:lnTo>
                <a:lnTo>
                  <a:pt x="1038" y="1447"/>
                </a:lnTo>
                <a:lnTo>
                  <a:pt x="1037" y="1446"/>
                </a:lnTo>
                <a:lnTo>
                  <a:pt x="1037" y="1445"/>
                </a:lnTo>
                <a:lnTo>
                  <a:pt x="1035" y="1442"/>
                </a:lnTo>
                <a:lnTo>
                  <a:pt x="1032" y="1439"/>
                </a:lnTo>
                <a:lnTo>
                  <a:pt x="1029" y="1437"/>
                </a:lnTo>
                <a:lnTo>
                  <a:pt x="1028" y="1434"/>
                </a:lnTo>
                <a:lnTo>
                  <a:pt x="1027" y="1433"/>
                </a:lnTo>
                <a:lnTo>
                  <a:pt x="1026" y="1433"/>
                </a:lnTo>
                <a:lnTo>
                  <a:pt x="1025" y="1433"/>
                </a:lnTo>
                <a:lnTo>
                  <a:pt x="1024" y="1433"/>
                </a:lnTo>
                <a:lnTo>
                  <a:pt x="1022" y="1433"/>
                </a:lnTo>
                <a:lnTo>
                  <a:pt x="1021" y="1432"/>
                </a:lnTo>
                <a:lnTo>
                  <a:pt x="1020" y="1431"/>
                </a:lnTo>
                <a:lnTo>
                  <a:pt x="1019" y="1429"/>
                </a:lnTo>
                <a:lnTo>
                  <a:pt x="1018" y="1429"/>
                </a:lnTo>
                <a:lnTo>
                  <a:pt x="1018" y="1428"/>
                </a:lnTo>
                <a:lnTo>
                  <a:pt x="1017" y="1428"/>
                </a:lnTo>
                <a:lnTo>
                  <a:pt x="1017" y="1426"/>
                </a:lnTo>
                <a:lnTo>
                  <a:pt x="1018" y="1425"/>
                </a:lnTo>
                <a:lnTo>
                  <a:pt x="1018" y="1424"/>
                </a:lnTo>
                <a:lnTo>
                  <a:pt x="1017" y="1424"/>
                </a:lnTo>
                <a:lnTo>
                  <a:pt x="1017" y="1423"/>
                </a:lnTo>
                <a:lnTo>
                  <a:pt x="1016" y="1423"/>
                </a:lnTo>
                <a:lnTo>
                  <a:pt x="1016" y="1422"/>
                </a:lnTo>
                <a:lnTo>
                  <a:pt x="1015" y="1422"/>
                </a:lnTo>
                <a:lnTo>
                  <a:pt x="1013" y="1422"/>
                </a:lnTo>
                <a:lnTo>
                  <a:pt x="1011" y="1422"/>
                </a:lnTo>
                <a:lnTo>
                  <a:pt x="1010" y="1422"/>
                </a:lnTo>
                <a:lnTo>
                  <a:pt x="1009" y="1422"/>
                </a:lnTo>
                <a:lnTo>
                  <a:pt x="1008" y="1422"/>
                </a:lnTo>
                <a:lnTo>
                  <a:pt x="1008" y="1423"/>
                </a:lnTo>
                <a:lnTo>
                  <a:pt x="1007" y="1424"/>
                </a:lnTo>
                <a:lnTo>
                  <a:pt x="1008" y="1425"/>
                </a:lnTo>
                <a:lnTo>
                  <a:pt x="1008" y="1426"/>
                </a:lnTo>
                <a:lnTo>
                  <a:pt x="1010" y="1428"/>
                </a:lnTo>
                <a:lnTo>
                  <a:pt x="1010" y="1429"/>
                </a:lnTo>
                <a:lnTo>
                  <a:pt x="1011" y="1429"/>
                </a:lnTo>
                <a:lnTo>
                  <a:pt x="1011" y="1430"/>
                </a:lnTo>
                <a:lnTo>
                  <a:pt x="1010" y="1430"/>
                </a:lnTo>
                <a:lnTo>
                  <a:pt x="1010" y="1431"/>
                </a:lnTo>
                <a:lnTo>
                  <a:pt x="1011" y="1432"/>
                </a:lnTo>
                <a:lnTo>
                  <a:pt x="1011" y="1433"/>
                </a:lnTo>
                <a:lnTo>
                  <a:pt x="1012" y="1434"/>
                </a:lnTo>
                <a:lnTo>
                  <a:pt x="1012" y="1435"/>
                </a:lnTo>
                <a:lnTo>
                  <a:pt x="1012" y="1437"/>
                </a:lnTo>
                <a:lnTo>
                  <a:pt x="1010" y="1437"/>
                </a:lnTo>
                <a:lnTo>
                  <a:pt x="1009" y="1435"/>
                </a:lnTo>
                <a:lnTo>
                  <a:pt x="1008" y="1434"/>
                </a:lnTo>
                <a:lnTo>
                  <a:pt x="1007" y="1433"/>
                </a:lnTo>
                <a:lnTo>
                  <a:pt x="1004" y="1432"/>
                </a:lnTo>
                <a:lnTo>
                  <a:pt x="1001" y="1431"/>
                </a:lnTo>
                <a:lnTo>
                  <a:pt x="1000" y="1430"/>
                </a:lnTo>
                <a:lnTo>
                  <a:pt x="998" y="1429"/>
                </a:lnTo>
                <a:lnTo>
                  <a:pt x="996" y="1429"/>
                </a:lnTo>
                <a:lnTo>
                  <a:pt x="995" y="1428"/>
                </a:lnTo>
                <a:lnTo>
                  <a:pt x="993" y="1428"/>
                </a:lnTo>
                <a:lnTo>
                  <a:pt x="992" y="1426"/>
                </a:lnTo>
                <a:lnTo>
                  <a:pt x="991" y="1426"/>
                </a:lnTo>
                <a:lnTo>
                  <a:pt x="990" y="1426"/>
                </a:lnTo>
                <a:lnTo>
                  <a:pt x="989" y="1425"/>
                </a:lnTo>
                <a:lnTo>
                  <a:pt x="987" y="1424"/>
                </a:lnTo>
                <a:lnTo>
                  <a:pt x="986" y="1424"/>
                </a:lnTo>
                <a:lnTo>
                  <a:pt x="985" y="1424"/>
                </a:lnTo>
                <a:lnTo>
                  <a:pt x="984" y="1423"/>
                </a:lnTo>
                <a:lnTo>
                  <a:pt x="982" y="1423"/>
                </a:lnTo>
                <a:lnTo>
                  <a:pt x="982" y="1422"/>
                </a:lnTo>
                <a:lnTo>
                  <a:pt x="981" y="1422"/>
                </a:lnTo>
                <a:lnTo>
                  <a:pt x="979" y="1422"/>
                </a:lnTo>
                <a:lnTo>
                  <a:pt x="979" y="1421"/>
                </a:lnTo>
                <a:lnTo>
                  <a:pt x="977" y="1421"/>
                </a:lnTo>
                <a:lnTo>
                  <a:pt x="975" y="1420"/>
                </a:lnTo>
                <a:lnTo>
                  <a:pt x="974" y="1420"/>
                </a:lnTo>
                <a:lnTo>
                  <a:pt x="972" y="1418"/>
                </a:lnTo>
                <a:lnTo>
                  <a:pt x="970" y="1418"/>
                </a:lnTo>
                <a:lnTo>
                  <a:pt x="969" y="1417"/>
                </a:lnTo>
                <a:lnTo>
                  <a:pt x="965" y="1416"/>
                </a:lnTo>
                <a:lnTo>
                  <a:pt x="964" y="1416"/>
                </a:lnTo>
                <a:lnTo>
                  <a:pt x="963" y="1415"/>
                </a:lnTo>
                <a:lnTo>
                  <a:pt x="961" y="1414"/>
                </a:lnTo>
                <a:lnTo>
                  <a:pt x="959" y="1413"/>
                </a:lnTo>
                <a:lnTo>
                  <a:pt x="958" y="1413"/>
                </a:lnTo>
                <a:lnTo>
                  <a:pt x="956" y="1412"/>
                </a:lnTo>
                <a:lnTo>
                  <a:pt x="956" y="1410"/>
                </a:lnTo>
                <a:lnTo>
                  <a:pt x="955" y="1409"/>
                </a:lnTo>
                <a:lnTo>
                  <a:pt x="953" y="1409"/>
                </a:lnTo>
                <a:lnTo>
                  <a:pt x="952" y="1408"/>
                </a:lnTo>
                <a:lnTo>
                  <a:pt x="951" y="1407"/>
                </a:lnTo>
                <a:lnTo>
                  <a:pt x="949" y="1406"/>
                </a:lnTo>
                <a:lnTo>
                  <a:pt x="948" y="1406"/>
                </a:lnTo>
                <a:lnTo>
                  <a:pt x="948" y="1407"/>
                </a:lnTo>
                <a:lnTo>
                  <a:pt x="948" y="1408"/>
                </a:lnTo>
                <a:lnTo>
                  <a:pt x="949" y="1408"/>
                </a:lnTo>
                <a:lnTo>
                  <a:pt x="949" y="1409"/>
                </a:lnTo>
                <a:lnTo>
                  <a:pt x="949" y="1410"/>
                </a:lnTo>
                <a:lnTo>
                  <a:pt x="949" y="1412"/>
                </a:lnTo>
                <a:lnTo>
                  <a:pt x="948" y="1412"/>
                </a:lnTo>
                <a:lnTo>
                  <a:pt x="948" y="1413"/>
                </a:lnTo>
                <a:lnTo>
                  <a:pt x="947" y="1412"/>
                </a:lnTo>
                <a:lnTo>
                  <a:pt x="946" y="1412"/>
                </a:lnTo>
                <a:lnTo>
                  <a:pt x="944" y="1410"/>
                </a:lnTo>
                <a:lnTo>
                  <a:pt x="943" y="1410"/>
                </a:lnTo>
                <a:lnTo>
                  <a:pt x="942" y="1409"/>
                </a:lnTo>
                <a:lnTo>
                  <a:pt x="941" y="1408"/>
                </a:lnTo>
                <a:lnTo>
                  <a:pt x="940" y="1408"/>
                </a:lnTo>
                <a:lnTo>
                  <a:pt x="939" y="1408"/>
                </a:lnTo>
                <a:lnTo>
                  <a:pt x="939" y="1407"/>
                </a:lnTo>
                <a:lnTo>
                  <a:pt x="938" y="1407"/>
                </a:lnTo>
                <a:lnTo>
                  <a:pt x="938" y="1406"/>
                </a:lnTo>
                <a:lnTo>
                  <a:pt x="933" y="1397"/>
                </a:lnTo>
                <a:lnTo>
                  <a:pt x="932" y="1397"/>
                </a:lnTo>
                <a:lnTo>
                  <a:pt x="932" y="1396"/>
                </a:lnTo>
                <a:lnTo>
                  <a:pt x="931" y="1397"/>
                </a:lnTo>
                <a:lnTo>
                  <a:pt x="931" y="1398"/>
                </a:lnTo>
                <a:lnTo>
                  <a:pt x="930" y="1398"/>
                </a:lnTo>
                <a:lnTo>
                  <a:pt x="927" y="1398"/>
                </a:lnTo>
                <a:lnTo>
                  <a:pt x="926" y="1398"/>
                </a:lnTo>
                <a:lnTo>
                  <a:pt x="924" y="1395"/>
                </a:lnTo>
                <a:lnTo>
                  <a:pt x="924" y="1393"/>
                </a:lnTo>
                <a:lnTo>
                  <a:pt x="923" y="1392"/>
                </a:lnTo>
                <a:lnTo>
                  <a:pt x="923" y="1391"/>
                </a:lnTo>
                <a:lnTo>
                  <a:pt x="922" y="1391"/>
                </a:lnTo>
                <a:lnTo>
                  <a:pt x="922" y="1390"/>
                </a:lnTo>
                <a:lnTo>
                  <a:pt x="922" y="1389"/>
                </a:lnTo>
                <a:lnTo>
                  <a:pt x="922" y="1387"/>
                </a:lnTo>
                <a:lnTo>
                  <a:pt x="922" y="1385"/>
                </a:lnTo>
                <a:lnTo>
                  <a:pt x="923" y="1385"/>
                </a:lnTo>
                <a:lnTo>
                  <a:pt x="923" y="1384"/>
                </a:lnTo>
                <a:lnTo>
                  <a:pt x="924" y="1384"/>
                </a:lnTo>
                <a:lnTo>
                  <a:pt x="925" y="1384"/>
                </a:lnTo>
                <a:lnTo>
                  <a:pt x="925" y="1383"/>
                </a:lnTo>
                <a:lnTo>
                  <a:pt x="926" y="1382"/>
                </a:lnTo>
                <a:lnTo>
                  <a:pt x="925" y="1381"/>
                </a:lnTo>
                <a:lnTo>
                  <a:pt x="926" y="1381"/>
                </a:lnTo>
                <a:lnTo>
                  <a:pt x="927" y="1381"/>
                </a:lnTo>
                <a:lnTo>
                  <a:pt x="926" y="1380"/>
                </a:lnTo>
                <a:lnTo>
                  <a:pt x="925" y="1380"/>
                </a:lnTo>
                <a:lnTo>
                  <a:pt x="925" y="1379"/>
                </a:lnTo>
                <a:lnTo>
                  <a:pt x="926" y="1379"/>
                </a:lnTo>
                <a:lnTo>
                  <a:pt x="927" y="1379"/>
                </a:lnTo>
                <a:lnTo>
                  <a:pt x="929" y="1379"/>
                </a:lnTo>
                <a:lnTo>
                  <a:pt x="931" y="1379"/>
                </a:lnTo>
                <a:lnTo>
                  <a:pt x="933" y="1379"/>
                </a:lnTo>
                <a:lnTo>
                  <a:pt x="937" y="1380"/>
                </a:lnTo>
                <a:lnTo>
                  <a:pt x="938" y="1381"/>
                </a:lnTo>
                <a:lnTo>
                  <a:pt x="940" y="1381"/>
                </a:lnTo>
                <a:lnTo>
                  <a:pt x="941" y="1381"/>
                </a:lnTo>
                <a:lnTo>
                  <a:pt x="942" y="1381"/>
                </a:lnTo>
                <a:lnTo>
                  <a:pt x="943" y="1382"/>
                </a:lnTo>
                <a:lnTo>
                  <a:pt x="944" y="1382"/>
                </a:lnTo>
                <a:lnTo>
                  <a:pt x="947" y="1383"/>
                </a:lnTo>
                <a:lnTo>
                  <a:pt x="947" y="1384"/>
                </a:lnTo>
                <a:lnTo>
                  <a:pt x="948" y="1384"/>
                </a:lnTo>
                <a:lnTo>
                  <a:pt x="948" y="1385"/>
                </a:lnTo>
                <a:lnTo>
                  <a:pt x="949" y="1387"/>
                </a:lnTo>
                <a:lnTo>
                  <a:pt x="949" y="1383"/>
                </a:lnTo>
                <a:lnTo>
                  <a:pt x="949" y="1382"/>
                </a:lnTo>
                <a:lnTo>
                  <a:pt x="949" y="1380"/>
                </a:lnTo>
                <a:lnTo>
                  <a:pt x="950" y="1379"/>
                </a:lnTo>
                <a:lnTo>
                  <a:pt x="950" y="1378"/>
                </a:lnTo>
                <a:lnTo>
                  <a:pt x="950" y="1376"/>
                </a:lnTo>
                <a:lnTo>
                  <a:pt x="951" y="1375"/>
                </a:lnTo>
                <a:lnTo>
                  <a:pt x="951" y="1374"/>
                </a:lnTo>
                <a:lnTo>
                  <a:pt x="951" y="1373"/>
                </a:lnTo>
                <a:lnTo>
                  <a:pt x="952" y="1372"/>
                </a:lnTo>
                <a:lnTo>
                  <a:pt x="952" y="1371"/>
                </a:lnTo>
                <a:lnTo>
                  <a:pt x="952" y="1370"/>
                </a:lnTo>
                <a:lnTo>
                  <a:pt x="953" y="1365"/>
                </a:lnTo>
                <a:lnTo>
                  <a:pt x="955" y="1364"/>
                </a:lnTo>
                <a:lnTo>
                  <a:pt x="955" y="1363"/>
                </a:lnTo>
                <a:lnTo>
                  <a:pt x="955" y="1362"/>
                </a:lnTo>
                <a:lnTo>
                  <a:pt x="955" y="1361"/>
                </a:lnTo>
                <a:lnTo>
                  <a:pt x="955" y="1359"/>
                </a:lnTo>
                <a:lnTo>
                  <a:pt x="955" y="1357"/>
                </a:lnTo>
                <a:lnTo>
                  <a:pt x="953" y="1351"/>
                </a:lnTo>
                <a:lnTo>
                  <a:pt x="953" y="1350"/>
                </a:lnTo>
                <a:lnTo>
                  <a:pt x="952" y="1349"/>
                </a:lnTo>
                <a:lnTo>
                  <a:pt x="951" y="1347"/>
                </a:lnTo>
                <a:lnTo>
                  <a:pt x="949" y="1346"/>
                </a:lnTo>
                <a:lnTo>
                  <a:pt x="948" y="1346"/>
                </a:lnTo>
                <a:lnTo>
                  <a:pt x="947" y="1346"/>
                </a:lnTo>
                <a:lnTo>
                  <a:pt x="944" y="1346"/>
                </a:lnTo>
                <a:lnTo>
                  <a:pt x="944" y="1347"/>
                </a:lnTo>
                <a:lnTo>
                  <a:pt x="943" y="1347"/>
                </a:lnTo>
                <a:lnTo>
                  <a:pt x="942" y="1347"/>
                </a:lnTo>
                <a:lnTo>
                  <a:pt x="941" y="1346"/>
                </a:lnTo>
                <a:lnTo>
                  <a:pt x="939" y="1345"/>
                </a:lnTo>
                <a:lnTo>
                  <a:pt x="938" y="1342"/>
                </a:lnTo>
                <a:lnTo>
                  <a:pt x="938" y="1341"/>
                </a:lnTo>
                <a:lnTo>
                  <a:pt x="937" y="1341"/>
                </a:lnTo>
                <a:lnTo>
                  <a:pt x="937" y="1340"/>
                </a:lnTo>
                <a:lnTo>
                  <a:pt x="935" y="1339"/>
                </a:lnTo>
                <a:lnTo>
                  <a:pt x="934" y="1339"/>
                </a:lnTo>
                <a:lnTo>
                  <a:pt x="933" y="1340"/>
                </a:lnTo>
                <a:lnTo>
                  <a:pt x="932" y="1340"/>
                </a:lnTo>
                <a:lnTo>
                  <a:pt x="932" y="1341"/>
                </a:lnTo>
                <a:lnTo>
                  <a:pt x="933" y="1341"/>
                </a:lnTo>
                <a:lnTo>
                  <a:pt x="933" y="1342"/>
                </a:lnTo>
                <a:lnTo>
                  <a:pt x="932" y="1342"/>
                </a:lnTo>
                <a:lnTo>
                  <a:pt x="931" y="1342"/>
                </a:lnTo>
                <a:lnTo>
                  <a:pt x="930" y="1341"/>
                </a:lnTo>
                <a:lnTo>
                  <a:pt x="929" y="1342"/>
                </a:lnTo>
                <a:lnTo>
                  <a:pt x="927" y="1341"/>
                </a:lnTo>
                <a:lnTo>
                  <a:pt x="926" y="1341"/>
                </a:lnTo>
                <a:lnTo>
                  <a:pt x="925" y="1340"/>
                </a:lnTo>
                <a:lnTo>
                  <a:pt x="924" y="1340"/>
                </a:lnTo>
                <a:lnTo>
                  <a:pt x="924" y="1339"/>
                </a:lnTo>
                <a:lnTo>
                  <a:pt x="923" y="1339"/>
                </a:lnTo>
                <a:lnTo>
                  <a:pt x="923" y="1338"/>
                </a:lnTo>
                <a:lnTo>
                  <a:pt x="922" y="1338"/>
                </a:lnTo>
                <a:lnTo>
                  <a:pt x="921" y="1338"/>
                </a:lnTo>
                <a:lnTo>
                  <a:pt x="921" y="1339"/>
                </a:lnTo>
                <a:lnTo>
                  <a:pt x="920" y="1339"/>
                </a:lnTo>
                <a:lnTo>
                  <a:pt x="918" y="1339"/>
                </a:lnTo>
                <a:lnTo>
                  <a:pt x="917" y="1339"/>
                </a:lnTo>
                <a:lnTo>
                  <a:pt x="917" y="1338"/>
                </a:lnTo>
                <a:lnTo>
                  <a:pt x="915" y="1337"/>
                </a:lnTo>
                <a:lnTo>
                  <a:pt x="914" y="1334"/>
                </a:lnTo>
                <a:lnTo>
                  <a:pt x="914" y="1333"/>
                </a:lnTo>
                <a:lnTo>
                  <a:pt x="915" y="1332"/>
                </a:lnTo>
                <a:lnTo>
                  <a:pt x="916" y="1332"/>
                </a:lnTo>
                <a:lnTo>
                  <a:pt x="916" y="1333"/>
                </a:lnTo>
                <a:lnTo>
                  <a:pt x="915" y="1333"/>
                </a:lnTo>
                <a:lnTo>
                  <a:pt x="916" y="1334"/>
                </a:lnTo>
                <a:lnTo>
                  <a:pt x="916" y="1336"/>
                </a:lnTo>
                <a:lnTo>
                  <a:pt x="917" y="1336"/>
                </a:lnTo>
                <a:lnTo>
                  <a:pt x="918" y="1331"/>
                </a:lnTo>
                <a:lnTo>
                  <a:pt x="920" y="1328"/>
                </a:lnTo>
                <a:lnTo>
                  <a:pt x="920" y="1325"/>
                </a:lnTo>
                <a:lnTo>
                  <a:pt x="920" y="1322"/>
                </a:lnTo>
                <a:lnTo>
                  <a:pt x="920" y="1320"/>
                </a:lnTo>
                <a:lnTo>
                  <a:pt x="921" y="1316"/>
                </a:lnTo>
                <a:lnTo>
                  <a:pt x="921" y="1315"/>
                </a:lnTo>
                <a:lnTo>
                  <a:pt x="921" y="1314"/>
                </a:lnTo>
                <a:lnTo>
                  <a:pt x="921" y="1313"/>
                </a:lnTo>
                <a:lnTo>
                  <a:pt x="920" y="1312"/>
                </a:lnTo>
                <a:lnTo>
                  <a:pt x="920" y="1311"/>
                </a:lnTo>
                <a:lnTo>
                  <a:pt x="920" y="1309"/>
                </a:lnTo>
                <a:lnTo>
                  <a:pt x="918" y="1309"/>
                </a:lnTo>
                <a:lnTo>
                  <a:pt x="917" y="1307"/>
                </a:lnTo>
                <a:lnTo>
                  <a:pt x="916" y="1305"/>
                </a:lnTo>
                <a:lnTo>
                  <a:pt x="915" y="1304"/>
                </a:lnTo>
                <a:lnTo>
                  <a:pt x="915" y="1303"/>
                </a:lnTo>
                <a:lnTo>
                  <a:pt x="914" y="1303"/>
                </a:lnTo>
                <a:lnTo>
                  <a:pt x="900" y="1293"/>
                </a:lnTo>
                <a:lnTo>
                  <a:pt x="891" y="1288"/>
                </a:lnTo>
                <a:lnTo>
                  <a:pt x="883" y="1282"/>
                </a:lnTo>
                <a:lnTo>
                  <a:pt x="874" y="1275"/>
                </a:lnTo>
                <a:lnTo>
                  <a:pt x="872" y="1274"/>
                </a:lnTo>
                <a:lnTo>
                  <a:pt x="871" y="1274"/>
                </a:lnTo>
                <a:lnTo>
                  <a:pt x="870" y="1273"/>
                </a:lnTo>
                <a:lnTo>
                  <a:pt x="870" y="1272"/>
                </a:lnTo>
                <a:lnTo>
                  <a:pt x="867" y="1272"/>
                </a:lnTo>
                <a:lnTo>
                  <a:pt x="865" y="1272"/>
                </a:lnTo>
                <a:lnTo>
                  <a:pt x="864" y="1272"/>
                </a:lnTo>
                <a:lnTo>
                  <a:pt x="858" y="1270"/>
                </a:lnTo>
                <a:lnTo>
                  <a:pt x="858" y="1267"/>
                </a:lnTo>
                <a:lnTo>
                  <a:pt x="858" y="1265"/>
                </a:lnTo>
                <a:lnTo>
                  <a:pt x="858" y="1264"/>
                </a:lnTo>
                <a:lnTo>
                  <a:pt x="858" y="1263"/>
                </a:lnTo>
                <a:lnTo>
                  <a:pt x="857" y="1262"/>
                </a:lnTo>
                <a:lnTo>
                  <a:pt x="856" y="1259"/>
                </a:lnTo>
                <a:lnTo>
                  <a:pt x="853" y="1255"/>
                </a:lnTo>
                <a:lnTo>
                  <a:pt x="852" y="1256"/>
                </a:lnTo>
                <a:lnTo>
                  <a:pt x="851" y="1256"/>
                </a:lnTo>
                <a:lnTo>
                  <a:pt x="849" y="1256"/>
                </a:lnTo>
                <a:lnTo>
                  <a:pt x="848" y="1256"/>
                </a:lnTo>
                <a:lnTo>
                  <a:pt x="847" y="1256"/>
                </a:lnTo>
                <a:lnTo>
                  <a:pt x="847" y="1257"/>
                </a:lnTo>
                <a:lnTo>
                  <a:pt x="846" y="1258"/>
                </a:lnTo>
                <a:lnTo>
                  <a:pt x="845" y="1258"/>
                </a:lnTo>
                <a:lnTo>
                  <a:pt x="844" y="1258"/>
                </a:lnTo>
                <a:lnTo>
                  <a:pt x="844" y="1257"/>
                </a:lnTo>
                <a:lnTo>
                  <a:pt x="843" y="1257"/>
                </a:lnTo>
                <a:lnTo>
                  <a:pt x="841" y="1255"/>
                </a:lnTo>
                <a:lnTo>
                  <a:pt x="840" y="1254"/>
                </a:lnTo>
                <a:lnTo>
                  <a:pt x="839" y="1255"/>
                </a:lnTo>
                <a:lnTo>
                  <a:pt x="839" y="1254"/>
                </a:lnTo>
                <a:lnTo>
                  <a:pt x="838" y="1254"/>
                </a:lnTo>
                <a:lnTo>
                  <a:pt x="836" y="1254"/>
                </a:lnTo>
                <a:lnTo>
                  <a:pt x="835" y="1248"/>
                </a:lnTo>
                <a:lnTo>
                  <a:pt x="835" y="1247"/>
                </a:lnTo>
                <a:lnTo>
                  <a:pt x="835" y="1244"/>
                </a:lnTo>
                <a:lnTo>
                  <a:pt x="835" y="1242"/>
                </a:lnTo>
                <a:lnTo>
                  <a:pt x="836" y="1241"/>
                </a:lnTo>
                <a:lnTo>
                  <a:pt x="835" y="1240"/>
                </a:lnTo>
                <a:lnTo>
                  <a:pt x="835" y="1238"/>
                </a:lnTo>
                <a:lnTo>
                  <a:pt x="834" y="1234"/>
                </a:lnTo>
                <a:lnTo>
                  <a:pt x="832" y="1234"/>
                </a:lnTo>
                <a:lnTo>
                  <a:pt x="831" y="1236"/>
                </a:lnTo>
                <a:lnTo>
                  <a:pt x="830" y="1236"/>
                </a:lnTo>
                <a:lnTo>
                  <a:pt x="829" y="1237"/>
                </a:lnTo>
                <a:lnTo>
                  <a:pt x="828" y="1238"/>
                </a:lnTo>
                <a:lnTo>
                  <a:pt x="827" y="1238"/>
                </a:lnTo>
                <a:lnTo>
                  <a:pt x="826" y="1238"/>
                </a:lnTo>
                <a:lnTo>
                  <a:pt x="825" y="1238"/>
                </a:lnTo>
                <a:lnTo>
                  <a:pt x="823" y="1238"/>
                </a:lnTo>
                <a:lnTo>
                  <a:pt x="823" y="1237"/>
                </a:lnTo>
                <a:lnTo>
                  <a:pt x="822" y="1237"/>
                </a:lnTo>
                <a:lnTo>
                  <a:pt x="821" y="1236"/>
                </a:lnTo>
                <a:lnTo>
                  <a:pt x="820" y="1232"/>
                </a:lnTo>
                <a:lnTo>
                  <a:pt x="819" y="1231"/>
                </a:lnTo>
                <a:lnTo>
                  <a:pt x="820" y="1231"/>
                </a:lnTo>
                <a:lnTo>
                  <a:pt x="820" y="1230"/>
                </a:lnTo>
                <a:lnTo>
                  <a:pt x="820" y="1229"/>
                </a:lnTo>
                <a:lnTo>
                  <a:pt x="820" y="1228"/>
                </a:lnTo>
                <a:lnTo>
                  <a:pt x="820" y="1226"/>
                </a:lnTo>
                <a:lnTo>
                  <a:pt x="820" y="1225"/>
                </a:lnTo>
                <a:lnTo>
                  <a:pt x="821" y="1224"/>
                </a:lnTo>
                <a:lnTo>
                  <a:pt x="821" y="1223"/>
                </a:lnTo>
                <a:lnTo>
                  <a:pt x="821" y="1222"/>
                </a:lnTo>
                <a:lnTo>
                  <a:pt x="822" y="1222"/>
                </a:lnTo>
                <a:lnTo>
                  <a:pt x="822" y="1221"/>
                </a:lnTo>
                <a:lnTo>
                  <a:pt x="823" y="1220"/>
                </a:lnTo>
                <a:lnTo>
                  <a:pt x="825" y="1220"/>
                </a:lnTo>
                <a:lnTo>
                  <a:pt x="826" y="1220"/>
                </a:lnTo>
                <a:lnTo>
                  <a:pt x="827" y="1220"/>
                </a:lnTo>
                <a:lnTo>
                  <a:pt x="828" y="1220"/>
                </a:lnTo>
                <a:lnTo>
                  <a:pt x="829" y="1220"/>
                </a:lnTo>
                <a:lnTo>
                  <a:pt x="830" y="1220"/>
                </a:lnTo>
                <a:lnTo>
                  <a:pt x="829" y="1219"/>
                </a:lnTo>
                <a:lnTo>
                  <a:pt x="829" y="1217"/>
                </a:lnTo>
                <a:lnTo>
                  <a:pt x="829" y="1216"/>
                </a:lnTo>
                <a:lnTo>
                  <a:pt x="828" y="1214"/>
                </a:lnTo>
                <a:lnTo>
                  <a:pt x="820" y="1196"/>
                </a:lnTo>
                <a:lnTo>
                  <a:pt x="818" y="1189"/>
                </a:lnTo>
                <a:lnTo>
                  <a:pt x="818" y="1188"/>
                </a:lnTo>
                <a:lnTo>
                  <a:pt x="817" y="1188"/>
                </a:lnTo>
                <a:lnTo>
                  <a:pt x="817" y="1189"/>
                </a:lnTo>
                <a:lnTo>
                  <a:pt x="815" y="1189"/>
                </a:lnTo>
                <a:lnTo>
                  <a:pt x="815" y="1190"/>
                </a:lnTo>
                <a:lnTo>
                  <a:pt x="814" y="1190"/>
                </a:lnTo>
                <a:lnTo>
                  <a:pt x="813" y="1189"/>
                </a:lnTo>
                <a:lnTo>
                  <a:pt x="813" y="1188"/>
                </a:lnTo>
                <a:lnTo>
                  <a:pt x="813" y="1187"/>
                </a:lnTo>
                <a:lnTo>
                  <a:pt x="812" y="1187"/>
                </a:lnTo>
                <a:lnTo>
                  <a:pt x="813" y="1187"/>
                </a:lnTo>
                <a:lnTo>
                  <a:pt x="812" y="1186"/>
                </a:lnTo>
                <a:lnTo>
                  <a:pt x="812" y="1184"/>
                </a:lnTo>
                <a:lnTo>
                  <a:pt x="811" y="1183"/>
                </a:lnTo>
                <a:lnTo>
                  <a:pt x="812" y="1183"/>
                </a:lnTo>
                <a:lnTo>
                  <a:pt x="812" y="1182"/>
                </a:lnTo>
                <a:lnTo>
                  <a:pt x="811" y="1182"/>
                </a:lnTo>
                <a:lnTo>
                  <a:pt x="811" y="1183"/>
                </a:lnTo>
                <a:lnTo>
                  <a:pt x="811" y="1182"/>
                </a:lnTo>
                <a:lnTo>
                  <a:pt x="810" y="1182"/>
                </a:lnTo>
                <a:lnTo>
                  <a:pt x="809" y="1182"/>
                </a:lnTo>
                <a:lnTo>
                  <a:pt x="808" y="1182"/>
                </a:lnTo>
                <a:lnTo>
                  <a:pt x="809" y="1181"/>
                </a:lnTo>
                <a:lnTo>
                  <a:pt x="808" y="1179"/>
                </a:lnTo>
                <a:lnTo>
                  <a:pt x="808" y="1178"/>
                </a:lnTo>
                <a:lnTo>
                  <a:pt x="808" y="1177"/>
                </a:lnTo>
                <a:lnTo>
                  <a:pt x="808" y="1175"/>
                </a:lnTo>
                <a:lnTo>
                  <a:pt x="806" y="1174"/>
                </a:lnTo>
                <a:lnTo>
                  <a:pt x="805" y="1173"/>
                </a:lnTo>
                <a:lnTo>
                  <a:pt x="805" y="1172"/>
                </a:lnTo>
                <a:lnTo>
                  <a:pt x="804" y="1172"/>
                </a:lnTo>
                <a:lnTo>
                  <a:pt x="804" y="1171"/>
                </a:lnTo>
                <a:lnTo>
                  <a:pt x="803" y="1171"/>
                </a:lnTo>
                <a:lnTo>
                  <a:pt x="803" y="1170"/>
                </a:lnTo>
                <a:lnTo>
                  <a:pt x="804" y="1170"/>
                </a:lnTo>
                <a:lnTo>
                  <a:pt x="805" y="1170"/>
                </a:lnTo>
                <a:lnTo>
                  <a:pt x="805" y="1169"/>
                </a:lnTo>
                <a:lnTo>
                  <a:pt x="804" y="1169"/>
                </a:lnTo>
                <a:lnTo>
                  <a:pt x="803" y="1167"/>
                </a:lnTo>
                <a:lnTo>
                  <a:pt x="802" y="1167"/>
                </a:lnTo>
                <a:lnTo>
                  <a:pt x="801" y="1167"/>
                </a:lnTo>
                <a:lnTo>
                  <a:pt x="801" y="1166"/>
                </a:lnTo>
                <a:lnTo>
                  <a:pt x="800" y="1166"/>
                </a:lnTo>
                <a:lnTo>
                  <a:pt x="798" y="1166"/>
                </a:lnTo>
                <a:lnTo>
                  <a:pt x="797" y="1166"/>
                </a:lnTo>
                <a:lnTo>
                  <a:pt x="796" y="1166"/>
                </a:lnTo>
                <a:lnTo>
                  <a:pt x="795" y="1166"/>
                </a:lnTo>
                <a:lnTo>
                  <a:pt x="793" y="1165"/>
                </a:lnTo>
                <a:lnTo>
                  <a:pt x="792" y="1165"/>
                </a:lnTo>
                <a:lnTo>
                  <a:pt x="791" y="1165"/>
                </a:lnTo>
                <a:lnTo>
                  <a:pt x="789" y="1165"/>
                </a:lnTo>
                <a:lnTo>
                  <a:pt x="788" y="1165"/>
                </a:lnTo>
                <a:lnTo>
                  <a:pt x="787" y="1165"/>
                </a:lnTo>
                <a:lnTo>
                  <a:pt x="785" y="1166"/>
                </a:lnTo>
                <a:lnTo>
                  <a:pt x="784" y="1166"/>
                </a:lnTo>
                <a:lnTo>
                  <a:pt x="783" y="1166"/>
                </a:lnTo>
                <a:lnTo>
                  <a:pt x="783" y="1167"/>
                </a:lnTo>
                <a:lnTo>
                  <a:pt x="782" y="1167"/>
                </a:lnTo>
                <a:lnTo>
                  <a:pt x="780" y="1167"/>
                </a:lnTo>
                <a:lnTo>
                  <a:pt x="779" y="1167"/>
                </a:lnTo>
                <a:lnTo>
                  <a:pt x="778" y="1167"/>
                </a:lnTo>
                <a:lnTo>
                  <a:pt x="776" y="1169"/>
                </a:lnTo>
                <a:lnTo>
                  <a:pt x="775" y="1169"/>
                </a:lnTo>
                <a:lnTo>
                  <a:pt x="774" y="1170"/>
                </a:lnTo>
                <a:lnTo>
                  <a:pt x="772" y="1170"/>
                </a:lnTo>
                <a:lnTo>
                  <a:pt x="771" y="1170"/>
                </a:lnTo>
                <a:lnTo>
                  <a:pt x="771" y="1171"/>
                </a:lnTo>
                <a:lnTo>
                  <a:pt x="769" y="1171"/>
                </a:lnTo>
                <a:lnTo>
                  <a:pt x="768" y="1171"/>
                </a:lnTo>
                <a:lnTo>
                  <a:pt x="766" y="1171"/>
                </a:lnTo>
                <a:lnTo>
                  <a:pt x="765" y="1171"/>
                </a:lnTo>
                <a:lnTo>
                  <a:pt x="765" y="1172"/>
                </a:lnTo>
                <a:lnTo>
                  <a:pt x="763" y="1172"/>
                </a:lnTo>
                <a:lnTo>
                  <a:pt x="762" y="1172"/>
                </a:lnTo>
                <a:lnTo>
                  <a:pt x="760" y="1172"/>
                </a:lnTo>
                <a:lnTo>
                  <a:pt x="759" y="1172"/>
                </a:lnTo>
                <a:lnTo>
                  <a:pt x="758" y="1172"/>
                </a:lnTo>
                <a:lnTo>
                  <a:pt x="757" y="1171"/>
                </a:lnTo>
                <a:lnTo>
                  <a:pt x="756" y="1171"/>
                </a:lnTo>
                <a:lnTo>
                  <a:pt x="754" y="1171"/>
                </a:lnTo>
                <a:lnTo>
                  <a:pt x="753" y="1172"/>
                </a:lnTo>
                <a:lnTo>
                  <a:pt x="752" y="1172"/>
                </a:lnTo>
                <a:lnTo>
                  <a:pt x="751" y="1173"/>
                </a:lnTo>
                <a:lnTo>
                  <a:pt x="749" y="1174"/>
                </a:lnTo>
                <a:lnTo>
                  <a:pt x="748" y="1174"/>
                </a:lnTo>
                <a:lnTo>
                  <a:pt x="746" y="1174"/>
                </a:lnTo>
                <a:lnTo>
                  <a:pt x="745" y="1175"/>
                </a:lnTo>
                <a:lnTo>
                  <a:pt x="744" y="1175"/>
                </a:lnTo>
                <a:lnTo>
                  <a:pt x="743" y="1177"/>
                </a:lnTo>
                <a:lnTo>
                  <a:pt x="740" y="1177"/>
                </a:lnTo>
                <a:lnTo>
                  <a:pt x="735" y="1177"/>
                </a:lnTo>
                <a:lnTo>
                  <a:pt x="734" y="1178"/>
                </a:lnTo>
                <a:lnTo>
                  <a:pt x="731" y="1178"/>
                </a:lnTo>
                <a:lnTo>
                  <a:pt x="729" y="1178"/>
                </a:lnTo>
                <a:lnTo>
                  <a:pt x="727" y="1178"/>
                </a:lnTo>
                <a:lnTo>
                  <a:pt x="726" y="1178"/>
                </a:lnTo>
                <a:lnTo>
                  <a:pt x="725" y="1178"/>
                </a:lnTo>
                <a:lnTo>
                  <a:pt x="724" y="1178"/>
                </a:lnTo>
                <a:lnTo>
                  <a:pt x="724" y="1179"/>
                </a:lnTo>
                <a:lnTo>
                  <a:pt x="723" y="1179"/>
                </a:lnTo>
                <a:lnTo>
                  <a:pt x="722" y="1180"/>
                </a:lnTo>
                <a:lnTo>
                  <a:pt x="722" y="1181"/>
                </a:lnTo>
                <a:lnTo>
                  <a:pt x="723" y="1181"/>
                </a:lnTo>
                <a:lnTo>
                  <a:pt x="724" y="1181"/>
                </a:lnTo>
                <a:lnTo>
                  <a:pt x="724" y="1182"/>
                </a:lnTo>
                <a:lnTo>
                  <a:pt x="725" y="1182"/>
                </a:lnTo>
                <a:lnTo>
                  <a:pt x="724" y="1183"/>
                </a:lnTo>
                <a:lnTo>
                  <a:pt x="723" y="1184"/>
                </a:lnTo>
                <a:lnTo>
                  <a:pt x="723" y="1186"/>
                </a:lnTo>
                <a:lnTo>
                  <a:pt x="722" y="1187"/>
                </a:lnTo>
                <a:lnTo>
                  <a:pt x="719" y="1187"/>
                </a:lnTo>
                <a:lnTo>
                  <a:pt x="718" y="1187"/>
                </a:lnTo>
                <a:lnTo>
                  <a:pt x="717" y="1186"/>
                </a:lnTo>
                <a:lnTo>
                  <a:pt x="716" y="1184"/>
                </a:lnTo>
                <a:lnTo>
                  <a:pt x="715" y="1183"/>
                </a:lnTo>
                <a:lnTo>
                  <a:pt x="714" y="1182"/>
                </a:lnTo>
                <a:lnTo>
                  <a:pt x="713" y="1181"/>
                </a:lnTo>
                <a:lnTo>
                  <a:pt x="711" y="1181"/>
                </a:lnTo>
                <a:lnTo>
                  <a:pt x="710" y="1179"/>
                </a:lnTo>
                <a:lnTo>
                  <a:pt x="709" y="1179"/>
                </a:lnTo>
                <a:lnTo>
                  <a:pt x="709" y="1178"/>
                </a:lnTo>
                <a:lnTo>
                  <a:pt x="709" y="1177"/>
                </a:lnTo>
                <a:lnTo>
                  <a:pt x="708" y="1177"/>
                </a:lnTo>
                <a:lnTo>
                  <a:pt x="707" y="1175"/>
                </a:lnTo>
                <a:lnTo>
                  <a:pt x="707" y="1174"/>
                </a:lnTo>
                <a:lnTo>
                  <a:pt x="706" y="1174"/>
                </a:lnTo>
                <a:lnTo>
                  <a:pt x="706" y="1173"/>
                </a:lnTo>
                <a:lnTo>
                  <a:pt x="705" y="1173"/>
                </a:lnTo>
                <a:lnTo>
                  <a:pt x="705" y="1172"/>
                </a:lnTo>
                <a:lnTo>
                  <a:pt x="705" y="1171"/>
                </a:lnTo>
                <a:lnTo>
                  <a:pt x="703" y="1171"/>
                </a:lnTo>
                <a:lnTo>
                  <a:pt x="703" y="1170"/>
                </a:lnTo>
                <a:lnTo>
                  <a:pt x="702" y="1170"/>
                </a:lnTo>
                <a:lnTo>
                  <a:pt x="702" y="1169"/>
                </a:lnTo>
                <a:lnTo>
                  <a:pt x="702" y="1167"/>
                </a:lnTo>
                <a:lnTo>
                  <a:pt x="702" y="1166"/>
                </a:lnTo>
                <a:lnTo>
                  <a:pt x="701" y="1165"/>
                </a:lnTo>
                <a:lnTo>
                  <a:pt x="701" y="1164"/>
                </a:lnTo>
                <a:lnTo>
                  <a:pt x="700" y="1163"/>
                </a:lnTo>
                <a:lnTo>
                  <a:pt x="700" y="1162"/>
                </a:lnTo>
                <a:lnTo>
                  <a:pt x="700" y="1161"/>
                </a:lnTo>
                <a:lnTo>
                  <a:pt x="700" y="1159"/>
                </a:lnTo>
                <a:lnTo>
                  <a:pt x="700" y="1158"/>
                </a:lnTo>
                <a:lnTo>
                  <a:pt x="700" y="1157"/>
                </a:lnTo>
                <a:lnTo>
                  <a:pt x="699" y="1156"/>
                </a:lnTo>
                <a:lnTo>
                  <a:pt x="699" y="1154"/>
                </a:lnTo>
                <a:lnTo>
                  <a:pt x="698" y="1152"/>
                </a:lnTo>
                <a:lnTo>
                  <a:pt x="697" y="1150"/>
                </a:lnTo>
                <a:lnTo>
                  <a:pt x="697" y="1149"/>
                </a:lnTo>
                <a:lnTo>
                  <a:pt x="696" y="1148"/>
                </a:lnTo>
                <a:lnTo>
                  <a:pt x="694" y="1147"/>
                </a:lnTo>
                <a:lnTo>
                  <a:pt x="694" y="1146"/>
                </a:lnTo>
                <a:lnTo>
                  <a:pt x="694" y="1145"/>
                </a:lnTo>
                <a:lnTo>
                  <a:pt x="693" y="1145"/>
                </a:lnTo>
                <a:lnTo>
                  <a:pt x="693" y="1144"/>
                </a:lnTo>
                <a:lnTo>
                  <a:pt x="693" y="1142"/>
                </a:lnTo>
                <a:lnTo>
                  <a:pt x="693" y="1141"/>
                </a:lnTo>
                <a:lnTo>
                  <a:pt x="692" y="1141"/>
                </a:lnTo>
                <a:lnTo>
                  <a:pt x="692" y="1140"/>
                </a:lnTo>
                <a:lnTo>
                  <a:pt x="692" y="1139"/>
                </a:lnTo>
                <a:lnTo>
                  <a:pt x="692" y="1138"/>
                </a:lnTo>
                <a:lnTo>
                  <a:pt x="692" y="1137"/>
                </a:lnTo>
                <a:lnTo>
                  <a:pt x="691" y="1133"/>
                </a:lnTo>
                <a:lnTo>
                  <a:pt x="690" y="1130"/>
                </a:lnTo>
                <a:lnTo>
                  <a:pt x="689" y="1129"/>
                </a:lnTo>
                <a:lnTo>
                  <a:pt x="689" y="1128"/>
                </a:lnTo>
                <a:lnTo>
                  <a:pt x="689" y="1127"/>
                </a:lnTo>
                <a:lnTo>
                  <a:pt x="688" y="1125"/>
                </a:lnTo>
                <a:lnTo>
                  <a:pt x="688" y="1124"/>
                </a:lnTo>
                <a:lnTo>
                  <a:pt x="686" y="1124"/>
                </a:lnTo>
                <a:lnTo>
                  <a:pt x="686" y="1123"/>
                </a:lnTo>
                <a:lnTo>
                  <a:pt x="685" y="1123"/>
                </a:lnTo>
                <a:lnTo>
                  <a:pt x="685" y="1122"/>
                </a:lnTo>
                <a:lnTo>
                  <a:pt x="685" y="1121"/>
                </a:lnTo>
                <a:lnTo>
                  <a:pt x="685" y="1120"/>
                </a:lnTo>
                <a:lnTo>
                  <a:pt x="685" y="1119"/>
                </a:lnTo>
                <a:lnTo>
                  <a:pt x="684" y="1117"/>
                </a:lnTo>
                <a:lnTo>
                  <a:pt x="684" y="1115"/>
                </a:lnTo>
                <a:lnTo>
                  <a:pt x="683" y="1112"/>
                </a:lnTo>
                <a:lnTo>
                  <a:pt x="683" y="1110"/>
                </a:lnTo>
                <a:lnTo>
                  <a:pt x="682" y="1107"/>
                </a:lnTo>
                <a:lnTo>
                  <a:pt x="680" y="1107"/>
                </a:lnTo>
                <a:lnTo>
                  <a:pt x="679" y="1107"/>
                </a:lnTo>
                <a:lnTo>
                  <a:pt x="679" y="1108"/>
                </a:lnTo>
                <a:lnTo>
                  <a:pt x="680" y="1108"/>
                </a:lnTo>
                <a:lnTo>
                  <a:pt x="681" y="1108"/>
                </a:lnTo>
                <a:lnTo>
                  <a:pt x="682" y="1111"/>
                </a:lnTo>
                <a:lnTo>
                  <a:pt x="682" y="1112"/>
                </a:lnTo>
                <a:lnTo>
                  <a:pt x="682" y="1113"/>
                </a:lnTo>
                <a:lnTo>
                  <a:pt x="682" y="1116"/>
                </a:lnTo>
                <a:lnTo>
                  <a:pt x="681" y="1116"/>
                </a:lnTo>
                <a:lnTo>
                  <a:pt x="681" y="1117"/>
                </a:lnTo>
                <a:lnTo>
                  <a:pt x="680" y="1116"/>
                </a:lnTo>
                <a:lnTo>
                  <a:pt x="680" y="1115"/>
                </a:lnTo>
                <a:lnTo>
                  <a:pt x="680" y="1114"/>
                </a:lnTo>
                <a:lnTo>
                  <a:pt x="679" y="1113"/>
                </a:lnTo>
                <a:lnTo>
                  <a:pt x="679" y="1110"/>
                </a:lnTo>
                <a:lnTo>
                  <a:pt x="677" y="1110"/>
                </a:lnTo>
                <a:lnTo>
                  <a:pt x="676" y="1110"/>
                </a:lnTo>
                <a:lnTo>
                  <a:pt x="676" y="1108"/>
                </a:lnTo>
                <a:lnTo>
                  <a:pt x="675" y="1108"/>
                </a:lnTo>
                <a:lnTo>
                  <a:pt x="675" y="1107"/>
                </a:lnTo>
                <a:lnTo>
                  <a:pt x="674" y="1107"/>
                </a:lnTo>
                <a:lnTo>
                  <a:pt x="673" y="1106"/>
                </a:lnTo>
                <a:lnTo>
                  <a:pt x="670" y="1105"/>
                </a:lnTo>
                <a:lnTo>
                  <a:pt x="668" y="1105"/>
                </a:lnTo>
                <a:lnTo>
                  <a:pt x="668" y="1104"/>
                </a:lnTo>
                <a:lnTo>
                  <a:pt x="668" y="1103"/>
                </a:lnTo>
                <a:lnTo>
                  <a:pt x="668" y="1102"/>
                </a:lnTo>
                <a:lnTo>
                  <a:pt x="667" y="1102"/>
                </a:lnTo>
                <a:lnTo>
                  <a:pt x="667" y="1100"/>
                </a:lnTo>
                <a:lnTo>
                  <a:pt x="666" y="1100"/>
                </a:lnTo>
                <a:lnTo>
                  <a:pt x="666" y="1099"/>
                </a:lnTo>
                <a:lnTo>
                  <a:pt x="665" y="1099"/>
                </a:lnTo>
                <a:lnTo>
                  <a:pt x="665" y="1098"/>
                </a:lnTo>
                <a:lnTo>
                  <a:pt x="664" y="1098"/>
                </a:lnTo>
                <a:lnTo>
                  <a:pt x="664" y="1097"/>
                </a:lnTo>
                <a:lnTo>
                  <a:pt x="663" y="1096"/>
                </a:lnTo>
                <a:lnTo>
                  <a:pt x="663" y="1095"/>
                </a:lnTo>
                <a:lnTo>
                  <a:pt x="662" y="1094"/>
                </a:lnTo>
                <a:lnTo>
                  <a:pt x="660" y="1092"/>
                </a:lnTo>
                <a:lnTo>
                  <a:pt x="660" y="1091"/>
                </a:lnTo>
                <a:lnTo>
                  <a:pt x="659" y="1090"/>
                </a:lnTo>
                <a:lnTo>
                  <a:pt x="659" y="1089"/>
                </a:lnTo>
                <a:lnTo>
                  <a:pt x="659" y="1088"/>
                </a:lnTo>
                <a:lnTo>
                  <a:pt x="659" y="1087"/>
                </a:lnTo>
                <a:lnTo>
                  <a:pt x="658" y="1086"/>
                </a:lnTo>
                <a:lnTo>
                  <a:pt x="658" y="1085"/>
                </a:lnTo>
                <a:lnTo>
                  <a:pt x="658" y="1083"/>
                </a:lnTo>
                <a:lnTo>
                  <a:pt x="657" y="1082"/>
                </a:lnTo>
                <a:lnTo>
                  <a:pt x="657" y="1081"/>
                </a:lnTo>
                <a:lnTo>
                  <a:pt x="656" y="1081"/>
                </a:lnTo>
                <a:lnTo>
                  <a:pt x="656" y="1080"/>
                </a:lnTo>
                <a:lnTo>
                  <a:pt x="655" y="1080"/>
                </a:lnTo>
                <a:lnTo>
                  <a:pt x="655" y="1079"/>
                </a:lnTo>
                <a:lnTo>
                  <a:pt x="655" y="1078"/>
                </a:lnTo>
                <a:lnTo>
                  <a:pt x="655" y="1077"/>
                </a:lnTo>
                <a:lnTo>
                  <a:pt x="655" y="1075"/>
                </a:lnTo>
                <a:lnTo>
                  <a:pt x="654" y="1075"/>
                </a:lnTo>
                <a:lnTo>
                  <a:pt x="654" y="1074"/>
                </a:lnTo>
                <a:lnTo>
                  <a:pt x="653" y="1073"/>
                </a:lnTo>
                <a:lnTo>
                  <a:pt x="651" y="1073"/>
                </a:lnTo>
                <a:lnTo>
                  <a:pt x="651" y="1072"/>
                </a:lnTo>
                <a:lnTo>
                  <a:pt x="651" y="1071"/>
                </a:lnTo>
                <a:lnTo>
                  <a:pt x="651" y="1070"/>
                </a:lnTo>
                <a:lnTo>
                  <a:pt x="651" y="1069"/>
                </a:lnTo>
                <a:lnTo>
                  <a:pt x="650" y="1069"/>
                </a:lnTo>
                <a:lnTo>
                  <a:pt x="650" y="1067"/>
                </a:lnTo>
                <a:lnTo>
                  <a:pt x="650" y="1069"/>
                </a:lnTo>
                <a:lnTo>
                  <a:pt x="650" y="1070"/>
                </a:lnTo>
                <a:lnTo>
                  <a:pt x="649" y="1070"/>
                </a:lnTo>
                <a:lnTo>
                  <a:pt x="649" y="1069"/>
                </a:lnTo>
                <a:lnTo>
                  <a:pt x="648" y="1069"/>
                </a:lnTo>
                <a:lnTo>
                  <a:pt x="647" y="1067"/>
                </a:lnTo>
                <a:lnTo>
                  <a:pt x="646" y="1067"/>
                </a:lnTo>
                <a:lnTo>
                  <a:pt x="646" y="1066"/>
                </a:lnTo>
                <a:lnTo>
                  <a:pt x="646" y="1065"/>
                </a:lnTo>
                <a:lnTo>
                  <a:pt x="645" y="1065"/>
                </a:lnTo>
                <a:lnTo>
                  <a:pt x="645" y="1066"/>
                </a:lnTo>
                <a:lnTo>
                  <a:pt x="644" y="1066"/>
                </a:lnTo>
                <a:lnTo>
                  <a:pt x="642" y="1066"/>
                </a:lnTo>
                <a:lnTo>
                  <a:pt x="641" y="1066"/>
                </a:lnTo>
                <a:lnTo>
                  <a:pt x="641" y="1067"/>
                </a:lnTo>
                <a:lnTo>
                  <a:pt x="640" y="1067"/>
                </a:lnTo>
                <a:lnTo>
                  <a:pt x="639" y="1069"/>
                </a:lnTo>
                <a:lnTo>
                  <a:pt x="638" y="1069"/>
                </a:lnTo>
                <a:lnTo>
                  <a:pt x="636" y="1069"/>
                </a:lnTo>
                <a:lnTo>
                  <a:pt x="634" y="1069"/>
                </a:lnTo>
                <a:lnTo>
                  <a:pt x="633" y="1069"/>
                </a:lnTo>
                <a:lnTo>
                  <a:pt x="632" y="1067"/>
                </a:lnTo>
                <a:lnTo>
                  <a:pt x="632" y="1069"/>
                </a:lnTo>
                <a:lnTo>
                  <a:pt x="631" y="1069"/>
                </a:lnTo>
                <a:lnTo>
                  <a:pt x="630" y="1069"/>
                </a:lnTo>
                <a:lnTo>
                  <a:pt x="629" y="1069"/>
                </a:lnTo>
                <a:lnTo>
                  <a:pt x="629" y="1070"/>
                </a:lnTo>
                <a:lnTo>
                  <a:pt x="628" y="1070"/>
                </a:lnTo>
                <a:lnTo>
                  <a:pt x="627" y="1070"/>
                </a:lnTo>
                <a:lnTo>
                  <a:pt x="625" y="1070"/>
                </a:lnTo>
                <a:lnTo>
                  <a:pt x="624" y="1070"/>
                </a:lnTo>
                <a:lnTo>
                  <a:pt x="624" y="1071"/>
                </a:lnTo>
                <a:lnTo>
                  <a:pt x="623" y="1071"/>
                </a:lnTo>
                <a:lnTo>
                  <a:pt x="622" y="1071"/>
                </a:lnTo>
                <a:lnTo>
                  <a:pt x="621" y="1071"/>
                </a:lnTo>
                <a:lnTo>
                  <a:pt x="620" y="1071"/>
                </a:lnTo>
                <a:lnTo>
                  <a:pt x="620" y="1070"/>
                </a:lnTo>
                <a:lnTo>
                  <a:pt x="619" y="1070"/>
                </a:lnTo>
                <a:lnTo>
                  <a:pt x="619" y="1069"/>
                </a:lnTo>
                <a:lnTo>
                  <a:pt x="619" y="1070"/>
                </a:lnTo>
                <a:lnTo>
                  <a:pt x="617" y="1070"/>
                </a:lnTo>
                <a:lnTo>
                  <a:pt x="617" y="1069"/>
                </a:lnTo>
                <a:lnTo>
                  <a:pt x="616" y="1069"/>
                </a:lnTo>
                <a:lnTo>
                  <a:pt x="617" y="1067"/>
                </a:lnTo>
                <a:lnTo>
                  <a:pt x="616" y="1067"/>
                </a:lnTo>
                <a:lnTo>
                  <a:pt x="615" y="1067"/>
                </a:lnTo>
                <a:lnTo>
                  <a:pt x="615" y="1066"/>
                </a:lnTo>
                <a:lnTo>
                  <a:pt x="614" y="1066"/>
                </a:lnTo>
                <a:lnTo>
                  <a:pt x="614" y="1065"/>
                </a:lnTo>
                <a:lnTo>
                  <a:pt x="613" y="1065"/>
                </a:lnTo>
                <a:lnTo>
                  <a:pt x="612" y="1065"/>
                </a:lnTo>
                <a:lnTo>
                  <a:pt x="612" y="1064"/>
                </a:lnTo>
                <a:lnTo>
                  <a:pt x="611" y="1062"/>
                </a:lnTo>
                <a:lnTo>
                  <a:pt x="611" y="1061"/>
                </a:lnTo>
                <a:lnTo>
                  <a:pt x="610" y="1061"/>
                </a:lnTo>
                <a:lnTo>
                  <a:pt x="608" y="1060"/>
                </a:lnTo>
                <a:lnTo>
                  <a:pt x="607" y="1058"/>
                </a:lnTo>
                <a:lnTo>
                  <a:pt x="606" y="1057"/>
                </a:lnTo>
                <a:lnTo>
                  <a:pt x="606" y="1056"/>
                </a:lnTo>
                <a:lnTo>
                  <a:pt x="605" y="1056"/>
                </a:lnTo>
                <a:lnTo>
                  <a:pt x="605" y="1055"/>
                </a:lnTo>
                <a:lnTo>
                  <a:pt x="604" y="1055"/>
                </a:lnTo>
                <a:lnTo>
                  <a:pt x="604" y="1054"/>
                </a:lnTo>
                <a:lnTo>
                  <a:pt x="603" y="1053"/>
                </a:lnTo>
                <a:lnTo>
                  <a:pt x="602" y="1052"/>
                </a:lnTo>
                <a:lnTo>
                  <a:pt x="601" y="1050"/>
                </a:lnTo>
                <a:lnTo>
                  <a:pt x="601" y="1049"/>
                </a:lnTo>
                <a:lnTo>
                  <a:pt x="599" y="1049"/>
                </a:lnTo>
                <a:lnTo>
                  <a:pt x="598" y="1048"/>
                </a:lnTo>
                <a:lnTo>
                  <a:pt x="598" y="1049"/>
                </a:lnTo>
                <a:lnTo>
                  <a:pt x="598" y="1048"/>
                </a:lnTo>
                <a:lnTo>
                  <a:pt x="597" y="1048"/>
                </a:lnTo>
                <a:lnTo>
                  <a:pt x="596" y="1048"/>
                </a:lnTo>
                <a:lnTo>
                  <a:pt x="595" y="1048"/>
                </a:lnTo>
                <a:lnTo>
                  <a:pt x="595" y="1047"/>
                </a:lnTo>
                <a:lnTo>
                  <a:pt x="593" y="1047"/>
                </a:lnTo>
                <a:lnTo>
                  <a:pt x="591" y="1047"/>
                </a:lnTo>
                <a:lnTo>
                  <a:pt x="590" y="1046"/>
                </a:lnTo>
                <a:lnTo>
                  <a:pt x="590" y="1045"/>
                </a:lnTo>
                <a:lnTo>
                  <a:pt x="590" y="1044"/>
                </a:lnTo>
                <a:lnTo>
                  <a:pt x="590" y="1042"/>
                </a:lnTo>
                <a:lnTo>
                  <a:pt x="591" y="1041"/>
                </a:lnTo>
                <a:lnTo>
                  <a:pt x="591" y="1040"/>
                </a:lnTo>
                <a:lnTo>
                  <a:pt x="591" y="1039"/>
                </a:lnTo>
                <a:lnTo>
                  <a:pt x="590" y="1036"/>
                </a:lnTo>
                <a:lnTo>
                  <a:pt x="590" y="1035"/>
                </a:lnTo>
                <a:lnTo>
                  <a:pt x="589" y="1033"/>
                </a:lnTo>
                <a:lnTo>
                  <a:pt x="589" y="1031"/>
                </a:lnTo>
                <a:lnTo>
                  <a:pt x="588" y="1030"/>
                </a:lnTo>
                <a:lnTo>
                  <a:pt x="588" y="1029"/>
                </a:lnTo>
                <a:lnTo>
                  <a:pt x="588" y="1027"/>
                </a:lnTo>
                <a:lnTo>
                  <a:pt x="588" y="1025"/>
                </a:lnTo>
                <a:lnTo>
                  <a:pt x="588" y="1024"/>
                </a:lnTo>
                <a:lnTo>
                  <a:pt x="587" y="1023"/>
                </a:lnTo>
                <a:lnTo>
                  <a:pt x="587" y="1022"/>
                </a:lnTo>
                <a:lnTo>
                  <a:pt x="587" y="1021"/>
                </a:lnTo>
                <a:lnTo>
                  <a:pt x="587" y="1019"/>
                </a:lnTo>
                <a:lnTo>
                  <a:pt x="588" y="1016"/>
                </a:lnTo>
                <a:lnTo>
                  <a:pt x="588" y="1015"/>
                </a:lnTo>
                <a:lnTo>
                  <a:pt x="588" y="1014"/>
                </a:lnTo>
                <a:lnTo>
                  <a:pt x="589" y="1014"/>
                </a:lnTo>
                <a:lnTo>
                  <a:pt x="589" y="1013"/>
                </a:lnTo>
                <a:lnTo>
                  <a:pt x="589" y="1012"/>
                </a:lnTo>
                <a:lnTo>
                  <a:pt x="588" y="1012"/>
                </a:lnTo>
                <a:lnTo>
                  <a:pt x="587" y="1012"/>
                </a:lnTo>
                <a:lnTo>
                  <a:pt x="587" y="1011"/>
                </a:lnTo>
                <a:lnTo>
                  <a:pt x="588" y="1010"/>
                </a:lnTo>
                <a:lnTo>
                  <a:pt x="589" y="1010"/>
                </a:lnTo>
                <a:lnTo>
                  <a:pt x="589" y="1008"/>
                </a:lnTo>
                <a:lnTo>
                  <a:pt x="590" y="1008"/>
                </a:lnTo>
                <a:lnTo>
                  <a:pt x="591" y="1008"/>
                </a:lnTo>
                <a:lnTo>
                  <a:pt x="591" y="1007"/>
                </a:lnTo>
                <a:lnTo>
                  <a:pt x="590" y="1006"/>
                </a:lnTo>
                <a:lnTo>
                  <a:pt x="589" y="1005"/>
                </a:lnTo>
                <a:lnTo>
                  <a:pt x="588" y="1006"/>
                </a:lnTo>
                <a:lnTo>
                  <a:pt x="588" y="1005"/>
                </a:lnTo>
                <a:lnTo>
                  <a:pt x="589" y="1004"/>
                </a:lnTo>
                <a:lnTo>
                  <a:pt x="590" y="1005"/>
                </a:lnTo>
                <a:lnTo>
                  <a:pt x="591" y="1006"/>
                </a:lnTo>
                <a:lnTo>
                  <a:pt x="593" y="1006"/>
                </a:lnTo>
                <a:lnTo>
                  <a:pt x="593" y="1005"/>
                </a:lnTo>
                <a:lnTo>
                  <a:pt x="591" y="1004"/>
                </a:lnTo>
                <a:lnTo>
                  <a:pt x="591" y="1003"/>
                </a:lnTo>
                <a:lnTo>
                  <a:pt x="591" y="1002"/>
                </a:lnTo>
                <a:lnTo>
                  <a:pt x="591" y="1000"/>
                </a:lnTo>
                <a:lnTo>
                  <a:pt x="593" y="1000"/>
                </a:lnTo>
                <a:lnTo>
                  <a:pt x="593" y="999"/>
                </a:lnTo>
                <a:lnTo>
                  <a:pt x="593" y="998"/>
                </a:lnTo>
                <a:lnTo>
                  <a:pt x="594" y="997"/>
                </a:lnTo>
                <a:lnTo>
                  <a:pt x="594" y="996"/>
                </a:lnTo>
                <a:lnTo>
                  <a:pt x="594" y="995"/>
                </a:lnTo>
                <a:lnTo>
                  <a:pt x="595" y="994"/>
                </a:lnTo>
                <a:lnTo>
                  <a:pt x="596" y="994"/>
                </a:lnTo>
                <a:lnTo>
                  <a:pt x="597" y="993"/>
                </a:lnTo>
                <a:lnTo>
                  <a:pt x="598" y="993"/>
                </a:lnTo>
                <a:lnTo>
                  <a:pt x="599" y="991"/>
                </a:lnTo>
                <a:lnTo>
                  <a:pt x="601" y="990"/>
                </a:lnTo>
                <a:lnTo>
                  <a:pt x="599" y="990"/>
                </a:lnTo>
                <a:lnTo>
                  <a:pt x="599" y="989"/>
                </a:lnTo>
                <a:lnTo>
                  <a:pt x="601" y="988"/>
                </a:lnTo>
                <a:lnTo>
                  <a:pt x="602" y="988"/>
                </a:lnTo>
                <a:lnTo>
                  <a:pt x="603" y="988"/>
                </a:lnTo>
                <a:lnTo>
                  <a:pt x="604" y="987"/>
                </a:lnTo>
                <a:lnTo>
                  <a:pt x="605" y="987"/>
                </a:lnTo>
                <a:lnTo>
                  <a:pt x="605" y="986"/>
                </a:lnTo>
                <a:lnTo>
                  <a:pt x="606" y="986"/>
                </a:lnTo>
                <a:lnTo>
                  <a:pt x="607" y="986"/>
                </a:lnTo>
                <a:lnTo>
                  <a:pt x="608" y="986"/>
                </a:lnTo>
                <a:lnTo>
                  <a:pt x="610" y="987"/>
                </a:lnTo>
                <a:lnTo>
                  <a:pt x="611" y="987"/>
                </a:lnTo>
                <a:lnTo>
                  <a:pt x="612" y="987"/>
                </a:lnTo>
                <a:lnTo>
                  <a:pt x="613" y="987"/>
                </a:lnTo>
                <a:lnTo>
                  <a:pt x="614" y="988"/>
                </a:lnTo>
                <a:lnTo>
                  <a:pt x="614" y="989"/>
                </a:lnTo>
                <a:lnTo>
                  <a:pt x="615" y="989"/>
                </a:lnTo>
                <a:lnTo>
                  <a:pt x="616" y="989"/>
                </a:lnTo>
                <a:lnTo>
                  <a:pt x="617" y="988"/>
                </a:lnTo>
                <a:lnTo>
                  <a:pt x="619" y="988"/>
                </a:lnTo>
                <a:lnTo>
                  <a:pt x="620" y="987"/>
                </a:lnTo>
                <a:lnTo>
                  <a:pt x="621" y="987"/>
                </a:lnTo>
                <a:lnTo>
                  <a:pt x="622" y="986"/>
                </a:lnTo>
                <a:lnTo>
                  <a:pt x="623" y="986"/>
                </a:lnTo>
                <a:lnTo>
                  <a:pt x="624" y="985"/>
                </a:lnTo>
                <a:lnTo>
                  <a:pt x="625" y="985"/>
                </a:lnTo>
                <a:lnTo>
                  <a:pt x="627" y="985"/>
                </a:lnTo>
                <a:lnTo>
                  <a:pt x="628" y="983"/>
                </a:lnTo>
                <a:lnTo>
                  <a:pt x="628" y="982"/>
                </a:lnTo>
                <a:lnTo>
                  <a:pt x="629" y="981"/>
                </a:lnTo>
                <a:lnTo>
                  <a:pt x="630" y="981"/>
                </a:lnTo>
                <a:lnTo>
                  <a:pt x="630" y="982"/>
                </a:lnTo>
                <a:lnTo>
                  <a:pt x="631" y="982"/>
                </a:lnTo>
                <a:lnTo>
                  <a:pt x="632" y="982"/>
                </a:lnTo>
                <a:lnTo>
                  <a:pt x="633" y="981"/>
                </a:lnTo>
                <a:lnTo>
                  <a:pt x="636" y="981"/>
                </a:lnTo>
                <a:lnTo>
                  <a:pt x="636" y="980"/>
                </a:lnTo>
                <a:lnTo>
                  <a:pt x="637" y="980"/>
                </a:lnTo>
                <a:lnTo>
                  <a:pt x="637" y="981"/>
                </a:lnTo>
                <a:lnTo>
                  <a:pt x="636" y="981"/>
                </a:lnTo>
                <a:lnTo>
                  <a:pt x="637" y="981"/>
                </a:lnTo>
                <a:lnTo>
                  <a:pt x="638" y="981"/>
                </a:lnTo>
                <a:lnTo>
                  <a:pt x="639" y="981"/>
                </a:lnTo>
                <a:lnTo>
                  <a:pt x="640" y="981"/>
                </a:lnTo>
                <a:lnTo>
                  <a:pt x="642" y="981"/>
                </a:lnTo>
                <a:lnTo>
                  <a:pt x="644" y="982"/>
                </a:lnTo>
                <a:lnTo>
                  <a:pt x="645" y="982"/>
                </a:lnTo>
                <a:lnTo>
                  <a:pt x="646" y="983"/>
                </a:lnTo>
                <a:lnTo>
                  <a:pt x="647" y="983"/>
                </a:lnTo>
                <a:lnTo>
                  <a:pt x="648" y="985"/>
                </a:lnTo>
                <a:lnTo>
                  <a:pt x="649" y="986"/>
                </a:lnTo>
                <a:lnTo>
                  <a:pt x="650" y="987"/>
                </a:lnTo>
                <a:lnTo>
                  <a:pt x="651" y="988"/>
                </a:lnTo>
                <a:lnTo>
                  <a:pt x="653" y="989"/>
                </a:lnTo>
                <a:lnTo>
                  <a:pt x="653" y="990"/>
                </a:lnTo>
                <a:lnTo>
                  <a:pt x="655" y="993"/>
                </a:lnTo>
                <a:lnTo>
                  <a:pt x="656" y="994"/>
                </a:lnTo>
                <a:lnTo>
                  <a:pt x="656" y="995"/>
                </a:lnTo>
                <a:lnTo>
                  <a:pt x="657" y="996"/>
                </a:lnTo>
                <a:lnTo>
                  <a:pt x="658" y="997"/>
                </a:lnTo>
                <a:lnTo>
                  <a:pt x="658" y="998"/>
                </a:lnTo>
                <a:lnTo>
                  <a:pt x="659" y="999"/>
                </a:lnTo>
                <a:lnTo>
                  <a:pt x="659" y="1000"/>
                </a:lnTo>
                <a:lnTo>
                  <a:pt x="660" y="1000"/>
                </a:lnTo>
                <a:lnTo>
                  <a:pt x="660" y="1002"/>
                </a:lnTo>
                <a:lnTo>
                  <a:pt x="660" y="1003"/>
                </a:lnTo>
                <a:lnTo>
                  <a:pt x="660" y="1004"/>
                </a:lnTo>
                <a:lnTo>
                  <a:pt x="662" y="1005"/>
                </a:lnTo>
                <a:lnTo>
                  <a:pt x="662" y="1006"/>
                </a:lnTo>
                <a:lnTo>
                  <a:pt x="662" y="1007"/>
                </a:lnTo>
                <a:lnTo>
                  <a:pt x="663" y="1012"/>
                </a:lnTo>
                <a:lnTo>
                  <a:pt x="663" y="1013"/>
                </a:lnTo>
                <a:lnTo>
                  <a:pt x="663" y="1014"/>
                </a:lnTo>
                <a:lnTo>
                  <a:pt x="663" y="1015"/>
                </a:lnTo>
                <a:lnTo>
                  <a:pt x="663" y="1018"/>
                </a:lnTo>
                <a:lnTo>
                  <a:pt x="663" y="1019"/>
                </a:lnTo>
                <a:lnTo>
                  <a:pt x="663" y="1020"/>
                </a:lnTo>
                <a:lnTo>
                  <a:pt x="664" y="1021"/>
                </a:lnTo>
                <a:lnTo>
                  <a:pt x="664" y="1022"/>
                </a:lnTo>
                <a:lnTo>
                  <a:pt x="664" y="1023"/>
                </a:lnTo>
                <a:lnTo>
                  <a:pt x="664" y="1024"/>
                </a:lnTo>
                <a:lnTo>
                  <a:pt x="664" y="1025"/>
                </a:lnTo>
                <a:lnTo>
                  <a:pt x="665" y="1027"/>
                </a:lnTo>
                <a:lnTo>
                  <a:pt x="666" y="1028"/>
                </a:lnTo>
                <a:lnTo>
                  <a:pt x="666" y="1029"/>
                </a:lnTo>
                <a:lnTo>
                  <a:pt x="667" y="1031"/>
                </a:lnTo>
                <a:lnTo>
                  <a:pt x="668" y="1033"/>
                </a:lnTo>
                <a:lnTo>
                  <a:pt x="668" y="1035"/>
                </a:lnTo>
                <a:lnTo>
                  <a:pt x="671" y="1036"/>
                </a:lnTo>
                <a:lnTo>
                  <a:pt x="672" y="1037"/>
                </a:lnTo>
                <a:lnTo>
                  <a:pt x="672" y="1038"/>
                </a:lnTo>
                <a:lnTo>
                  <a:pt x="673" y="1038"/>
                </a:lnTo>
                <a:lnTo>
                  <a:pt x="674" y="1038"/>
                </a:lnTo>
                <a:lnTo>
                  <a:pt x="675" y="1038"/>
                </a:lnTo>
                <a:lnTo>
                  <a:pt x="676" y="1038"/>
                </a:lnTo>
                <a:lnTo>
                  <a:pt x="676" y="1037"/>
                </a:lnTo>
                <a:lnTo>
                  <a:pt x="677" y="1037"/>
                </a:lnTo>
                <a:lnTo>
                  <a:pt x="679" y="1037"/>
                </a:lnTo>
                <a:lnTo>
                  <a:pt x="679" y="1038"/>
                </a:lnTo>
                <a:lnTo>
                  <a:pt x="680" y="1038"/>
                </a:lnTo>
                <a:lnTo>
                  <a:pt x="681" y="1039"/>
                </a:lnTo>
                <a:lnTo>
                  <a:pt x="682" y="1039"/>
                </a:lnTo>
                <a:lnTo>
                  <a:pt x="682" y="1040"/>
                </a:lnTo>
                <a:lnTo>
                  <a:pt x="683" y="1040"/>
                </a:lnTo>
                <a:lnTo>
                  <a:pt x="683" y="1041"/>
                </a:lnTo>
                <a:lnTo>
                  <a:pt x="682" y="1042"/>
                </a:lnTo>
                <a:lnTo>
                  <a:pt x="681" y="1044"/>
                </a:lnTo>
                <a:lnTo>
                  <a:pt x="682" y="1045"/>
                </a:lnTo>
                <a:lnTo>
                  <a:pt x="682" y="1046"/>
                </a:lnTo>
                <a:lnTo>
                  <a:pt x="682" y="1047"/>
                </a:lnTo>
                <a:lnTo>
                  <a:pt x="683" y="1047"/>
                </a:lnTo>
                <a:lnTo>
                  <a:pt x="684" y="1047"/>
                </a:lnTo>
                <a:lnTo>
                  <a:pt x="685" y="1047"/>
                </a:lnTo>
                <a:lnTo>
                  <a:pt x="686" y="1047"/>
                </a:lnTo>
                <a:lnTo>
                  <a:pt x="688" y="1047"/>
                </a:lnTo>
                <a:lnTo>
                  <a:pt x="689" y="1047"/>
                </a:lnTo>
                <a:lnTo>
                  <a:pt x="690" y="1047"/>
                </a:lnTo>
                <a:lnTo>
                  <a:pt x="690" y="1046"/>
                </a:lnTo>
                <a:lnTo>
                  <a:pt x="691" y="1046"/>
                </a:lnTo>
                <a:lnTo>
                  <a:pt x="692" y="1045"/>
                </a:lnTo>
                <a:lnTo>
                  <a:pt x="693" y="1044"/>
                </a:lnTo>
                <a:lnTo>
                  <a:pt x="694" y="1044"/>
                </a:lnTo>
                <a:lnTo>
                  <a:pt x="694" y="1045"/>
                </a:lnTo>
                <a:lnTo>
                  <a:pt x="696" y="1045"/>
                </a:lnTo>
                <a:lnTo>
                  <a:pt x="696" y="1046"/>
                </a:lnTo>
                <a:lnTo>
                  <a:pt x="697" y="1046"/>
                </a:lnTo>
                <a:lnTo>
                  <a:pt x="697" y="1047"/>
                </a:lnTo>
                <a:lnTo>
                  <a:pt x="697" y="1048"/>
                </a:lnTo>
                <a:lnTo>
                  <a:pt x="697" y="1049"/>
                </a:lnTo>
                <a:lnTo>
                  <a:pt x="697" y="1050"/>
                </a:lnTo>
                <a:lnTo>
                  <a:pt x="698" y="1050"/>
                </a:lnTo>
                <a:lnTo>
                  <a:pt x="699" y="1050"/>
                </a:lnTo>
                <a:lnTo>
                  <a:pt x="700" y="1050"/>
                </a:lnTo>
                <a:lnTo>
                  <a:pt x="701" y="1050"/>
                </a:lnTo>
                <a:lnTo>
                  <a:pt x="702" y="1050"/>
                </a:lnTo>
                <a:lnTo>
                  <a:pt x="703" y="1050"/>
                </a:lnTo>
                <a:lnTo>
                  <a:pt x="705" y="1050"/>
                </a:lnTo>
                <a:lnTo>
                  <a:pt x="709" y="1052"/>
                </a:lnTo>
                <a:lnTo>
                  <a:pt x="710" y="1052"/>
                </a:lnTo>
                <a:lnTo>
                  <a:pt x="711" y="1052"/>
                </a:lnTo>
                <a:lnTo>
                  <a:pt x="713" y="1052"/>
                </a:lnTo>
                <a:lnTo>
                  <a:pt x="715" y="1053"/>
                </a:lnTo>
                <a:lnTo>
                  <a:pt x="716" y="1054"/>
                </a:lnTo>
                <a:lnTo>
                  <a:pt x="717" y="1054"/>
                </a:lnTo>
                <a:lnTo>
                  <a:pt x="718" y="1055"/>
                </a:lnTo>
                <a:lnTo>
                  <a:pt x="719" y="1055"/>
                </a:lnTo>
                <a:lnTo>
                  <a:pt x="720" y="1056"/>
                </a:lnTo>
                <a:lnTo>
                  <a:pt x="722" y="1057"/>
                </a:lnTo>
                <a:lnTo>
                  <a:pt x="723" y="1057"/>
                </a:lnTo>
                <a:lnTo>
                  <a:pt x="724" y="1058"/>
                </a:lnTo>
                <a:lnTo>
                  <a:pt x="725" y="1058"/>
                </a:lnTo>
                <a:lnTo>
                  <a:pt x="725" y="1060"/>
                </a:lnTo>
                <a:lnTo>
                  <a:pt x="727" y="1061"/>
                </a:lnTo>
                <a:lnTo>
                  <a:pt x="728" y="1062"/>
                </a:lnTo>
                <a:lnTo>
                  <a:pt x="731" y="1064"/>
                </a:lnTo>
                <a:lnTo>
                  <a:pt x="732" y="1064"/>
                </a:lnTo>
                <a:lnTo>
                  <a:pt x="732" y="1065"/>
                </a:lnTo>
                <a:lnTo>
                  <a:pt x="733" y="1065"/>
                </a:lnTo>
                <a:lnTo>
                  <a:pt x="733" y="1066"/>
                </a:lnTo>
                <a:lnTo>
                  <a:pt x="734" y="1067"/>
                </a:lnTo>
                <a:lnTo>
                  <a:pt x="734" y="1069"/>
                </a:lnTo>
                <a:lnTo>
                  <a:pt x="735" y="1071"/>
                </a:lnTo>
                <a:lnTo>
                  <a:pt x="735" y="1072"/>
                </a:lnTo>
                <a:lnTo>
                  <a:pt x="736" y="1073"/>
                </a:lnTo>
                <a:lnTo>
                  <a:pt x="737" y="1074"/>
                </a:lnTo>
                <a:lnTo>
                  <a:pt x="739" y="1074"/>
                </a:lnTo>
                <a:lnTo>
                  <a:pt x="739" y="1075"/>
                </a:lnTo>
                <a:lnTo>
                  <a:pt x="740" y="1075"/>
                </a:lnTo>
                <a:lnTo>
                  <a:pt x="740" y="1077"/>
                </a:lnTo>
                <a:lnTo>
                  <a:pt x="741" y="1078"/>
                </a:lnTo>
                <a:lnTo>
                  <a:pt x="742" y="1080"/>
                </a:lnTo>
                <a:lnTo>
                  <a:pt x="743" y="1080"/>
                </a:lnTo>
                <a:lnTo>
                  <a:pt x="744" y="1081"/>
                </a:lnTo>
                <a:lnTo>
                  <a:pt x="745" y="1081"/>
                </a:lnTo>
                <a:lnTo>
                  <a:pt x="746" y="1082"/>
                </a:lnTo>
                <a:lnTo>
                  <a:pt x="748" y="1082"/>
                </a:lnTo>
                <a:lnTo>
                  <a:pt x="750" y="1082"/>
                </a:lnTo>
                <a:lnTo>
                  <a:pt x="751" y="1082"/>
                </a:lnTo>
                <a:lnTo>
                  <a:pt x="752" y="1082"/>
                </a:lnTo>
                <a:lnTo>
                  <a:pt x="753" y="1082"/>
                </a:lnTo>
                <a:lnTo>
                  <a:pt x="754" y="1082"/>
                </a:lnTo>
                <a:lnTo>
                  <a:pt x="757" y="1081"/>
                </a:lnTo>
                <a:lnTo>
                  <a:pt x="758" y="1081"/>
                </a:lnTo>
                <a:lnTo>
                  <a:pt x="759" y="1081"/>
                </a:lnTo>
                <a:lnTo>
                  <a:pt x="760" y="1082"/>
                </a:lnTo>
                <a:lnTo>
                  <a:pt x="761" y="1082"/>
                </a:lnTo>
                <a:lnTo>
                  <a:pt x="762" y="1082"/>
                </a:lnTo>
                <a:lnTo>
                  <a:pt x="763" y="1082"/>
                </a:lnTo>
                <a:lnTo>
                  <a:pt x="766" y="1082"/>
                </a:lnTo>
                <a:lnTo>
                  <a:pt x="767" y="1082"/>
                </a:lnTo>
                <a:lnTo>
                  <a:pt x="768" y="1082"/>
                </a:lnTo>
                <a:lnTo>
                  <a:pt x="769" y="1081"/>
                </a:lnTo>
                <a:lnTo>
                  <a:pt x="770" y="1081"/>
                </a:lnTo>
                <a:lnTo>
                  <a:pt x="771" y="1081"/>
                </a:lnTo>
                <a:lnTo>
                  <a:pt x="772" y="1081"/>
                </a:lnTo>
                <a:lnTo>
                  <a:pt x="774" y="1081"/>
                </a:lnTo>
                <a:lnTo>
                  <a:pt x="775" y="1081"/>
                </a:lnTo>
                <a:lnTo>
                  <a:pt x="776" y="1081"/>
                </a:lnTo>
                <a:lnTo>
                  <a:pt x="776" y="1082"/>
                </a:lnTo>
                <a:lnTo>
                  <a:pt x="777" y="1082"/>
                </a:lnTo>
                <a:lnTo>
                  <a:pt x="778" y="1082"/>
                </a:lnTo>
                <a:lnTo>
                  <a:pt x="779" y="1082"/>
                </a:lnTo>
                <a:lnTo>
                  <a:pt x="780" y="1083"/>
                </a:lnTo>
                <a:lnTo>
                  <a:pt x="780" y="1085"/>
                </a:lnTo>
                <a:lnTo>
                  <a:pt x="782" y="1085"/>
                </a:lnTo>
                <a:lnTo>
                  <a:pt x="783" y="1085"/>
                </a:lnTo>
                <a:lnTo>
                  <a:pt x="783" y="1086"/>
                </a:lnTo>
                <a:lnTo>
                  <a:pt x="784" y="1086"/>
                </a:lnTo>
                <a:lnTo>
                  <a:pt x="784" y="1087"/>
                </a:lnTo>
                <a:lnTo>
                  <a:pt x="784" y="1088"/>
                </a:lnTo>
                <a:lnTo>
                  <a:pt x="784" y="1090"/>
                </a:lnTo>
                <a:lnTo>
                  <a:pt x="785" y="1091"/>
                </a:lnTo>
                <a:lnTo>
                  <a:pt x="785" y="1092"/>
                </a:lnTo>
                <a:lnTo>
                  <a:pt x="785" y="1094"/>
                </a:lnTo>
                <a:lnTo>
                  <a:pt x="785" y="1095"/>
                </a:lnTo>
                <a:lnTo>
                  <a:pt x="785" y="1096"/>
                </a:lnTo>
                <a:lnTo>
                  <a:pt x="785" y="1097"/>
                </a:lnTo>
                <a:lnTo>
                  <a:pt x="786" y="1097"/>
                </a:lnTo>
                <a:lnTo>
                  <a:pt x="786" y="1098"/>
                </a:lnTo>
                <a:lnTo>
                  <a:pt x="787" y="1098"/>
                </a:lnTo>
                <a:lnTo>
                  <a:pt x="787" y="1099"/>
                </a:lnTo>
                <a:lnTo>
                  <a:pt x="787" y="1100"/>
                </a:lnTo>
                <a:lnTo>
                  <a:pt x="787" y="1102"/>
                </a:lnTo>
                <a:lnTo>
                  <a:pt x="787" y="1103"/>
                </a:lnTo>
                <a:lnTo>
                  <a:pt x="787" y="1104"/>
                </a:lnTo>
                <a:lnTo>
                  <a:pt x="787" y="1106"/>
                </a:lnTo>
                <a:lnTo>
                  <a:pt x="787" y="1108"/>
                </a:lnTo>
                <a:lnTo>
                  <a:pt x="788" y="1110"/>
                </a:lnTo>
                <a:lnTo>
                  <a:pt x="788" y="1111"/>
                </a:lnTo>
                <a:lnTo>
                  <a:pt x="788" y="1112"/>
                </a:lnTo>
                <a:lnTo>
                  <a:pt x="788" y="1113"/>
                </a:lnTo>
                <a:lnTo>
                  <a:pt x="788" y="1114"/>
                </a:lnTo>
                <a:lnTo>
                  <a:pt x="789" y="1114"/>
                </a:lnTo>
                <a:lnTo>
                  <a:pt x="791" y="1115"/>
                </a:lnTo>
                <a:lnTo>
                  <a:pt x="792" y="1115"/>
                </a:lnTo>
                <a:lnTo>
                  <a:pt x="793" y="1114"/>
                </a:lnTo>
                <a:lnTo>
                  <a:pt x="794" y="1114"/>
                </a:lnTo>
                <a:lnTo>
                  <a:pt x="794" y="1115"/>
                </a:lnTo>
                <a:lnTo>
                  <a:pt x="795" y="1115"/>
                </a:lnTo>
                <a:lnTo>
                  <a:pt x="795" y="1116"/>
                </a:lnTo>
                <a:lnTo>
                  <a:pt x="796" y="1116"/>
                </a:lnTo>
                <a:lnTo>
                  <a:pt x="797" y="1117"/>
                </a:lnTo>
                <a:lnTo>
                  <a:pt x="798" y="1117"/>
                </a:lnTo>
                <a:lnTo>
                  <a:pt x="798" y="1119"/>
                </a:lnTo>
                <a:lnTo>
                  <a:pt x="801" y="1119"/>
                </a:lnTo>
                <a:lnTo>
                  <a:pt x="801" y="1120"/>
                </a:lnTo>
                <a:lnTo>
                  <a:pt x="802" y="1120"/>
                </a:lnTo>
                <a:lnTo>
                  <a:pt x="803" y="1121"/>
                </a:lnTo>
                <a:lnTo>
                  <a:pt x="804" y="1121"/>
                </a:lnTo>
                <a:lnTo>
                  <a:pt x="805" y="1121"/>
                </a:lnTo>
                <a:lnTo>
                  <a:pt x="806" y="1121"/>
                </a:lnTo>
                <a:lnTo>
                  <a:pt x="808" y="1122"/>
                </a:lnTo>
                <a:lnTo>
                  <a:pt x="809" y="1122"/>
                </a:lnTo>
                <a:lnTo>
                  <a:pt x="809" y="1123"/>
                </a:lnTo>
                <a:lnTo>
                  <a:pt x="809" y="1124"/>
                </a:lnTo>
                <a:lnTo>
                  <a:pt x="810" y="1124"/>
                </a:lnTo>
                <a:lnTo>
                  <a:pt x="811" y="1127"/>
                </a:lnTo>
                <a:lnTo>
                  <a:pt x="811" y="1128"/>
                </a:lnTo>
                <a:lnTo>
                  <a:pt x="811" y="1129"/>
                </a:lnTo>
                <a:lnTo>
                  <a:pt x="812" y="1129"/>
                </a:lnTo>
                <a:lnTo>
                  <a:pt x="813" y="1130"/>
                </a:lnTo>
                <a:lnTo>
                  <a:pt x="813" y="1131"/>
                </a:lnTo>
                <a:lnTo>
                  <a:pt x="814" y="1132"/>
                </a:lnTo>
                <a:lnTo>
                  <a:pt x="814" y="1133"/>
                </a:lnTo>
                <a:lnTo>
                  <a:pt x="814" y="1134"/>
                </a:lnTo>
                <a:lnTo>
                  <a:pt x="814" y="1136"/>
                </a:lnTo>
                <a:lnTo>
                  <a:pt x="815" y="1136"/>
                </a:lnTo>
                <a:lnTo>
                  <a:pt x="815" y="1137"/>
                </a:lnTo>
                <a:lnTo>
                  <a:pt x="818" y="1139"/>
                </a:lnTo>
                <a:lnTo>
                  <a:pt x="819" y="1139"/>
                </a:lnTo>
                <a:lnTo>
                  <a:pt x="819" y="1138"/>
                </a:lnTo>
                <a:lnTo>
                  <a:pt x="820" y="1137"/>
                </a:lnTo>
                <a:lnTo>
                  <a:pt x="821" y="1137"/>
                </a:lnTo>
                <a:lnTo>
                  <a:pt x="822" y="1138"/>
                </a:lnTo>
                <a:lnTo>
                  <a:pt x="825" y="1139"/>
                </a:lnTo>
                <a:lnTo>
                  <a:pt x="826" y="1139"/>
                </a:lnTo>
                <a:lnTo>
                  <a:pt x="826" y="1140"/>
                </a:lnTo>
                <a:lnTo>
                  <a:pt x="827" y="1140"/>
                </a:lnTo>
                <a:lnTo>
                  <a:pt x="827" y="1141"/>
                </a:lnTo>
                <a:lnTo>
                  <a:pt x="828" y="1141"/>
                </a:lnTo>
                <a:lnTo>
                  <a:pt x="829" y="1141"/>
                </a:lnTo>
                <a:lnTo>
                  <a:pt x="829" y="1140"/>
                </a:lnTo>
                <a:lnTo>
                  <a:pt x="830" y="1139"/>
                </a:lnTo>
                <a:lnTo>
                  <a:pt x="830" y="1138"/>
                </a:lnTo>
                <a:lnTo>
                  <a:pt x="830" y="1137"/>
                </a:lnTo>
                <a:lnTo>
                  <a:pt x="829" y="1136"/>
                </a:lnTo>
                <a:lnTo>
                  <a:pt x="830" y="1134"/>
                </a:lnTo>
                <a:lnTo>
                  <a:pt x="830" y="1133"/>
                </a:lnTo>
                <a:lnTo>
                  <a:pt x="831" y="1133"/>
                </a:lnTo>
                <a:lnTo>
                  <a:pt x="831" y="1134"/>
                </a:lnTo>
                <a:lnTo>
                  <a:pt x="832" y="1134"/>
                </a:lnTo>
                <a:lnTo>
                  <a:pt x="832" y="1133"/>
                </a:lnTo>
                <a:lnTo>
                  <a:pt x="834" y="1133"/>
                </a:lnTo>
                <a:lnTo>
                  <a:pt x="835" y="1131"/>
                </a:lnTo>
                <a:lnTo>
                  <a:pt x="835" y="1130"/>
                </a:lnTo>
                <a:lnTo>
                  <a:pt x="836" y="1129"/>
                </a:lnTo>
                <a:lnTo>
                  <a:pt x="836" y="1128"/>
                </a:lnTo>
                <a:lnTo>
                  <a:pt x="836" y="1127"/>
                </a:lnTo>
                <a:lnTo>
                  <a:pt x="835" y="1125"/>
                </a:lnTo>
                <a:lnTo>
                  <a:pt x="835" y="1124"/>
                </a:lnTo>
                <a:lnTo>
                  <a:pt x="835" y="1123"/>
                </a:lnTo>
                <a:lnTo>
                  <a:pt x="834" y="1123"/>
                </a:lnTo>
                <a:lnTo>
                  <a:pt x="832" y="1122"/>
                </a:lnTo>
                <a:lnTo>
                  <a:pt x="831" y="1122"/>
                </a:lnTo>
                <a:lnTo>
                  <a:pt x="831" y="1121"/>
                </a:lnTo>
                <a:lnTo>
                  <a:pt x="830" y="1120"/>
                </a:lnTo>
                <a:lnTo>
                  <a:pt x="830" y="1117"/>
                </a:lnTo>
                <a:lnTo>
                  <a:pt x="830" y="1116"/>
                </a:lnTo>
                <a:lnTo>
                  <a:pt x="830" y="1115"/>
                </a:lnTo>
                <a:lnTo>
                  <a:pt x="828" y="1113"/>
                </a:lnTo>
                <a:lnTo>
                  <a:pt x="828" y="1111"/>
                </a:lnTo>
                <a:lnTo>
                  <a:pt x="828" y="1108"/>
                </a:lnTo>
                <a:lnTo>
                  <a:pt x="828" y="1106"/>
                </a:lnTo>
                <a:lnTo>
                  <a:pt x="829" y="1105"/>
                </a:lnTo>
                <a:lnTo>
                  <a:pt x="829" y="1104"/>
                </a:lnTo>
                <a:lnTo>
                  <a:pt x="830" y="1104"/>
                </a:lnTo>
                <a:lnTo>
                  <a:pt x="831" y="1103"/>
                </a:lnTo>
                <a:lnTo>
                  <a:pt x="832" y="1103"/>
                </a:lnTo>
                <a:lnTo>
                  <a:pt x="832" y="1102"/>
                </a:lnTo>
                <a:lnTo>
                  <a:pt x="834" y="1102"/>
                </a:lnTo>
                <a:lnTo>
                  <a:pt x="834" y="1100"/>
                </a:lnTo>
                <a:lnTo>
                  <a:pt x="835" y="1099"/>
                </a:lnTo>
                <a:lnTo>
                  <a:pt x="835" y="1098"/>
                </a:lnTo>
                <a:lnTo>
                  <a:pt x="836" y="1098"/>
                </a:lnTo>
                <a:lnTo>
                  <a:pt x="836" y="1097"/>
                </a:lnTo>
                <a:lnTo>
                  <a:pt x="837" y="1097"/>
                </a:lnTo>
                <a:lnTo>
                  <a:pt x="837" y="1096"/>
                </a:lnTo>
                <a:lnTo>
                  <a:pt x="837" y="1095"/>
                </a:lnTo>
                <a:lnTo>
                  <a:pt x="838" y="1094"/>
                </a:lnTo>
                <a:lnTo>
                  <a:pt x="838" y="1092"/>
                </a:lnTo>
                <a:lnTo>
                  <a:pt x="839" y="1091"/>
                </a:lnTo>
                <a:lnTo>
                  <a:pt x="839" y="1089"/>
                </a:lnTo>
                <a:lnTo>
                  <a:pt x="839" y="1088"/>
                </a:lnTo>
                <a:lnTo>
                  <a:pt x="839" y="1087"/>
                </a:lnTo>
                <a:lnTo>
                  <a:pt x="839" y="1086"/>
                </a:lnTo>
                <a:lnTo>
                  <a:pt x="838" y="1085"/>
                </a:lnTo>
                <a:lnTo>
                  <a:pt x="837" y="1085"/>
                </a:lnTo>
                <a:lnTo>
                  <a:pt x="837" y="1083"/>
                </a:lnTo>
                <a:lnTo>
                  <a:pt x="837" y="1082"/>
                </a:lnTo>
                <a:lnTo>
                  <a:pt x="837" y="1081"/>
                </a:lnTo>
                <a:lnTo>
                  <a:pt x="838" y="1080"/>
                </a:lnTo>
                <a:lnTo>
                  <a:pt x="839" y="1080"/>
                </a:lnTo>
                <a:lnTo>
                  <a:pt x="840" y="1080"/>
                </a:lnTo>
                <a:lnTo>
                  <a:pt x="840" y="1079"/>
                </a:lnTo>
                <a:lnTo>
                  <a:pt x="843" y="1079"/>
                </a:lnTo>
                <a:lnTo>
                  <a:pt x="843" y="1078"/>
                </a:lnTo>
                <a:lnTo>
                  <a:pt x="844" y="1078"/>
                </a:lnTo>
                <a:lnTo>
                  <a:pt x="845" y="1077"/>
                </a:lnTo>
                <a:lnTo>
                  <a:pt x="846" y="1075"/>
                </a:lnTo>
                <a:lnTo>
                  <a:pt x="847" y="1075"/>
                </a:lnTo>
                <a:lnTo>
                  <a:pt x="848" y="1075"/>
                </a:lnTo>
                <a:lnTo>
                  <a:pt x="848" y="1074"/>
                </a:lnTo>
                <a:lnTo>
                  <a:pt x="847" y="1073"/>
                </a:lnTo>
                <a:lnTo>
                  <a:pt x="848" y="1072"/>
                </a:lnTo>
                <a:lnTo>
                  <a:pt x="848" y="1071"/>
                </a:lnTo>
                <a:lnTo>
                  <a:pt x="849" y="1071"/>
                </a:lnTo>
                <a:lnTo>
                  <a:pt x="851" y="1071"/>
                </a:lnTo>
                <a:lnTo>
                  <a:pt x="852" y="1070"/>
                </a:lnTo>
                <a:lnTo>
                  <a:pt x="852" y="1069"/>
                </a:lnTo>
                <a:lnTo>
                  <a:pt x="853" y="1069"/>
                </a:lnTo>
                <a:lnTo>
                  <a:pt x="854" y="1069"/>
                </a:lnTo>
                <a:lnTo>
                  <a:pt x="855" y="1067"/>
                </a:lnTo>
                <a:lnTo>
                  <a:pt x="856" y="1067"/>
                </a:lnTo>
                <a:lnTo>
                  <a:pt x="856" y="1066"/>
                </a:lnTo>
                <a:lnTo>
                  <a:pt x="857" y="1066"/>
                </a:lnTo>
                <a:lnTo>
                  <a:pt x="857" y="1065"/>
                </a:lnTo>
                <a:lnTo>
                  <a:pt x="858" y="1065"/>
                </a:lnTo>
                <a:lnTo>
                  <a:pt x="858" y="1064"/>
                </a:lnTo>
                <a:lnTo>
                  <a:pt x="860" y="1064"/>
                </a:lnTo>
                <a:lnTo>
                  <a:pt x="861" y="1064"/>
                </a:lnTo>
                <a:lnTo>
                  <a:pt x="862" y="1064"/>
                </a:lnTo>
                <a:lnTo>
                  <a:pt x="863" y="1063"/>
                </a:lnTo>
                <a:lnTo>
                  <a:pt x="863" y="1062"/>
                </a:lnTo>
                <a:lnTo>
                  <a:pt x="863" y="1061"/>
                </a:lnTo>
                <a:lnTo>
                  <a:pt x="863" y="1060"/>
                </a:lnTo>
                <a:lnTo>
                  <a:pt x="863" y="1057"/>
                </a:lnTo>
                <a:lnTo>
                  <a:pt x="864" y="1056"/>
                </a:lnTo>
                <a:lnTo>
                  <a:pt x="865" y="1056"/>
                </a:lnTo>
                <a:lnTo>
                  <a:pt x="865" y="1055"/>
                </a:lnTo>
                <a:lnTo>
                  <a:pt x="866" y="1055"/>
                </a:lnTo>
                <a:lnTo>
                  <a:pt x="867" y="1055"/>
                </a:lnTo>
                <a:lnTo>
                  <a:pt x="867" y="1054"/>
                </a:lnTo>
                <a:lnTo>
                  <a:pt x="869" y="1054"/>
                </a:lnTo>
                <a:lnTo>
                  <a:pt x="870" y="1053"/>
                </a:lnTo>
                <a:lnTo>
                  <a:pt x="871" y="1053"/>
                </a:lnTo>
                <a:lnTo>
                  <a:pt x="872" y="1053"/>
                </a:lnTo>
                <a:lnTo>
                  <a:pt x="873" y="1053"/>
                </a:lnTo>
                <a:lnTo>
                  <a:pt x="873" y="1052"/>
                </a:lnTo>
                <a:lnTo>
                  <a:pt x="874" y="1052"/>
                </a:lnTo>
                <a:lnTo>
                  <a:pt x="874" y="1050"/>
                </a:lnTo>
                <a:lnTo>
                  <a:pt x="874" y="1049"/>
                </a:lnTo>
                <a:lnTo>
                  <a:pt x="874" y="1048"/>
                </a:lnTo>
                <a:lnTo>
                  <a:pt x="874" y="1046"/>
                </a:lnTo>
                <a:lnTo>
                  <a:pt x="874" y="1045"/>
                </a:lnTo>
                <a:lnTo>
                  <a:pt x="875" y="1045"/>
                </a:lnTo>
                <a:lnTo>
                  <a:pt x="877" y="1045"/>
                </a:lnTo>
                <a:lnTo>
                  <a:pt x="877" y="1044"/>
                </a:lnTo>
                <a:lnTo>
                  <a:pt x="877" y="1042"/>
                </a:lnTo>
                <a:lnTo>
                  <a:pt x="877" y="1041"/>
                </a:lnTo>
                <a:lnTo>
                  <a:pt x="878" y="1040"/>
                </a:lnTo>
                <a:lnTo>
                  <a:pt x="877" y="1040"/>
                </a:lnTo>
                <a:lnTo>
                  <a:pt x="877" y="1039"/>
                </a:lnTo>
                <a:lnTo>
                  <a:pt x="877" y="1038"/>
                </a:lnTo>
                <a:lnTo>
                  <a:pt x="875" y="1038"/>
                </a:lnTo>
                <a:lnTo>
                  <a:pt x="875" y="1037"/>
                </a:lnTo>
                <a:lnTo>
                  <a:pt x="877" y="1036"/>
                </a:lnTo>
                <a:lnTo>
                  <a:pt x="878" y="1035"/>
                </a:lnTo>
                <a:lnTo>
                  <a:pt x="879" y="1033"/>
                </a:lnTo>
                <a:lnTo>
                  <a:pt x="879" y="1032"/>
                </a:lnTo>
                <a:lnTo>
                  <a:pt x="879" y="1031"/>
                </a:lnTo>
                <a:lnTo>
                  <a:pt x="878" y="1031"/>
                </a:lnTo>
                <a:lnTo>
                  <a:pt x="877" y="1030"/>
                </a:lnTo>
                <a:lnTo>
                  <a:pt x="875" y="1030"/>
                </a:lnTo>
                <a:lnTo>
                  <a:pt x="875" y="1029"/>
                </a:lnTo>
                <a:lnTo>
                  <a:pt x="874" y="1025"/>
                </a:lnTo>
                <a:lnTo>
                  <a:pt x="873" y="1024"/>
                </a:lnTo>
                <a:lnTo>
                  <a:pt x="872" y="1023"/>
                </a:lnTo>
                <a:lnTo>
                  <a:pt x="871" y="1022"/>
                </a:lnTo>
                <a:lnTo>
                  <a:pt x="871" y="1021"/>
                </a:lnTo>
                <a:lnTo>
                  <a:pt x="871" y="1020"/>
                </a:lnTo>
                <a:lnTo>
                  <a:pt x="871" y="1019"/>
                </a:lnTo>
                <a:lnTo>
                  <a:pt x="872" y="1018"/>
                </a:lnTo>
                <a:lnTo>
                  <a:pt x="872" y="1016"/>
                </a:lnTo>
                <a:lnTo>
                  <a:pt x="873" y="1015"/>
                </a:lnTo>
                <a:lnTo>
                  <a:pt x="873" y="1014"/>
                </a:lnTo>
                <a:lnTo>
                  <a:pt x="873" y="1013"/>
                </a:lnTo>
                <a:lnTo>
                  <a:pt x="873" y="1012"/>
                </a:lnTo>
                <a:lnTo>
                  <a:pt x="873" y="1011"/>
                </a:lnTo>
                <a:lnTo>
                  <a:pt x="873" y="1010"/>
                </a:lnTo>
                <a:lnTo>
                  <a:pt x="872" y="1008"/>
                </a:lnTo>
                <a:lnTo>
                  <a:pt x="872" y="1007"/>
                </a:lnTo>
                <a:lnTo>
                  <a:pt x="872" y="1006"/>
                </a:lnTo>
                <a:lnTo>
                  <a:pt x="872" y="1004"/>
                </a:lnTo>
                <a:lnTo>
                  <a:pt x="872" y="1003"/>
                </a:lnTo>
                <a:lnTo>
                  <a:pt x="872" y="1002"/>
                </a:lnTo>
                <a:lnTo>
                  <a:pt x="872" y="1000"/>
                </a:lnTo>
                <a:lnTo>
                  <a:pt x="871" y="999"/>
                </a:lnTo>
                <a:lnTo>
                  <a:pt x="871" y="998"/>
                </a:lnTo>
                <a:lnTo>
                  <a:pt x="870" y="998"/>
                </a:lnTo>
                <a:lnTo>
                  <a:pt x="870" y="997"/>
                </a:lnTo>
                <a:lnTo>
                  <a:pt x="870" y="995"/>
                </a:lnTo>
                <a:lnTo>
                  <a:pt x="870" y="994"/>
                </a:lnTo>
                <a:lnTo>
                  <a:pt x="871" y="993"/>
                </a:lnTo>
                <a:lnTo>
                  <a:pt x="871" y="991"/>
                </a:lnTo>
                <a:lnTo>
                  <a:pt x="871" y="990"/>
                </a:lnTo>
                <a:lnTo>
                  <a:pt x="871" y="989"/>
                </a:lnTo>
                <a:lnTo>
                  <a:pt x="872" y="989"/>
                </a:lnTo>
                <a:lnTo>
                  <a:pt x="872" y="988"/>
                </a:lnTo>
                <a:lnTo>
                  <a:pt x="872" y="987"/>
                </a:lnTo>
                <a:lnTo>
                  <a:pt x="872" y="986"/>
                </a:lnTo>
                <a:lnTo>
                  <a:pt x="872" y="985"/>
                </a:lnTo>
                <a:lnTo>
                  <a:pt x="872" y="983"/>
                </a:lnTo>
                <a:lnTo>
                  <a:pt x="871" y="982"/>
                </a:lnTo>
                <a:lnTo>
                  <a:pt x="870" y="981"/>
                </a:lnTo>
                <a:lnTo>
                  <a:pt x="870" y="980"/>
                </a:lnTo>
                <a:lnTo>
                  <a:pt x="869" y="979"/>
                </a:lnTo>
                <a:lnTo>
                  <a:pt x="869" y="978"/>
                </a:lnTo>
                <a:lnTo>
                  <a:pt x="869" y="977"/>
                </a:lnTo>
                <a:lnTo>
                  <a:pt x="869" y="975"/>
                </a:lnTo>
                <a:lnTo>
                  <a:pt x="867" y="974"/>
                </a:lnTo>
                <a:lnTo>
                  <a:pt x="865" y="973"/>
                </a:lnTo>
                <a:lnTo>
                  <a:pt x="864" y="972"/>
                </a:lnTo>
                <a:lnTo>
                  <a:pt x="864" y="971"/>
                </a:lnTo>
                <a:lnTo>
                  <a:pt x="865" y="970"/>
                </a:lnTo>
                <a:lnTo>
                  <a:pt x="866" y="969"/>
                </a:lnTo>
                <a:lnTo>
                  <a:pt x="866" y="968"/>
                </a:lnTo>
                <a:lnTo>
                  <a:pt x="866" y="966"/>
                </a:lnTo>
                <a:lnTo>
                  <a:pt x="866" y="965"/>
                </a:lnTo>
                <a:lnTo>
                  <a:pt x="867" y="964"/>
                </a:lnTo>
                <a:lnTo>
                  <a:pt x="869" y="963"/>
                </a:lnTo>
                <a:lnTo>
                  <a:pt x="870" y="963"/>
                </a:lnTo>
                <a:lnTo>
                  <a:pt x="870" y="962"/>
                </a:lnTo>
                <a:lnTo>
                  <a:pt x="870" y="961"/>
                </a:lnTo>
                <a:lnTo>
                  <a:pt x="869" y="960"/>
                </a:lnTo>
                <a:lnTo>
                  <a:pt x="867" y="958"/>
                </a:lnTo>
                <a:lnTo>
                  <a:pt x="867" y="957"/>
                </a:lnTo>
                <a:lnTo>
                  <a:pt x="867" y="956"/>
                </a:lnTo>
                <a:lnTo>
                  <a:pt x="867" y="954"/>
                </a:lnTo>
                <a:lnTo>
                  <a:pt x="867" y="953"/>
                </a:lnTo>
                <a:lnTo>
                  <a:pt x="867" y="952"/>
                </a:lnTo>
                <a:lnTo>
                  <a:pt x="869" y="951"/>
                </a:lnTo>
                <a:lnTo>
                  <a:pt x="870" y="949"/>
                </a:lnTo>
                <a:lnTo>
                  <a:pt x="873" y="947"/>
                </a:lnTo>
                <a:lnTo>
                  <a:pt x="873" y="946"/>
                </a:lnTo>
                <a:lnTo>
                  <a:pt x="875" y="945"/>
                </a:lnTo>
                <a:lnTo>
                  <a:pt x="877" y="944"/>
                </a:lnTo>
                <a:lnTo>
                  <a:pt x="878" y="944"/>
                </a:lnTo>
                <a:lnTo>
                  <a:pt x="879" y="944"/>
                </a:lnTo>
                <a:lnTo>
                  <a:pt x="879" y="945"/>
                </a:lnTo>
                <a:lnTo>
                  <a:pt x="880" y="945"/>
                </a:lnTo>
                <a:lnTo>
                  <a:pt x="880" y="946"/>
                </a:lnTo>
                <a:lnTo>
                  <a:pt x="880" y="947"/>
                </a:lnTo>
                <a:lnTo>
                  <a:pt x="881" y="947"/>
                </a:lnTo>
                <a:lnTo>
                  <a:pt x="882" y="948"/>
                </a:lnTo>
                <a:lnTo>
                  <a:pt x="883" y="948"/>
                </a:lnTo>
                <a:lnTo>
                  <a:pt x="883" y="949"/>
                </a:lnTo>
                <a:lnTo>
                  <a:pt x="884" y="949"/>
                </a:lnTo>
                <a:lnTo>
                  <a:pt x="886" y="949"/>
                </a:lnTo>
                <a:lnTo>
                  <a:pt x="887" y="949"/>
                </a:lnTo>
                <a:lnTo>
                  <a:pt x="888" y="951"/>
                </a:lnTo>
                <a:lnTo>
                  <a:pt x="888" y="949"/>
                </a:lnTo>
                <a:lnTo>
                  <a:pt x="889" y="949"/>
                </a:lnTo>
                <a:lnTo>
                  <a:pt x="890" y="949"/>
                </a:lnTo>
                <a:lnTo>
                  <a:pt x="889" y="949"/>
                </a:lnTo>
                <a:lnTo>
                  <a:pt x="889" y="951"/>
                </a:lnTo>
                <a:lnTo>
                  <a:pt x="890" y="951"/>
                </a:lnTo>
                <a:lnTo>
                  <a:pt x="891" y="951"/>
                </a:lnTo>
                <a:lnTo>
                  <a:pt x="892" y="952"/>
                </a:lnTo>
                <a:lnTo>
                  <a:pt x="894" y="952"/>
                </a:lnTo>
                <a:lnTo>
                  <a:pt x="896" y="952"/>
                </a:lnTo>
                <a:lnTo>
                  <a:pt x="897" y="952"/>
                </a:lnTo>
                <a:lnTo>
                  <a:pt x="898" y="952"/>
                </a:lnTo>
                <a:lnTo>
                  <a:pt x="898" y="953"/>
                </a:lnTo>
                <a:lnTo>
                  <a:pt x="898" y="954"/>
                </a:lnTo>
                <a:lnTo>
                  <a:pt x="899" y="954"/>
                </a:lnTo>
                <a:lnTo>
                  <a:pt x="900" y="954"/>
                </a:lnTo>
                <a:lnTo>
                  <a:pt x="900" y="953"/>
                </a:lnTo>
                <a:lnTo>
                  <a:pt x="900" y="952"/>
                </a:lnTo>
                <a:lnTo>
                  <a:pt x="901" y="952"/>
                </a:lnTo>
                <a:lnTo>
                  <a:pt x="901" y="953"/>
                </a:lnTo>
                <a:lnTo>
                  <a:pt x="903" y="953"/>
                </a:lnTo>
                <a:lnTo>
                  <a:pt x="904" y="953"/>
                </a:lnTo>
                <a:lnTo>
                  <a:pt x="904" y="954"/>
                </a:lnTo>
                <a:lnTo>
                  <a:pt x="905" y="954"/>
                </a:lnTo>
                <a:lnTo>
                  <a:pt x="905" y="953"/>
                </a:lnTo>
                <a:lnTo>
                  <a:pt x="906" y="953"/>
                </a:lnTo>
                <a:lnTo>
                  <a:pt x="905" y="953"/>
                </a:lnTo>
                <a:lnTo>
                  <a:pt x="904" y="953"/>
                </a:lnTo>
                <a:lnTo>
                  <a:pt x="904" y="952"/>
                </a:lnTo>
                <a:lnTo>
                  <a:pt x="905" y="952"/>
                </a:lnTo>
                <a:lnTo>
                  <a:pt x="906" y="952"/>
                </a:lnTo>
                <a:lnTo>
                  <a:pt x="907" y="952"/>
                </a:lnTo>
                <a:lnTo>
                  <a:pt x="907" y="951"/>
                </a:lnTo>
                <a:lnTo>
                  <a:pt x="908" y="951"/>
                </a:lnTo>
                <a:lnTo>
                  <a:pt x="908" y="949"/>
                </a:lnTo>
                <a:lnTo>
                  <a:pt x="910" y="949"/>
                </a:lnTo>
                <a:lnTo>
                  <a:pt x="912" y="949"/>
                </a:lnTo>
                <a:lnTo>
                  <a:pt x="912" y="948"/>
                </a:lnTo>
                <a:lnTo>
                  <a:pt x="913" y="948"/>
                </a:lnTo>
                <a:lnTo>
                  <a:pt x="914" y="948"/>
                </a:lnTo>
                <a:lnTo>
                  <a:pt x="914" y="949"/>
                </a:lnTo>
                <a:lnTo>
                  <a:pt x="915" y="951"/>
                </a:lnTo>
                <a:lnTo>
                  <a:pt x="916" y="951"/>
                </a:lnTo>
                <a:lnTo>
                  <a:pt x="917" y="952"/>
                </a:lnTo>
                <a:lnTo>
                  <a:pt x="918" y="952"/>
                </a:lnTo>
                <a:lnTo>
                  <a:pt x="920" y="951"/>
                </a:lnTo>
                <a:lnTo>
                  <a:pt x="921" y="949"/>
                </a:lnTo>
                <a:lnTo>
                  <a:pt x="921" y="948"/>
                </a:lnTo>
                <a:lnTo>
                  <a:pt x="922" y="948"/>
                </a:lnTo>
                <a:lnTo>
                  <a:pt x="922" y="947"/>
                </a:lnTo>
                <a:lnTo>
                  <a:pt x="923" y="947"/>
                </a:lnTo>
                <a:lnTo>
                  <a:pt x="923" y="945"/>
                </a:lnTo>
                <a:lnTo>
                  <a:pt x="924" y="945"/>
                </a:lnTo>
                <a:lnTo>
                  <a:pt x="924" y="946"/>
                </a:lnTo>
                <a:lnTo>
                  <a:pt x="925" y="946"/>
                </a:lnTo>
                <a:lnTo>
                  <a:pt x="925" y="945"/>
                </a:lnTo>
                <a:lnTo>
                  <a:pt x="925" y="944"/>
                </a:lnTo>
                <a:lnTo>
                  <a:pt x="925" y="943"/>
                </a:lnTo>
                <a:lnTo>
                  <a:pt x="925" y="941"/>
                </a:lnTo>
                <a:lnTo>
                  <a:pt x="925" y="940"/>
                </a:lnTo>
                <a:lnTo>
                  <a:pt x="925" y="939"/>
                </a:lnTo>
                <a:lnTo>
                  <a:pt x="924" y="938"/>
                </a:lnTo>
                <a:lnTo>
                  <a:pt x="924" y="937"/>
                </a:lnTo>
                <a:lnTo>
                  <a:pt x="924" y="936"/>
                </a:lnTo>
                <a:lnTo>
                  <a:pt x="923" y="935"/>
                </a:lnTo>
                <a:lnTo>
                  <a:pt x="923" y="933"/>
                </a:lnTo>
                <a:lnTo>
                  <a:pt x="924" y="933"/>
                </a:lnTo>
                <a:lnTo>
                  <a:pt x="925" y="933"/>
                </a:lnTo>
                <a:lnTo>
                  <a:pt x="925" y="931"/>
                </a:lnTo>
                <a:lnTo>
                  <a:pt x="924" y="927"/>
                </a:lnTo>
                <a:lnTo>
                  <a:pt x="924" y="926"/>
                </a:lnTo>
                <a:lnTo>
                  <a:pt x="924" y="927"/>
                </a:lnTo>
                <a:lnTo>
                  <a:pt x="923" y="928"/>
                </a:lnTo>
                <a:lnTo>
                  <a:pt x="923" y="927"/>
                </a:lnTo>
                <a:lnTo>
                  <a:pt x="923" y="926"/>
                </a:lnTo>
                <a:lnTo>
                  <a:pt x="923" y="924"/>
                </a:lnTo>
                <a:lnTo>
                  <a:pt x="922" y="923"/>
                </a:lnTo>
                <a:lnTo>
                  <a:pt x="923" y="922"/>
                </a:lnTo>
                <a:lnTo>
                  <a:pt x="923" y="921"/>
                </a:lnTo>
                <a:lnTo>
                  <a:pt x="923" y="920"/>
                </a:lnTo>
                <a:lnTo>
                  <a:pt x="923" y="919"/>
                </a:lnTo>
                <a:lnTo>
                  <a:pt x="923" y="918"/>
                </a:lnTo>
                <a:lnTo>
                  <a:pt x="922" y="918"/>
                </a:lnTo>
                <a:lnTo>
                  <a:pt x="922" y="916"/>
                </a:lnTo>
                <a:lnTo>
                  <a:pt x="922" y="915"/>
                </a:lnTo>
                <a:lnTo>
                  <a:pt x="923" y="914"/>
                </a:lnTo>
                <a:lnTo>
                  <a:pt x="923" y="912"/>
                </a:lnTo>
                <a:lnTo>
                  <a:pt x="923" y="911"/>
                </a:lnTo>
                <a:lnTo>
                  <a:pt x="923" y="910"/>
                </a:lnTo>
                <a:lnTo>
                  <a:pt x="923" y="908"/>
                </a:lnTo>
                <a:lnTo>
                  <a:pt x="922" y="908"/>
                </a:lnTo>
                <a:lnTo>
                  <a:pt x="921" y="908"/>
                </a:lnTo>
                <a:lnTo>
                  <a:pt x="921" y="910"/>
                </a:lnTo>
                <a:lnTo>
                  <a:pt x="920" y="910"/>
                </a:lnTo>
                <a:lnTo>
                  <a:pt x="920" y="908"/>
                </a:lnTo>
                <a:lnTo>
                  <a:pt x="921" y="907"/>
                </a:lnTo>
                <a:lnTo>
                  <a:pt x="920" y="907"/>
                </a:lnTo>
                <a:lnTo>
                  <a:pt x="920" y="906"/>
                </a:lnTo>
                <a:lnTo>
                  <a:pt x="918" y="905"/>
                </a:lnTo>
                <a:lnTo>
                  <a:pt x="918" y="904"/>
                </a:lnTo>
                <a:lnTo>
                  <a:pt x="918" y="903"/>
                </a:lnTo>
                <a:lnTo>
                  <a:pt x="918" y="902"/>
                </a:lnTo>
                <a:lnTo>
                  <a:pt x="920" y="901"/>
                </a:lnTo>
                <a:lnTo>
                  <a:pt x="920" y="899"/>
                </a:lnTo>
                <a:lnTo>
                  <a:pt x="921" y="899"/>
                </a:lnTo>
                <a:lnTo>
                  <a:pt x="920" y="898"/>
                </a:lnTo>
                <a:lnTo>
                  <a:pt x="921" y="897"/>
                </a:lnTo>
                <a:lnTo>
                  <a:pt x="921" y="896"/>
                </a:lnTo>
                <a:lnTo>
                  <a:pt x="922" y="896"/>
                </a:lnTo>
                <a:lnTo>
                  <a:pt x="923" y="896"/>
                </a:lnTo>
                <a:lnTo>
                  <a:pt x="923" y="895"/>
                </a:lnTo>
                <a:lnTo>
                  <a:pt x="924" y="895"/>
                </a:lnTo>
                <a:lnTo>
                  <a:pt x="925" y="895"/>
                </a:lnTo>
                <a:lnTo>
                  <a:pt x="925" y="894"/>
                </a:lnTo>
                <a:lnTo>
                  <a:pt x="915" y="894"/>
                </a:lnTo>
                <a:lnTo>
                  <a:pt x="914" y="894"/>
                </a:lnTo>
                <a:lnTo>
                  <a:pt x="886" y="894"/>
                </a:lnTo>
                <a:lnTo>
                  <a:pt x="845" y="893"/>
                </a:lnTo>
                <a:lnTo>
                  <a:pt x="840" y="893"/>
                </a:lnTo>
                <a:lnTo>
                  <a:pt x="839" y="893"/>
                </a:lnTo>
                <a:lnTo>
                  <a:pt x="838" y="893"/>
                </a:lnTo>
                <a:lnTo>
                  <a:pt x="835" y="893"/>
                </a:lnTo>
                <a:lnTo>
                  <a:pt x="723" y="893"/>
                </a:lnTo>
                <a:lnTo>
                  <a:pt x="717" y="893"/>
                </a:lnTo>
                <a:lnTo>
                  <a:pt x="716" y="893"/>
                </a:lnTo>
                <a:lnTo>
                  <a:pt x="692" y="893"/>
                </a:lnTo>
                <a:lnTo>
                  <a:pt x="667" y="893"/>
                </a:lnTo>
                <a:lnTo>
                  <a:pt x="632" y="893"/>
                </a:lnTo>
                <a:lnTo>
                  <a:pt x="599" y="894"/>
                </a:lnTo>
                <a:lnTo>
                  <a:pt x="599" y="877"/>
                </a:lnTo>
                <a:lnTo>
                  <a:pt x="599" y="873"/>
                </a:lnTo>
                <a:lnTo>
                  <a:pt x="599" y="872"/>
                </a:lnTo>
                <a:lnTo>
                  <a:pt x="599" y="871"/>
                </a:lnTo>
                <a:lnTo>
                  <a:pt x="599" y="868"/>
                </a:lnTo>
                <a:lnTo>
                  <a:pt x="599" y="862"/>
                </a:lnTo>
                <a:lnTo>
                  <a:pt x="599" y="826"/>
                </a:lnTo>
                <a:lnTo>
                  <a:pt x="599" y="820"/>
                </a:lnTo>
                <a:lnTo>
                  <a:pt x="599" y="813"/>
                </a:lnTo>
                <a:lnTo>
                  <a:pt x="599" y="802"/>
                </a:lnTo>
                <a:lnTo>
                  <a:pt x="598" y="794"/>
                </a:lnTo>
                <a:lnTo>
                  <a:pt x="598" y="791"/>
                </a:lnTo>
                <a:lnTo>
                  <a:pt x="598" y="784"/>
                </a:lnTo>
                <a:lnTo>
                  <a:pt x="598" y="778"/>
                </a:lnTo>
                <a:lnTo>
                  <a:pt x="598" y="767"/>
                </a:lnTo>
                <a:lnTo>
                  <a:pt x="598" y="757"/>
                </a:lnTo>
                <a:lnTo>
                  <a:pt x="598" y="749"/>
                </a:lnTo>
                <a:lnTo>
                  <a:pt x="598" y="747"/>
                </a:lnTo>
                <a:lnTo>
                  <a:pt x="598" y="743"/>
                </a:lnTo>
                <a:lnTo>
                  <a:pt x="598" y="709"/>
                </a:lnTo>
                <a:lnTo>
                  <a:pt x="598" y="702"/>
                </a:lnTo>
                <a:lnTo>
                  <a:pt x="598" y="698"/>
                </a:lnTo>
                <a:lnTo>
                  <a:pt x="598" y="696"/>
                </a:lnTo>
                <a:lnTo>
                  <a:pt x="595" y="696"/>
                </a:lnTo>
                <a:lnTo>
                  <a:pt x="594" y="696"/>
                </a:lnTo>
                <a:lnTo>
                  <a:pt x="587" y="696"/>
                </a:lnTo>
                <a:lnTo>
                  <a:pt x="586" y="696"/>
                </a:lnTo>
                <a:lnTo>
                  <a:pt x="585" y="696"/>
                </a:lnTo>
                <a:lnTo>
                  <a:pt x="559" y="696"/>
                </a:lnTo>
                <a:lnTo>
                  <a:pt x="558" y="695"/>
                </a:lnTo>
                <a:lnTo>
                  <a:pt x="553" y="696"/>
                </a:lnTo>
                <a:lnTo>
                  <a:pt x="547" y="697"/>
                </a:lnTo>
                <a:lnTo>
                  <a:pt x="529" y="697"/>
                </a:lnTo>
                <a:lnTo>
                  <a:pt x="518" y="697"/>
                </a:lnTo>
                <a:lnTo>
                  <a:pt x="517" y="697"/>
                </a:lnTo>
                <a:lnTo>
                  <a:pt x="508" y="697"/>
                </a:lnTo>
                <a:lnTo>
                  <a:pt x="486" y="697"/>
                </a:lnTo>
                <a:lnTo>
                  <a:pt x="466" y="697"/>
                </a:lnTo>
                <a:lnTo>
                  <a:pt x="464" y="697"/>
                </a:lnTo>
                <a:lnTo>
                  <a:pt x="463" y="697"/>
                </a:lnTo>
                <a:lnTo>
                  <a:pt x="446" y="697"/>
                </a:lnTo>
                <a:lnTo>
                  <a:pt x="443" y="697"/>
                </a:lnTo>
                <a:lnTo>
                  <a:pt x="442" y="697"/>
                </a:lnTo>
                <a:lnTo>
                  <a:pt x="441" y="697"/>
                </a:lnTo>
                <a:lnTo>
                  <a:pt x="434" y="697"/>
                </a:lnTo>
                <a:lnTo>
                  <a:pt x="427" y="697"/>
                </a:lnTo>
                <a:lnTo>
                  <a:pt x="424" y="697"/>
                </a:lnTo>
                <a:lnTo>
                  <a:pt x="421" y="697"/>
                </a:lnTo>
                <a:lnTo>
                  <a:pt x="416" y="697"/>
                </a:lnTo>
                <a:lnTo>
                  <a:pt x="409" y="697"/>
                </a:lnTo>
                <a:lnTo>
                  <a:pt x="408" y="697"/>
                </a:lnTo>
                <a:lnTo>
                  <a:pt x="407" y="697"/>
                </a:lnTo>
                <a:lnTo>
                  <a:pt x="406" y="697"/>
                </a:lnTo>
                <a:lnTo>
                  <a:pt x="405" y="697"/>
                </a:lnTo>
                <a:lnTo>
                  <a:pt x="404" y="697"/>
                </a:lnTo>
                <a:lnTo>
                  <a:pt x="403" y="697"/>
                </a:lnTo>
                <a:lnTo>
                  <a:pt x="400" y="697"/>
                </a:lnTo>
                <a:lnTo>
                  <a:pt x="399" y="697"/>
                </a:lnTo>
                <a:lnTo>
                  <a:pt x="398" y="697"/>
                </a:lnTo>
                <a:lnTo>
                  <a:pt x="396" y="697"/>
                </a:lnTo>
                <a:lnTo>
                  <a:pt x="396" y="696"/>
                </a:lnTo>
                <a:lnTo>
                  <a:pt x="396" y="695"/>
                </a:lnTo>
                <a:lnTo>
                  <a:pt x="396" y="672"/>
                </a:lnTo>
                <a:lnTo>
                  <a:pt x="396" y="602"/>
                </a:lnTo>
                <a:lnTo>
                  <a:pt x="396" y="597"/>
                </a:lnTo>
                <a:lnTo>
                  <a:pt x="396" y="579"/>
                </a:lnTo>
                <a:lnTo>
                  <a:pt x="396" y="575"/>
                </a:lnTo>
                <a:lnTo>
                  <a:pt x="396" y="572"/>
                </a:lnTo>
                <a:lnTo>
                  <a:pt x="396" y="552"/>
                </a:lnTo>
                <a:lnTo>
                  <a:pt x="396" y="547"/>
                </a:lnTo>
                <a:lnTo>
                  <a:pt x="396" y="545"/>
                </a:lnTo>
                <a:lnTo>
                  <a:pt x="396" y="538"/>
                </a:lnTo>
                <a:lnTo>
                  <a:pt x="396" y="518"/>
                </a:lnTo>
                <a:lnTo>
                  <a:pt x="396" y="511"/>
                </a:lnTo>
                <a:lnTo>
                  <a:pt x="396" y="509"/>
                </a:lnTo>
                <a:lnTo>
                  <a:pt x="397" y="503"/>
                </a:lnTo>
                <a:lnTo>
                  <a:pt x="397" y="502"/>
                </a:lnTo>
                <a:lnTo>
                  <a:pt x="397" y="500"/>
                </a:lnTo>
                <a:lnTo>
                  <a:pt x="392" y="491"/>
                </a:lnTo>
                <a:lnTo>
                  <a:pt x="377" y="460"/>
                </a:lnTo>
                <a:lnTo>
                  <a:pt x="371" y="450"/>
                </a:lnTo>
                <a:lnTo>
                  <a:pt x="367" y="442"/>
                </a:lnTo>
                <a:lnTo>
                  <a:pt x="358" y="425"/>
                </a:lnTo>
                <a:lnTo>
                  <a:pt x="355" y="418"/>
                </a:lnTo>
                <a:lnTo>
                  <a:pt x="354" y="414"/>
                </a:lnTo>
                <a:lnTo>
                  <a:pt x="352" y="410"/>
                </a:lnTo>
                <a:lnTo>
                  <a:pt x="352" y="409"/>
                </a:lnTo>
                <a:lnTo>
                  <a:pt x="351" y="408"/>
                </a:lnTo>
                <a:lnTo>
                  <a:pt x="345" y="397"/>
                </a:lnTo>
                <a:lnTo>
                  <a:pt x="341" y="389"/>
                </a:lnTo>
                <a:lnTo>
                  <a:pt x="332" y="371"/>
                </a:lnTo>
                <a:lnTo>
                  <a:pt x="315" y="338"/>
                </a:lnTo>
                <a:lnTo>
                  <a:pt x="315" y="337"/>
                </a:lnTo>
                <a:lnTo>
                  <a:pt x="314" y="335"/>
                </a:lnTo>
                <a:lnTo>
                  <a:pt x="310" y="327"/>
                </a:lnTo>
                <a:lnTo>
                  <a:pt x="309" y="326"/>
                </a:lnTo>
                <a:lnTo>
                  <a:pt x="309" y="325"/>
                </a:lnTo>
                <a:lnTo>
                  <a:pt x="305" y="319"/>
                </a:lnTo>
                <a:lnTo>
                  <a:pt x="304" y="318"/>
                </a:lnTo>
                <a:lnTo>
                  <a:pt x="303" y="314"/>
                </a:lnTo>
                <a:lnTo>
                  <a:pt x="298" y="307"/>
                </a:lnTo>
                <a:lnTo>
                  <a:pt x="297" y="302"/>
                </a:lnTo>
                <a:lnTo>
                  <a:pt x="295" y="302"/>
                </a:lnTo>
                <a:lnTo>
                  <a:pt x="272" y="302"/>
                </a:lnTo>
                <a:lnTo>
                  <a:pt x="266" y="302"/>
                </a:lnTo>
                <a:lnTo>
                  <a:pt x="263" y="302"/>
                </a:lnTo>
                <a:lnTo>
                  <a:pt x="261" y="302"/>
                </a:lnTo>
                <a:lnTo>
                  <a:pt x="249" y="302"/>
                </a:lnTo>
                <a:lnTo>
                  <a:pt x="244" y="302"/>
                </a:lnTo>
                <a:lnTo>
                  <a:pt x="243" y="302"/>
                </a:lnTo>
                <a:lnTo>
                  <a:pt x="241" y="302"/>
                </a:lnTo>
                <a:lnTo>
                  <a:pt x="239" y="302"/>
                </a:lnTo>
                <a:lnTo>
                  <a:pt x="237" y="302"/>
                </a:lnTo>
                <a:lnTo>
                  <a:pt x="236" y="302"/>
                </a:lnTo>
                <a:lnTo>
                  <a:pt x="233" y="302"/>
                </a:lnTo>
                <a:lnTo>
                  <a:pt x="229" y="302"/>
                </a:lnTo>
                <a:lnTo>
                  <a:pt x="228" y="301"/>
                </a:lnTo>
                <a:lnTo>
                  <a:pt x="227" y="301"/>
                </a:lnTo>
                <a:lnTo>
                  <a:pt x="226" y="301"/>
                </a:lnTo>
                <a:lnTo>
                  <a:pt x="213" y="302"/>
                </a:lnTo>
                <a:lnTo>
                  <a:pt x="210" y="302"/>
                </a:lnTo>
                <a:lnTo>
                  <a:pt x="208" y="302"/>
                </a:lnTo>
                <a:lnTo>
                  <a:pt x="206" y="302"/>
                </a:lnTo>
                <a:lnTo>
                  <a:pt x="199" y="302"/>
                </a:lnTo>
                <a:lnTo>
                  <a:pt x="194" y="302"/>
                </a:lnTo>
                <a:lnTo>
                  <a:pt x="192" y="302"/>
                </a:lnTo>
                <a:lnTo>
                  <a:pt x="191" y="302"/>
                </a:lnTo>
                <a:lnTo>
                  <a:pt x="181" y="302"/>
                </a:lnTo>
                <a:lnTo>
                  <a:pt x="170" y="302"/>
                </a:lnTo>
                <a:lnTo>
                  <a:pt x="166" y="302"/>
                </a:lnTo>
                <a:lnTo>
                  <a:pt x="159" y="302"/>
                </a:lnTo>
                <a:lnTo>
                  <a:pt x="156" y="302"/>
                </a:lnTo>
                <a:lnTo>
                  <a:pt x="154" y="302"/>
                </a:lnTo>
                <a:lnTo>
                  <a:pt x="143" y="302"/>
                </a:lnTo>
                <a:lnTo>
                  <a:pt x="142" y="302"/>
                </a:lnTo>
                <a:lnTo>
                  <a:pt x="137" y="302"/>
                </a:lnTo>
                <a:lnTo>
                  <a:pt x="130" y="302"/>
                </a:lnTo>
                <a:lnTo>
                  <a:pt x="129" y="302"/>
                </a:lnTo>
                <a:lnTo>
                  <a:pt x="128" y="302"/>
                </a:lnTo>
                <a:lnTo>
                  <a:pt x="127" y="302"/>
                </a:lnTo>
                <a:lnTo>
                  <a:pt x="125" y="302"/>
                </a:lnTo>
                <a:lnTo>
                  <a:pt x="124" y="302"/>
                </a:lnTo>
                <a:lnTo>
                  <a:pt x="122" y="302"/>
                </a:lnTo>
                <a:lnTo>
                  <a:pt x="112" y="302"/>
                </a:lnTo>
                <a:lnTo>
                  <a:pt x="108" y="302"/>
                </a:lnTo>
                <a:lnTo>
                  <a:pt x="107" y="302"/>
                </a:lnTo>
                <a:lnTo>
                  <a:pt x="105" y="302"/>
                </a:lnTo>
                <a:lnTo>
                  <a:pt x="103" y="302"/>
                </a:lnTo>
                <a:lnTo>
                  <a:pt x="102" y="302"/>
                </a:lnTo>
                <a:lnTo>
                  <a:pt x="101" y="302"/>
                </a:lnTo>
                <a:lnTo>
                  <a:pt x="96" y="302"/>
                </a:lnTo>
                <a:lnTo>
                  <a:pt x="95" y="302"/>
                </a:lnTo>
                <a:lnTo>
                  <a:pt x="88" y="302"/>
                </a:lnTo>
                <a:lnTo>
                  <a:pt x="77" y="302"/>
                </a:lnTo>
                <a:lnTo>
                  <a:pt x="76" y="302"/>
                </a:lnTo>
                <a:lnTo>
                  <a:pt x="74" y="302"/>
                </a:lnTo>
                <a:lnTo>
                  <a:pt x="69" y="302"/>
                </a:lnTo>
                <a:lnTo>
                  <a:pt x="64" y="302"/>
                </a:lnTo>
                <a:lnTo>
                  <a:pt x="60" y="302"/>
                </a:lnTo>
                <a:lnTo>
                  <a:pt x="51" y="302"/>
                </a:lnTo>
                <a:lnTo>
                  <a:pt x="48" y="302"/>
                </a:lnTo>
                <a:lnTo>
                  <a:pt x="47" y="302"/>
                </a:lnTo>
                <a:lnTo>
                  <a:pt x="45" y="302"/>
                </a:lnTo>
                <a:lnTo>
                  <a:pt x="44" y="302"/>
                </a:lnTo>
                <a:lnTo>
                  <a:pt x="28" y="302"/>
                </a:lnTo>
                <a:lnTo>
                  <a:pt x="15" y="302"/>
                </a:lnTo>
                <a:lnTo>
                  <a:pt x="13" y="302"/>
                </a:lnTo>
                <a:lnTo>
                  <a:pt x="12" y="302"/>
                </a:lnTo>
                <a:lnTo>
                  <a:pt x="1" y="302"/>
                </a:lnTo>
                <a:lnTo>
                  <a:pt x="0" y="302"/>
                </a:lnTo>
                <a:lnTo>
                  <a:pt x="1" y="285"/>
                </a:lnTo>
                <a:lnTo>
                  <a:pt x="1" y="278"/>
                </a:lnTo>
                <a:lnTo>
                  <a:pt x="1" y="269"/>
                </a:lnTo>
                <a:lnTo>
                  <a:pt x="1" y="268"/>
                </a:lnTo>
                <a:lnTo>
                  <a:pt x="1" y="266"/>
                </a:lnTo>
                <a:lnTo>
                  <a:pt x="1" y="253"/>
                </a:lnTo>
                <a:lnTo>
                  <a:pt x="1" y="242"/>
                </a:lnTo>
                <a:lnTo>
                  <a:pt x="1" y="240"/>
                </a:lnTo>
                <a:lnTo>
                  <a:pt x="1" y="236"/>
                </a:lnTo>
                <a:lnTo>
                  <a:pt x="1" y="235"/>
                </a:lnTo>
                <a:lnTo>
                  <a:pt x="1" y="234"/>
                </a:lnTo>
                <a:lnTo>
                  <a:pt x="1" y="233"/>
                </a:lnTo>
                <a:lnTo>
                  <a:pt x="1" y="224"/>
                </a:lnTo>
                <a:lnTo>
                  <a:pt x="1" y="212"/>
                </a:lnTo>
                <a:lnTo>
                  <a:pt x="1" y="204"/>
                </a:lnTo>
                <a:lnTo>
                  <a:pt x="1" y="203"/>
                </a:lnTo>
                <a:lnTo>
                  <a:pt x="1" y="192"/>
                </a:lnTo>
                <a:lnTo>
                  <a:pt x="1" y="186"/>
                </a:lnTo>
                <a:lnTo>
                  <a:pt x="1" y="179"/>
                </a:lnTo>
                <a:lnTo>
                  <a:pt x="1" y="170"/>
                </a:lnTo>
                <a:lnTo>
                  <a:pt x="0" y="160"/>
                </a:lnTo>
                <a:lnTo>
                  <a:pt x="0" y="154"/>
                </a:lnTo>
                <a:lnTo>
                  <a:pt x="0" y="153"/>
                </a:lnTo>
                <a:lnTo>
                  <a:pt x="0" y="129"/>
                </a:lnTo>
                <a:lnTo>
                  <a:pt x="0" y="127"/>
                </a:lnTo>
                <a:lnTo>
                  <a:pt x="0" y="117"/>
                </a:lnTo>
                <a:lnTo>
                  <a:pt x="0" y="92"/>
                </a:lnTo>
                <a:lnTo>
                  <a:pt x="0" y="91"/>
                </a:lnTo>
                <a:lnTo>
                  <a:pt x="0" y="90"/>
                </a:lnTo>
                <a:lnTo>
                  <a:pt x="1" y="86"/>
                </a:lnTo>
                <a:lnTo>
                  <a:pt x="1" y="85"/>
                </a:lnTo>
                <a:lnTo>
                  <a:pt x="1" y="83"/>
                </a:lnTo>
                <a:lnTo>
                  <a:pt x="1" y="81"/>
                </a:lnTo>
                <a:lnTo>
                  <a:pt x="1" y="76"/>
                </a:lnTo>
                <a:lnTo>
                  <a:pt x="1" y="70"/>
                </a:lnTo>
                <a:lnTo>
                  <a:pt x="1" y="69"/>
                </a:lnTo>
                <a:lnTo>
                  <a:pt x="1" y="57"/>
                </a:lnTo>
                <a:lnTo>
                  <a:pt x="1" y="23"/>
                </a:lnTo>
                <a:lnTo>
                  <a:pt x="1" y="18"/>
                </a:lnTo>
                <a:lnTo>
                  <a:pt x="0" y="8"/>
                </a:lnTo>
                <a:lnTo>
                  <a:pt x="0" y="6"/>
                </a:lnTo>
                <a:lnTo>
                  <a:pt x="0" y="4"/>
                </a:lnTo>
                <a:lnTo>
                  <a:pt x="2" y="4"/>
                </a:lnTo>
                <a:lnTo>
                  <a:pt x="9" y="4"/>
                </a:lnTo>
                <a:lnTo>
                  <a:pt x="13" y="4"/>
                </a:lnTo>
                <a:lnTo>
                  <a:pt x="16" y="4"/>
                </a:lnTo>
                <a:lnTo>
                  <a:pt x="18" y="4"/>
                </a:lnTo>
                <a:lnTo>
                  <a:pt x="20" y="4"/>
                </a:lnTo>
                <a:lnTo>
                  <a:pt x="21" y="4"/>
                </a:lnTo>
                <a:lnTo>
                  <a:pt x="26" y="4"/>
                </a:lnTo>
                <a:lnTo>
                  <a:pt x="27" y="4"/>
                </a:lnTo>
                <a:lnTo>
                  <a:pt x="27" y="6"/>
                </a:lnTo>
                <a:lnTo>
                  <a:pt x="29" y="6"/>
                </a:lnTo>
                <a:lnTo>
                  <a:pt x="30" y="6"/>
                </a:lnTo>
                <a:lnTo>
                  <a:pt x="33" y="6"/>
                </a:lnTo>
                <a:lnTo>
                  <a:pt x="37" y="6"/>
                </a:lnTo>
                <a:lnTo>
                  <a:pt x="38" y="6"/>
                </a:lnTo>
                <a:lnTo>
                  <a:pt x="44" y="4"/>
                </a:lnTo>
                <a:lnTo>
                  <a:pt x="47" y="4"/>
                </a:lnTo>
                <a:lnTo>
                  <a:pt x="53" y="4"/>
                </a:lnTo>
                <a:lnTo>
                  <a:pt x="55" y="4"/>
                </a:lnTo>
                <a:lnTo>
                  <a:pt x="56" y="4"/>
                </a:lnTo>
                <a:lnTo>
                  <a:pt x="58" y="4"/>
                </a:lnTo>
                <a:lnTo>
                  <a:pt x="61" y="4"/>
                </a:lnTo>
                <a:lnTo>
                  <a:pt x="62" y="4"/>
                </a:lnTo>
                <a:lnTo>
                  <a:pt x="67" y="4"/>
                </a:lnTo>
                <a:lnTo>
                  <a:pt x="69" y="4"/>
                </a:lnTo>
                <a:lnTo>
                  <a:pt x="72" y="4"/>
                </a:lnTo>
                <a:lnTo>
                  <a:pt x="73" y="4"/>
                </a:lnTo>
                <a:lnTo>
                  <a:pt x="77" y="4"/>
                </a:lnTo>
                <a:lnTo>
                  <a:pt x="78" y="4"/>
                </a:lnTo>
                <a:lnTo>
                  <a:pt x="79" y="4"/>
                </a:lnTo>
                <a:lnTo>
                  <a:pt x="80" y="4"/>
                </a:lnTo>
                <a:lnTo>
                  <a:pt x="82" y="4"/>
                </a:lnTo>
                <a:lnTo>
                  <a:pt x="85" y="4"/>
                </a:lnTo>
                <a:lnTo>
                  <a:pt x="87" y="4"/>
                </a:lnTo>
                <a:lnTo>
                  <a:pt x="96" y="4"/>
                </a:lnTo>
                <a:lnTo>
                  <a:pt x="99" y="4"/>
                </a:lnTo>
                <a:lnTo>
                  <a:pt x="106" y="4"/>
                </a:lnTo>
                <a:lnTo>
                  <a:pt x="115" y="4"/>
                </a:lnTo>
                <a:lnTo>
                  <a:pt x="120" y="4"/>
                </a:lnTo>
                <a:lnTo>
                  <a:pt x="122" y="4"/>
                </a:lnTo>
                <a:lnTo>
                  <a:pt x="123" y="4"/>
                </a:lnTo>
                <a:lnTo>
                  <a:pt x="125" y="4"/>
                </a:lnTo>
                <a:lnTo>
                  <a:pt x="130" y="4"/>
                </a:lnTo>
                <a:lnTo>
                  <a:pt x="132" y="4"/>
                </a:lnTo>
                <a:lnTo>
                  <a:pt x="138" y="4"/>
                </a:lnTo>
                <a:lnTo>
                  <a:pt x="143" y="4"/>
                </a:lnTo>
                <a:lnTo>
                  <a:pt x="146" y="4"/>
                </a:lnTo>
                <a:lnTo>
                  <a:pt x="147" y="4"/>
                </a:lnTo>
                <a:lnTo>
                  <a:pt x="148" y="4"/>
                </a:lnTo>
                <a:lnTo>
                  <a:pt x="150" y="4"/>
                </a:lnTo>
                <a:lnTo>
                  <a:pt x="157" y="4"/>
                </a:lnTo>
                <a:lnTo>
                  <a:pt x="158" y="4"/>
                </a:lnTo>
                <a:lnTo>
                  <a:pt x="159" y="4"/>
                </a:lnTo>
                <a:lnTo>
                  <a:pt x="166" y="4"/>
                </a:lnTo>
                <a:lnTo>
                  <a:pt x="167" y="4"/>
                </a:lnTo>
                <a:lnTo>
                  <a:pt x="198" y="4"/>
                </a:lnTo>
                <a:lnTo>
                  <a:pt x="200" y="4"/>
                </a:lnTo>
                <a:lnTo>
                  <a:pt x="205" y="4"/>
                </a:lnTo>
                <a:lnTo>
                  <a:pt x="219" y="4"/>
                </a:lnTo>
                <a:lnTo>
                  <a:pt x="225" y="4"/>
                </a:lnTo>
                <a:lnTo>
                  <a:pt x="226" y="4"/>
                </a:lnTo>
                <a:lnTo>
                  <a:pt x="227" y="4"/>
                </a:lnTo>
                <a:lnTo>
                  <a:pt x="229" y="4"/>
                </a:lnTo>
                <a:lnTo>
                  <a:pt x="231" y="4"/>
                </a:lnTo>
                <a:lnTo>
                  <a:pt x="233" y="4"/>
                </a:lnTo>
                <a:lnTo>
                  <a:pt x="236" y="4"/>
                </a:lnTo>
                <a:lnTo>
                  <a:pt x="239" y="4"/>
                </a:lnTo>
                <a:lnTo>
                  <a:pt x="240" y="4"/>
                </a:lnTo>
                <a:lnTo>
                  <a:pt x="241" y="4"/>
                </a:lnTo>
                <a:lnTo>
                  <a:pt x="245" y="4"/>
                </a:lnTo>
                <a:lnTo>
                  <a:pt x="268" y="4"/>
                </a:lnTo>
                <a:lnTo>
                  <a:pt x="269" y="4"/>
                </a:lnTo>
                <a:lnTo>
                  <a:pt x="270" y="4"/>
                </a:lnTo>
                <a:lnTo>
                  <a:pt x="271" y="4"/>
                </a:lnTo>
                <a:lnTo>
                  <a:pt x="272" y="4"/>
                </a:lnTo>
                <a:lnTo>
                  <a:pt x="274" y="3"/>
                </a:lnTo>
                <a:lnTo>
                  <a:pt x="274" y="4"/>
                </a:lnTo>
                <a:lnTo>
                  <a:pt x="274" y="3"/>
                </a:lnTo>
                <a:lnTo>
                  <a:pt x="275" y="3"/>
                </a:lnTo>
                <a:lnTo>
                  <a:pt x="276" y="3"/>
                </a:lnTo>
                <a:lnTo>
                  <a:pt x="278" y="3"/>
                </a:lnTo>
                <a:lnTo>
                  <a:pt x="279" y="3"/>
                </a:lnTo>
                <a:lnTo>
                  <a:pt x="280" y="3"/>
                </a:lnTo>
                <a:lnTo>
                  <a:pt x="282" y="3"/>
                </a:lnTo>
                <a:lnTo>
                  <a:pt x="283" y="3"/>
                </a:lnTo>
                <a:lnTo>
                  <a:pt x="284" y="3"/>
                </a:lnTo>
                <a:lnTo>
                  <a:pt x="285" y="3"/>
                </a:lnTo>
                <a:lnTo>
                  <a:pt x="287" y="3"/>
                </a:lnTo>
                <a:lnTo>
                  <a:pt x="292" y="3"/>
                </a:lnTo>
                <a:lnTo>
                  <a:pt x="311" y="3"/>
                </a:lnTo>
                <a:lnTo>
                  <a:pt x="319" y="3"/>
                </a:lnTo>
                <a:lnTo>
                  <a:pt x="320" y="3"/>
                </a:lnTo>
                <a:lnTo>
                  <a:pt x="321" y="3"/>
                </a:lnTo>
                <a:lnTo>
                  <a:pt x="322" y="3"/>
                </a:lnTo>
                <a:lnTo>
                  <a:pt x="324" y="3"/>
                </a:lnTo>
                <a:lnTo>
                  <a:pt x="326" y="3"/>
                </a:lnTo>
                <a:lnTo>
                  <a:pt x="327" y="3"/>
                </a:lnTo>
                <a:lnTo>
                  <a:pt x="334" y="3"/>
                </a:lnTo>
                <a:lnTo>
                  <a:pt x="335" y="3"/>
                </a:lnTo>
                <a:lnTo>
                  <a:pt x="345" y="4"/>
                </a:lnTo>
                <a:lnTo>
                  <a:pt x="346" y="4"/>
                </a:lnTo>
                <a:lnTo>
                  <a:pt x="353" y="3"/>
                </a:lnTo>
                <a:lnTo>
                  <a:pt x="358" y="3"/>
                </a:lnTo>
                <a:lnTo>
                  <a:pt x="369" y="3"/>
                </a:lnTo>
                <a:lnTo>
                  <a:pt x="370" y="3"/>
                </a:lnTo>
                <a:lnTo>
                  <a:pt x="371" y="3"/>
                </a:lnTo>
                <a:lnTo>
                  <a:pt x="372" y="3"/>
                </a:lnTo>
                <a:lnTo>
                  <a:pt x="373" y="3"/>
                </a:lnTo>
                <a:lnTo>
                  <a:pt x="374" y="3"/>
                </a:lnTo>
                <a:lnTo>
                  <a:pt x="375" y="3"/>
                </a:lnTo>
                <a:lnTo>
                  <a:pt x="381" y="3"/>
                </a:lnTo>
                <a:lnTo>
                  <a:pt x="382" y="3"/>
                </a:lnTo>
                <a:lnTo>
                  <a:pt x="395" y="4"/>
                </a:lnTo>
                <a:lnTo>
                  <a:pt x="403" y="4"/>
                </a:lnTo>
                <a:lnTo>
                  <a:pt x="410" y="4"/>
                </a:lnTo>
                <a:lnTo>
                  <a:pt x="422" y="4"/>
                </a:lnTo>
                <a:lnTo>
                  <a:pt x="425" y="4"/>
                </a:lnTo>
                <a:lnTo>
                  <a:pt x="426" y="4"/>
                </a:lnTo>
                <a:lnTo>
                  <a:pt x="433" y="4"/>
                </a:lnTo>
                <a:lnTo>
                  <a:pt x="434" y="4"/>
                </a:lnTo>
                <a:lnTo>
                  <a:pt x="436" y="4"/>
                </a:lnTo>
                <a:lnTo>
                  <a:pt x="438" y="4"/>
                </a:lnTo>
                <a:lnTo>
                  <a:pt x="439" y="4"/>
                </a:lnTo>
                <a:lnTo>
                  <a:pt x="440" y="4"/>
                </a:lnTo>
                <a:lnTo>
                  <a:pt x="444" y="4"/>
                </a:lnTo>
                <a:lnTo>
                  <a:pt x="451" y="4"/>
                </a:lnTo>
                <a:lnTo>
                  <a:pt x="468" y="4"/>
                </a:lnTo>
                <a:lnTo>
                  <a:pt x="487" y="4"/>
                </a:lnTo>
                <a:lnTo>
                  <a:pt x="500" y="4"/>
                </a:lnTo>
                <a:lnTo>
                  <a:pt x="501" y="4"/>
                </a:lnTo>
                <a:lnTo>
                  <a:pt x="503" y="4"/>
                </a:lnTo>
                <a:lnTo>
                  <a:pt x="504" y="4"/>
                </a:lnTo>
                <a:lnTo>
                  <a:pt x="505" y="4"/>
                </a:lnTo>
                <a:lnTo>
                  <a:pt x="508" y="4"/>
                </a:lnTo>
                <a:lnTo>
                  <a:pt x="528" y="4"/>
                </a:lnTo>
                <a:lnTo>
                  <a:pt x="561" y="4"/>
                </a:lnTo>
                <a:lnTo>
                  <a:pt x="594" y="3"/>
                </a:lnTo>
                <a:lnTo>
                  <a:pt x="594" y="2"/>
                </a:lnTo>
                <a:lnTo>
                  <a:pt x="599" y="2"/>
                </a:lnTo>
                <a:lnTo>
                  <a:pt x="610" y="2"/>
                </a:lnTo>
                <a:lnTo>
                  <a:pt x="623" y="2"/>
                </a:lnTo>
                <a:lnTo>
                  <a:pt x="625" y="2"/>
                </a:lnTo>
                <a:lnTo>
                  <a:pt x="629" y="1"/>
                </a:lnTo>
                <a:lnTo>
                  <a:pt x="631" y="1"/>
                </a:lnTo>
                <a:lnTo>
                  <a:pt x="634" y="1"/>
                </a:lnTo>
                <a:lnTo>
                  <a:pt x="645" y="1"/>
                </a:lnTo>
                <a:lnTo>
                  <a:pt x="648" y="1"/>
                </a:lnTo>
                <a:lnTo>
                  <a:pt x="651" y="1"/>
                </a:lnTo>
                <a:lnTo>
                  <a:pt x="655" y="1"/>
                </a:lnTo>
                <a:lnTo>
                  <a:pt x="656" y="1"/>
                </a:lnTo>
                <a:lnTo>
                  <a:pt x="663" y="1"/>
                </a:lnTo>
                <a:lnTo>
                  <a:pt x="681" y="1"/>
                </a:lnTo>
                <a:lnTo>
                  <a:pt x="688" y="1"/>
                </a:lnTo>
                <a:lnTo>
                  <a:pt x="689" y="1"/>
                </a:lnTo>
                <a:lnTo>
                  <a:pt x="692" y="1"/>
                </a:lnTo>
                <a:lnTo>
                  <a:pt x="693" y="1"/>
                </a:lnTo>
                <a:lnTo>
                  <a:pt x="694" y="1"/>
                </a:lnTo>
                <a:lnTo>
                  <a:pt x="697" y="1"/>
                </a:lnTo>
                <a:lnTo>
                  <a:pt x="698" y="1"/>
                </a:lnTo>
                <a:lnTo>
                  <a:pt x="699" y="1"/>
                </a:lnTo>
                <a:lnTo>
                  <a:pt x="700" y="1"/>
                </a:lnTo>
                <a:lnTo>
                  <a:pt x="702" y="1"/>
                </a:lnTo>
                <a:lnTo>
                  <a:pt x="705" y="1"/>
                </a:lnTo>
                <a:lnTo>
                  <a:pt x="707" y="1"/>
                </a:lnTo>
                <a:lnTo>
                  <a:pt x="707" y="2"/>
                </a:lnTo>
                <a:lnTo>
                  <a:pt x="708" y="2"/>
                </a:lnTo>
                <a:lnTo>
                  <a:pt x="710" y="2"/>
                </a:lnTo>
                <a:lnTo>
                  <a:pt x="713" y="2"/>
                </a:lnTo>
                <a:lnTo>
                  <a:pt x="717" y="2"/>
                </a:lnTo>
                <a:lnTo>
                  <a:pt x="719" y="2"/>
                </a:lnTo>
                <a:lnTo>
                  <a:pt x="726" y="2"/>
                </a:lnTo>
                <a:lnTo>
                  <a:pt x="729" y="2"/>
                </a:lnTo>
                <a:lnTo>
                  <a:pt x="740" y="2"/>
                </a:lnTo>
                <a:lnTo>
                  <a:pt x="746" y="2"/>
                </a:lnTo>
                <a:lnTo>
                  <a:pt x="749" y="2"/>
                </a:lnTo>
                <a:lnTo>
                  <a:pt x="753" y="2"/>
                </a:lnTo>
                <a:lnTo>
                  <a:pt x="756" y="2"/>
                </a:lnTo>
                <a:lnTo>
                  <a:pt x="757" y="2"/>
                </a:lnTo>
                <a:lnTo>
                  <a:pt x="758" y="2"/>
                </a:lnTo>
                <a:lnTo>
                  <a:pt x="761" y="2"/>
                </a:lnTo>
                <a:lnTo>
                  <a:pt x="767" y="2"/>
                </a:lnTo>
                <a:lnTo>
                  <a:pt x="770" y="2"/>
                </a:lnTo>
                <a:lnTo>
                  <a:pt x="771" y="2"/>
                </a:lnTo>
                <a:lnTo>
                  <a:pt x="775" y="2"/>
                </a:lnTo>
                <a:lnTo>
                  <a:pt x="785" y="2"/>
                </a:lnTo>
                <a:lnTo>
                  <a:pt x="788" y="2"/>
                </a:lnTo>
                <a:lnTo>
                  <a:pt x="789" y="2"/>
                </a:lnTo>
                <a:lnTo>
                  <a:pt x="791" y="2"/>
                </a:lnTo>
                <a:lnTo>
                  <a:pt x="796" y="2"/>
                </a:lnTo>
                <a:lnTo>
                  <a:pt x="798" y="2"/>
                </a:lnTo>
                <a:lnTo>
                  <a:pt x="800" y="2"/>
                </a:lnTo>
                <a:lnTo>
                  <a:pt x="803" y="2"/>
                </a:lnTo>
                <a:lnTo>
                  <a:pt x="809" y="2"/>
                </a:lnTo>
                <a:lnTo>
                  <a:pt x="811" y="2"/>
                </a:lnTo>
                <a:lnTo>
                  <a:pt x="813" y="2"/>
                </a:lnTo>
                <a:lnTo>
                  <a:pt x="814" y="2"/>
                </a:lnTo>
                <a:lnTo>
                  <a:pt x="815" y="2"/>
                </a:lnTo>
                <a:lnTo>
                  <a:pt x="817" y="2"/>
                </a:lnTo>
                <a:lnTo>
                  <a:pt x="818" y="2"/>
                </a:lnTo>
                <a:lnTo>
                  <a:pt x="819" y="2"/>
                </a:lnTo>
                <a:lnTo>
                  <a:pt x="825" y="2"/>
                </a:lnTo>
                <a:lnTo>
                  <a:pt x="828" y="2"/>
                </a:lnTo>
                <a:lnTo>
                  <a:pt x="829" y="2"/>
                </a:lnTo>
                <a:lnTo>
                  <a:pt x="831" y="2"/>
                </a:lnTo>
                <a:lnTo>
                  <a:pt x="834" y="2"/>
                </a:lnTo>
                <a:lnTo>
                  <a:pt x="840" y="2"/>
                </a:lnTo>
                <a:lnTo>
                  <a:pt x="862" y="2"/>
                </a:lnTo>
                <a:lnTo>
                  <a:pt x="864" y="2"/>
                </a:lnTo>
                <a:lnTo>
                  <a:pt x="874" y="1"/>
                </a:lnTo>
                <a:lnTo>
                  <a:pt x="877" y="1"/>
                </a:lnTo>
                <a:lnTo>
                  <a:pt x="878" y="1"/>
                </a:lnTo>
                <a:lnTo>
                  <a:pt x="881" y="1"/>
                </a:lnTo>
                <a:lnTo>
                  <a:pt x="882" y="1"/>
                </a:lnTo>
                <a:lnTo>
                  <a:pt x="884" y="1"/>
                </a:lnTo>
                <a:lnTo>
                  <a:pt x="886" y="1"/>
                </a:lnTo>
                <a:lnTo>
                  <a:pt x="887" y="1"/>
                </a:lnTo>
                <a:lnTo>
                  <a:pt x="888" y="1"/>
                </a:lnTo>
                <a:lnTo>
                  <a:pt x="899" y="1"/>
                </a:lnTo>
                <a:lnTo>
                  <a:pt x="908" y="1"/>
                </a:lnTo>
                <a:lnTo>
                  <a:pt x="915" y="1"/>
                </a:lnTo>
                <a:lnTo>
                  <a:pt x="918" y="1"/>
                </a:lnTo>
                <a:lnTo>
                  <a:pt x="927" y="1"/>
                </a:lnTo>
                <a:lnTo>
                  <a:pt x="931" y="1"/>
                </a:lnTo>
                <a:lnTo>
                  <a:pt x="932" y="1"/>
                </a:lnTo>
                <a:lnTo>
                  <a:pt x="933" y="1"/>
                </a:lnTo>
                <a:lnTo>
                  <a:pt x="934" y="1"/>
                </a:lnTo>
                <a:lnTo>
                  <a:pt x="935" y="1"/>
                </a:lnTo>
                <a:lnTo>
                  <a:pt x="937" y="1"/>
                </a:lnTo>
                <a:lnTo>
                  <a:pt x="939" y="1"/>
                </a:lnTo>
                <a:lnTo>
                  <a:pt x="941" y="1"/>
                </a:lnTo>
                <a:lnTo>
                  <a:pt x="956" y="1"/>
                </a:lnTo>
                <a:lnTo>
                  <a:pt x="958" y="1"/>
                </a:lnTo>
                <a:lnTo>
                  <a:pt x="960" y="1"/>
                </a:lnTo>
                <a:lnTo>
                  <a:pt x="961" y="1"/>
                </a:lnTo>
                <a:lnTo>
                  <a:pt x="963" y="1"/>
                </a:lnTo>
                <a:lnTo>
                  <a:pt x="964" y="1"/>
                </a:lnTo>
                <a:lnTo>
                  <a:pt x="966" y="1"/>
                </a:lnTo>
                <a:lnTo>
                  <a:pt x="969" y="1"/>
                </a:lnTo>
                <a:lnTo>
                  <a:pt x="973" y="1"/>
                </a:lnTo>
                <a:lnTo>
                  <a:pt x="975" y="1"/>
                </a:lnTo>
                <a:lnTo>
                  <a:pt x="977" y="1"/>
                </a:lnTo>
                <a:lnTo>
                  <a:pt x="983" y="1"/>
                </a:lnTo>
                <a:lnTo>
                  <a:pt x="984" y="1"/>
                </a:lnTo>
                <a:lnTo>
                  <a:pt x="987" y="1"/>
                </a:lnTo>
                <a:lnTo>
                  <a:pt x="995" y="1"/>
                </a:lnTo>
                <a:lnTo>
                  <a:pt x="998" y="1"/>
                </a:lnTo>
                <a:lnTo>
                  <a:pt x="999" y="1"/>
                </a:lnTo>
                <a:lnTo>
                  <a:pt x="1000" y="1"/>
                </a:lnTo>
                <a:lnTo>
                  <a:pt x="1003" y="1"/>
                </a:lnTo>
                <a:lnTo>
                  <a:pt x="1004" y="1"/>
                </a:lnTo>
                <a:lnTo>
                  <a:pt x="1006" y="1"/>
                </a:lnTo>
                <a:lnTo>
                  <a:pt x="1009" y="1"/>
                </a:lnTo>
                <a:lnTo>
                  <a:pt x="1010" y="1"/>
                </a:lnTo>
                <a:lnTo>
                  <a:pt x="1012" y="1"/>
                </a:lnTo>
                <a:lnTo>
                  <a:pt x="1016" y="1"/>
                </a:lnTo>
                <a:lnTo>
                  <a:pt x="1021" y="1"/>
                </a:lnTo>
                <a:lnTo>
                  <a:pt x="1022" y="1"/>
                </a:lnTo>
                <a:lnTo>
                  <a:pt x="1024" y="1"/>
                </a:lnTo>
                <a:lnTo>
                  <a:pt x="1026" y="1"/>
                </a:lnTo>
                <a:lnTo>
                  <a:pt x="1028" y="1"/>
                </a:lnTo>
                <a:lnTo>
                  <a:pt x="1029" y="1"/>
                </a:lnTo>
                <a:lnTo>
                  <a:pt x="1030" y="1"/>
                </a:lnTo>
                <a:lnTo>
                  <a:pt x="1032" y="1"/>
                </a:lnTo>
                <a:lnTo>
                  <a:pt x="1033" y="1"/>
                </a:lnTo>
                <a:lnTo>
                  <a:pt x="1034" y="1"/>
                </a:lnTo>
                <a:lnTo>
                  <a:pt x="1035" y="1"/>
                </a:lnTo>
                <a:lnTo>
                  <a:pt x="1047" y="1"/>
                </a:lnTo>
                <a:lnTo>
                  <a:pt x="1056" y="1"/>
                </a:lnTo>
                <a:lnTo>
                  <a:pt x="1059" y="1"/>
                </a:lnTo>
                <a:lnTo>
                  <a:pt x="1060" y="1"/>
                </a:lnTo>
                <a:lnTo>
                  <a:pt x="1071" y="1"/>
                </a:lnTo>
                <a:lnTo>
                  <a:pt x="1084" y="1"/>
                </a:lnTo>
                <a:lnTo>
                  <a:pt x="1085" y="1"/>
                </a:lnTo>
                <a:lnTo>
                  <a:pt x="1096" y="1"/>
                </a:lnTo>
                <a:lnTo>
                  <a:pt x="1108" y="1"/>
                </a:lnTo>
                <a:lnTo>
                  <a:pt x="1111" y="1"/>
                </a:lnTo>
                <a:lnTo>
                  <a:pt x="1114" y="1"/>
                </a:lnTo>
                <a:lnTo>
                  <a:pt x="1120" y="1"/>
                </a:lnTo>
                <a:lnTo>
                  <a:pt x="1121" y="1"/>
                </a:lnTo>
                <a:lnTo>
                  <a:pt x="1133" y="1"/>
                </a:lnTo>
                <a:lnTo>
                  <a:pt x="1146" y="1"/>
                </a:lnTo>
                <a:lnTo>
                  <a:pt x="1155" y="1"/>
                </a:lnTo>
                <a:lnTo>
                  <a:pt x="1157" y="1"/>
                </a:lnTo>
                <a:lnTo>
                  <a:pt x="1162" y="1"/>
                </a:lnTo>
                <a:lnTo>
                  <a:pt x="1170" y="1"/>
                </a:lnTo>
                <a:lnTo>
                  <a:pt x="1171" y="1"/>
                </a:lnTo>
                <a:lnTo>
                  <a:pt x="1177" y="1"/>
                </a:lnTo>
                <a:lnTo>
                  <a:pt x="1181" y="1"/>
                </a:lnTo>
                <a:lnTo>
                  <a:pt x="1182" y="1"/>
                </a:lnTo>
                <a:lnTo>
                  <a:pt x="1183" y="1"/>
                </a:lnTo>
                <a:lnTo>
                  <a:pt x="1184" y="1"/>
                </a:lnTo>
                <a:lnTo>
                  <a:pt x="1187" y="1"/>
                </a:lnTo>
                <a:lnTo>
                  <a:pt x="1188" y="1"/>
                </a:lnTo>
                <a:lnTo>
                  <a:pt x="1189" y="1"/>
                </a:lnTo>
                <a:lnTo>
                  <a:pt x="1190" y="1"/>
                </a:lnTo>
                <a:lnTo>
                  <a:pt x="1200" y="1"/>
                </a:lnTo>
                <a:lnTo>
                  <a:pt x="1201" y="1"/>
                </a:lnTo>
                <a:lnTo>
                  <a:pt x="1203" y="1"/>
                </a:lnTo>
                <a:lnTo>
                  <a:pt x="1205" y="1"/>
                </a:lnTo>
                <a:lnTo>
                  <a:pt x="1206" y="1"/>
                </a:lnTo>
                <a:lnTo>
                  <a:pt x="1207" y="1"/>
                </a:lnTo>
                <a:lnTo>
                  <a:pt x="1210" y="1"/>
                </a:lnTo>
                <a:lnTo>
                  <a:pt x="1213" y="1"/>
                </a:lnTo>
                <a:lnTo>
                  <a:pt x="1214" y="1"/>
                </a:lnTo>
                <a:lnTo>
                  <a:pt x="1215" y="1"/>
                </a:lnTo>
                <a:lnTo>
                  <a:pt x="1218" y="1"/>
                </a:lnTo>
                <a:lnTo>
                  <a:pt x="1227" y="1"/>
                </a:lnTo>
                <a:lnTo>
                  <a:pt x="1235" y="1"/>
                </a:lnTo>
                <a:lnTo>
                  <a:pt x="1236" y="1"/>
                </a:lnTo>
                <a:lnTo>
                  <a:pt x="1240" y="1"/>
                </a:lnTo>
                <a:lnTo>
                  <a:pt x="1241" y="1"/>
                </a:lnTo>
                <a:lnTo>
                  <a:pt x="1242" y="1"/>
                </a:lnTo>
                <a:lnTo>
                  <a:pt x="1243" y="1"/>
                </a:lnTo>
                <a:lnTo>
                  <a:pt x="1244" y="1"/>
                </a:lnTo>
                <a:lnTo>
                  <a:pt x="1246" y="1"/>
                </a:lnTo>
                <a:lnTo>
                  <a:pt x="1252" y="1"/>
                </a:lnTo>
                <a:lnTo>
                  <a:pt x="1253" y="1"/>
                </a:lnTo>
                <a:lnTo>
                  <a:pt x="1254" y="1"/>
                </a:lnTo>
                <a:lnTo>
                  <a:pt x="1257" y="1"/>
                </a:lnTo>
                <a:lnTo>
                  <a:pt x="1258" y="1"/>
                </a:lnTo>
                <a:lnTo>
                  <a:pt x="1259" y="1"/>
                </a:lnTo>
                <a:lnTo>
                  <a:pt x="1261" y="1"/>
                </a:lnTo>
                <a:lnTo>
                  <a:pt x="1262" y="1"/>
                </a:lnTo>
                <a:lnTo>
                  <a:pt x="1263" y="1"/>
                </a:lnTo>
                <a:lnTo>
                  <a:pt x="1265" y="1"/>
                </a:lnTo>
                <a:lnTo>
                  <a:pt x="1266" y="1"/>
                </a:lnTo>
                <a:lnTo>
                  <a:pt x="1283" y="1"/>
                </a:lnTo>
                <a:lnTo>
                  <a:pt x="1301" y="1"/>
                </a:lnTo>
                <a:lnTo>
                  <a:pt x="1321" y="1"/>
                </a:lnTo>
                <a:lnTo>
                  <a:pt x="1328" y="1"/>
                </a:lnTo>
                <a:lnTo>
                  <a:pt x="1340" y="1"/>
                </a:lnTo>
                <a:lnTo>
                  <a:pt x="1365" y="1"/>
                </a:lnTo>
                <a:lnTo>
                  <a:pt x="1437" y="1"/>
                </a:lnTo>
                <a:lnTo>
                  <a:pt x="1438" y="1"/>
                </a:lnTo>
                <a:lnTo>
                  <a:pt x="1464" y="1"/>
                </a:lnTo>
                <a:lnTo>
                  <a:pt x="1466" y="1"/>
                </a:lnTo>
                <a:lnTo>
                  <a:pt x="1468" y="1"/>
                </a:lnTo>
                <a:lnTo>
                  <a:pt x="1469" y="1"/>
                </a:lnTo>
                <a:lnTo>
                  <a:pt x="1473" y="1"/>
                </a:lnTo>
                <a:lnTo>
                  <a:pt x="1524" y="1"/>
                </a:lnTo>
                <a:lnTo>
                  <a:pt x="1530" y="1"/>
                </a:lnTo>
                <a:lnTo>
                  <a:pt x="1533" y="1"/>
                </a:lnTo>
                <a:lnTo>
                  <a:pt x="1535" y="1"/>
                </a:lnTo>
                <a:lnTo>
                  <a:pt x="1541" y="1"/>
                </a:lnTo>
                <a:lnTo>
                  <a:pt x="1542" y="1"/>
                </a:lnTo>
                <a:lnTo>
                  <a:pt x="1544" y="1"/>
                </a:lnTo>
                <a:lnTo>
                  <a:pt x="1546" y="1"/>
                </a:lnTo>
                <a:lnTo>
                  <a:pt x="1567" y="1"/>
                </a:lnTo>
                <a:lnTo>
                  <a:pt x="1576" y="1"/>
                </a:lnTo>
                <a:lnTo>
                  <a:pt x="1584" y="1"/>
                </a:lnTo>
                <a:lnTo>
                  <a:pt x="1585" y="1"/>
                </a:lnTo>
                <a:lnTo>
                  <a:pt x="1593" y="1"/>
                </a:lnTo>
                <a:lnTo>
                  <a:pt x="1602" y="1"/>
                </a:lnTo>
                <a:lnTo>
                  <a:pt x="1612" y="1"/>
                </a:lnTo>
                <a:lnTo>
                  <a:pt x="1640" y="1"/>
                </a:lnTo>
                <a:lnTo>
                  <a:pt x="1655" y="1"/>
                </a:lnTo>
                <a:lnTo>
                  <a:pt x="1657" y="1"/>
                </a:lnTo>
                <a:lnTo>
                  <a:pt x="1659" y="1"/>
                </a:lnTo>
                <a:lnTo>
                  <a:pt x="1661" y="1"/>
                </a:lnTo>
                <a:lnTo>
                  <a:pt x="1662" y="1"/>
                </a:lnTo>
                <a:lnTo>
                  <a:pt x="1667" y="1"/>
                </a:lnTo>
                <a:lnTo>
                  <a:pt x="1671" y="1"/>
                </a:lnTo>
                <a:lnTo>
                  <a:pt x="1673" y="1"/>
                </a:lnTo>
                <a:lnTo>
                  <a:pt x="1674" y="1"/>
                </a:lnTo>
                <a:lnTo>
                  <a:pt x="1676" y="1"/>
                </a:lnTo>
                <a:lnTo>
                  <a:pt x="1677" y="1"/>
                </a:lnTo>
                <a:lnTo>
                  <a:pt x="1679" y="1"/>
                </a:lnTo>
                <a:lnTo>
                  <a:pt x="1681" y="1"/>
                </a:lnTo>
                <a:lnTo>
                  <a:pt x="1683" y="1"/>
                </a:lnTo>
                <a:lnTo>
                  <a:pt x="1684" y="1"/>
                </a:lnTo>
                <a:lnTo>
                  <a:pt x="1691" y="1"/>
                </a:lnTo>
                <a:lnTo>
                  <a:pt x="1692" y="1"/>
                </a:lnTo>
                <a:lnTo>
                  <a:pt x="1694" y="1"/>
                </a:lnTo>
                <a:lnTo>
                  <a:pt x="1697" y="1"/>
                </a:lnTo>
                <a:lnTo>
                  <a:pt x="1699" y="1"/>
                </a:lnTo>
                <a:lnTo>
                  <a:pt x="1700" y="1"/>
                </a:lnTo>
                <a:lnTo>
                  <a:pt x="1735" y="1"/>
                </a:lnTo>
                <a:lnTo>
                  <a:pt x="1736" y="1"/>
                </a:lnTo>
                <a:lnTo>
                  <a:pt x="1737" y="1"/>
                </a:lnTo>
                <a:lnTo>
                  <a:pt x="1739" y="1"/>
                </a:lnTo>
                <a:lnTo>
                  <a:pt x="1741" y="1"/>
                </a:lnTo>
                <a:lnTo>
                  <a:pt x="1742" y="1"/>
                </a:lnTo>
                <a:lnTo>
                  <a:pt x="1744" y="1"/>
                </a:lnTo>
                <a:lnTo>
                  <a:pt x="1753" y="1"/>
                </a:lnTo>
                <a:lnTo>
                  <a:pt x="1760" y="1"/>
                </a:lnTo>
                <a:lnTo>
                  <a:pt x="1767" y="1"/>
                </a:lnTo>
                <a:lnTo>
                  <a:pt x="1780" y="2"/>
                </a:lnTo>
                <a:lnTo>
                  <a:pt x="1782" y="2"/>
                </a:lnTo>
                <a:lnTo>
                  <a:pt x="1783" y="2"/>
                </a:lnTo>
                <a:lnTo>
                  <a:pt x="1787" y="2"/>
                </a:lnTo>
                <a:lnTo>
                  <a:pt x="1792" y="2"/>
                </a:lnTo>
                <a:lnTo>
                  <a:pt x="1806" y="2"/>
                </a:lnTo>
                <a:lnTo>
                  <a:pt x="1810" y="2"/>
                </a:lnTo>
                <a:lnTo>
                  <a:pt x="1814" y="2"/>
                </a:lnTo>
                <a:lnTo>
                  <a:pt x="1829" y="2"/>
                </a:lnTo>
                <a:lnTo>
                  <a:pt x="1830" y="2"/>
                </a:lnTo>
                <a:lnTo>
                  <a:pt x="1848" y="2"/>
                </a:lnTo>
                <a:lnTo>
                  <a:pt x="1853" y="2"/>
                </a:lnTo>
                <a:lnTo>
                  <a:pt x="1857" y="2"/>
                </a:lnTo>
                <a:lnTo>
                  <a:pt x="1860" y="2"/>
                </a:lnTo>
                <a:lnTo>
                  <a:pt x="1861" y="2"/>
                </a:lnTo>
                <a:lnTo>
                  <a:pt x="1863" y="2"/>
                </a:lnTo>
                <a:lnTo>
                  <a:pt x="1878" y="2"/>
                </a:lnTo>
                <a:lnTo>
                  <a:pt x="1879" y="2"/>
                </a:lnTo>
                <a:lnTo>
                  <a:pt x="1880" y="2"/>
                </a:lnTo>
                <a:lnTo>
                  <a:pt x="1887" y="2"/>
                </a:lnTo>
                <a:lnTo>
                  <a:pt x="1889" y="2"/>
                </a:lnTo>
                <a:lnTo>
                  <a:pt x="1904" y="2"/>
                </a:lnTo>
                <a:lnTo>
                  <a:pt x="1907" y="1"/>
                </a:lnTo>
                <a:lnTo>
                  <a:pt x="1909" y="1"/>
                </a:lnTo>
                <a:lnTo>
                  <a:pt x="1911" y="1"/>
                </a:lnTo>
                <a:lnTo>
                  <a:pt x="1923" y="1"/>
                </a:lnTo>
                <a:lnTo>
                  <a:pt x="1925" y="1"/>
                </a:lnTo>
                <a:lnTo>
                  <a:pt x="1927" y="1"/>
                </a:lnTo>
                <a:lnTo>
                  <a:pt x="1955" y="0"/>
                </a:lnTo>
                <a:lnTo>
                  <a:pt x="1956" y="0"/>
                </a:lnTo>
                <a:lnTo>
                  <a:pt x="1972" y="0"/>
                </a:lnTo>
                <a:lnTo>
                  <a:pt x="1973" y="0"/>
                </a:lnTo>
                <a:lnTo>
                  <a:pt x="1991" y="0"/>
                </a:lnTo>
                <a:lnTo>
                  <a:pt x="2045" y="1"/>
                </a:lnTo>
                <a:lnTo>
                  <a:pt x="2051" y="1"/>
                </a:lnTo>
                <a:lnTo>
                  <a:pt x="2062" y="1"/>
                </a:lnTo>
                <a:lnTo>
                  <a:pt x="2063" y="1"/>
                </a:lnTo>
                <a:lnTo>
                  <a:pt x="2064" y="1"/>
                </a:lnTo>
                <a:lnTo>
                  <a:pt x="2070" y="2"/>
                </a:lnTo>
                <a:lnTo>
                  <a:pt x="2088" y="2"/>
                </a:lnTo>
                <a:lnTo>
                  <a:pt x="2107" y="2"/>
                </a:lnTo>
                <a:lnTo>
                  <a:pt x="2114" y="2"/>
                </a:lnTo>
                <a:lnTo>
                  <a:pt x="2120" y="2"/>
                </a:lnTo>
                <a:lnTo>
                  <a:pt x="2125" y="2"/>
                </a:lnTo>
                <a:lnTo>
                  <a:pt x="2127" y="2"/>
                </a:lnTo>
                <a:lnTo>
                  <a:pt x="2128" y="2"/>
                </a:lnTo>
                <a:lnTo>
                  <a:pt x="2129" y="2"/>
                </a:lnTo>
                <a:lnTo>
                  <a:pt x="2131" y="2"/>
                </a:lnTo>
                <a:lnTo>
                  <a:pt x="2132" y="2"/>
                </a:lnTo>
                <a:lnTo>
                  <a:pt x="2133" y="2"/>
                </a:lnTo>
                <a:lnTo>
                  <a:pt x="2136" y="2"/>
                </a:lnTo>
                <a:lnTo>
                  <a:pt x="2137" y="2"/>
                </a:lnTo>
                <a:lnTo>
                  <a:pt x="2138" y="2"/>
                </a:lnTo>
                <a:lnTo>
                  <a:pt x="2139" y="2"/>
                </a:lnTo>
                <a:lnTo>
                  <a:pt x="2140" y="2"/>
                </a:lnTo>
                <a:lnTo>
                  <a:pt x="2146" y="2"/>
                </a:lnTo>
                <a:lnTo>
                  <a:pt x="2162" y="2"/>
                </a:lnTo>
                <a:lnTo>
                  <a:pt x="2167" y="2"/>
                </a:lnTo>
                <a:lnTo>
                  <a:pt x="2170" y="2"/>
                </a:lnTo>
                <a:lnTo>
                  <a:pt x="2175" y="2"/>
                </a:lnTo>
                <a:lnTo>
                  <a:pt x="2177" y="2"/>
                </a:lnTo>
                <a:lnTo>
                  <a:pt x="2188" y="2"/>
                </a:lnTo>
                <a:lnTo>
                  <a:pt x="2192" y="2"/>
                </a:lnTo>
                <a:lnTo>
                  <a:pt x="2217" y="2"/>
                </a:lnTo>
                <a:lnTo>
                  <a:pt x="2242" y="3"/>
                </a:lnTo>
                <a:lnTo>
                  <a:pt x="2266" y="2"/>
                </a:lnTo>
                <a:lnTo>
                  <a:pt x="2289" y="2"/>
                </a:lnTo>
                <a:lnTo>
                  <a:pt x="2291" y="3"/>
                </a:lnTo>
                <a:lnTo>
                  <a:pt x="2295" y="2"/>
                </a:lnTo>
                <a:lnTo>
                  <a:pt x="2297" y="2"/>
                </a:lnTo>
                <a:lnTo>
                  <a:pt x="2300" y="2"/>
                </a:lnTo>
                <a:lnTo>
                  <a:pt x="2303" y="2"/>
                </a:lnTo>
                <a:lnTo>
                  <a:pt x="2306" y="2"/>
                </a:lnTo>
                <a:lnTo>
                  <a:pt x="2321" y="2"/>
                </a:lnTo>
                <a:lnTo>
                  <a:pt x="2336" y="2"/>
                </a:lnTo>
                <a:lnTo>
                  <a:pt x="2337" y="2"/>
                </a:lnTo>
                <a:lnTo>
                  <a:pt x="2342" y="2"/>
                </a:lnTo>
                <a:lnTo>
                  <a:pt x="2358" y="3"/>
                </a:lnTo>
                <a:lnTo>
                  <a:pt x="2363" y="3"/>
                </a:lnTo>
                <a:lnTo>
                  <a:pt x="2364" y="3"/>
                </a:lnTo>
                <a:lnTo>
                  <a:pt x="2364" y="4"/>
                </a:lnTo>
                <a:lnTo>
                  <a:pt x="2364" y="7"/>
                </a:lnTo>
                <a:lnTo>
                  <a:pt x="2364" y="9"/>
                </a:lnTo>
                <a:lnTo>
                  <a:pt x="2364" y="14"/>
                </a:lnTo>
                <a:lnTo>
                  <a:pt x="2364" y="15"/>
                </a:lnTo>
                <a:lnTo>
                  <a:pt x="2364" y="18"/>
                </a:lnTo>
                <a:lnTo>
                  <a:pt x="2364" y="36"/>
                </a:lnTo>
                <a:lnTo>
                  <a:pt x="2364" y="54"/>
                </a:lnTo>
                <a:lnTo>
                  <a:pt x="2364" y="61"/>
                </a:lnTo>
                <a:lnTo>
                  <a:pt x="2364" y="68"/>
                </a:lnTo>
                <a:lnTo>
                  <a:pt x="2364" y="120"/>
                </a:lnTo>
                <a:lnTo>
                  <a:pt x="2365" y="157"/>
                </a:lnTo>
                <a:lnTo>
                  <a:pt x="2365" y="170"/>
                </a:lnTo>
                <a:lnTo>
                  <a:pt x="2365" y="175"/>
                </a:lnTo>
                <a:lnTo>
                  <a:pt x="2365" y="192"/>
                </a:lnTo>
                <a:lnTo>
                  <a:pt x="2366" y="212"/>
                </a:lnTo>
                <a:lnTo>
                  <a:pt x="2366" y="229"/>
                </a:lnTo>
                <a:lnTo>
                  <a:pt x="2366" y="230"/>
                </a:lnTo>
                <a:lnTo>
                  <a:pt x="2366" y="235"/>
                </a:lnTo>
                <a:lnTo>
                  <a:pt x="2366" y="241"/>
                </a:lnTo>
                <a:lnTo>
                  <a:pt x="2368" y="254"/>
                </a:lnTo>
                <a:lnTo>
                  <a:pt x="2368" y="257"/>
                </a:lnTo>
                <a:lnTo>
                  <a:pt x="2368" y="262"/>
                </a:lnTo>
                <a:lnTo>
                  <a:pt x="2368" y="268"/>
                </a:lnTo>
                <a:lnTo>
                  <a:pt x="2368" y="284"/>
                </a:lnTo>
                <a:lnTo>
                  <a:pt x="2368" y="288"/>
                </a:lnTo>
                <a:lnTo>
                  <a:pt x="2368" y="292"/>
                </a:lnTo>
                <a:lnTo>
                  <a:pt x="2368" y="302"/>
                </a:lnTo>
                <a:lnTo>
                  <a:pt x="2368" y="305"/>
                </a:lnTo>
                <a:lnTo>
                  <a:pt x="2368" y="310"/>
                </a:lnTo>
                <a:lnTo>
                  <a:pt x="2368" y="322"/>
                </a:lnTo>
                <a:lnTo>
                  <a:pt x="2368" y="326"/>
                </a:lnTo>
                <a:lnTo>
                  <a:pt x="2368" y="328"/>
                </a:lnTo>
                <a:lnTo>
                  <a:pt x="2368" y="329"/>
                </a:lnTo>
                <a:lnTo>
                  <a:pt x="2368" y="332"/>
                </a:lnTo>
                <a:lnTo>
                  <a:pt x="2368" y="333"/>
                </a:lnTo>
                <a:lnTo>
                  <a:pt x="2368" y="335"/>
                </a:lnTo>
                <a:lnTo>
                  <a:pt x="2368" y="336"/>
                </a:lnTo>
                <a:lnTo>
                  <a:pt x="2368" y="338"/>
                </a:lnTo>
                <a:lnTo>
                  <a:pt x="2368" y="342"/>
                </a:lnTo>
                <a:lnTo>
                  <a:pt x="2368" y="343"/>
                </a:lnTo>
                <a:lnTo>
                  <a:pt x="2368" y="345"/>
                </a:lnTo>
                <a:lnTo>
                  <a:pt x="2368" y="346"/>
                </a:lnTo>
                <a:lnTo>
                  <a:pt x="2368" y="347"/>
                </a:lnTo>
                <a:lnTo>
                  <a:pt x="2368" y="353"/>
                </a:lnTo>
                <a:lnTo>
                  <a:pt x="2368" y="355"/>
                </a:lnTo>
                <a:lnTo>
                  <a:pt x="2368" y="362"/>
                </a:lnTo>
                <a:lnTo>
                  <a:pt x="2368" y="367"/>
                </a:lnTo>
                <a:lnTo>
                  <a:pt x="2368" y="371"/>
                </a:lnTo>
                <a:lnTo>
                  <a:pt x="2368" y="372"/>
                </a:lnTo>
                <a:lnTo>
                  <a:pt x="2368" y="376"/>
                </a:lnTo>
                <a:lnTo>
                  <a:pt x="2368" y="381"/>
                </a:lnTo>
                <a:lnTo>
                  <a:pt x="2368" y="388"/>
                </a:lnTo>
                <a:lnTo>
                  <a:pt x="2366" y="435"/>
                </a:lnTo>
                <a:lnTo>
                  <a:pt x="2366" y="450"/>
                </a:lnTo>
                <a:lnTo>
                  <a:pt x="2366" y="451"/>
                </a:lnTo>
                <a:lnTo>
                  <a:pt x="2366" y="454"/>
                </a:lnTo>
                <a:lnTo>
                  <a:pt x="2366" y="455"/>
                </a:lnTo>
                <a:lnTo>
                  <a:pt x="2366" y="456"/>
                </a:lnTo>
                <a:lnTo>
                  <a:pt x="2366" y="458"/>
                </a:lnTo>
                <a:lnTo>
                  <a:pt x="2366" y="459"/>
                </a:lnTo>
                <a:lnTo>
                  <a:pt x="2366" y="460"/>
                </a:lnTo>
                <a:lnTo>
                  <a:pt x="2366" y="463"/>
                </a:lnTo>
                <a:lnTo>
                  <a:pt x="2366" y="469"/>
                </a:lnTo>
                <a:lnTo>
                  <a:pt x="2366" y="471"/>
                </a:lnTo>
                <a:lnTo>
                  <a:pt x="2366" y="473"/>
                </a:lnTo>
                <a:lnTo>
                  <a:pt x="2366" y="478"/>
                </a:lnTo>
                <a:lnTo>
                  <a:pt x="2366" y="479"/>
                </a:lnTo>
                <a:lnTo>
                  <a:pt x="2366" y="481"/>
                </a:lnTo>
                <a:lnTo>
                  <a:pt x="2366" y="487"/>
                </a:lnTo>
                <a:lnTo>
                  <a:pt x="2366" y="488"/>
                </a:lnTo>
                <a:lnTo>
                  <a:pt x="2366" y="489"/>
                </a:lnTo>
                <a:lnTo>
                  <a:pt x="2366" y="493"/>
                </a:lnTo>
                <a:lnTo>
                  <a:pt x="2366" y="494"/>
                </a:lnTo>
                <a:lnTo>
                  <a:pt x="2366" y="496"/>
                </a:lnTo>
                <a:lnTo>
                  <a:pt x="2366" y="502"/>
                </a:lnTo>
                <a:lnTo>
                  <a:pt x="2366" y="503"/>
                </a:lnTo>
                <a:lnTo>
                  <a:pt x="2366" y="518"/>
                </a:lnTo>
                <a:lnTo>
                  <a:pt x="2366" y="522"/>
                </a:lnTo>
                <a:lnTo>
                  <a:pt x="2366" y="523"/>
                </a:lnTo>
                <a:lnTo>
                  <a:pt x="2366" y="530"/>
                </a:lnTo>
                <a:lnTo>
                  <a:pt x="2366" y="551"/>
                </a:lnTo>
                <a:lnTo>
                  <a:pt x="2366" y="553"/>
                </a:lnTo>
                <a:lnTo>
                  <a:pt x="2366" y="561"/>
                </a:lnTo>
                <a:lnTo>
                  <a:pt x="2366" y="563"/>
                </a:lnTo>
                <a:lnTo>
                  <a:pt x="2366" y="564"/>
                </a:lnTo>
                <a:lnTo>
                  <a:pt x="2366" y="567"/>
                </a:lnTo>
                <a:lnTo>
                  <a:pt x="2366" y="569"/>
                </a:lnTo>
                <a:lnTo>
                  <a:pt x="2366" y="570"/>
                </a:lnTo>
                <a:lnTo>
                  <a:pt x="2365" y="576"/>
                </a:lnTo>
                <a:lnTo>
                  <a:pt x="2365" y="578"/>
                </a:lnTo>
                <a:lnTo>
                  <a:pt x="2365" y="579"/>
                </a:lnTo>
                <a:lnTo>
                  <a:pt x="2365" y="586"/>
                </a:lnTo>
                <a:lnTo>
                  <a:pt x="2365" y="611"/>
                </a:lnTo>
                <a:lnTo>
                  <a:pt x="2365" y="619"/>
                </a:lnTo>
                <a:lnTo>
                  <a:pt x="2365" y="620"/>
                </a:lnTo>
                <a:lnTo>
                  <a:pt x="2365" y="623"/>
                </a:lnTo>
                <a:lnTo>
                  <a:pt x="2365" y="625"/>
                </a:lnTo>
                <a:lnTo>
                  <a:pt x="2365" y="626"/>
                </a:lnTo>
                <a:lnTo>
                  <a:pt x="2365" y="627"/>
                </a:lnTo>
                <a:lnTo>
                  <a:pt x="2365" y="630"/>
                </a:lnTo>
                <a:lnTo>
                  <a:pt x="2365" y="643"/>
                </a:lnTo>
                <a:lnTo>
                  <a:pt x="2365" y="646"/>
                </a:lnTo>
                <a:lnTo>
                  <a:pt x="2365" y="647"/>
                </a:lnTo>
                <a:lnTo>
                  <a:pt x="2365" y="652"/>
                </a:lnTo>
                <a:lnTo>
                  <a:pt x="2365" y="665"/>
                </a:lnTo>
                <a:lnTo>
                  <a:pt x="2365" y="671"/>
                </a:lnTo>
                <a:lnTo>
                  <a:pt x="2365" y="672"/>
                </a:lnTo>
                <a:lnTo>
                  <a:pt x="2365" y="678"/>
                </a:lnTo>
                <a:lnTo>
                  <a:pt x="2365" y="698"/>
                </a:lnTo>
                <a:lnTo>
                  <a:pt x="2365" y="704"/>
                </a:lnTo>
                <a:lnTo>
                  <a:pt x="2365" y="707"/>
                </a:lnTo>
                <a:lnTo>
                  <a:pt x="2364" y="718"/>
                </a:lnTo>
                <a:lnTo>
                  <a:pt x="2364" y="721"/>
                </a:lnTo>
                <a:lnTo>
                  <a:pt x="2364" y="727"/>
                </a:lnTo>
                <a:lnTo>
                  <a:pt x="2364" y="740"/>
                </a:lnTo>
                <a:lnTo>
                  <a:pt x="2364" y="746"/>
                </a:lnTo>
                <a:lnTo>
                  <a:pt x="2364" y="780"/>
                </a:lnTo>
                <a:lnTo>
                  <a:pt x="2364" y="794"/>
                </a:lnTo>
                <a:lnTo>
                  <a:pt x="2364" y="795"/>
                </a:lnTo>
                <a:lnTo>
                  <a:pt x="2364" y="840"/>
                </a:lnTo>
                <a:lnTo>
                  <a:pt x="2364" y="841"/>
                </a:lnTo>
                <a:lnTo>
                  <a:pt x="2364" y="846"/>
                </a:lnTo>
                <a:lnTo>
                  <a:pt x="2364" y="851"/>
                </a:lnTo>
                <a:lnTo>
                  <a:pt x="2364" y="864"/>
                </a:lnTo>
                <a:lnTo>
                  <a:pt x="2364" y="868"/>
                </a:lnTo>
                <a:lnTo>
                  <a:pt x="2364" y="869"/>
                </a:lnTo>
                <a:lnTo>
                  <a:pt x="2364" y="870"/>
                </a:lnTo>
                <a:lnTo>
                  <a:pt x="2364" y="873"/>
                </a:lnTo>
                <a:lnTo>
                  <a:pt x="2363" y="894"/>
                </a:lnTo>
                <a:lnTo>
                  <a:pt x="2361" y="894"/>
                </a:lnTo>
                <a:lnTo>
                  <a:pt x="2360" y="894"/>
                </a:lnTo>
                <a:lnTo>
                  <a:pt x="2356" y="894"/>
                </a:lnTo>
                <a:lnTo>
                  <a:pt x="2347" y="894"/>
                </a:lnTo>
                <a:lnTo>
                  <a:pt x="2345" y="894"/>
                </a:lnTo>
                <a:lnTo>
                  <a:pt x="2345" y="898"/>
                </a:lnTo>
                <a:lnTo>
                  <a:pt x="2345" y="913"/>
                </a:lnTo>
                <a:lnTo>
                  <a:pt x="2345" y="919"/>
                </a:lnTo>
                <a:lnTo>
                  <a:pt x="2345" y="927"/>
                </a:lnTo>
                <a:lnTo>
                  <a:pt x="2345" y="931"/>
                </a:lnTo>
                <a:lnTo>
                  <a:pt x="2345" y="932"/>
                </a:lnTo>
                <a:lnTo>
                  <a:pt x="2345" y="935"/>
                </a:lnTo>
                <a:lnTo>
                  <a:pt x="2345" y="937"/>
                </a:lnTo>
                <a:lnTo>
                  <a:pt x="2345" y="952"/>
                </a:lnTo>
                <a:lnTo>
                  <a:pt x="2345" y="958"/>
                </a:lnTo>
                <a:lnTo>
                  <a:pt x="2345" y="961"/>
                </a:lnTo>
                <a:lnTo>
                  <a:pt x="2344" y="965"/>
                </a:lnTo>
                <a:lnTo>
                  <a:pt x="2343" y="977"/>
                </a:lnTo>
                <a:lnTo>
                  <a:pt x="2343" y="982"/>
                </a:lnTo>
                <a:lnTo>
                  <a:pt x="2342" y="987"/>
                </a:lnTo>
                <a:lnTo>
                  <a:pt x="2343" y="994"/>
                </a:lnTo>
                <a:lnTo>
                  <a:pt x="2344" y="1011"/>
                </a:lnTo>
                <a:lnTo>
                  <a:pt x="2344" y="1016"/>
                </a:lnTo>
                <a:lnTo>
                  <a:pt x="2344" y="1023"/>
                </a:lnTo>
                <a:lnTo>
                  <a:pt x="2344" y="1041"/>
                </a:lnTo>
                <a:lnTo>
                  <a:pt x="2344" y="1048"/>
                </a:lnTo>
                <a:lnTo>
                  <a:pt x="2344" y="1071"/>
                </a:lnTo>
                <a:lnTo>
                  <a:pt x="2344" y="1091"/>
                </a:lnTo>
                <a:lnTo>
                  <a:pt x="2344" y="1099"/>
                </a:lnTo>
                <a:lnTo>
                  <a:pt x="2344" y="1114"/>
                </a:lnTo>
                <a:lnTo>
                  <a:pt x="2343" y="1120"/>
                </a:lnTo>
                <a:lnTo>
                  <a:pt x="2343" y="1121"/>
                </a:lnTo>
                <a:lnTo>
                  <a:pt x="2343" y="1137"/>
                </a:lnTo>
                <a:lnTo>
                  <a:pt x="2343" y="1138"/>
                </a:lnTo>
                <a:lnTo>
                  <a:pt x="2343" y="1139"/>
                </a:lnTo>
                <a:lnTo>
                  <a:pt x="2343" y="1140"/>
                </a:lnTo>
                <a:lnTo>
                  <a:pt x="2343" y="1148"/>
                </a:lnTo>
                <a:lnTo>
                  <a:pt x="2343" y="1175"/>
                </a:lnTo>
                <a:lnTo>
                  <a:pt x="2343" y="1180"/>
                </a:lnTo>
                <a:lnTo>
                  <a:pt x="2343" y="1184"/>
                </a:lnTo>
                <a:lnTo>
                  <a:pt x="2343" y="1190"/>
                </a:lnTo>
                <a:lnTo>
                  <a:pt x="2343" y="1199"/>
                </a:lnTo>
                <a:lnTo>
                  <a:pt x="2343" y="1205"/>
                </a:lnTo>
                <a:lnTo>
                  <a:pt x="2343" y="1207"/>
                </a:lnTo>
                <a:lnTo>
                  <a:pt x="2343" y="1213"/>
                </a:lnTo>
                <a:lnTo>
                  <a:pt x="2343" y="1219"/>
                </a:lnTo>
                <a:lnTo>
                  <a:pt x="2343" y="1221"/>
                </a:lnTo>
                <a:lnTo>
                  <a:pt x="2343" y="1223"/>
                </a:lnTo>
                <a:lnTo>
                  <a:pt x="2343" y="1239"/>
                </a:lnTo>
                <a:lnTo>
                  <a:pt x="2343" y="1246"/>
                </a:lnTo>
                <a:lnTo>
                  <a:pt x="2343" y="1255"/>
                </a:lnTo>
                <a:lnTo>
                  <a:pt x="2344" y="1255"/>
                </a:lnTo>
                <a:lnTo>
                  <a:pt x="2344" y="1257"/>
                </a:lnTo>
                <a:lnTo>
                  <a:pt x="2344" y="1259"/>
                </a:lnTo>
                <a:lnTo>
                  <a:pt x="2344" y="1263"/>
                </a:lnTo>
                <a:lnTo>
                  <a:pt x="2344" y="1266"/>
                </a:lnTo>
                <a:lnTo>
                  <a:pt x="2344" y="1273"/>
                </a:lnTo>
                <a:lnTo>
                  <a:pt x="2344" y="1278"/>
                </a:lnTo>
                <a:lnTo>
                  <a:pt x="2344" y="1279"/>
                </a:lnTo>
                <a:lnTo>
                  <a:pt x="2344" y="1281"/>
                </a:lnTo>
                <a:lnTo>
                  <a:pt x="2344" y="1282"/>
                </a:lnTo>
                <a:lnTo>
                  <a:pt x="2344" y="1283"/>
                </a:lnTo>
                <a:lnTo>
                  <a:pt x="2344" y="1287"/>
                </a:lnTo>
                <a:lnTo>
                  <a:pt x="2344" y="1288"/>
                </a:lnTo>
                <a:lnTo>
                  <a:pt x="2344" y="1290"/>
                </a:lnTo>
                <a:lnTo>
                  <a:pt x="2344" y="1291"/>
                </a:lnTo>
                <a:lnTo>
                  <a:pt x="2344" y="1292"/>
                </a:lnTo>
                <a:lnTo>
                  <a:pt x="2344" y="1301"/>
                </a:lnTo>
                <a:lnTo>
                  <a:pt x="2344" y="1303"/>
                </a:lnTo>
                <a:lnTo>
                  <a:pt x="2344" y="1304"/>
                </a:lnTo>
                <a:lnTo>
                  <a:pt x="2344" y="1305"/>
                </a:lnTo>
                <a:lnTo>
                  <a:pt x="2344" y="1309"/>
                </a:lnTo>
                <a:lnTo>
                  <a:pt x="2344" y="1311"/>
                </a:lnTo>
                <a:lnTo>
                  <a:pt x="2344" y="1312"/>
                </a:lnTo>
                <a:lnTo>
                  <a:pt x="2344" y="1314"/>
                </a:lnTo>
                <a:lnTo>
                  <a:pt x="2344" y="1315"/>
                </a:lnTo>
                <a:lnTo>
                  <a:pt x="2344" y="1316"/>
                </a:lnTo>
                <a:lnTo>
                  <a:pt x="2344" y="1318"/>
                </a:lnTo>
                <a:lnTo>
                  <a:pt x="2344" y="1321"/>
                </a:lnTo>
                <a:lnTo>
                  <a:pt x="2344" y="1322"/>
                </a:lnTo>
                <a:lnTo>
                  <a:pt x="2344" y="1323"/>
                </a:lnTo>
                <a:lnTo>
                  <a:pt x="2344" y="1324"/>
                </a:lnTo>
                <a:lnTo>
                  <a:pt x="2344" y="1325"/>
                </a:lnTo>
                <a:lnTo>
                  <a:pt x="2344" y="1331"/>
                </a:lnTo>
                <a:lnTo>
                  <a:pt x="2344" y="1334"/>
                </a:lnTo>
                <a:lnTo>
                  <a:pt x="2344" y="1339"/>
                </a:lnTo>
                <a:lnTo>
                  <a:pt x="2344" y="1343"/>
                </a:lnTo>
                <a:lnTo>
                  <a:pt x="2344" y="1349"/>
                </a:lnTo>
                <a:lnTo>
                  <a:pt x="2344" y="1351"/>
                </a:lnTo>
                <a:lnTo>
                  <a:pt x="2344" y="1353"/>
                </a:lnTo>
                <a:lnTo>
                  <a:pt x="2344" y="1354"/>
                </a:lnTo>
                <a:lnTo>
                  <a:pt x="2344" y="1355"/>
                </a:lnTo>
                <a:lnTo>
                  <a:pt x="2344" y="1356"/>
                </a:lnTo>
                <a:lnTo>
                  <a:pt x="2344" y="1357"/>
                </a:lnTo>
                <a:lnTo>
                  <a:pt x="2344" y="1358"/>
                </a:lnTo>
                <a:lnTo>
                  <a:pt x="2344" y="1363"/>
                </a:lnTo>
                <a:lnTo>
                  <a:pt x="2344" y="1365"/>
                </a:lnTo>
                <a:lnTo>
                  <a:pt x="2344" y="1366"/>
                </a:lnTo>
                <a:lnTo>
                  <a:pt x="2344" y="1368"/>
                </a:lnTo>
                <a:lnTo>
                  <a:pt x="2344" y="1371"/>
                </a:lnTo>
                <a:lnTo>
                  <a:pt x="2344" y="1385"/>
                </a:lnTo>
                <a:lnTo>
                  <a:pt x="2344" y="1387"/>
                </a:lnTo>
                <a:lnTo>
                  <a:pt x="2344" y="1390"/>
                </a:lnTo>
                <a:lnTo>
                  <a:pt x="2344" y="1395"/>
                </a:lnTo>
                <a:lnTo>
                  <a:pt x="2344" y="1408"/>
                </a:lnTo>
                <a:lnTo>
                  <a:pt x="2344" y="1413"/>
                </a:lnTo>
                <a:lnTo>
                  <a:pt x="2344" y="1449"/>
                </a:lnTo>
                <a:lnTo>
                  <a:pt x="2345" y="1560"/>
                </a:lnTo>
                <a:lnTo>
                  <a:pt x="2345" y="1597"/>
                </a:lnTo>
                <a:lnTo>
                  <a:pt x="2345" y="1602"/>
                </a:lnTo>
                <a:lnTo>
                  <a:pt x="2345" y="1609"/>
                </a:lnTo>
                <a:lnTo>
                  <a:pt x="2345" y="1647"/>
                </a:lnTo>
                <a:lnTo>
                  <a:pt x="2345" y="1659"/>
                </a:lnTo>
                <a:lnTo>
                  <a:pt x="2345" y="1661"/>
                </a:lnTo>
                <a:lnTo>
                  <a:pt x="2345" y="1668"/>
                </a:lnTo>
                <a:lnTo>
                  <a:pt x="2345" y="1671"/>
                </a:lnTo>
                <a:lnTo>
                  <a:pt x="2345" y="1673"/>
                </a:lnTo>
                <a:lnTo>
                  <a:pt x="2345" y="1680"/>
                </a:lnTo>
                <a:lnTo>
                  <a:pt x="2345" y="1682"/>
                </a:lnTo>
                <a:lnTo>
                  <a:pt x="2345" y="1684"/>
                </a:lnTo>
                <a:lnTo>
                  <a:pt x="2345" y="1692"/>
                </a:lnTo>
                <a:lnTo>
                  <a:pt x="2345" y="1722"/>
                </a:lnTo>
                <a:lnTo>
                  <a:pt x="2345" y="1731"/>
                </a:lnTo>
                <a:lnTo>
                  <a:pt x="2345" y="1732"/>
                </a:lnTo>
                <a:lnTo>
                  <a:pt x="2345" y="1735"/>
                </a:lnTo>
                <a:lnTo>
                  <a:pt x="2345" y="1736"/>
                </a:lnTo>
                <a:lnTo>
                  <a:pt x="2345" y="1739"/>
                </a:lnTo>
                <a:lnTo>
                  <a:pt x="2345" y="1744"/>
                </a:lnTo>
                <a:lnTo>
                  <a:pt x="2345" y="1747"/>
                </a:lnTo>
                <a:lnTo>
                  <a:pt x="2346" y="1749"/>
                </a:lnTo>
                <a:lnTo>
                  <a:pt x="2346" y="1755"/>
                </a:lnTo>
                <a:lnTo>
                  <a:pt x="2346" y="1757"/>
                </a:lnTo>
                <a:lnTo>
                  <a:pt x="2346" y="1760"/>
                </a:lnTo>
                <a:lnTo>
                  <a:pt x="2346" y="1772"/>
                </a:lnTo>
                <a:lnTo>
                  <a:pt x="2346" y="1775"/>
                </a:lnTo>
                <a:lnTo>
                  <a:pt x="2346" y="1776"/>
                </a:lnTo>
                <a:lnTo>
                  <a:pt x="2346" y="1780"/>
                </a:lnTo>
                <a:lnTo>
                  <a:pt x="2346" y="1781"/>
                </a:lnTo>
                <a:close/>
              </a:path>
            </a:pathLst>
          </a:custGeom>
          <a:solidFill>
            <a:srgbClr val="C3B99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E8738018-259C-F709-308C-4D4A31D6BFD8}"/>
              </a:ext>
            </a:extLst>
          </p:cNvPr>
          <p:cNvSpPr/>
          <p:nvPr/>
        </p:nvSpPr>
        <p:spPr>
          <a:xfrm>
            <a:off x="1194580" y="302897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St. Cloud</a:t>
            </a:r>
          </a:p>
        </p:txBody>
      </p: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1F10FFFE-091D-0DED-D026-E4BE0E9E1B76}"/>
              </a:ext>
            </a:extLst>
          </p:cNvPr>
          <p:cNvSpPr/>
          <p:nvPr/>
        </p:nvSpPr>
        <p:spPr>
          <a:xfrm>
            <a:off x="408076" y="240776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dirty="0"/>
              <a:t>Poinciana</a:t>
            </a:r>
            <a:endParaRPr lang="en-US" altLang="zh-CN" sz="1400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098" name="Freeform 1477">
            <a:extLst>
              <a:ext uri="{FF2B5EF4-FFF2-40B4-BE49-F238E27FC236}">
                <a16:creationId xmlns:a16="http://schemas.microsoft.com/office/drawing/2014/main" id="{3AEC75C8-724B-89C0-26D4-98EBFB595AB4}"/>
              </a:ext>
            </a:extLst>
          </p:cNvPr>
          <p:cNvSpPr>
            <a:spLocks noEditPoints="1"/>
          </p:cNvSpPr>
          <p:nvPr/>
        </p:nvSpPr>
        <p:spPr bwMode="auto">
          <a:xfrm>
            <a:off x="2731828" y="1447503"/>
            <a:ext cx="738188" cy="644525"/>
          </a:xfrm>
          <a:custGeom>
            <a:avLst/>
            <a:gdLst>
              <a:gd name="T0" fmla="*/ 293 w 465"/>
              <a:gd name="T1" fmla="*/ 42 h 406"/>
              <a:gd name="T2" fmla="*/ 317 w 465"/>
              <a:gd name="T3" fmla="*/ 46 h 406"/>
              <a:gd name="T4" fmla="*/ 282 w 465"/>
              <a:gd name="T5" fmla="*/ 67 h 406"/>
              <a:gd name="T6" fmla="*/ 256 w 465"/>
              <a:gd name="T7" fmla="*/ 85 h 406"/>
              <a:gd name="T8" fmla="*/ 49 w 465"/>
              <a:gd name="T9" fmla="*/ 110 h 406"/>
              <a:gd name="T10" fmla="*/ 80 w 465"/>
              <a:gd name="T11" fmla="*/ 106 h 406"/>
              <a:gd name="T12" fmla="*/ 86 w 465"/>
              <a:gd name="T13" fmla="*/ 98 h 406"/>
              <a:gd name="T14" fmla="*/ 149 w 465"/>
              <a:gd name="T15" fmla="*/ 89 h 406"/>
              <a:gd name="T16" fmla="*/ 172 w 465"/>
              <a:gd name="T17" fmla="*/ 94 h 406"/>
              <a:gd name="T18" fmla="*/ 189 w 465"/>
              <a:gd name="T19" fmla="*/ 104 h 406"/>
              <a:gd name="T20" fmla="*/ 204 w 465"/>
              <a:gd name="T21" fmla="*/ 105 h 406"/>
              <a:gd name="T22" fmla="*/ 211 w 465"/>
              <a:gd name="T23" fmla="*/ 105 h 406"/>
              <a:gd name="T24" fmla="*/ 237 w 465"/>
              <a:gd name="T25" fmla="*/ 100 h 406"/>
              <a:gd name="T26" fmla="*/ 245 w 465"/>
              <a:gd name="T27" fmla="*/ 91 h 406"/>
              <a:gd name="T28" fmla="*/ 258 w 465"/>
              <a:gd name="T29" fmla="*/ 91 h 406"/>
              <a:gd name="T30" fmla="*/ 258 w 465"/>
              <a:gd name="T31" fmla="*/ 105 h 406"/>
              <a:gd name="T32" fmla="*/ 254 w 465"/>
              <a:gd name="T33" fmla="*/ 128 h 406"/>
              <a:gd name="T34" fmla="*/ 279 w 465"/>
              <a:gd name="T35" fmla="*/ 135 h 406"/>
              <a:gd name="T36" fmla="*/ 288 w 465"/>
              <a:gd name="T37" fmla="*/ 136 h 406"/>
              <a:gd name="T38" fmla="*/ 305 w 465"/>
              <a:gd name="T39" fmla="*/ 113 h 406"/>
              <a:gd name="T40" fmla="*/ 304 w 465"/>
              <a:gd name="T41" fmla="*/ 95 h 406"/>
              <a:gd name="T42" fmla="*/ 307 w 465"/>
              <a:gd name="T43" fmla="*/ 69 h 406"/>
              <a:gd name="T44" fmla="*/ 348 w 465"/>
              <a:gd name="T45" fmla="*/ 70 h 406"/>
              <a:gd name="T46" fmla="*/ 345 w 465"/>
              <a:gd name="T47" fmla="*/ 19 h 406"/>
              <a:gd name="T48" fmla="*/ 456 w 465"/>
              <a:gd name="T49" fmla="*/ 25 h 406"/>
              <a:gd name="T50" fmla="*/ 452 w 465"/>
              <a:gd name="T51" fmla="*/ 50 h 406"/>
              <a:gd name="T52" fmla="*/ 460 w 465"/>
              <a:gd name="T53" fmla="*/ 75 h 406"/>
              <a:gd name="T54" fmla="*/ 450 w 465"/>
              <a:gd name="T55" fmla="*/ 133 h 406"/>
              <a:gd name="T56" fmla="*/ 418 w 465"/>
              <a:gd name="T57" fmla="*/ 114 h 406"/>
              <a:gd name="T58" fmla="*/ 355 w 465"/>
              <a:gd name="T59" fmla="*/ 150 h 406"/>
              <a:gd name="T60" fmla="*/ 324 w 465"/>
              <a:gd name="T61" fmla="*/ 154 h 406"/>
              <a:gd name="T62" fmla="*/ 303 w 465"/>
              <a:gd name="T63" fmla="*/ 164 h 406"/>
              <a:gd name="T64" fmla="*/ 275 w 465"/>
              <a:gd name="T65" fmla="*/ 207 h 406"/>
              <a:gd name="T66" fmla="*/ 270 w 465"/>
              <a:gd name="T67" fmla="*/ 227 h 406"/>
              <a:gd name="T68" fmla="*/ 319 w 465"/>
              <a:gd name="T69" fmla="*/ 260 h 406"/>
              <a:gd name="T70" fmla="*/ 317 w 465"/>
              <a:gd name="T71" fmla="*/ 296 h 406"/>
              <a:gd name="T72" fmla="*/ 216 w 465"/>
              <a:gd name="T73" fmla="*/ 315 h 406"/>
              <a:gd name="T74" fmla="*/ 198 w 465"/>
              <a:gd name="T75" fmla="*/ 364 h 406"/>
              <a:gd name="T76" fmla="*/ 144 w 465"/>
              <a:gd name="T77" fmla="*/ 394 h 406"/>
              <a:gd name="T78" fmla="*/ 75 w 465"/>
              <a:gd name="T79" fmla="*/ 289 h 406"/>
              <a:gd name="T80" fmla="*/ 104 w 465"/>
              <a:gd name="T81" fmla="*/ 269 h 406"/>
              <a:gd name="T82" fmla="*/ 84 w 465"/>
              <a:gd name="T83" fmla="*/ 280 h 406"/>
              <a:gd name="T84" fmla="*/ 108 w 465"/>
              <a:gd name="T85" fmla="*/ 270 h 406"/>
              <a:gd name="T86" fmla="*/ 88 w 465"/>
              <a:gd name="T87" fmla="*/ 257 h 406"/>
              <a:gd name="T88" fmla="*/ 49 w 465"/>
              <a:gd name="T89" fmla="*/ 246 h 406"/>
              <a:gd name="T90" fmla="*/ 39 w 465"/>
              <a:gd name="T91" fmla="*/ 222 h 406"/>
              <a:gd name="T92" fmla="*/ 43 w 465"/>
              <a:gd name="T93" fmla="*/ 172 h 406"/>
              <a:gd name="T94" fmla="*/ 2 w 465"/>
              <a:gd name="T95" fmla="*/ 143 h 406"/>
              <a:gd name="T96" fmla="*/ 65 w 465"/>
              <a:gd name="T97" fmla="*/ 146 h 406"/>
              <a:gd name="T98" fmla="*/ 90 w 465"/>
              <a:gd name="T99" fmla="*/ 219 h 406"/>
              <a:gd name="T100" fmla="*/ 134 w 465"/>
              <a:gd name="T101" fmla="*/ 284 h 406"/>
              <a:gd name="T102" fmla="*/ 101 w 465"/>
              <a:gd name="T103" fmla="*/ 232 h 406"/>
              <a:gd name="T104" fmla="*/ 153 w 465"/>
              <a:gd name="T105" fmla="*/ 290 h 406"/>
              <a:gd name="T106" fmla="*/ 219 w 465"/>
              <a:gd name="T107" fmla="*/ 176 h 406"/>
              <a:gd name="T108" fmla="*/ 246 w 465"/>
              <a:gd name="T109" fmla="*/ 169 h 406"/>
              <a:gd name="T110" fmla="*/ 248 w 465"/>
              <a:gd name="T111" fmla="*/ 131 h 406"/>
              <a:gd name="T112" fmla="*/ 312 w 465"/>
              <a:gd name="T113" fmla="*/ 158 h 406"/>
              <a:gd name="T114" fmla="*/ 324 w 465"/>
              <a:gd name="T115" fmla="*/ 93 h 406"/>
              <a:gd name="T116" fmla="*/ 367 w 465"/>
              <a:gd name="T117" fmla="*/ 123 h 406"/>
              <a:gd name="T118" fmla="*/ 342 w 465"/>
              <a:gd name="T119" fmla="*/ 81 h 406"/>
              <a:gd name="T120" fmla="*/ 375 w 465"/>
              <a:gd name="T121" fmla="*/ 55 h 406"/>
              <a:gd name="T122" fmla="*/ 337 w 465"/>
              <a:gd name="T123" fmla="*/ 122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65" h="406">
                <a:moveTo>
                  <a:pt x="276" y="73"/>
                </a:moveTo>
                <a:lnTo>
                  <a:pt x="277" y="72"/>
                </a:lnTo>
                <a:lnTo>
                  <a:pt x="277" y="71"/>
                </a:lnTo>
                <a:lnTo>
                  <a:pt x="278" y="70"/>
                </a:lnTo>
                <a:lnTo>
                  <a:pt x="279" y="69"/>
                </a:lnTo>
                <a:lnTo>
                  <a:pt x="280" y="67"/>
                </a:lnTo>
                <a:lnTo>
                  <a:pt x="281" y="66"/>
                </a:lnTo>
                <a:lnTo>
                  <a:pt x="282" y="63"/>
                </a:lnTo>
                <a:lnTo>
                  <a:pt x="286" y="62"/>
                </a:lnTo>
                <a:lnTo>
                  <a:pt x="287" y="62"/>
                </a:lnTo>
                <a:lnTo>
                  <a:pt x="285" y="60"/>
                </a:lnTo>
                <a:lnTo>
                  <a:pt x="287" y="61"/>
                </a:lnTo>
                <a:lnTo>
                  <a:pt x="288" y="59"/>
                </a:lnTo>
                <a:lnTo>
                  <a:pt x="286" y="58"/>
                </a:lnTo>
                <a:lnTo>
                  <a:pt x="286" y="56"/>
                </a:lnTo>
                <a:lnTo>
                  <a:pt x="287" y="54"/>
                </a:lnTo>
                <a:lnTo>
                  <a:pt x="288" y="53"/>
                </a:lnTo>
                <a:lnTo>
                  <a:pt x="289" y="51"/>
                </a:lnTo>
                <a:lnTo>
                  <a:pt x="289" y="50"/>
                </a:lnTo>
                <a:lnTo>
                  <a:pt x="290" y="50"/>
                </a:lnTo>
                <a:lnTo>
                  <a:pt x="290" y="48"/>
                </a:lnTo>
                <a:lnTo>
                  <a:pt x="290" y="47"/>
                </a:lnTo>
                <a:lnTo>
                  <a:pt x="291" y="46"/>
                </a:lnTo>
                <a:lnTo>
                  <a:pt x="291" y="45"/>
                </a:lnTo>
                <a:lnTo>
                  <a:pt x="293" y="44"/>
                </a:lnTo>
                <a:lnTo>
                  <a:pt x="293" y="43"/>
                </a:lnTo>
                <a:lnTo>
                  <a:pt x="293" y="42"/>
                </a:lnTo>
                <a:lnTo>
                  <a:pt x="294" y="41"/>
                </a:lnTo>
                <a:lnTo>
                  <a:pt x="294" y="39"/>
                </a:lnTo>
                <a:lnTo>
                  <a:pt x="294" y="38"/>
                </a:lnTo>
                <a:lnTo>
                  <a:pt x="295" y="38"/>
                </a:lnTo>
                <a:lnTo>
                  <a:pt x="295" y="37"/>
                </a:lnTo>
                <a:lnTo>
                  <a:pt x="295" y="36"/>
                </a:lnTo>
                <a:lnTo>
                  <a:pt x="298" y="36"/>
                </a:lnTo>
                <a:lnTo>
                  <a:pt x="299" y="36"/>
                </a:lnTo>
                <a:lnTo>
                  <a:pt x="303" y="36"/>
                </a:lnTo>
                <a:lnTo>
                  <a:pt x="305" y="36"/>
                </a:lnTo>
                <a:lnTo>
                  <a:pt x="306" y="36"/>
                </a:lnTo>
                <a:lnTo>
                  <a:pt x="307" y="36"/>
                </a:lnTo>
                <a:lnTo>
                  <a:pt x="308" y="36"/>
                </a:lnTo>
                <a:lnTo>
                  <a:pt x="310" y="36"/>
                </a:lnTo>
                <a:lnTo>
                  <a:pt x="311" y="36"/>
                </a:lnTo>
                <a:lnTo>
                  <a:pt x="311" y="38"/>
                </a:lnTo>
                <a:lnTo>
                  <a:pt x="311" y="39"/>
                </a:lnTo>
                <a:lnTo>
                  <a:pt x="311" y="42"/>
                </a:lnTo>
                <a:lnTo>
                  <a:pt x="316" y="42"/>
                </a:lnTo>
                <a:lnTo>
                  <a:pt x="317" y="42"/>
                </a:lnTo>
                <a:lnTo>
                  <a:pt x="317" y="43"/>
                </a:lnTo>
                <a:lnTo>
                  <a:pt x="317" y="45"/>
                </a:lnTo>
                <a:lnTo>
                  <a:pt x="319" y="45"/>
                </a:lnTo>
                <a:lnTo>
                  <a:pt x="320" y="45"/>
                </a:lnTo>
                <a:lnTo>
                  <a:pt x="320" y="46"/>
                </a:lnTo>
                <a:lnTo>
                  <a:pt x="319" y="46"/>
                </a:lnTo>
                <a:lnTo>
                  <a:pt x="317" y="46"/>
                </a:lnTo>
                <a:lnTo>
                  <a:pt x="317" y="45"/>
                </a:lnTo>
                <a:lnTo>
                  <a:pt x="311" y="45"/>
                </a:lnTo>
                <a:lnTo>
                  <a:pt x="311" y="47"/>
                </a:lnTo>
                <a:lnTo>
                  <a:pt x="310" y="47"/>
                </a:lnTo>
                <a:lnTo>
                  <a:pt x="308" y="47"/>
                </a:lnTo>
                <a:lnTo>
                  <a:pt x="307" y="47"/>
                </a:lnTo>
                <a:lnTo>
                  <a:pt x="306" y="47"/>
                </a:lnTo>
                <a:lnTo>
                  <a:pt x="305" y="47"/>
                </a:lnTo>
                <a:lnTo>
                  <a:pt x="303" y="47"/>
                </a:lnTo>
                <a:lnTo>
                  <a:pt x="296" y="76"/>
                </a:lnTo>
                <a:lnTo>
                  <a:pt x="293" y="76"/>
                </a:lnTo>
                <a:lnTo>
                  <a:pt x="290" y="76"/>
                </a:lnTo>
                <a:lnTo>
                  <a:pt x="289" y="76"/>
                </a:lnTo>
                <a:lnTo>
                  <a:pt x="289" y="73"/>
                </a:lnTo>
                <a:lnTo>
                  <a:pt x="289" y="70"/>
                </a:lnTo>
                <a:lnTo>
                  <a:pt x="290" y="70"/>
                </a:lnTo>
                <a:lnTo>
                  <a:pt x="291" y="70"/>
                </a:lnTo>
                <a:lnTo>
                  <a:pt x="294" y="68"/>
                </a:lnTo>
                <a:lnTo>
                  <a:pt x="295" y="64"/>
                </a:lnTo>
                <a:lnTo>
                  <a:pt x="291" y="62"/>
                </a:lnTo>
                <a:lnTo>
                  <a:pt x="290" y="63"/>
                </a:lnTo>
                <a:lnTo>
                  <a:pt x="289" y="64"/>
                </a:lnTo>
                <a:lnTo>
                  <a:pt x="287" y="66"/>
                </a:lnTo>
                <a:lnTo>
                  <a:pt x="285" y="64"/>
                </a:lnTo>
                <a:lnTo>
                  <a:pt x="284" y="64"/>
                </a:lnTo>
                <a:lnTo>
                  <a:pt x="282" y="66"/>
                </a:lnTo>
                <a:lnTo>
                  <a:pt x="282" y="67"/>
                </a:lnTo>
                <a:lnTo>
                  <a:pt x="281" y="69"/>
                </a:lnTo>
                <a:lnTo>
                  <a:pt x="280" y="71"/>
                </a:lnTo>
                <a:lnTo>
                  <a:pt x="277" y="75"/>
                </a:lnTo>
                <a:lnTo>
                  <a:pt x="278" y="76"/>
                </a:lnTo>
                <a:lnTo>
                  <a:pt x="276" y="73"/>
                </a:lnTo>
                <a:close/>
                <a:moveTo>
                  <a:pt x="255" y="85"/>
                </a:moveTo>
                <a:lnTo>
                  <a:pt x="256" y="85"/>
                </a:lnTo>
                <a:lnTo>
                  <a:pt x="256" y="84"/>
                </a:lnTo>
                <a:lnTo>
                  <a:pt x="256" y="81"/>
                </a:lnTo>
                <a:lnTo>
                  <a:pt x="258" y="81"/>
                </a:lnTo>
                <a:lnTo>
                  <a:pt x="258" y="83"/>
                </a:lnTo>
                <a:lnTo>
                  <a:pt x="259" y="83"/>
                </a:lnTo>
                <a:lnTo>
                  <a:pt x="259" y="84"/>
                </a:lnTo>
                <a:lnTo>
                  <a:pt x="260" y="84"/>
                </a:lnTo>
                <a:lnTo>
                  <a:pt x="260" y="85"/>
                </a:lnTo>
                <a:lnTo>
                  <a:pt x="260" y="86"/>
                </a:lnTo>
                <a:lnTo>
                  <a:pt x="261" y="86"/>
                </a:lnTo>
                <a:lnTo>
                  <a:pt x="261" y="87"/>
                </a:lnTo>
                <a:lnTo>
                  <a:pt x="260" y="87"/>
                </a:lnTo>
                <a:lnTo>
                  <a:pt x="261" y="88"/>
                </a:lnTo>
                <a:lnTo>
                  <a:pt x="260" y="88"/>
                </a:lnTo>
                <a:lnTo>
                  <a:pt x="259" y="89"/>
                </a:lnTo>
                <a:lnTo>
                  <a:pt x="258" y="89"/>
                </a:lnTo>
                <a:lnTo>
                  <a:pt x="258" y="88"/>
                </a:lnTo>
                <a:lnTo>
                  <a:pt x="256" y="87"/>
                </a:lnTo>
                <a:lnTo>
                  <a:pt x="256" y="86"/>
                </a:lnTo>
                <a:lnTo>
                  <a:pt x="256" y="85"/>
                </a:lnTo>
                <a:lnTo>
                  <a:pt x="255" y="85"/>
                </a:lnTo>
                <a:close/>
                <a:moveTo>
                  <a:pt x="0" y="105"/>
                </a:moveTo>
                <a:lnTo>
                  <a:pt x="10" y="105"/>
                </a:lnTo>
                <a:lnTo>
                  <a:pt x="10" y="98"/>
                </a:lnTo>
                <a:lnTo>
                  <a:pt x="25" y="98"/>
                </a:lnTo>
                <a:lnTo>
                  <a:pt x="25" y="100"/>
                </a:lnTo>
                <a:lnTo>
                  <a:pt x="27" y="101"/>
                </a:lnTo>
                <a:lnTo>
                  <a:pt x="28" y="101"/>
                </a:lnTo>
                <a:lnTo>
                  <a:pt x="29" y="102"/>
                </a:lnTo>
                <a:lnTo>
                  <a:pt x="31" y="103"/>
                </a:lnTo>
                <a:lnTo>
                  <a:pt x="29" y="108"/>
                </a:lnTo>
                <a:lnTo>
                  <a:pt x="31" y="109"/>
                </a:lnTo>
                <a:lnTo>
                  <a:pt x="30" y="110"/>
                </a:lnTo>
                <a:lnTo>
                  <a:pt x="31" y="111"/>
                </a:lnTo>
                <a:lnTo>
                  <a:pt x="31" y="110"/>
                </a:lnTo>
                <a:lnTo>
                  <a:pt x="32" y="110"/>
                </a:lnTo>
                <a:lnTo>
                  <a:pt x="31" y="110"/>
                </a:lnTo>
                <a:lnTo>
                  <a:pt x="34" y="105"/>
                </a:lnTo>
                <a:lnTo>
                  <a:pt x="35" y="105"/>
                </a:lnTo>
                <a:lnTo>
                  <a:pt x="35" y="104"/>
                </a:lnTo>
                <a:lnTo>
                  <a:pt x="36" y="103"/>
                </a:lnTo>
                <a:lnTo>
                  <a:pt x="36" y="102"/>
                </a:lnTo>
                <a:lnTo>
                  <a:pt x="37" y="103"/>
                </a:lnTo>
                <a:lnTo>
                  <a:pt x="38" y="103"/>
                </a:lnTo>
                <a:lnTo>
                  <a:pt x="39" y="104"/>
                </a:lnTo>
                <a:lnTo>
                  <a:pt x="47" y="109"/>
                </a:lnTo>
                <a:lnTo>
                  <a:pt x="49" y="110"/>
                </a:lnTo>
                <a:lnTo>
                  <a:pt x="51" y="111"/>
                </a:lnTo>
                <a:lnTo>
                  <a:pt x="54" y="112"/>
                </a:lnTo>
                <a:lnTo>
                  <a:pt x="58" y="114"/>
                </a:lnTo>
                <a:lnTo>
                  <a:pt x="58" y="115"/>
                </a:lnTo>
                <a:lnTo>
                  <a:pt x="60" y="115"/>
                </a:lnTo>
                <a:lnTo>
                  <a:pt x="60" y="118"/>
                </a:lnTo>
                <a:lnTo>
                  <a:pt x="62" y="126"/>
                </a:lnTo>
                <a:lnTo>
                  <a:pt x="63" y="128"/>
                </a:lnTo>
                <a:lnTo>
                  <a:pt x="63" y="130"/>
                </a:lnTo>
                <a:lnTo>
                  <a:pt x="65" y="131"/>
                </a:lnTo>
                <a:lnTo>
                  <a:pt x="66" y="133"/>
                </a:lnTo>
                <a:lnTo>
                  <a:pt x="69" y="133"/>
                </a:lnTo>
                <a:lnTo>
                  <a:pt x="71" y="135"/>
                </a:lnTo>
                <a:lnTo>
                  <a:pt x="73" y="136"/>
                </a:lnTo>
                <a:lnTo>
                  <a:pt x="73" y="125"/>
                </a:lnTo>
                <a:lnTo>
                  <a:pt x="73" y="123"/>
                </a:lnTo>
                <a:lnTo>
                  <a:pt x="72" y="122"/>
                </a:lnTo>
                <a:lnTo>
                  <a:pt x="73" y="122"/>
                </a:lnTo>
                <a:lnTo>
                  <a:pt x="77" y="119"/>
                </a:lnTo>
                <a:lnTo>
                  <a:pt x="78" y="118"/>
                </a:lnTo>
                <a:lnTo>
                  <a:pt x="81" y="114"/>
                </a:lnTo>
                <a:lnTo>
                  <a:pt x="86" y="112"/>
                </a:lnTo>
                <a:lnTo>
                  <a:pt x="86" y="111"/>
                </a:lnTo>
                <a:lnTo>
                  <a:pt x="84" y="110"/>
                </a:lnTo>
                <a:lnTo>
                  <a:pt x="83" y="110"/>
                </a:lnTo>
                <a:lnTo>
                  <a:pt x="82" y="109"/>
                </a:lnTo>
                <a:lnTo>
                  <a:pt x="80" y="106"/>
                </a:lnTo>
                <a:lnTo>
                  <a:pt x="78" y="105"/>
                </a:lnTo>
                <a:lnTo>
                  <a:pt x="78" y="104"/>
                </a:lnTo>
                <a:lnTo>
                  <a:pt x="80" y="101"/>
                </a:lnTo>
                <a:lnTo>
                  <a:pt x="78" y="100"/>
                </a:lnTo>
                <a:lnTo>
                  <a:pt x="77" y="102"/>
                </a:lnTo>
                <a:lnTo>
                  <a:pt x="75" y="102"/>
                </a:lnTo>
                <a:lnTo>
                  <a:pt x="75" y="103"/>
                </a:lnTo>
                <a:lnTo>
                  <a:pt x="73" y="101"/>
                </a:lnTo>
                <a:lnTo>
                  <a:pt x="74" y="101"/>
                </a:lnTo>
                <a:lnTo>
                  <a:pt x="74" y="100"/>
                </a:lnTo>
                <a:lnTo>
                  <a:pt x="74" y="98"/>
                </a:lnTo>
                <a:lnTo>
                  <a:pt x="74" y="101"/>
                </a:lnTo>
                <a:lnTo>
                  <a:pt x="73" y="100"/>
                </a:lnTo>
                <a:lnTo>
                  <a:pt x="74" y="98"/>
                </a:lnTo>
                <a:lnTo>
                  <a:pt x="73" y="98"/>
                </a:lnTo>
                <a:lnTo>
                  <a:pt x="72" y="98"/>
                </a:lnTo>
                <a:lnTo>
                  <a:pt x="71" y="100"/>
                </a:lnTo>
                <a:lnTo>
                  <a:pt x="70" y="98"/>
                </a:lnTo>
                <a:lnTo>
                  <a:pt x="71" y="96"/>
                </a:lnTo>
                <a:lnTo>
                  <a:pt x="72" y="95"/>
                </a:lnTo>
                <a:lnTo>
                  <a:pt x="77" y="97"/>
                </a:lnTo>
                <a:lnTo>
                  <a:pt x="78" y="98"/>
                </a:lnTo>
                <a:lnTo>
                  <a:pt x="80" y="98"/>
                </a:lnTo>
                <a:lnTo>
                  <a:pt x="82" y="98"/>
                </a:lnTo>
                <a:lnTo>
                  <a:pt x="83" y="98"/>
                </a:lnTo>
                <a:lnTo>
                  <a:pt x="84" y="98"/>
                </a:lnTo>
                <a:lnTo>
                  <a:pt x="86" y="98"/>
                </a:lnTo>
                <a:lnTo>
                  <a:pt x="86" y="93"/>
                </a:lnTo>
                <a:lnTo>
                  <a:pt x="87" y="93"/>
                </a:lnTo>
                <a:lnTo>
                  <a:pt x="88" y="93"/>
                </a:lnTo>
                <a:lnTo>
                  <a:pt x="94" y="96"/>
                </a:lnTo>
                <a:lnTo>
                  <a:pt x="95" y="96"/>
                </a:lnTo>
                <a:lnTo>
                  <a:pt x="95" y="97"/>
                </a:lnTo>
                <a:lnTo>
                  <a:pt x="96" y="98"/>
                </a:lnTo>
                <a:lnTo>
                  <a:pt x="97" y="98"/>
                </a:lnTo>
                <a:lnTo>
                  <a:pt x="98" y="98"/>
                </a:lnTo>
                <a:lnTo>
                  <a:pt x="101" y="98"/>
                </a:lnTo>
                <a:lnTo>
                  <a:pt x="116" y="86"/>
                </a:lnTo>
                <a:lnTo>
                  <a:pt x="122" y="86"/>
                </a:lnTo>
                <a:lnTo>
                  <a:pt x="123" y="86"/>
                </a:lnTo>
                <a:lnTo>
                  <a:pt x="123" y="92"/>
                </a:lnTo>
                <a:lnTo>
                  <a:pt x="123" y="94"/>
                </a:lnTo>
                <a:lnTo>
                  <a:pt x="123" y="96"/>
                </a:lnTo>
                <a:lnTo>
                  <a:pt x="123" y="98"/>
                </a:lnTo>
                <a:lnTo>
                  <a:pt x="127" y="98"/>
                </a:lnTo>
                <a:lnTo>
                  <a:pt x="141" y="98"/>
                </a:lnTo>
                <a:lnTo>
                  <a:pt x="141" y="94"/>
                </a:lnTo>
                <a:lnTo>
                  <a:pt x="143" y="95"/>
                </a:lnTo>
                <a:lnTo>
                  <a:pt x="144" y="94"/>
                </a:lnTo>
                <a:lnTo>
                  <a:pt x="146" y="91"/>
                </a:lnTo>
                <a:lnTo>
                  <a:pt x="147" y="89"/>
                </a:lnTo>
                <a:lnTo>
                  <a:pt x="147" y="88"/>
                </a:lnTo>
                <a:lnTo>
                  <a:pt x="148" y="88"/>
                </a:lnTo>
                <a:lnTo>
                  <a:pt x="149" y="89"/>
                </a:lnTo>
                <a:lnTo>
                  <a:pt x="149" y="91"/>
                </a:lnTo>
                <a:lnTo>
                  <a:pt x="150" y="91"/>
                </a:lnTo>
                <a:lnTo>
                  <a:pt x="150" y="92"/>
                </a:lnTo>
                <a:lnTo>
                  <a:pt x="151" y="92"/>
                </a:lnTo>
                <a:lnTo>
                  <a:pt x="152" y="92"/>
                </a:lnTo>
                <a:lnTo>
                  <a:pt x="153" y="92"/>
                </a:lnTo>
                <a:lnTo>
                  <a:pt x="155" y="93"/>
                </a:lnTo>
                <a:lnTo>
                  <a:pt x="156" y="93"/>
                </a:lnTo>
                <a:lnTo>
                  <a:pt x="157" y="93"/>
                </a:lnTo>
                <a:lnTo>
                  <a:pt x="158" y="93"/>
                </a:lnTo>
                <a:lnTo>
                  <a:pt x="158" y="94"/>
                </a:lnTo>
                <a:lnTo>
                  <a:pt x="159" y="94"/>
                </a:lnTo>
                <a:lnTo>
                  <a:pt x="160" y="94"/>
                </a:lnTo>
                <a:lnTo>
                  <a:pt x="160" y="95"/>
                </a:lnTo>
                <a:lnTo>
                  <a:pt x="161" y="95"/>
                </a:lnTo>
                <a:lnTo>
                  <a:pt x="163" y="95"/>
                </a:lnTo>
                <a:lnTo>
                  <a:pt x="164" y="95"/>
                </a:lnTo>
                <a:lnTo>
                  <a:pt x="164" y="96"/>
                </a:lnTo>
                <a:lnTo>
                  <a:pt x="165" y="96"/>
                </a:lnTo>
                <a:lnTo>
                  <a:pt x="166" y="96"/>
                </a:lnTo>
                <a:lnTo>
                  <a:pt x="167" y="96"/>
                </a:lnTo>
                <a:lnTo>
                  <a:pt x="168" y="96"/>
                </a:lnTo>
                <a:lnTo>
                  <a:pt x="169" y="96"/>
                </a:lnTo>
                <a:lnTo>
                  <a:pt x="170" y="96"/>
                </a:lnTo>
                <a:lnTo>
                  <a:pt x="170" y="95"/>
                </a:lnTo>
                <a:lnTo>
                  <a:pt x="172" y="95"/>
                </a:lnTo>
                <a:lnTo>
                  <a:pt x="172" y="94"/>
                </a:lnTo>
                <a:lnTo>
                  <a:pt x="172" y="95"/>
                </a:lnTo>
                <a:lnTo>
                  <a:pt x="172" y="96"/>
                </a:lnTo>
                <a:lnTo>
                  <a:pt x="173" y="96"/>
                </a:lnTo>
                <a:lnTo>
                  <a:pt x="174" y="96"/>
                </a:lnTo>
                <a:lnTo>
                  <a:pt x="175" y="96"/>
                </a:lnTo>
                <a:lnTo>
                  <a:pt x="176" y="96"/>
                </a:lnTo>
                <a:lnTo>
                  <a:pt x="177" y="96"/>
                </a:lnTo>
                <a:lnTo>
                  <a:pt x="178" y="96"/>
                </a:lnTo>
                <a:lnTo>
                  <a:pt x="179" y="96"/>
                </a:lnTo>
                <a:lnTo>
                  <a:pt x="179" y="97"/>
                </a:lnTo>
                <a:lnTo>
                  <a:pt x="179" y="98"/>
                </a:lnTo>
                <a:lnTo>
                  <a:pt x="179" y="100"/>
                </a:lnTo>
                <a:lnTo>
                  <a:pt x="179" y="101"/>
                </a:lnTo>
                <a:lnTo>
                  <a:pt x="179" y="102"/>
                </a:lnTo>
                <a:lnTo>
                  <a:pt x="178" y="102"/>
                </a:lnTo>
                <a:lnTo>
                  <a:pt x="177" y="101"/>
                </a:lnTo>
                <a:lnTo>
                  <a:pt x="176" y="102"/>
                </a:lnTo>
                <a:lnTo>
                  <a:pt x="177" y="102"/>
                </a:lnTo>
                <a:lnTo>
                  <a:pt x="178" y="103"/>
                </a:lnTo>
                <a:lnTo>
                  <a:pt x="179" y="103"/>
                </a:lnTo>
                <a:lnTo>
                  <a:pt x="181" y="103"/>
                </a:lnTo>
                <a:lnTo>
                  <a:pt x="182" y="103"/>
                </a:lnTo>
                <a:lnTo>
                  <a:pt x="183" y="103"/>
                </a:lnTo>
                <a:lnTo>
                  <a:pt x="184" y="103"/>
                </a:lnTo>
                <a:lnTo>
                  <a:pt x="186" y="103"/>
                </a:lnTo>
                <a:lnTo>
                  <a:pt x="187" y="104"/>
                </a:lnTo>
                <a:lnTo>
                  <a:pt x="189" y="104"/>
                </a:lnTo>
                <a:lnTo>
                  <a:pt x="190" y="104"/>
                </a:lnTo>
                <a:lnTo>
                  <a:pt x="191" y="104"/>
                </a:lnTo>
                <a:lnTo>
                  <a:pt x="192" y="104"/>
                </a:lnTo>
                <a:lnTo>
                  <a:pt x="193" y="104"/>
                </a:lnTo>
                <a:lnTo>
                  <a:pt x="194" y="104"/>
                </a:lnTo>
                <a:lnTo>
                  <a:pt x="195" y="104"/>
                </a:lnTo>
                <a:lnTo>
                  <a:pt x="196" y="104"/>
                </a:lnTo>
                <a:lnTo>
                  <a:pt x="198" y="104"/>
                </a:lnTo>
                <a:lnTo>
                  <a:pt x="198" y="103"/>
                </a:lnTo>
                <a:lnTo>
                  <a:pt x="199" y="102"/>
                </a:lnTo>
                <a:lnTo>
                  <a:pt x="198" y="101"/>
                </a:lnTo>
                <a:lnTo>
                  <a:pt x="198" y="100"/>
                </a:lnTo>
                <a:lnTo>
                  <a:pt x="198" y="98"/>
                </a:lnTo>
                <a:lnTo>
                  <a:pt x="198" y="100"/>
                </a:lnTo>
                <a:lnTo>
                  <a:pt x="199" y="101"/>
                </a:lnTo>
                <a:lnTo>
                  <a:pt x="200" y="101"/>
                </a:lnTo>
                <a:lnTo>
                  <a:pt x="200" y="102"/>
                </a:lnTo>
                <a:lnTo>
                  <a:pt x="201" y="102"/>
                </a:lnTo>
                <a:lnTo>
                  <a:pt x="202" y="102"/>
                </a:lnTo>
                <a:lnTo>
                  <a:pt x="202" y="103"/>
                </a:lnTo>
                <a:lnTo>
                  <a:pt x="202" y="104"/>
                </a:lnTo>
                <a:lnTo>
                  <a:pt x="202" y="105"/>
                </a:lnTo>
                <a:lnTo>
                  <a:pt x="203" y="105"/>
                </a:lnTo>
                <a:lnTo>
                  <a:pt x="203" y="106"/>
                </a:lnTo>
                <a:lnTo>
                  <a:pt x="204" y="105"/>
                </a:lnTo>
                <a:lnTo>
                  <a:pt x="206" y="105"/>
                </a:lnTo>
                <a:lnTo>
                  <a:pt x="204" y="105"/>
                </a:lnTo>
                <a:lnTo>
                  <a:pt x="204" y="104"/>
                </a:lnTo>
                <a:lnTo>
                  <a:pt x="203" y="104"/>
                </a:lnTo>
                <a:lnTo>
                  <a:pt x="202" y="104"/>
                </a:lnTo>
                <a:lnTo>
                  <a:pt x="202" y="103"/>
                </a:lnTo>
                <a:lnTo>
                  <a:pt x="202" y="102"/>
                </a:lnTo>
                <a:lnTo>
                  <a:pt x="203" y="102"/>
                </a:lnTo>
                <a:lnTo>
                  <a:pt x="204" y="102"/>
                </a:lnTo>
                <a:lnTo>
                  <a:pt x="206" y="102"/>
                </a:lnTo>
                <a:lnTo>
                  <a:pt x="207" y="102"/>
                </a:lnTo>
                <a:lnTo>
                  <a:pt x="208" y="102"/>
                </a:lnTo>
                <a:lnTo>
                  <a:pt x="208" y="101"/>
                </a:lnTo>
                <a:lnTo>
                  <a:pt x="209" y="100"/>
                </a:lnTo>
                <a:lnTo>
                  <a:pt x="209" y="98"/>
                </a:lnTo>
                <a:lnTo>
                  <a:pt x="209" y="97"/>
                </a:lnTo>
                <a:lnTo>
                  <a:pt x="209" y="96"/>
                </a:lnTo>
                <a:lnTo>
                  <a:pt x="210" y="96"/>
                </a:lnTo>
                <a:lnTo>
                  <a:pt x="210" y="97"/>
                </a:lnTo>
                <a:lnTo>
                  <a:pt x="209" y="97"/>
                </a:lnTo>
                <a:lnTo>
                  <a:pt x="209" y="100"/>
                </a:lnTo>
                <a:lnTo>
                  <a:pt x="209" y="101"/>
                </a:lnTo>
                <a:lnTo>
                  <a:pt x="209" y="102"/>
                </a:lnTo>
                <a:lnTo>
                  <a:pt x="209" y="103"/>
                </a:lnTo>
                <a:lnTo>
                  <a:pt x="208" y="103"/>
                </a:lnTo>
                <a:lnTo>
                  <a:pt x="208" y="104"/>
                </a:lnTo>
                <a:lnTo>
                  <a:pt x="209" y="104"/>
                </a:lnTo>
                <a:lnTo>
                  <a:pt x="210" y="104"/>
                </a:lnTo>
                <a:lnTo>
                  <a:pt x="211" y="105"/>
                </a:lnTo>
                <a:lnTo>
                  <a:pt x="212" y="105"/>
                </a:lnTo>
                <a:lnTo>
                  <a:pt x="213" y="105"/>
                </a:lnTo>
                <a:lnTo>
                  <a:pt x="215" y="104"/>
                </a:lnTo>
                <a:lnTo>
                  <a:pt x="216" y="104"/>
                </a:lnTo>
                <a:lnTo>
                  <a:pt x="217" y="103"/>
                </a:lnTo>
                <a:lnTo>
                  <a:pt x="217" y="104"/>
                </a:lnTo>
                <a:lnTo>
                  <a:pt x="219" y="103"/>
                </a:lnTo>
                <a:lnTo>
                  <a:pt x="219" y="102"/>
                </a:lnTo>
                <a:lnTo>
                  <a:pt x="220" y="102"/>
                </a:lnTo>
                <a:lnTo>
                  <a:pt x="221" y="103"/>
                </a:lnTo>
                <a:lnTo>
                  <a:pt x="222" y="103"/>
                </a:lnTo>
                <a:lnTo>
                  <a:pt x="224" y="102"/>
                </a:lnTo>
                <a:lnTo>
                  <a:pt x="225" y="102"/>
                </a:lnTo>
                <a:lnTo>
                  <a:pt x="226" y="102"/>
                </a:lnTo>
                <a:lnTo>
                  <a:pt x="227" y="101"/>
                </a:lnTo>
                <a:lnTo>
                  <a:pt x="228" y="101"/>
                </a:lnTo>
                <a:lnTo>
                  <a:pt x="229" y="101"/>
                </a:lnTo>
                <a:lnTo>
                  <a:pt x="230" y="101"/>
                </a:lnTo>
                <a:lnTo>
                  <a:pt x="232" y="101"/>
                </a:lnTo>
                <a:lnTo>
                  <a:pt x="233" y="101"/>
                </a:lnTo>
                <a:lnTo>
                  <a:pt x="233" y="100"/>
                </a:lnTo>
                <a:lnTo>
                  <a:pt x="234" y="100"/>
                </a:lnTo>
                <a:lnTo>
                  <a:pt x="235" y="100"/>
                </a:lnTo>
                <a:lnTo>
                  <a:pt x="235" y="101"/>
                </a:lnTo>
                <a:lnTo>
                  <a:pt x="236" y="101"/>
                </a:lnTo>
                <a:lnTo>
                  <a:pt x="236" y="100"/>
                </a:lnTo>
                <a:lnTo>
                  <a:pt x="237" y="100"/>
                </a:lnTo>
                <a:lnTo>
                  <a:pt x="237" y="98"/>
                </a:lnTo>
                <a:lnTo>
                  <a:pt x="236" y="98"/>
                </a:lnTo>
                <a:lnTo>
                  <a:pt x="236" y="97"/>
                </a:lnTo>
                <a:lnTo>
                  <a:pt x="237" y="97"/>
                </a:lnTo>
                <a:lnTo>
                  <a:pt x="238" y="96"/>
                </a:lnTo>
                <a:lnTo>
                  <a:pt x="239" y="96"/>
                </a:lnTo>
                <a:lnTo>
                  <a:pt x="241" y="96"/>
                </a:lnTo>
                <a:lnTo>
                  <a:pt x="242" y="96"/>
                </a:lnTo>
                <a:lnTo>
                  <a:pt x="242" y="95"/>
                </a:lnTo>
                <a:lnTo>
                  <a:pt x="243" y="95"/>
                </a:lnTo>
                <a:lnTo>
                  <a:pt x="242" y="94"/>
                </a:lnTo>
                <a:lnTo>
                  <a:pt x="242" y="95"/>
                </a:lnTo>
                <a:lnTo>
                  <a:pt x="241" y="95"/>
                </a:lnTo>
                <a:lnTo>
                  <a:pt x="239" y="95"/>
                </a:lnTo>
                <a:lnTo>
                  <a:pt x="238" y="96"/>
                </a:lnTo>
                <a:lnTo>
                  <a:pt x="237" y="96"/>
                </a:lnTo>
                <a:lnTo>
                  <a:pt x="237" y="95"/>
                </a:lnTo>
                <a:lnTo>
                  <a:pt x="238" y="95"/>
                </a:lnTo>
                <a:lnTo>
                  <a:pt x="238" y="94"/>
                </a:lnTo>
                <a:lnTo>
                  <a:pt x="239" y="94"/>
                </a:lnTo>
                <a:lnTo>
                  <a:pt x="241" y="94"/>
                </a:lnTo>
                <a:lnTo>
                  <a:pt x="241" y="93"/>
                </a:lnTo>
                <a:lnTo>
                  <a:pt x="242" y="93"/>
                </a:lnTo>
                <a:lnTo>
                  <a:pt x="243" y="93"/>
                </a:lnTo>
                <a:lnTo>
                  <a:pt x="243" y="92"/>
                </a:lnTo>
                <a:lnTo>
                  <a:pt x="244" y="92"/>
                </a:lnTo>
                <a:lnTo>
                  <a:pt x="245" y="91"/>
                </a:lnTo>
                <a:lnTo>
                  <a:pt x="246" y="91"/>
                </a:lnTo>
                <a:lnTo>
                  <a:pt x="247" y="91"/>
                </a:lnTo>
                <a:lnTo>
                  <a:pt x="248" y="91"/>
                </a:lnTo>
                <a:lnTo>
                  <a:pt x="248" y="89"/>
                </a:lnTo>
                <a:lnTo>
                  <a:pt x="250" y="89"/>
                </a:lnTo>
                <a:lnTo>
                  <a:pt x="251" y="89"/>
                </a:lnTo>
                <a:lnTo>
                  <a:pt x="251" y="88"/>
                </a:lnTo>
                <a:lnTo>
                  <a:pt x="252" y="88"/>
                </a:lnTo>
                <a:lnTo>
                  <a:pt x="252" y="87"/>
                </a:lnTo>
                <a:lnTo>
                  <a:pt x="253" y="87"/>
                </a:lnTo>
                <a:lnTo>
                  <a:pt x="253" y="88"/>
                </a:lnTo>
                <a:lnTo>
                  <a:pt x="253" y="89"/>
                </a:lnTo>
                <a:lnTo>
                  <a:pt x="254" y="89"/>
                </a:lnTo>
                <a:lnTo>
                  <a:pt x="254" y="91"/>
                </a:lnTo>
                <a:lnTo>
                  <a:pt x="254" y="89"/>
                </a:lnTo>
                <a:lnTo>
                  <a:pt x="254" y="88"/>
                </a:lnTo>
                <a:lnTo>
                  <a:pt x="253" y="88"/>
                </a:lnTo>
                <a:lnTo>
                  <a:pt x="253" y="87"/>
                </a:lnTo>
                <a:lnTo>
                  <a:pt x="254" y="87"/>
                </a:lnTo>
                <a:lnTo>
                  <a:pt x="254" y="86"/>
                </a:lnTo>
                <a:lnTo>
                  <a:pt x="255" y="86"/>
                </a:lnTo>
                <a:lnTo>
                  <a:pt x="256" y="86"/>
                </a:lnTo>
                <a:lnTo>
                  <a:pt x="256" y="87"/>
                </a:lnTo>
                <a:lnTo>
                  <a:pt x="256" y="88"/>
                </a:lnTo>
                <a:lnTo>
                  <a:pt x="258" y="88"/>
                </a:lnTo>
                <a:lnTo>
                  <a:pt x="258" y="89"/>
                </a:lnTo>
                <a:lnTo>
                  <a:pt x="258" y="91"/>
                </a:lnTo>
                <a:lnTo>
                  <a:pt x="259" y="91"/>
                </a:lnTo>
                <a:lnTo>
                  <a:pt x="256" y="91"/>
                </a:lnTo>
                <a:lnTo>
                  <a:pt x="250" y="95"/>
                </a:lnTo>
                <a:lnTo>
                  <a:pt x="246" y="98"/>
                </a:lnTo>
                <a:lnTo>
                  <a:pt x="246" y="102"/>
                </a:lnTo>
                <a:lnTo>
                  <a:pt x="246" y="101"/>
                </a:lnTo>
                <a:lnTo>
                  <a:pt x="251" y="98"/>
                </a:lnTo>
                <a:lnTo>
                  <a:pt x="253" y="98"/>
                </a:lnTo>
                <a:lnTo>
                  <a:pt x="253" y="97"/>
                </a:lnTo>
                <a:lnTo>
                  <a:pt x="256" y="96"/>
                </a:lnTo>
                <a:lnTo>
                  <a:pt x="258" y="96"/>
                </a:lnTo>
                <a:lnTo>
                  <a:pt x="259" y="95"/>
                </a:lnTo>
                <a:lnTo>
                  <a:pt x="260" y="95"/>
                </a:lnTo>
                <a:lnTo>
                  <a:pt x="262" y="94"/>
                </a:lnTo>
                <a:lnTo>
                  <a:pt x="262" y="93"/>
                </a:lnTo>
                <a:lnTo>
                  <a:pt x="263" y="93"/>
                </a:lnTo>
                <a:lnTo>
                  <a:pt x="264" y="94"/>
                </a:lnTo>
                <a:lnTo>
                  <a:pt x="262" y="96"/>
                </a:lnTo>
                <a:lnTo>
                  <a:pt x="262" y="97"/>
                </a:lnTo>
                <a:lnTo>
                  <a:pt x="262" y="108"/>
                </a:lnTo>
                <a:lnTo>
                  <a:pt x="262" y="109"/>
                </a:lnTo>
                <a:lnTo>
                  <a:pt x="261" y="109"/>
                </a:lnTo>
                <a:lnTo>
                  <a:pt x="260" y="109"/>
                </a:lnTo>
                <a:lnTo>
                  <a:pt x="259" y="109"/>
                </a:lnTo>
                <a:lnTo>
                  <a:pt x="258" y="109"/>
                </a:lnTo>
                <a:lnTo>
                  <a:pt x="258" y="108"/>
                </a:lnTo>
                <a:lnTo>
                  <a:pt x="258" y="105"/>
                </a:lnTo>
                <a:lnTo>
                  <a:pt x="256" y="105"/>
                </a:lnTo>
                <a:lnTo>
                  <a:pt x="251" y="105"/>
                </a:lnTo>
                <a:lnTo>
                  <a:pt x="251" y="108"/>
                </a:lnTo>
                <a:lnTo>
                  <a:pt x="251" y="109"/>
                </a:lnTo>
                <a:lnTo>
                  <a:pt x="246" y="109"/>
                </a:lnTo>
                <a:lnTo>
                  <a:pt x="247" y="109"/>
                </a:lnTo>
                <a:lnTo>
                  <a:pt x="247" y="110"/>
                </a:lnTo>
                <a:lnTo>
                  <a:pt x="248" y="110"/>
                </a:lnTo>
                <a:lnTo>
                  <a:pt x="248" y="111"/>
                </a:lnTo>
                <a:lnTo>
                  <a:pt x="248" y="112"/>
                </a:lnTo>
                <a:lnTo>
                  <a:pt x="251" y="112"/>
                </a:lnTo>
                <a:lnTo>
                  <a:pt x="251" y="114"/>
                </a:lnTo>
                <a:lnTo>
                  <a:pt x="251" y="118"/>
                </a:lnTo>
                <a:lnTo>
                  <a:pt x="251" y="120"/>
                </a:lnTo>
                <a:lnTo>
                  <a:pt x="251" y="121"/>
                </a:lnTo>
                <a:lnTo>
                  <a:pt x="251" y="122"/>
                </a:lnTo>
                <a:lnTo>
                  <a:pt x="251" y="123"/>
                </a:lnTo>
                <a:lnTo>
                  <a:pt x="251" y="125"/>
                </a:lnTo>
                <a:lnTo>
                  <a:pt x="250" y="125"/>
                </a:lnTo>
                <a:lnTo>
                  <a:pt x="250" y="126"/>
                </a:lnTo>
                <a:lnTo>
                  <a:pt x="248" y="126"/>
                </a:lnTo>
                <a:lnTo>
                  <a:pt x="248" y="127"/>
                </a:lnTo>
                <a:lnTo>
                  <a:pt x="250" y="127"/>
                </a:lnTo>
                <a:lnTo>
                  <a:pt x="251" y="127"/>
                </a:lnTo>
                <a:lnTo>
                  <a:pt x="251" y="128"/>
                </a:lnTo>
                <a:lnTo>
                  <a:pt x="252" y="128"/>
                </a:lnTo>
                <a:lnTo>
                  <a:pt x="254" y="128"/>
                </a:lnTo>
                <a:lnTo>
                  <a:pt x="255" y="128"/>
                </a:lnTo>
                <a:lnTo>
                  <a:pt x="256" y="128"/>
                </a:lnTo>
                <a:lnTo>
                  <a:pt x="258" y="128"/>
                </a:lnTo>
                <a:lnTo>
                  <a:pt x="258" y="130"/>
                </a:lnTo>
                <a:lnTo>
                  <a:pt x="259" y="130"/>
                </a:lnTo>
                <a:lnTo>
                  <a:pt x="260" y="130"/>
                </a:lnTo>
                <a:lnTo>
                  <a:pt x="260" y="131"/>
                </a:lnTo>
                <a:lnTo>
                  <a:pt x="260" y="133"/>
                </a:lnTo>
                <a:lnTo>
                  <a:pt x="263" y="131"/>
                </a:lnTo>
                <a:lnTo>
                  <a:pt x="263" y="128"/>
                </a:lnTo>
                <a:lnTo>
                  <a:pt x="263" y="123"/>
                </a:lnTo>
                <a:lnTo>
                  <a:pt x="265" y="123"/>
                </a:lnTo>
                <a:lnTo>
                  <a:pt x="267" y="123"/>
                </a:lnTo>
                <a:lnTo>
                  <a:pt x="268" y="123"/>
                </a:lnTo>
                <a:lnTo>
                  <a:pt x="273" y="123"/>
                </a:lnTo>
                <a:lnTo>
                  <a:pt x="273" y="126"/>
                </a:lnTo>
                <a:lnTo>
                  <a:pt x="273" y="127"/>
                </a:lnTo>
                <a:lnTo>
                  <a:pt x="273" y="128"/>
                </a:lnTo>
                <a:lnTo>
                  <a:pt x="275" y="129"/>
                </a:lnTo>
                <a:lnTo>
                  <a:pt x="275" y="130"/>
                </a:lnTo>
                <a:lnTo>
                  <a:pt x="276" y="130"/>
                </a:lnTo>
                <a:lnTo>
                  <a:pt x="277" y="130"/>
                </a:lnTo>
                <a:lnTo>
                  <a:pt x="277" y="129"/>
                </a:lnTo>
                <a:lnTo>
                  <a:pt x="278" y="129"/>
                </a:lnTo>
                <a:lnTo>
                  <a:pt x="278" y="128"/>
                </a:lnTo>
                <a:lnTo>
                  <a:pt x="279" y="128"/>
                </a:lnTo>
                <a:lnTo>
                  <a:pt x="279" y="135"/>
                </a:lnTo>
                <a:lnTo>
                  <a:pt x="279" y="136"/>
                </a:lnTo>
                <a:lnTo>
                  <a:pt x="281" y="136"/>
                </a:lnTo>
                <a:lnTo>
                  <a:pt x="281" y="137"/>
                </a:lnTo>
                <a:lnTo>
                  <a:pt x="281" y="139"/>
                </a:lnTo>
                <a:lnTo>
                  <a:pt x="281" y="142"/>
                </a:lnTo>
                <a:lnTo>
                  <a:pt x="281" y="143"/>
                </a:lnTo>
                <a:lnTo>
                  <a:pt x="286" y="143"/>
                </a:lnTo>
                <a:lnTo>
                  <a:pt x="286" y="146"/>
                </a:lnTo>
                <a:lnTo>
                  <a:pt x="288" y="146"/>
                </a:lnTo>
                <a:lnTo>
                  <a:pt x="289" y="146"/>
                </a:lnTo>
                <a:lnTo>
                  <a:pt x="290" y="146"/>
                </a:lnTo>
                <a:lnTo>
                  <a:pt x="293" y="146"/>
                </a:lnTo>
                <a:lnTo>
                  <a:pt x="294" y="146"/>
                </a:lnTo>
                <a:lnTo>
                  <a:pt x="299" y="146"/>
                </a:lnTo>
                <a:lnTo>
                  <a:pt x="303" y="146"/>
                </a:lnTo>
                <a:lnTo>
                  <a:pt x="305" y="146"/>
                </a:lnTo>
                <a:lnTo>
                  <a:pt x="306" y="146"/>
                </a:lnTo>
                <a:lnTo>
                  <a:pt x="306" y="145"/>
                </a:lnTo>
                <a:lnTo>
                  <a:pt x="306" y="143"/>
                </a:lnTo>
                <a:lnTo>
                  <a:pt x="306" y="138"/>
                </a:lnTo>
                <a:lnTo>
                  <a:pt x="301" y="138"/>
                </a:lnTo>
                <a:lnTo>
                  <a:pt x="301" y="136"/>
                </a:lnTo>
                <a:lnTo>
                  <a:pt x="299" y="136"/>
                </a:lnTo>
                <a:lnTo>
                  <a:pt x="294" y="136"/>
                </a:lnTo>
                <a:lnTo>
                  <a:pt x="293" y="136"/>
                </a:lnTo>
                <a:lnTo>
                  <a:pt x="289" y="136"/>
                </a:lnTo>
                <a:lnTo>
                  <a:pt x="288" y="136"/>
                </a:lnTo>
                <a:lnTo>
                  <a:pt x="287" y="136"/>
                </a:lnTo>
                <a:lnTo>
                  <a:pt x="287" y="134"/>
                </a:lnTo>
                <a:lnTo>
                  <a:pt x="288" y="122"/>
                </a:lnTo>
                <a:lnTo>
                  <a:pt x="289" y="122"/>
                </a:lnTo>
                <a:lnTo>
                  <a:pt x="290" y="122"/>
                </a:lnTo>
                <a:lnTo>
                  <a:pt x="291" y="122"/>
                </a:lnTo>
                <a:lnTo>
                  <a:pt x="293" y="123"/>
                </a:lnTo>
                <a:lnTo>
                  <a:pt x="294" y="123"/>
                </a:lnTo>
                <a:lnTo>
                  <a:pt x="295" y="123"/>
                </a:lnTo>
                <a:lnTo>
                  <a:pt x="296" y="123"/>
                </a:lnTo>
                <a:lnTo>
                  <a:pt x="296" y="122"/>
                </a:lnTo>
                <a:lnTo>
                  <a:pt x="296" y="121"/>
                </a:lnTo>
                <a:lnTo>
                  <a:pt x="297" y="121"/>
                </a:lnTo>
                <a:lnTo>
                  <a:pt x="298" y="121"/>
                </a:lnTo>
                <a:lnTo>
                  <a:pt x="298" y="120"/>
                </a:lnTo>
                <a:lnTo>
                  <a:pt x="299" y="120"/>
                </a:lnTo>
                <a:lnTo>
                  <a:pt x="299" y="119"/>
                </a:lnTo>
                <a:lnTo>
                  <a:pt x="301" y="119"/>
                </a:lnTo>
                <a:lnTo>
                  <a:pt x="301" y="118"/>
                </a:lnTo>
                <a:lnTo>
                  <a:pt x="301" y="117"/>
                </a:lnTo>
                <a:lnTo>
                  <a:pt x="302" y="117"/>
                </a:lnTo>
                <a:lnTo>
                  <a:pt x="302" y="115"/>
                </a:lnTo>
                <a:lnTo>
                  <a:pt x="303" y="115"/>
                </a:lnTo>
                <a:lnTo>
                  <a:pt x="303" y="114"/>
                </a:lnTo>
                <a:lnTo>
                  <a:pt x="304" y="114"/>
                </a:lnTo>
                <a:lnTo>
                  <a:pt x="305" y="114"/>
                </a:lnTo>
                <a:lnTo>
                  <a:pt x="305" y="113"/>
                </a:lnTo>
                <a:lnTo>
                  <a:pt x="305" y="112"/>
                </a:lnTo>
                <a:lnTo>
                  <a:pt x="305" y="111"/>
                </a:lnTo>
                <a:lnTo>
                  <a:pt x="305" y="110"/>
                </a:lnTo>
                <a:lnTo>
                  <a:pt x="305" y="109"/>
                </a:lnTo>
                <a:lnTo>
                  <a:pt x="304" y="109"/>
                </a:lnTo>
                <a:lnTo>
                  <a:pt x="303" y="109"/>
                </a:lnTo>
                <a:lnTo>
                  <a:pt x="302" y="109"/>
                </a:lnTo>
                <a:lnTo>
                  <a:pt x="301" y="109"/>
                </a:lnTo>
                <a:lnTo>
                  <a:pt x="299" y="109"/>
                </a:lnTo>
                <a:lnTo>
                  <a:pt x="299" y="108"/>
                </a:lnTo>
                <a:lnTo>
                  <a:pt x="301" y="108"/>
                </a:lnTo>
                <a:lnTo>
                  <a:pt x="302" y="108"/>
                </a:lnTo>
                <a:lnTo>
                  <a:pt x="304" y="108"/>
                </a:lnTo>
                <a:lnTo>
                  <a:pt x="305" y="108"/>
                </a:lnTo>
                <a:lnTo>
                  <a:pt x="305" y="106"/>
                </a:lnTo>
                <a:lnTo>
                  <a:pt x="305" y="105"/>
                </a:lnTo>
                <a:lnTo>
                  <a:pt x="305" y="104"/>
                </a:lnTo>
                <a:lnTo>
                  <a:pt x="306" y="104"/>
                </a:lnTo>
                <a:lnTo>
                  <a:pt x="306" y="103"/>
                </a:lnTo>
                <a:lnTo>
                  <a:pt x="307" y="102"/>
                </a:lnTo>
                <a:lnTo>
                  <a:pt x="307" y="101"/>
                </a:lnTo>
                <a:lnTo>
                  <a:pt x="306" y="101"/>
                </a:lnTo>
                <a:lnTo>
                  <a:pt x="306" y="100"/>
                </a:lnTo>
                <a:lnTo>
                  <a:pt x="306" y="98"/>
                </a:lnTo>
                <a:lnTo>
                  <a:pt x="305" y="97"/>
                </a:lnTo>
                <a:lnTo>
                  <a:pt x="305" y="96"/>
                </a:lnTo>
                <a:lnTo>
                  <a:pt x="304" y="95"/>
                </a:lnTo>
                <a:lnTo>
                  <a:pt x="304" y="93"/>
                </a:lnTo>
                <a:lnTo>
                  <a:pt x="303" y="92"/>
                </a:lnTo>
                <a:lnTo>
                  <a:pt x="303" y="91"/>
                </a:lnTo>
                <a:lnTo>
                  <a:pt x="302" y="89"/>
                </a:lnTo>
                <a:lnTo>
                  <a:pt x="302" y="88"/>
                </a:lnTo>
                <a:lnTo>
                  <a:pt x="301" y="88"/>
                </a:lnTo>
                <a:lnTo>
                  <a:pt x="301" y="87"/>
                </a:lnTo>
                <a:lnTo>
                  <a:pt x="299" y="87"/>
                </a:lnTo>
                <a:lnTo>
                  <a:pt x="298" y="87"/>
                </a:lnTo>
                <a:lnTo>
                  <a:pt x="297" y="86"/>
                </a:lnTo>
                <a:lnTo>
                  <a:pt x="296" y="86"/>
                </a:lnTo>
                <a:lnTo>
                  <a:pt x="296" y="85"/>
                </a:lnTo>
                <a:lnTo>
                  <a:pt x="295" y="85"/>
                </a:lnTo>
                <a:lnTo>
                  <a:pt x="295" y="84"/>
                </a:lnTo>
                <a:lnTo>
                  <a:pt x="296" y="79"/>
                </a:lnTo>
                <a:lnTo>
                  <a:pt x="296" y="77"/>
                </a:lnTo>
                <a:lnTo>
                  <a:pt x="296" y="76"/>
                </a:lnTo>
                <a:lnTo>
                  <a:pt x="297" y="76"/>
                </a:lnTo>
                <a:lnTo>
                  <a:pt x="298" y="76"/>
                </a:lnTo>
                <a:lnTo>
                  <a:pt x="299" y="76"/>
                </a:lnTo>
                <a:lnTo>
                  <a:pt x="301" y="76"/>
                </a:lnTo>
                <a:lnTo>
                  <a:pt x="304" y="76"/>
                </a:lnTo>
                <a:lnTo>
                  <a:pt x="304" y="75"/>
                </a:lnTo>
                <a:lnTo>
                  <a:pt x="304" y="69"/>
                </a:lnTo>
                <a:lnTo>
                  <a:pt x="305" y="69"/>
                </a:lnTo>
                <a:lnTo>
                  <a:pt x="306" y="69"/>
                </a:lnTo>
                <a:lnTo>
                  <a:pt x="307" y="69"/>
                </a:lnTo>
                <a:lnTo>
                  <a:pt x="308" y="69"/>
                </a:lnTo>
                <a:lnTo>
                  <a:pt x="310" y="69"/>
                </a:lnTo>
                <a:lnTo>
                  <a:pt x="311" y="69"/>
                </a:lnTo>
                <a:lnTo>
                  <a:pt x="312" y="69"/>
                </a:lnTo>
                <a:lnTo>
                  <a:pt x="312" y="70"/>
                </a:lnTo>
                <a:lnTo>
                  <a:pt x="311" y="70"/>
                </a:lnTo>
                <a:lnTo>
                  <a:pt x="311" y="71"/>
                </a:lnTo>
                <a:lnTo>
                  <a:pt x="312" y="71"/>
                </a:lnTo>
                <a:lnTo>
                  <a:pt x="312" y="72"/>
                </a:lnTo>
                <a:lnTo>
                  <a:pt x="312" y="73"/>
                </a:lnTo>
                <a:lnTo>
                  <a:pt x="312" y="75"/>
                </a:lnTo>
                <a:lnTo>
                  <a:pt x="312" y="76"/>
                </a:lnTo>
                <a:lnTo>
                  <a:pt x="313" y="76"/>
                </a:lnTo>
                <a:lnTo>
                  <a:pt x="320" y="76"/>
                </a:lnTo>
                <a:lnTo>
                  <a:pt x="322" y="76"/>
                </a:lnTo>
                <a:lnTo>
                  <a:pt x="322" y="73"/>
                </a:lnTo>
                <a:lnTo>
                  <a:pt x="317" y="73"/>
                </a:lnTo>
                <a:lnTo>
                  <a:pt x="317" y="66"/>
                </a:lnTo>
                <a:lnTo>
                  <a:pt x="323" y="66"/>
                </a:lnTo>
                <a:lnTo>
                  <a:pt x="324" y="66"/>
                </a:lnTo>
                <a:lnTo>
                  <a:pt x="329" y="66"/>
                </a:lnTo>
                <a:lnTo>
                  <a:pt x="329" y="70"/>
                </a:lnTo>
                <a:lnTo>
                  <a:pt x="330" y="70"/>
                </a:lnTo>
                <a:lnTo>
                  <a:pt x="332" y="70"/>
                </a:lnTo>
                <a:lnTo>
                  <a:pt x="344" y="70"/>
                </a:lnTo>
                <a:lnTo>
                  <a:pt x="347" y="70"/>
                </a:lnTo>
                <a:lnTo>
                  <a:pt x="348" y="70"/>
                </a:lnTo>
                <a:lnTo>
                  <a:pt x="348" y="69"/>
                </a:lnTo>
                <a:lnTo>
                  <a:pt x="348" y="66"/>
                </a:lnTo>
                <a:lnTo>
                  <a:pt x="348" y="63"/>
                </a:lnTo>
                <a:lnTo>
                  <a:pt x="349" y="63"/>
                </a:lnTo>
                <a:lnTo>
                  <a:pt x="350" y="63"/>
                </a:lnTo>
                <a:lnTo>
                  <a:pt x="355" y="63"/>
                </a:lnTo>
                <a:lnTo>
                  <a:pt x="355" y="61"/>
                </a:lnTo>
                <a:lnTo>
                  <a:pt x="355" y="58"/>
                </a:lnTo>
                <a:lnTo>
                  <a:pt x="360" y="58"/>
                </a:lnTo>
                <a:lnTo>
                  <a:pt x="360" y="56"/>
                </a:lnTo>
                <a:lnTo>
                  <a:pt x="360" y="53"/>
                </a:lnTo>
                <a:lnTo>
                  <a:pt x="360" y="52"/>
                </a:lnTo>
                <a:lnTo>
                  <a:pt x="365" y="52"/>
                </a:lnTo>
                <a:lnTo>
                  <a:pt x="366" y="52"/>
                </a:lnTo>
                <a:lnTo>
                  <a:pt x="367" y="52"/>
                </a:lnTo>
                <a:lnTo>
                  <a:pt x="367" y="48"/>
                </a:lnTo>
                <a:lnTo>
                  <a:pt x="366" y="48"/>
                </a:lnTo>
                <a:lnTo>
                  <a:pt x="342" y="48"/>
                </a:lnTo>
                <a:lnTo>
                  <a:pt x="342" y="44"/>
                </a:lnTo>
                <a:lnTo>
                  <a:pt x="342" y="42"/>
                </a:lnTo>
                <a:lnTo>
                  <a:pt x="342" y="36"/>
                </a:lnTo>
                <a:lnTo>
                  <a:pt x="342" y="30"/>
                </a:lnTo>
                <a:lnTo>
                  <a:pt x="342" y="25"/>
                </a:lnTo>
                <a:lnTo>
                  <a:pt x="342" y="22"/>
                </a:lnTo>
                <a:lnTo>
                  <a:pt x="342" y="21"/>
                </a:lnTo>
                <a:lnTo>
                  <a:pt x="344" y="20"/>
                </a:lnTo>
                <a:lnTo>
                  <a:pt x="345" y="19"/>
                </a:lnTo>
                <a:lnTo>
                  <a:pt x="346" y="19"/>
                </a:lnTo>
                <a:lnTo>
                  <a:pt x="347" y="19"/>
                </a:lnTo>
                <a:lnTo>
                  <a:pt x="347" y="25"/>
                </a:lnTo>
                <a:lnTo>
                  <a:pt x="350" y="23"/>
                </a:lnTo>
                <a:lnTo>
                  <a:pt x="355" y="23"/>
                </a:lnTo>
                <a:lnTo>
                  <a:pt x="363" y="23"/>
                </a:lnTo>
                <a:lnTo>
                  <a:pt x="366" y="23"/>
                </a:lnTo>
                <a:lnTo>
                  <a:pt x="366" y="12"/>
                </a:lnTo>
                <a:lnTo>
                  <a:pt x="372" y="12"/>
                </a:lnTo>
                <a:lnTo>
                  <a:pt x="372" y="0"/>
                </a:lnTo>
                <a:lnTo>
                  <a:pt x="375" y="0"/>
                </a:lnTo>
                <a:lnTo>
                  <a:pt x="377" y="0"/>
                </a:lnTo>
                <a:lnTo>
                  <a:pt x="379" y="0"/>
                </a:lnTo>
                <a:lnTo>
                  <a:pt x="381" y="0"/>
                </a:lnTo>
                <a:lnTo>
                  <a:pt x="385" y="0"/>
                </a:lnTo>
                <a:lnTo>
                  <a:pt x="388" y="0"/>
                </a:lnTo>
                <a:lnTo>
                  <a:pt x="391" y="0"/>
                </a:lnTo>
                <a:lnTo>
                  <a:pt x="391" y="12"/>
                </a:lnTo>
                <a:lnTo>
                  <a:pt x="415" y="12"/>
                </a:lnTo>
                <a:lnTo>
                  <a:pt x="415" y="18"/>
                </a:lnTo>
                <a:lnTo>
                  <a:pt x="427" y="18"/>
                </a:lnTo>
                <a:lnTo>
                  <a:pt x="427" y="19"/>
                </a:lnTo>
                <a:lnTo>
                  <a:pt x="427" y="20"/>
                </a:lnTo>
                <a:lnTo>
                  <a:pt x="427" y="23"/>
                </a:lnTo>
                <a:lnTo>
                  <a:pt x="427" y="25"/>
                </a:lnTo>
                <a:lnTo>
                  <a:pt x="440" y="25"/>
                </a:lnTo>
                <a:lnTo>
                  <a:pt x="456" y="25"/>
                </a:lnTo>
                <a:lnTo>
                  <a:pt x="456" y="26"/>
                </a:lnTo>
                <a:lnTo>
                  <a:pt x="456" y="25"/>
                </a:lnTo>
                <a:lnTo>
                  <a:pt x="454" y="25"/>
                </a:lnTo>
                <a:lnTo>
                  <a:pt x="454" y="26"/>
                </a:lnTo>
                <a:lnTo>
                  <a:pt x="454" y="27"/>
                </a:lnTo>
                <a:lnTo>
                  <a:pt x="454" y="28"/>
                </a:lnTo>
                <a:lnTo>
                  <a:pt x="454" y="29"/>
                </a:lnTo>
                <a:lnTo>
                  <a:pt x="454" y="30"/>
                </a:lnTo>
                <a:lnTo>
                  <a:pt x="454" y="31"/>
                </a:lnTo>
                <a:lnTo>
                  <a:pt x="453" y="33"/>
                </a:lnTo>
                <a:lnTo>
                  <a:pt x="453" y="34"/>
                </a:lnTo>
                <a:lnTo>
                  <a:pt x="453" y="35"/>
                </a:lnTo>
                <a:lnTo>
                  <a:pt x="453" y="36"/>
                </a:lnTo>
                <a:lnTo>
                  <a:pt x="453" y="37"/>
                </a:lnTo>
                <a:lnTo>
                  <a:pt x="453" y="38"/>
                </a:lnTo>
                <a:lnTo>
                  <a:pt x="453" y="39"/>
                </a:lnTo>
                <a:lnTo>
                  <a:pt x="453" y="41"/>
                </a:lnTo>
                <a:lnTo>
                  <a:pt x="454" y="42"/>
                </a:lnTo>
                <a:lnTo>
                  <a:pt x="454" y="43"/>
                </a:lnTo>
                <a:lnTo>
                  <a:pt x="454" y="44"/>
                </a:lnTo>
                <a:lnTo>
                  <a:pt x="454" y="45"/>
                </a:lnTo>
                <a:lnTo>
                  <a:pt x="453" y="45"/>
                </a:lnTo>
                <a:lnTo>
                  <a:pt x="453" y="46"/>
                </a:lnTo>
                <a:lnTo>
                  <a:pt x="453" y="47"/>
                </a:lnTo>
                <a:lnTo>
                  <a:pt x="452" y="47"/>
                </a:lnTo>
                <a:lnTo>
                  <a:pt x="452" y="48"/>
                </a:lnTo>
                <a:lnTo>
                  <a:pt x="452" y="50"/>
                </a:lnTo>
                <a:lnTo>
                  <a:pt x="451" y="50"/>
                </a:lnTo>
                <a:lnTo>
                  <a:pt x="450" y="50"/>
                </a:lnTo>
                <a:lnTo>
                  <a:pt x="450" y="51"/>
                </a:lnTo>
                <a:lnTo>
                  <a:pt x="449" y="51"/>
                </a:lnTo>
                <a:lnTo>
                  <a:pt x="449" y="52"/>
                </a:lnTo>
                <a:lnTo>
                  <a:pt x="448" y="52"/>
                </a:lnTo>
                <a:lnTo>
                  <a:pt x="448" y="53"/>
                </a:lnTo>
                <a:lnTo>
                  <a:pt x="448" y="54"/>
                </a:lnTo>
                <a:lnTo>
                  <a:pt x="448" y="55"/>
                </a:lnTo>
                <a:lnTo>
                  <a:pt x="448" y="56"/>
                </a:lnTo>
                <a:lnTo>
                  <a:pt x="448" y="58"/>
                </a:lnTo>
                <a:lnTo>
                  <a:pt x="449" y="58"/>
                </a:lnTo>
                <a:lnTo>
                  <a:pt x="448" y="61"/>
                </a:lnTo>
                <a:lnTo>
                  <a:pt x="448" y="63"/>
                </a:lnTo>
                <a:lnTo>
                  <a:pt x="446" y="64"/>
                </a:lnTo>
                <a:lnTo>
                  <a:pt x="446" y="66"/>
                </a:lnTo>
                <a:lnTo>
                  <a:pt x="446" y="67"/>
                </a:lnTo>
                <a:lnTo>
                  <a:pt x="446" y="68"/>
                </a:lnTo>
                <a:lnTo>
                  <a:pt x="445" y="69"/>
                </a:lnTo>
                <a:lnTo>
                  <a:pt x="445" y="70"/>
                </a:lnTo>
                <a:lnTo>
                  <a:pt x="445" y="72"/>
                </a:lnTo>
                <a:lnTo>
                  <a:pt x="444" y="73"/>
                </a:lnTo>
                <a:lnTo>
                  <a:pt x="445" y="73"/>
                </a:lnTo>
                <a:lnTo>
                  <a:pt x="459" y="73"/>
                </a:lnTo>
                <a:lnTo>
                  <a:pt x="461" y="73"/>
                </a:lnTo>
                <a:lnTo>
                  <a:pt x="462" y="73"/>
                </a:lnTo>
                <a:lnTo>
                  <a:pt x="460" y="75"/>
                </a:lnTo>
                <a:lnTo>
                  <a:pt x="459" y="76"/>
                </a:lnTo>
                <a:lnTo>
                  <a:pt x="457" y="77"/>
                </a:lnTo>
                <a:lnTo>
                  <a:pt x="454" y="79"/>
                </a:lnTo>
                <a:lnTo>
                  <a:pt x="452" y="81"/>
                </a:lnTo>
                <a:lnTo>
                  <a:pt x="450" y="84"/>
                </a:lnTo>
                <a:lnTo>
                  <a:pt x="442" y="94"/>
                </a:lnTo>
                <a:lnTo>
                  <a:pt x="441" y="96"/>
                </a:lnTo>
                <a:lnTo>
                  <a:pt x="439" y="97"/>
                </a:lnTo>
                <a:lnTo>
                  <a:pt x="440" y="97"/>
                </a:lnTo>
                <a:lnTo>
                  <a:pt x="441" y="97"/>
                </a:lnTo>
                <a:lnTo>
                  <a:pt x="443" y="97"/>
                </a:lnTo>
                <a:lnTo>
                  <a:pt x="451" y="97"/>
                </a:lnTo>
                <a:lnTo>
                  <a:pt x="451" y="103"/>
                </a:lnTo>
                <a:lnTo>
                  <a:pt x="451" y="122"/>
                </a:lnTo>
                <a:lnTo>
                  <a:pt x="465" y="122"/>
                </a:lnTo>
                <a:lnTo>
                  <a:pt x="465" y="123"/>
                </a:lnTo>
                <a:lnTo>
                  <a:pt x="463" y="123"/>
                </a:lnTo>
                <a:lnTo>
                  <a:pt x="462" y="127"/>
                </a:lnTo>
                <a:lnTo>
                  <a:pt x="452" y="127"/>
                </a:lnTo>
                <a:lnTo>
                  <a:pt x="452" y="129"/>
                </a:lnTo>
                <a:lnTo>
                  <a:pt x="461" y="129"/>
                </a:lnTo>
                <a:lnTo>
                  <a:pt x="459" y="133"/>
                </a:lnTo>
                <a:lnTo>
                  <a:pt x="457" y="133"/>
                </a:lnTo>
                <a:lnTo>
                  <a:pt x="456" y="133"/>
                </a:lnTo>
                <a:lnTo>
                  <a:pt x="453" y="133"/>
                </a:lnTo>
                <a:lnTo>
                  <a:pt x="451" y="133"/>
                </a:lnTo>
                <a:lnTo>
                  <a:pt x="450" y="133"/>
                </a:lnTo>
                <a:lnTo>
                  <a:pt x="448" y="133"/>
                </a:lnTo>
                <a:lnTo>
                  <a:pt x="443" y="133"/>
                </a:lnTo>
                <a:lnTo>
                  <a:pt x="439" y="133"/>
                </a:lnTo>
                <a:lnTo>
                  <a:pt x="436" y="133"/>
                </a:lnTo>
                <a:lnTo>
                  <a:pt x="433" y="133"/>
                </a:lnTo>
                <a:lnTo>
                  <a:pt x="433" y="146"/>
                </a:lnTo>
                <a:lnTo>
                  <a:pt x="432" y="146"/>
                </a:lnTo>
                <a:lnTo>
                  <a:pt x="432" y="129"/>
                </a:lnTo>
                <a:lnTo>
                  <a:pt x="432" y="126"/>
                </a:lnTo>
                <a:lnTo>
                  <a:pt x="432" y="122"/>
                </a:lnTo>
                <a:lnTo>
                  <a:pt x="425" y="122"/>
                </a:lnTo>
                <a:lnTo>
                  <a:pt x="425" y="126"/>
                </a:lnTo>
                <a:lnTo>
                  <a:pt x="419" y="126"/>
                </a:lnTo>
                <a:lnTo>
                  <a:pt x="419" y="133"/>
                </a:lnTo>
                <a:lnTo>
                  <a:pt x="416" y="133"/>
                </a:lnTo>
                <a:lnTo>
                  <a:pt x="416" y="126"/>
                </a:lnTo>
                <a:lnTo>
                  <a:pt x="407" y="127"/>
                </a:lnTo>
                <a:lnTo>
                  <a:pt x="407" y="126"/>
                </a:lnTo>
                <a:lnTo>
                  <a:pt x="407" y="125"/>
                </a:lnTo>
                <a:lnTo>
                  <a:pt x="409" y="123"/>
                </a:lnTo>
                <a:lnTo>
                  <a:pt x="413" y="121"/>
                </a:lnTo>
                <a:lnTo>
                  <a:pt x="416" y="119"/>
                </a:lnTo>
                <a:lnTo>
                  <a:pt x="418" y="119"/>
                </a:lnTo>
                <a:lnTo>
                  <a:pt x="418" y="118"/>
                </a:lnTo>
                <a:lnTo>
                  <a:pt x="419" y="118"/>
                </a:lnTo>
                <a:lnTo>
                  <a:pt x="418" y="117"/>
                </a:lnTo>
                <a:lnTo>
                  <a:pt x="418" y="114"/>
                </a:lnTo>
                <a:lnTo>
                  <a:pt x="416" y="114"/>
                </a:lnTo>
                <a:lnTo>
                  <a:pt x="416" y="113"/>
                </a:lnTo>
                <a:lnTo>
                  <a:pt x="410" y="113"/>
                </a:lnTo>
                <a:lnTo>
                  <a:pt x="410" y="110"/>
                </a:lnTo>
                <a:lnTo>
                  <a:pt x="405" y="110"/>
                </a:lnTo>
                <a:lnTo>
                  <a:pt x="405" y="127"/>
                </a:lnTo>
                <a:lnTo>
                  <a:pt x="401" y="128"/>
                </a:lnTo>
                <a:lnTo>
                  <a:pt x="400" y="129"/>
                </a:lnTo>
                <a:lnTo>
                  <a:pt x="393" y="133"/>
                </a:lnTo>
                <a:lnTo>
                  <a:pt x="391" y="134"/>
                </a:lnTo>
                <a:lnTo>
                  <a:pt x="391" y="135"/>
                </a:lnTo>
                <a:lnTo>
                  <a:pt x="390" y="136"/>
                </a:lnTo>
                <a:lnTo>
                  <a:pt x="389" y="137"/>
                </a:lnTo>
                <a:lnTo>
                  <a:pt x="388" y="137"/>
                </a:lnTo>
                <a:lnTo>
                  <a:pt x="387" y="138"/>
                </a:lnTo>
                <a:lnTo>
                  <a:pt x="387" y="139"/>
                </a:lnTo>
                <a:lnTo>
                  <a:pt x="385" y="139"/>
                </a:lnTo>
                <a:lnTo>
                  <a:pt x="385" y="140"/>
                </a:lnTo>
                <a:lnTo>
                  <a:pt x="384" y="140"/>
                </a:lnTo>
                <a:lnTo>
                  <a:pt x="367" y="140"/>
                </a:lnTo>
                <a:lnTo>
                  <a:pt x="367" y="144"/>
                </a:lnTo>
                <a:lnTo>
                  <a:pt x="363" y="144"/>
                </a:lnTo>
                <a:lnTo>
                  <a:pt x="360" y="144"/>
                </a:lnTo>
                <a:lnTo>
                  <a:pt x="355" y="144"/>
                </a:lnTo>
                <a:lnTo>
                  <a:pt x="355" y="146"/>
                </a:lnTo>
                <a:lnTo>
                  <a:pt x="355" y="147"/>
                </a:lnTo>
                <a:lnTo>
                  <a:pt x="355" y="150"/>
                </a:lnTo>
                <a:lnTo>
                  <a:pt x="353" y="150"/>
                </a:lnTo>
                <a:lnTo>
                  <a:pt x="350" y="148"/>
                </a:lnTo>
                <a:lnTo>
                  <a:pt x="349" y="148"/>
                </a:lnTo>
                <a:lnTo>
                  <a:pt x="346" y="148"/>
                </a:lnTo>
                <a:lnTo>
                  <a:pt x="344" y="148"/>
                </a:lnTo>
                <a:lnTo>
                  <a:pt x="342" y="148"/>
                </a:lnTo>
                <a:lnTo>
                  <a:pt x="341" y="148"/>
                </a:lnTo>
                <a:lnTo>
                  <a:pt x="339" y="147"/>
                </a:lnTo>
                <a:lnTo>
                  <a:pt x="338" y="147"/>
                </a:lnTo>
                <a:lnTo>
                  <a:pt x="336" y="147"/>
                </a:lnTo>
                <a:lnTo>
                  <a:pt x="336" y="148"/>
                </a:lnTo>
                <a:lnTo>
                  <a:pt x="336" y="154"/>
                </a:lnTo>
                <a:lnTo>
                  <a:pt x="345" y="154"/>
                </a:lnTo>
                <a:lnTo>
                  <a:pt x="345" y="186"/>
                </a:lnTo>
                <a:lnTo>
                  <a:pt x="344" y="185"/>
                </a:lnTo>
                <a:lnTo>
                  <a:pt x="342" y="185"/>
                </a:lnTo>
                <a:lnTo>
                  <a:pt x="341" y="184"/>
                </a:lnTo>
                <a:lnTo>
                  <a:pt x="340" y="182"/>
                </a:lnTo>
                <a:lnTo>
                  <a:pt x="339" y="182"/>
                </a:lnTo>
                <a:lnTo>
                  <a:pt x="337" y="181"/>
                </a:lnTo>
                <a:lnTo>
                  <a:pt x="336" y="181"/>
                </a:lnTo>
                <a:lnTo>
                  <a:pt x="334" y="181"/>
                </a:lnTo>
                <a:lnTo>
                  <a:pt x="334" y="178"/>
                </a:lnTo>
                <a:lnTo>
                  <a:pt x="329" y="177"/>
                </a:lnTo>
                <a:lnTo>
                  <a:pt x="329" y="154"/>
                </a:lnTo>
                <a:lnTo>
                  <a:pt x="328" y="154"/>
                </a:lnTo>
                <a:lnTo>
                  <a:pt x="324" y="154"/>
                </a:lnTo>
                <a:lnTo>
                  <a:pt x="323" y="154"/>
                </a:lnTo>
                <a:lnTo>
                  <a:pt x="322" y="154"/>
                </a:lnTo>
                <a:lnTo>
                  <a:pt x="321" y="154"/>
                </a:lnTo>
                <a:lnTo>
                  <a:pt x="319" y="154"/>
                </a:lnTo>
                <a:lnTo>
                  <a:pt x="319" y="155"/>
                </a:lnTo>
                <a:lnTo>
                  <a:pt x="319" y="161"/>
                </a:lnTo>
                <a:lnTo>
                  <a:pt x="319" y="163"/>
                </a:lnTo>
                <a:lnTo>
                  <a:pt x="319" y="171"/>
                </a:lnTo>
                <a:lnTo>
                  <a:pt x="314" y="172"/>
                </a:lnTo>
                <a:lnTo>
                  <a:pt x="314" y="173"/>
                </a:lnTo>
                <a:lnTo>
                  <a:pt x="313" y="172"/>
                </a:lnTo>
                <a:lnTo>
                  <a:pt x="312" y="172"/>
                </a:lnTo>
                <a:lnTo>
                  <a:pt x="311" y="171"/>
                </a:lnTo>
                <a:lnTo>
                  <a:pt x="312" y="171"/>
                </a:lnTo>
                <a:lnTo>
                  <a:pt x="312" y="170"/>
                </a:lnTo>
                <a:lnTo>
                  <a:pt x="311" y="170"/>
                </a:lnTo>
                <a:lnTo>
                  <a:pt x="306" y="170"/>
                </a:lnTo>
                <a:lnTo>
                  <a:pt x="306" y="167"/>
                </a:lnTo>
                <a:lnTo>
                  <a:pt x="307" y="167"/>
                </a:lnTo>
                <a:lnTo>
                  <a:pt x="311" y="167"/>
                </a:lnTo>
                <a:lnTo>
                  <a:pt x="312" y="167"/>
                </a:lnTo>
                <a:lnTo>
                  <a:pt x="312" y="162"/>
                </a:lnTo>
                <a:lnTo>
                  <a:pt x="306" y="162"/>
                </a:lnTo>
                <a:lnTo>
                  <a:pt x="306" y="164"/>
                </a:lnTo>
                <a:lnTo>
                  <a:pt x="306" y="165"/>
                </a:lnTo>
                <a:lnTo>
                  <a:pt x="303" y="165"/>
                </a:lnTo>
                <a:lnTo>
                  <a:pt x="303" y="164"/>
                </a:lnTo>
                <a:lnTo>
                  <a:pt x="302" y="164"/>
                </a:lnTo>
                <a:lnTo>
                  <a:pt x="302" y="163"/>
                </a:lnTo>
                <a:lnTo>
                  <a:pt x="301" y="163"/>
                </a:lnTo>
                <a:lnTo>
                  <a:pt x="299" y="163"/>
                </a:lnTo>
                <a:lnTo>
                  <a:pt x="301" y="173"/>
                </a:lnTo>
                <a:lnTo>
                  <a:pt x="296" y="173"/>
                </a:lnTo>
                <a:lnTo>
                  <a:pt x="288" y="173"/>
                </a:lnTo>
                <a:lnTo>
                  <a:pt x="288" y="172"/>
                </a:lnTo>
                <a:lnTo>
                  <a:pt x="288" y="171"/>
                </a:lnTo>
                <a:lnTo>
                  <a:pt x="288" y="170"/>
                </a:lnTo>
                <a:lnTo>
                  <a:pt x="282" y="170"/>
                </a:lnTo>
                <a:lnTo>
                  <a:pt x="281" y="170"/>
                </a:lnTo>
                <a:lnTo>
                  <a:pt x="281" y="171"/>
                </a:lnTo>
                <a:lnTo>
                  <a:pt x="281" y="173"/>
                </a:lnTo>
                <a:lnTo>
                  <a:pt x="281" y="180"/>
                </a:lnTo>
                <a:lnTo>
                  <a:pt x="281" y="182"/>
                </a:lnTo>
                <a:lnTo>
                  <a:pt x="280" y="182"/>
                </a:lnTo>
                <a:lnTo>
                  <a:pt x="276" y="182"/>
                </a:lnTo>
                <a:lnTo>
                  <a:pt x="276" y="184"/>
                </a:lnTo>
                <a:lnTo>
                  <a:pt x="276" y="188"/>
                </a:lnTo>
                <a:lnTo>
                  <a:pt x="281" y="188"/>
                </a:lnTo>
                <a:lnTo>
                  <a:pt x="281" y="189"/>
                </a:lnTo>
                <a:lnTo>
                  <a:pt x="281" y="194"/>
                </a:lnTo>
                <a:lnTo>
                  <a:pt x="281" y="197"/>
                </a:lnTo>
                <a:lnTo>
                  <a:pt x="281" y="202"/>
                </a:lnTo>
                <a:lnTo>
                  <a:pt x="281" y="207"/>
                </a:lnTo>
                <a:lnTo>
                  <a:pt x="275" y="207"/>
                </a:lnTo>
                <a:lnTo>
                  <a:pt x="275" y="206"/>
                </a:lnTo>
                <a:lnTo>
                  <a:pt x="270" y="206"/>
                </a:lnTo>
                <a:lnTo>
                  <a:pt x="270" y="210"/>
                </a:lnTo>
                <a:lnTo>
                  <a:pt x="260" y="210"/>
                </a:lnTo>
                <a:lnTo>
                  <a:pt x="258" y="210"/>
                </a:lnTo>
                <a:lnTo>
                  <a:pt x="245" y="210"/>
                </a:lnTo>
                <a:lnTo>
                  <a:pt x="245" y="214"/>
                </a:lnTo>
                <a:lnTo>
                  <a:pt x="245" y="218"/>
                </a:lnTo>
                <a:lnTo>
                  <a:pt x="245" y="221"/>
                </a:lnTo>
                <a:lnTo>
                  <a:pt x="245" y="226"/>
                </a:lnTo>
                <a:lnTo>
                  <a:pt x="245" y="237"/>
                </a:lnTo>
                <a:lnTo>
                  <a:pt x="245" y="260"/>
                </a:lnTo>
                <a:lnTo>
                  <a:pt x="258" y="260"/>
                </a:lnTo>
                <a:lnTo>
                  <a:pt x="258" y="247"/>
                </a:lnTo>
                <a:lnTo>
                  <a:pt x="258" y="229"/>
                </a:lnTo>
                <a:lnTo>
                  <a:pt x="258" y="227"/>
                </a:lnTo>
                <a:lnTo>
                  <a:pt x="258" y="223"/>
                </a:lnTo>
                <a:lnTo>
                  <a:pt x="258" y="222"/>
                </a:lnTo>
                <a:lnTo>
                  <a:pt x="258" y="218"/>
                </a:lnTo>
                <a:lnTo>
                  <a:pt x="258" y="217"/>
                </a:lnTo>
                <a:lnTo>
                  <a:pt x="259" y="217"/>
                </a:lnTo>
                <a:lnTo>
                  <a:pt x="268" y="217"/>
                </a:lnTo>
                <a:lnTo>
                  <a:pt x="269" y="217"/>
                </a:lnTo>
                <a:lnTo>
                  <a:pt x="270" y="220"/>
                </a:lnTo>
                <a:lnTo>
                  <a:pt x="270" y="222"/>
                </a:lnTo>
                <a:lnTo>
                  <a:pt x="270" y="223"/>
                </a:lnTo>
                <a:lnTo>
                  <a:pt x="270" y="227"/>
                </a:lnTo>
                <a:lnTo>
                  <a:pt x="270" y="228"/>
                </a:lnTo>
                <a:lnTo>
                  <a:pt x="270" y="229"/>
                </a:lnTo>
                <a:lnTo>
                  <a:pt x="276" y="229"/>
                </a:lnTo>
                <a:lnTo>
                  <a:pt x="276" y="231"/>
                </a:lnTo>
                <a:lnTo>
                  <a:pt x="270" y="231"/>
                </a:lnTo>
                <a:lnTo>
                  <a:pt x="270" y="247"/>
                </a:lnTo>
                <a:lnTo>
                  <a:pt x="281" y="247"/>
                </a:lnTo>
                <a:lnTo>
                  <a:pt x="290" y="247"/>
                </a:lnTo>
                <a:lnTo>
                  <a:pt x="297" y="247"/>
                </a:lnTo>
                <a:lnTo>
                  <a:pt x="306" y="247"/>
                </a:lnTo>
                <a:lnTo>
                  <a:pt x="312" y="247"/>
                </a:lnTo>
                <a:lnTo>
                  <a:pt x="312" y="251"/>
                </a:lnTo>
                <a:lnTo>
                  <a:pt x="312" y="253"/>
                </a:lnTo>
                <a:lnTo>
                  <a:pt x="312" y="256"/>
                </a:lnTo>
                <a:lnTo>
                  <a:pt x="311" y="256"/>
                </a:lnTo>
                <a:lnTo>
                  <a:pt x="310" y="256"/>
                </a:lnTo>
                <a:lnTo>
                  <a:pt x="306" y="256"/>
                </a:lnTo>
                <a:lnTo>
                  <a:pt x="306" y="257"/>
                </a:lnTo>
                <a:lnTo>
                  <a:pt x="306" y="260"/>
                </a:lnTo>
                <a:lnTo>
                  <a:pt x="307" y="260"/>
                </a:lnTo>
                <a:lnTo>
                  <a:pt x="311" y="260"/>
                </a:lnTo>
                <a:lnTo>
                  <a:pt x="315" y="260"/>
                </a:lnTo>
                <a:lnTo>
                  <a:pt x="315" y="259"/>
                </a:lnTo>
                <a:lnTo>
                  <a:pt x="315" y="256"/>
                </a:lnTo>
                <a:lnTo>
                  <a:pt x="317" y="256"/>
                </a:lnTo>
                <a:lnTo>
                  <a:pt x="319" y="256"/>
                </a:lnTo>
                <a:lnTo>
                  <a:pt x="319" y="260"/>
                </a:lnTo>
                <a:lnTo>
                  <a:pt x="319" y="272"/>
                </a:lnTo>
                <a:lnTo>
                  <a:pt x="321" y="272"/>
                </a:lnTo>
                <a:lnTo>
                  <a:pt x="329" y="272"/>
                </a:lnTo>
                <a:lnTo>
                  <a:pt x="330" y="272"/>
                </a:lnTo>
                <a:lnTo>
                  <a:pt x="331" y="272"/>
                </a:lnTo>
                <a:lnTo>
                  <a:pt x="333" y="272"/>
                </a:lnTo>
                <a:lnTo>
                  <a:pt x="334" y="272"/>
                </a:lnTo>
                <a:lnTo>
                  <a:pt x="338" y="272"/>
                </a:lnTo>
                <a:lnTo>
                  <a:pt x="339" y="272"/>
                </a:lnTo>
                <a:lnTo>
                  <a:pt x="340" y="272"/>
                </a:lnTo>
                <a:lnTo>
                  <a:pt x="340" y="274"/>
                </a:lnTo>
                <a:lnTo>
                  <a:pt x="342" y="274"/>
                </a:lnTo>
                <a:lnTo>
                  <a:pt x="342" y="296"/>
                </a:lnTo>
                <a:lnTo>
                  <a:pt x="346" y="296"/>
                </a:lnTo>
                <a:lnTo>
                  <a:pt x="346" y="298"/>
                </a:lnTo>
                <a:lnTo>
                  <a:pt x="346" y="299"/>
                </a:lnTo>
                <a:lnTo>
                  <a:pt x="342" y="299"/>
                </a:lnTo>
                <a:lnTo>
                  <a:pt x="342" y="303"/>
                </a:lnTo>
                <a:lnTo>
                  <a:pt x="339" y="303"/>
                </a:lnTo>
                <a:lnTo>
                  <a:pt x="337" y="303"/>
                </a:lnTo>
                <a:lnTo>
                  <a:pt x="331" y="303"/>
                </a:lnTo>
                <a:lnTo>
                  <a:pt x="331" y="299"/>
                </a:lnTo>
                <a:lnTo>
                  <a:pt x="330" y="297"/>
                </a:lnTo>
                <a:lnTo>
                  <a:pt x="330" y="296"/>
                </a:lnTo>
                <a:lnTo>
                  <a:pt x="323" y="296"/>
                </a:lnTo>
                <a:lnTo>
                  <a:pt x="319" y="296"/>
                </a:lnTo>
                <a:lnTo>
                  <a:pt x="317" y="296"/>
                </a:lnTo>
                <a:lnTo>
                  <a:pt x="317" y="295"/>
                </a:lnTo>
                <a:lnTo>
                  <a:pt x="319" y="287"/>
                </a:lnTo>
                <a:lnTo>
                  <a:pt x="319" y="285"/>
                </a:lnTo>
                <a:lnTo>
                  <a:pt x="319" y="281"/>
                </a:lnTo>
                <a:lnTo>
                  <a:pt x="306" y="281"/>
                </a:lnTo>
                <a:lnTo>
                  <a:pt x="306" y="278"/>
                </a:lnTo>
                <a:lnTo>
                  <a:pt x="319" y="278"/>
                </a:lnTo>
                <a:lnTo>
                  <a:pt x="319" y="272"/>
                </a:lnTo>
                <a:lnTo>
                  <a:pt x="317" y="272"/>
                </a:lnTo>
                <a:lnTo>
                  <a:pt x="314" y="272"/>
                </a:lnTo>
                <a:lnTo>
                  <a:pt x="307" y="272"/>
                </a:lnTo>
                <a:lnTo>
                  <a:pt x="306" y="272"/>
                </a:lnTo>
                <a:lnTo>
                  <a:pt x="303" y="272"/>
                </a:lnTo>
                <a:lnTo>
                  <a:pt x="294" y="272"/>
                </a:lnTo>
                <a:lnTo>
                  <a:pt x="281" y="272"/>
                </a:lnTo>
                <a:lnTo>
                  <a:pt x="281" y="284"/>
                </a:lnTo>
                <a:lnTo>
                  <a:pt x="281" y="287"/>
                </a:lnTo>
                <a:lnTo>
                  <a:pt x="276" y="287"/>
                </a:lnTo>
                <a:lnTo>
                  <a:pt x="276" y="296"/>
                </a:lnTo>
                <a:lnTo>
                  <a:pt x="269" y="296"/>
                </a:lnTo>
                <a:lnTo>
                  <a:pt x="269" y="290"/>
                </a:lnTo>
                <a:lnTo>
                  <a:pt x="221" y="290"/>
                </a:lnTo>
                <a:lnTo>
                  <a:pt x="221" y="293"/>
                </a:lnTo>
                <a:lnTo>
                  <a:pt x="221" y="294"/>
                </a:lnTo>
                <a:lnTo>
                  <a:pt x="221" y="296"/>
                </a:lnTo>
                <a:lnTo>
                  <a:pt x="216" y="296"/>
                </a:lnTo>
                <a:lnTo>
                  <a:pt x="216" y="315"/>
                </a:lnTo>
                <a:lnTo>
                  <a:pt x="220" y="315"/>
                </a:lnTo>
                <a:lnTo>
                  <a:pt x="221" y="315"/>
                </a:lnTo>
                <a:lnTo>
                  <a:pt x="221" y="312"/>
                </a:lnTo>
                <a:lnTo>
                  <a:pt x="227" y="312"/>
                </a:lnTo>
                <a:lnTo>
                  <a:pt x="227" y="318"/>
                </a:lnTo>
                <a:lnTo>
                  <a:pt x="221" y="318"/>
                </a:lnTo>
                <a:lnTo>
                  <a:pt x="221" y="320"/>
                </a:lnTo>
                <a:lnTo>
                  <a:pt x="221" y="321"/>
                </a:lnTo>
                <a:lnTo>
                  <a:pt x="221" y="327"/>
                </a:lnTo>
                <a:lnTo>
                  <a:pt x="221" y="328"/>
                </a:lnTo>
                <a:lnTo>
                  <a:pt x="220" y="328"/>
                </a:lnTo>
                <a:lnTo>
                  <a:pt x="217" y="328"/>
                </a:lnTo>
                <a:lnTo>
                  <a:pt x="216" y="328"/>
                </a:lnTo>
                <a:lnTo>
                  <a:pt x="216" y="366"/>
                </a:lnTo>
                <a:lnTo>
                  <a:pt x="208" y="366"/>
                </a:lnTo>
                <a:lnTo>
                  <a:pt x="208" y="370"/>
                </a:lnTo>
                <a:lnTo>
                  <a:pt x="202" y="370"/>
                </a:lnTo>
                <a:lnTo>
                  <a:pt x="204" y="372"/>
                </a:lnTo>
                <a:lnTo>
                  <a:pt x="202" y="372"/>
                </a:lnTo>
                <a:lnTo>
                  <a:pt x="201" y="372"/>
                </a:lnTo>
                <a:lnTo>
                  <a:pt x="201" y="370"/>
                </a:lnTo>
                <a:lnTo>
                  <a:pt x="200" y="370"/>
                </a:lnTo>
                <a:lnTo>
                  <a:pt x="199" y="370"/>
                </a:lnTo>
                <a:lnTo>
                  <a:pt x="198" y="370"/>
                </a:lnTo>
                <a:lnTo>
                  <a:pt x="198" y="369"/>
                </a:lnTo>
                <a:lnTo>
                  <a:pt x="198" y="368"/>
                </a:lnTo>
                <a:lnTo>
                  <a:pt x="198" y="364"/>
                </a:lnTo>
                <a:lnTo>
                  <a:pt x="196" y="363"/>
                </a:lnTo>
                <a:lnTo>
                  <a:pt x="195" y="362"/>
                </a:lnTo>
                <a:lnTo>
                  <a:pt x="194" y="361"/>
                </a:lnTo>
                <a:lnTo>
                  <a:pt x="194" y="364"/>
                </a:lnTo>
                <a:lnTo>
                  <a:pt x="187" y="364"/>
                </a:lnTo>
                <a:lnTo>
                  <a:pt x="186" y="364"/>
                </a:lnTo>
                <a:lnTo>
                  <a:pt x="185" y="364"/>
                </a:lnTo>
                <a:lnTo>
                  <a:pt x="185" y="365"/>
                </a:lnTo>
                <a:lnTo>
                  <a:pt x="185" y="366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78" y="379"/>
                </a:lnTo>
                <a:lnTo>
                  <a:pt x="174" y="386"/>
                </a:lnTo>
                <a:lnTo>
                  <a:pt x="169" y="391"/>
                </a:lnTo>
                <a:lnTo>
                  <a:pt x="168" y="393"/>
                </a:lnTo>
                <a:lnTo>
                  <a:pt x="167" y="394"/>
                </a:lnTo>
                <a:lnTo>
                  <a:pt x="166" y="394"/>
                </a:lnTo>
                <a:lnTo>
                  <a:pt x="165" y="394"/>
                </a:lnTo>
                <a:lnTo>
                  <a:pt x="166" y="394"/>
                </a:lnTo>
                <a:lnTo>
                  <a:pt x="173" y="394"/>
                </a:lnTo>
                <a:lnTo>
                  <a:pt x="173" y="406"/>
                </a:lnTo>
                <a:lnTo>
                  <a:pt x="160" y="406"/>
                </a:lnTo>
                <a:lnTo>
                  <a:pt x="160" y="394"/>
                </a:lnTo>
                <a:lnTo>
                  <a:pt x="156" y="394"/>
                </a:lnTo>
                <a:lnTo>
                  <a:pt x="155" y="394"/>
                </a:lnTo>
                <a:lnTo>
                  <a:pt x="144" y="394"/>
                </a:lnTo>
                <a:lnTo>
                  <a:pt x="144" y="391"/>
                </a:lnTo>
                <a:lnTo>
                  <a:pt x="144" y="390"/>
                </a:lnTo>
                <a:lnTo>
                  <a:pt x="144" y="389"/>
                </a:lnTo>
                <a:lnTo>
                  <a:pt x="144" y="388"/>
                </a:lnTo>
                <a:lnTo>
                  <a:pt x="143" y="382"/>
                </a:lnTo>
                <a:lnTo>
                  <a:pt x="141" y="366"/>
                </a:lnTo>
                <a:lnTo>
                  <a:pt x="141" y="361"/>
                </a:lnTo>
                <a:lnTo>
                  <a:pt x="139" y="347"/>
                </a:lnTo>
                <a:lnTo>
                  <a:pt x="139" y="346"/>
                </a:lnTo>
                <a:lnTo>
                  <a:pt x="138" y="342"/>
                </a:lnTo>
                <a:lnTo>
                  <a:pt x="138" y="340"/>
                </a:lnTo>
                <a:lnTo>
                  <a:pt x="138" y="339"/>
                </a:lnTo>
                <a:lnTo>
                  <a:pt x="136" y="339"/>
                </a:lnTo>
                <a:lnTo>
                  <a:pt x="130" y="339"/>
                </a:lnTo>
                <a:lnTo>
                  <a:pt x="130" y="336"/>
                </a:lnTo>
                <a:lnTo>
                  <a:pt x="123" y="336"/>
                </a:lnTo>
                <a:lnTo>
                  <a:pt x="123" y="339"/>
                </a:lnTo>
                <a:lnTo>
                  <a:pt x="112" y="339"/>
                </a:lnTo>
                <a:lnTo>
                  <a:pt x="99" y="339"/>
                </a:lnTo>
                <a:lnTo>
                  <a:pt x="81" y="339"/>
                </a:lnTo>
                <a:lnTo>
                  <a:pt x="81" y="307"/>
                </a:lnTo>
                <a:lnTo>
                  <a:pt x="81" y="296"/>
                </a:lnTo>
                <a:lnTo>
                  <a:pt x="83" y="296"/>
                </a:lnTo>
                <a:lnTo>
                  <a:pt x="83" y="294"/>
                </a:lnTo>
                <a:lnTo>
                  <a:pt x="81" y="294"/>
                </a:lnTo>
                <a:lnTo>
                  <a:pt x="81" y="289"/>
                </a:lnTo>
                <a:lnTo>
                  <a:pt x="75" y="289"/>
                </a:lnTo>
                <a:lnTo>
                  <a:pt x="74" y="259"/>
                </a:lnTo>
                <a:lnTo>
                  <a:pt x="74" y="247"/>
                </a:lnTo>
                <a:lnTo>
                  <a:pt x="83" y="247"/>
                </a:lnTo>
                <a:lnTo>
                  <a:pt x="87" y="247"/>
                </a:lnTo>
                <a:lnTo>
                  <a:pt x="87" y="259"/>
                </a:lnTo>
                <a:lnTo>
                  <a:pt x="87" y="260"/>
                </a:lnTo>
                <a:lnTo>
                  <a:pt x="87" y="261"/>
                </a:lnTo>
                <a:lnTo>
                  <a:pt x="88" y="262"/>
                </a:lnTo>
                <a:lnTo>
                  <a:pt x="88" y="263"/>
                </a:lnTo>
                <a:lnTo>
                  <a:pt x="89" y="263"/>
                </a:lnTo>
                <a:lnTo>
                  <a:pt x="89" y="264"/>
                </a:lnTo>
                <a:lnTo>
                  <a:pt x="89" y="265"/>
                </a:lnTo>
                <a:lnTo>
                  <a:pt x="90" y="265"/>
                </a:lnTo>
                <a:lnTo>
                  <a:pt x="91" y="267"/>
                </a:lnTo>
                <a:lnTo>
                  <a:pt x="92" y="267"/>
                </a:lnTo>
                <a:lnTo>
                  <a:pt x="92" y="268"/>
                </a:lnTo>
                <a:lnTo>
                  <a:pt x="94" y="268"/>
                </a:lnTo>
                <a:lnTo>
                  <a:pt x="95" y="268"/>
                </a:lnTo>
                <a:lnTo>
                  <a:pt x="95" y="269"/>
                </a:lnTo>
                <a:lnTo>
                  <a:pt x="96" y="269"/>
                </a:lnTo>
                <a:lnTo>
                  <a:pt x="97" y="269"/>
                </a:lnTo>
                <a:lnTo>
                  <a:pt x="98" y="269"/>
                </a:lnTo>
                <a:lnTo>
                  <a:pt x="99" y="269"/>
                </a:lnTo>
                <a:lnTo>
                  <a:pt x="100" y="269"/>
                </a:lnTo>
                <a:lnTo>
                  <a:pt x="101" y="269"/>
                </a:lnTo>
                <a:lnTo>
                  <a:pt x="103" y="269"/>
                </a:lnTo>
                <a:lnTo>
                  <a:pt x="104" y="269"/>
                </a:lnTo>
                <a:lnTo>
                  <a:pt x="104" y="270"/>
                </a:lnTo>
                <a:lnTo>
                  <a:pt x="105" y="270"/>
                </a:lnTo>
                <a:lnTo>
                  <a:pt x="106" y="270"/>
                </a:lnTo>
                <a:lnTo>
                  <a:pt x="107" y="271"/>
                </a:lnTo>
                <a:lnTo>
                  <a:pt x="108" y="272"/>
                </a:lnTo>
                <a:lnTo>
                  <a:pt x="109" y="273"/>
                </a:lnTo>
                <a:lnTo>
                  <a:pt x="109" y="274"/>
                </a:lnTo>
                <a:lnTo>
                  <a:pt x="110" y="274"/>
                </a:lnTo>
                <a:lnTo>
                  <a:pt x="110" y="276"/>
                </a:lnTo>
                <a:lnTo>
                  <a:pt x="110" y="277"/>
                </a:lnTo>
                <a:lnTo>
                  <a:pt x="110" y="278"/>
                </a:lnTo>
                <a:lnTo>
                  <a:pt x="112" y="278"/>
                </a:lnTo>
                <a:lnTo>
                  <a:pt x="112" y="279"/>
                </a:lnTo>
                <a:lnTo>
                  <a:pt x="112" y="280"/>
                </a:lnTo>
                <a:lnTo>
                  <a:pt x="110" y="280"/>
                </a:lnTo>
                <a:lnTo>
                  <a:pt x="112" y="287"/>
                </a:lnTo>
                <a:lnTo>
                  <a:pt x="112" y="289"/>
                </a:lnTo>
                <a:lnTo>
                  <a:pt x="109" y="289"/>
                </a:lnTo>
                <a:lnTo>
                  <a:pt x="109" y="288"/>
                </a:lnTo>
                <a:lnTo>
                  <a:pt x="105" y="288"/>
                </a:lnTo>
                <a:lnTo>
                  <a:pt x="105" y="274"/>
                </a:lnTo>
                <a:lnTo>
                  <a:pt x="99" y="274"/>
                </a:lnTo>
                <a:lnTo>
                  <a:pt x="96" y="274"/>
                </a:lnTo>
                <a:lnTo>
                  <a:pt x="87" y="274"/>
                </a:lnTo>
                <a:lnTo>
                  <a:pt x="87" y="278"/>
                </a:lnTo>
                <a:lnTo>
                  <a:pt x="84" y="278"/>
                </a:lnTo>
                <a:lnTo>
                  <a:pt x="84" y="280"/>
                </a:lnTo>
                <a:lnTo>
                  <a:pt x="87" y="280"/>
                </a:lnTo>
                <a:lnTo>
                  <a:pt x="87" y="284"/>
                </a:lnTo>
                <a:lnTo>
                  <a:pt x="81" y="284"/>
                </a:lnTo>
                <a:lnTo>
                  <a:pt x="81" y="287"/>
                </a:lnTo>
                <a:lnTo>
                  <a:pt x="99" y="287"/>
                </a:lnTo>
                <a:lnTo>
                  <a:pt x="99" y="293"/>
                </a:lnTo>
                <a:lnTo>
                  <a:pt x="108" y="293"/>
                </a:lnTo>
                <a:lnTo>
                  <a:pt x="112" y="293"/>
                </a:lnTo>
                <a:lnTo>
                  <a:pt x="112" y="292"/>
                </a:lnTo>
                <a:lnTo>
                  <a:pt x="112" y="289"/>
                </a:lnTo>
                <a:lnTo>
                  <a:pt x="113" y="289"/>
                </a:lnTo>
                <a:lnTo>
                  <a:pt x="113" y="288"/>
                </a:lnTo>
                <a:lnTo>
                  <a:pt x="113" y="286"/>
                </a:lnTo>
                <a:lnTo>
                  <a:pt x="113" y="285"/>
                </a:lnTo>
                <a:lnTo>
                  <a:pt x="113" y="280"/>
                </a:lnTo>
                <a:lnTo>
                  <a:pt x="113" y="279"/>
                </a:lnTo>
                <a:lnTo>
                  <a:pt x="113" y="278"/>
                </a:lnTo>
                <a:lnTo>
                  <a:pt x="112" y="277"/>
                </a:lnTo>
                <a:lnTo>
                  <a:pt x="112" y="276"/>
                </a:lnTo>
                <a:lnTo>
                  <a:pt x="112" y="274"/>
                </a:lnTo>
                <a:lnTo>
                  <a:pt x="110" y="274"/>
                </a:lnTo>
                <a:lnTo>
                  <a:pt x="110" y="273"/>
                </a:lnTo>
                <a:lnTo>
                  <a:pt x="110" y="272"/>
                </a:lnTo>
                <a:lnTo>
                  <a:pt x="109" y="272"/>
                </a:lnTo>
                <a:lnTo>
                  <a:pt x="109" y="271"/>
                </a:lnTo>
                <a:lnTo>
                  <a:pt x="108" y="271"/>
                </a:lnTo>
                <a:lnTo>
                  <a:pt x="108" y="270"/>
                </a:lnTo>
                <a:lnTo>
                  <a:pt x="107" y="270"/>
                </a:lnTo>
                <a:lnTo>
                  <a:pt x="107" y="269"/>
                </a:lnTo>
                <a:lnTo>
                  <a:pt x="106" y="269"/>
                </a:lnTo>
                <a:lnTo>
                  <a:pt x="105" y="269"/>
                </a:lnTo>
                <a:lnTo>
                  <a:pt x="105" y="268"/>
                </a:lnTo>
                <a:lnTo>
                  <a:pt x="104" y="268"/>
                </a:lnTo>
                <a:lnTo>
                  <a:pt x="103" y="268"/>
                </a:lnTo>
                <a:lnTo>
                  <a:pt x="101" y="268"/>
                </a:lnTo>
                <a:lnTo>
                  <a:pt x="99" y="268"/>
                </a:lnTo>
                <a:lnTo>
                  <a:pt x="98" y="268"/>
                </a:lnTo>
                <a:lnTo>
                  <a:pt x="97" y="268"/>
                </a:lnTo>
                <a:lnTo>
                  <a:pt x="96" y="268"/>
                </a:lnTo>
                <a:lnTo>
                  <a:pt x="95" y="268"/>
                </a:lnTo>
                <a:lnTo>
                  <a:pt x="95" y="267"/>
                </a:lnTo>
                <a:lnTo>
                  <a:pt x="94" y="267"/>
                </a:lnTo>
                <a:lnTo>
                  <a:pt x="92" y="265"/>
                </a:lnTo>
                <a:lnTo>
                  <a:pt x="91" y="265"/>
                </a:lnTo>
                <a:lnTo>
                  <a:pt x="91" y="264"/>
                </a:lnTo>
                <a:lnTo>
                  <a:pt x="90" y="264"/>
                </a:lnTo>
                <a:lnTo>
                  <a:pt x="90" y="263"/>
                </a:lnTo>
                <a:lnTo>
                  <a:pt x="89" y="263"/>
                </a:lnTo>
                <a:lnTo>
                  <a:pt x="89" y="262"/>
                </a:lnTo>
                <a:lnTo>
                  <a:pt x="89" y="261"/>
                </a:lnTo>
                <a:lnTo>
                  <a:pt x="88" y="261"/>
                </a:lnTo>
                <a:lnTo>
                  <a:pt x="88" y="260"/>
                </a:lnTo>
                <a:lnTo>
                  <a:pt x="88" y="259"/>
                </a:lnTo>
                <a:lnTo>
                  <a:pt x="88" y="257"/>
                </a:lnTo>
                <a:lnTo>
                  <a:pt x="88" y="256"/>
                </a:lnTo>
                <a:lnTo>
                  <a:pt x="88" y="247"/>
                </a:lnTo>
                <a:lnTo>
                  <a:pt x="99" y="247"/>
                </a:lnTo>
                <a:lnTo>
                  <a:pt x="99" y="265"/>
                </a:lnTo>
                <a:lnTo>
                  <a:pt x="105" y="265"/>
                </a:lnTo>
                <a:lnTo>
                  <a:pt x="105" y="247"/>
                </a:lnTo>
                <a:lnTo>
                  <a:pt x="105" y="244"/>
                </a:lnTo>
                <a:lnTo>
                  <a:pt x="99" y="244"/>
                </a:lnTo>
                <a:lnTo>
                  <a:pt x="98" y="242"/>
                </a:lnTo>
                <a:lnTo>
                  <a:pt x="99" y="242"/>
                </a:lnTo>
                <a:lnTo>
                  <a:pt x="97" y="242"/>
                </a:lnTo>
                <a:lnTo>
                  <a:pt x="96" y="242"/>
                </a:lnTo>
                <a:lnTo>
                  <a:pt x="94" y="239"/>
                </a:lnTo>
                <a:lnTo>
                  <a:pt x="88" y="239"/>
                </a:lnTo>
                <a:lnTo>
                  <a:pt x="88" y="235"/>
                </a:lnTo>
                <a:lnTo>
                  <a:pt x="80" y="235"/>
                </a:lnTo>
                <a:lnTo>
                  <a:pt x="74" y="235"/>
                </a:lnTo>
                <a:lnTo>
                  <a:pt x="74" y="222"/>
                </a:lnTo>
                <a:lnTo>
                  <a:pt x="62" y="222"/>
                </a:lnTo>
                <a:lnTo>
                  <a:pt x="62" y="226"/>
                </a:lnTo>
                <a:lnTo>
                  <a:pt x="62" y="228"/>
                </a:lnTo>
                <a:lnTo>
                  <a:pt x="62" y="235"/>
                </a:lnTo>
                <a:lnTo>
                  <a:pt x="56" y="235"/>
                </a:lnTo>
                <a:lnTo>
                  <a:pt x="56" y="237"/>
                </a:lnTo>
                <a:lnTo>
                  <a:pt x="49" y="237"/>
                </a:lnTo>
                <a:lnTo>
                  <a:pt x="49" y="240"/>
                </a:lnTo>
                <a:lnTo>
                  <a:pt x="49" y="246"/>
                </a:lnTo>
                <a:lnTo>
                  <a:pt x="38" y="246"/>
                </a:lnTo>
                <a:lnTo>
                  <a:pt x="34" y="246"/>
                </a:lnTo>
                <a:lnTo>
                  <a:pt x="31" y="246"/>
                </a:lnTo>
                <a:lnTo>
                  <a:pt x="26" y="246"/>
                </a:lnTo>
                <a:lnTo>
                  <a:pt x="27" y="246"/>
                </a:lnTo>
                <a:lnTo>
                  <a:pt x="27" y="245"/>
                </a:lnTo>
                <a:lnTo>
                  <a:pt x="27" y="244"/>
                </a:lnTo>
                <a:lnTo>
                  <a:pt x="27" y="243"/>
                </a:lnTo>
                <a:lnTo>
                  <a:pt x="28" y="242"/>
                </a:lnTo>
                <a:lnTo>
                  <a:pt x="28" y="240"/>
                </a:lnTo>
                <a:lnTo>
                  <a:pt x="28" y="239"/>
                </a:lnTo>
                <a:lnTo>
                  <a:pt x="29" y="237"/>
                </a:lnTo>
                <a:lnTo>
                  <a:pt x="29" y="236"/>
                </a:lnTo>
                <a:lnTo>
                  <a:pt x="30" y="235"/>
                </a:lnTo>
                <a:lnTo>
                  <a:pt x="30" y="234"/>
                </a:lnTo>
                <a:lnTo>
                  <a:pt x="31" y="232"/>
                </a:lnTo>
                <a:lnTo>
                  <a:pt x="31" y="231"/>
                </a:lnTo>
                <a:lnTo>
                  <a:pt x="31" y="230"/>
                </a:lnTo>
                <a:lnTo>
                  <a:pt x="31" y="229"/>
                </a:lnTo>
                <a:lnTo>
                  <a:pt x="31" y="228"/>
                </a:lnTo>
                <a:lnTo>
                  <a:pt x="32" y="228"/>
                </a:lnTo>
                <a:lnTo>
                  <a:pt x="32" y="227"/>
                </a:lnTo>
                <a:lnTo>
                  <a:pt x="34" y="227"/>
                </a:lnTo>
                <a:lnTo>
                  <a:pt x="34" y="226"/>
                </a:lnTo>
                <a:lnTo>
                  <a:pt x="38" y="226"/>
                </a:lnTo>
                <a:lnTo>
                  <a:pt x="38" y="222"/>
                </a:lnTo>
                <a:lnTo>
                  <a:pt x="39" y="222"/>
                </a:lnTo>
                <a:lnTo>
                  <a:pt x="41" y="221"/>
                </a:lnTo>
                <a:lnTo>
                  <a:pt x="47" y="212"/>
                </a:lnTo>
                <a:lnTo>
                  <a:pt x="47" y="211"/>
                </a:lnTo>
                <a:lnTo>
                  <a:pt x="47" y="210"/>
                </a:lnTo>
                <a:lnTo>
                  <a:pt x="46" y="209"/>
                </a:lnTo>
                <a:lnTo>
                  <a:pt x="46" y="207"/>
                </a:lnTo>
                <a:lnTo>
                  <a:pt x="43" y="201"/>
                </a:lnTo>
                <a:lnTo>
                  <a:pt x="36" y="197"/>
                </a:lnTo>
                <a:lnTo>
                  <a:pt x="35" y="197"/>
                </a:lnTo>
                <a:lnTo>
                  <a:pt x="35" y="196"/>
                </a:lnTo>
                <a:lnTo>
                  <a:pt x="34" y="195"/>
                </a:lnTo>
                <a:lnTo>
                  <a:pt x="34" y="194"/>
                </a:lnTo>
                <a:lnTo>
                  <a:pt x="35" y="192"/>
                </a:lnTo>
                <a:lnTo>
                  <a:pt x="36" y="189"/>
                </a:lnTo>
                <a:lnTo>
                  <a:pt x="36" y="188"/>
                </a:lnTo>
                <a:lnTo>
                  <a:pt x="37" y="188"/>
                </a:lnTo>
                <a:lnTo>
                  <a:pt x="37" y="187"/>
                </a:lnTo>
                <a:lnTo>
                  <a:pt x="37" y="186"/>
                </a:lnTo>
                <a:lnTo>
                  <a:pt x="38" y="185"/>
                </a:lnTo>
                <a:lnTo>
                  <a:pt x="38" y="184"/>
                </a:lnTo>
                <a:lnTo>
                  <a:pt x="39" y="182"/>
                </a:lnTo>
                <a:lnTo>
                  <a:pt x="39" y="181"/>
                </a:lnTo>
                <a:lnTo>
                  <a:pt x="40" y="180"/>
                </a:lnTo>
                <a:lnTo>
                  <a:pt x="40" y="179"/>
                </a:lnTo>
                <a:lnTo>
                  <a:pt x="41" y="177"/>
                </a:lnTo>
                <a:lnTo>
                  <a:pt x="41" y="176"/>
                </a:lnTo>
                <a:lnTo>
                  <a:pt x="43" y="172"/>
                </a:lnTo>
                <a:lnTo>
                  <a:pt x="44" y="171"/>
                </a:lnTo>
                <a:lnTo>
                  <a:pt x="45" y="169"/>
                </a:lnTo>
                <a:lnTo>
                  <a:pt x="43" y="169"/>
                </a:lnTo>
                <a:lnTo>
                  <a:pt x="41" y="168"/>
                </a:lnTo>
                <a:lnTo>
                  <a:pt x="41" y="169"/>
                </a:lnTo>
                <a:lnTo>
                  <a:pt x="40" y="169"/>
                </a:lnTo>
                <a:lnTo>
                  <a:pt x="38" y="168"/>
                </a:lnTo>
                <a:lnTo>
                  <a:pt x="37" y="168"/>
                </a:lnTo>
                <a:lnTo>
                  <a:pt x="34" y="167"/>
                </a:lnTo>
                <a:lnTo>
                  <a:pt x="34" y="165"/>
                </a:lnTo>
                <a:lnTo>
                  <a:pt x="34" y="162"/>
                </a:lnTo>
                <a:lnTo>
                  <a:pt x="31" y="160"/>
                </a:lnTo>
                <a:lnTo>
                  <a:pt x="30" y="160"/>
                </a:lnTo>
                <a:lnTo>
                  <a:pt x="28" y="159"/>
                </a:lnTo>
                <a:lnTo>
                  <a:pt x="25" y="156"/>
                </a:lnTo>
                <a:lnTo>
                  <a:pt x="22" y="154"/>
                </a:lnTo>
                <a:lnTo>
                  <a:pt x="19" y="153"/>
                </a:lnTo>
                <a:lnTo>
                  <a:pt x="18" y="155"/>
                </a:lnTo>
                <a:lnTo>
                  <a:pt x="15" y="154"/>
                </a:lnTo>
                <a:lnTo>
                  <a:pt x="13" y="154"/>
                </a:lnTo>
                <a:lnTo>
                  <a:pt x="10" y="151"/>
                </a:lnTo>
                <a:lnTo>
                  <a:pt x="6" y="148"/>
                </a:lnTo>
                <a:lnTo>
                  <a:pt x="3" y="146"/>
                </a:lnTo>
                <a:lnTo>
                  <a:pt x="2" y="145"/>
                </a:lnTo>
                <a:lnTo>
                  <a:pt x="0" y="145"/>
                </a:lnTo>
                <a:lnTo>
                  <a:pt x="1" y="144"/>
                </a:lnTo>
                <a:lnTo>
                  <a:pt x="2" y="143"/>
                </a:lnTo>
                <a:lnTo>
                  <a:pt x="3" y="142"/>
                </a:lnTo>
                <a:lnTo>
                  <a:pt x="3" y="140"/>
                </a:lnTo>
                <a:lnTo>
                  <a:pt x="2" y="139"/>
                </a:lnTo>
                <a:lnTo>
                  <a:pt x="1" y="136"/>
                </a:lnTo>
                <a:lnTo>
                  <a:pt x="1" y="135"/>
                </a:lnTo>
                <a:lnTo>
                  <a:pt x="0" y="122"/>
                </a:lnTo>
                <a:lnTo>
                  <a:pt x="0" y="121"/>
                </a:lnTo>
                <a:lnTo>
                  <a:pt x="0" y="118"/>
                </a:lnTo>
                <a:lnTo>
                  <a:pt x="0" y="110"/>
                </a:lnTo>
                <a:lnTo>
                  <a:pt x="0" y="108"/>
                </a:lnTo>
                <a:lnTo>
                  <a:pt x="0" y="106"/>
                </a:lnTo>
                <a:lnTo>
                  <a:pt x="0" y="105"/>
                </a:lnTo>
                <a:close/>
                <a:moveTo>
                  <a:pt x="32" y="111"/>
                </a:moveTo>
                <a:lnTo>
                  <a:pt x="34" y="111"/>
                </a:lnTo>
                <a:lnTo>
                  <a:pt x="32" y="110"/>
                </a:lnTo>
                <a:lnTo>
                  <a:pt x="32" y="111"/>
                </a:lnTo>
                <a:close/>
                <a:moveTo>
                  <a:pt x="37" y="104"/>
                </a:moveTo>
                <a:lnTo>
                  <a:pt x="37" y="103"/>
                </a:lnTo>
                <a:lnTo>
                  <a:pt x="37" y="104"/>
                </a:lnTo>
                <a:close/>
                <a:moveTo>
                  <a:pt x="55" y="140"/>
                </a:moveTo>
                <a:lnTo>
                  <a:pt x="56" y="139"/>
                </a:lnTo>
                <a:lnTo>
                  <a:pt x="55" y="139"/>
                </a:lnTo>
                <a:lnTo>
                  <a:pt x="55" y="140"/>
                </a:lnTo>
                <a:close/>
                <a:moveTo>
                  <a:pt x="57" y="140"/>
                </a:moveTo>
                <a:lnTo>
                  <a:pt x="58" y="142"/>
                </a:lnTo>
                <a:lnTo>
                  <a:pt x="63" y="144"/>
                </a:lnTo>
                <a:lnTo>
                  <a:pt x="65" y="146"/>
                </a:lnTo>
                <a:lnTo>
                  <a:pt x="66" y="146"/>
                </a:lnTo>
                <a:lnTo>
                  <a:pt x="63" y="130"/>
                </a:lnTo>
                <a:lnTo>
                  <a:pt x="61" y="131"/>
                </a:lnTo>
                <a:lnTo>
                  <a:pt x="60" y="134"/>
                </a:lnTo>
                <a:lnTo>
                  <a:pt x="60" y="135"/>
                </a:lnTo>
                <a:lnTo>
                  <a:pt x="58" y="136"/>
                </a:lnTo>
                <a:lnTo>
                  <a:pt x="58" y="137"/>
                </a:lnTo>
                <a:lnTo>
                  <a:pt x="57" y="138"/>
                </a:lnTo>
                <a:lnTo>
                  <a:pt x="57" y="139"/>
                </a:lnTo>
                <a:lnTo>
                  <a:pt x="56" y="140"/>
                </a:lnTo>
                <a:lnTo>
                  <a:pt x="57" y="140"/>
                </a:lnTo>
                <a:close/>
                <a:moveTo>
                  <a:pt x="83" y="219"/>
                </a:moveTo>
                <a:lnTo>
                  <a:pt x="84" y="219"/>
                </a:lnTo>
                <a:lnTo>
                  <a:pt x="84" y="220"/>
                </a:lnTo>
                <a:lnTo>
                  <a:pt x="86" y="221"/>
                </a:lnTo>
                <a:lnTo>
                  <a:pt x="86" y="222"/>
                </a:lnTo>
                <a:lnTo>
                  <a:pt x="87" y="223"/>
                </a:lnTo>
                <a:lnTo>
                  <a:pt x="88" y="225"/>
                </a:lnTo>
                <a:lnTo>
                  <a:pt x="88" y="226"/>
                </a:lnTo>
                <a:lnTo>
                  <a:pt x="89" y="227"/>
                </a:lnTo>
                <a:lnTo>
                  <a:pt x="90" y="228"/>
                </a:lnTo>
                <a:lnTo>
                  <a:pt x="92" y="227"/>
                </a:lnTo>
                <a:lnTo>
                  <a:pt x="94" y="226"/>
                </a:lnTo>
                <a:lnTo>
                  <a:pt x="95" y="226"/>
                </a:lnTo>
                <a:lnTo>
                  <a:pt x="94" y="225"/>
                </a:lnTo>
                <a:lnTo>
                  <a:pt x="91" y="222"/>
                </a:lnTo>
                <a:lnTo>
                  <a:pt x="90" y="219"/>
                </a:lnTo>
                <a:lnTo>
                  <a:pt x="88" y="217"/>
                </a:lnTo>
                <a:lnTo>
                  <a:pt x="88" y="215"/>
                </a:lnTo>
                <a:lnTo>
                  <a:pt x="87" y="215"/>
                </a:lnTo>
                <a:lnTo>
                  <a:pt x="83" y="218"/>
                </a:lnTo>
                <a:lnTo>
                  <a:pt x="83" y="219"/>
                </a:lnTo>
                <a:close/>
                <a:moveTo>
                  <a:pt x="101" y="234"/>
                </a:moveTo>
                <a:lnTo>
                  <a:pt x="103" y="234"/>
                </a:lnTo>
                <a:lnTo>
                  <a:pt x="109" y="243"/>
                </a:lnTo>
                <a:lnTo>
                  <a:pt x="110" y="243"/>
                </a:lnTo>
                <a:lnTo>
                  <a:pt x="112" y="245"/>
                </a:lnTo>
                <a:lnTo>
                  <a:pt x="114" y="247"/>
                </a:lnTo>
                <a:lnTo>
                  <a:pt x="116" y="250"/>
                </a:lnTo>
                <a:lnTo>
                  <a:pt x="118" y="252"/>
                </a:lnTo>
                <a:lnTo>
                  <a:pt x="120" y="254"/>
                </a:lnTo>
                <a:lnTo>
                  <a:pt x="122" y="256"/>
                </a:lnTo>
                <a:lnTo>
                  <a:pt x="123" y="260"/>
                </a:lnTo>
                <a:lnTo>
                  <a:pt x="125" y="262"/>
                </a:lnTo>
                <a:lnTo>
                  <a:pt x="125" y="264"/>
                </a:lnTo>
                <a:lnTo>
                  <a:pt x="126" y="265"/>
                </a:lnTo>
                <a:lnTo>
                  <a:pt x="127" y="268"/>
                </a:lnTo>
                <a:lnTo>
                  <a:pt x="127" y="269"/>
                </a:lnTo>
                <a:lnTo>
                  <a:pt x="127" y="271"/>
                </a:lnTo>
                <a:lnTo>
                  <a:pt x="129" y="272"/>
                </a:lnTo>
                <a:lnTo>
                  <a:pt x="129" y="274"/>
                </a:lnTo>
                <a:lnTo>
                  <a:pt x="130" y="278"/>
                </a:lnTo>
                <a:lnTo>
                  <a:pt x="131" y="285"/>
                </a:lnTo>
                <a:lnTo>
                  <a:pt x="134" y="284"/>
                </a:lnTo>
                <a:lnTo>
                  <a:pt x="136" y="284"/>
                </a:lnTo>
                <a:lnTo>
                  <a:pt x="138" y="282"/>
                </a:lnTo>
                <a:lnTo>
                  <a:pt x="140" y="280"/>
                </a:lnTo>
                <a:lnTo>
                  <a:pt x="142" y="277"/>
                </a:lnTo>
                <a:lnTo>
                  <a:pt x="143" y="274"/>
                </a:lnTo>
                <a:lnTo>
                  <a:pt x="143" y="273"/>
                </a:lnTo>
                <a:lnTo>
                  <a:pt x="143" y="272"/>
                </a:lnTo>
                <a:lnTo>
                  <a:pt x="143" y="271"/>
                </a:lnTo>
                <a:lnTo>
                  <a:pt x="141" y="269"/>
                </a:lnTo>
                <a:lnTo>
                  <a:pt x="140" y="269"/>
                </a:lnTo>
                <a:lnTo>
                  <a:pt x="139" y="268"/>
                </a:lnTo>
                <a:lnTo>
                  <a:pt x="136" y="264"/>
                </a:lnTo>
                <a:lnTo>
                  <a:pt x="135" y="263"/>
                </a:lnTo>
                <a:lnTo>
                  <a:pt x="134" y="262"/>
                </a:lnTo>
                <a:lnTo>
                  <a:pt x="132" y="260"/>
                </a:lnTo>
                <a:lnTo>
                  <a:pt x="130" y="257"/>
                </a:lnTo>
                <a:lnTo>
                  <a:pt x="126" y="254"/>
                </a:lnTo>
                <a:lnTo>
                  <a:pt x="124" y="252"/>
                </a:lnTo>
                <a:lnTo>
                  <a:pt x="123" y="251"/>
                </a:lnTo>
                <a:lnTo>
                  <a:pt x="113" y="239"/>
                </a:lnTo>
                <a:lnTo>
                  <a:pt x="109" y="235"/>
                </a:lnTo>
                <a:lnTo>
                  <a:pt x="108" y="234"/>
                </a:lnTo>
                <a:lnTo>
                  <a:pt x="106" y="230"/>
                </a:lnTo>
                <a:lnTo>
                  <a:pt x="105" y="229"/>
                </a:lnTo>
                <a:lnTo>
                  <a:pt x="103" y="230"/>
                </a:lnTo>
                <a:lnTo>
                  <a:pt x="101" y="231"/>
                </a:lnTo>
                <a:lnTo>
                  <a:pt x="101" y="232"/>
                </a:lnTo>
                <a:lnTo>
                  <a:pt x="101" y="234"/>
                </a:lnTo>
                <a:close/>
                <a:moveTo>
                  <a:pt x="105" y="185"/>
                </a:moveTo>
                <a:lnTo>
                  <a:pt x="110" y="185"/>
                </a:lnTo>
                <a:lnTo>
                  <a:pt x="110" y="182"/>
                </a:lnTo>
                <a:lnTo>
                  <a:pt x="108" y="182"/>
                </a:lnTo>
                <a:lnTo>
                  <a:pt x="107" y="182"/>
                </a:lnTo>
                <a:lnTo>
                  <a:pt x="105" y="182"/>
                </a:lnTo>
                <a:lnTo>
                  <a:pt x="105" y="185"/>
                </a:lnTo>
                <a:close/>
                <a:moveTo>
                  <a:pt x="123" y="296"/>
                </a:moveTo>
                <a:lnTo>
                  <a:pt x="130" y="296"/>
                </a:lnTo>
                <a:lnTo>
                  <a:pt x="131" y="296"/>
                </a:lnTo>
                <a:lnTo>
                  <a:pt x="132" y="296"/>
                </a:lnTo>
                <a:lnTo>
                  <a:pt x="132" y="293"/>
                </a:lnTo>
                <a:lnTo>
                  <a:pt x="131" y="293"/>
                </a:lnTo>
                <a:lnTo>
                  <a:pt x="124" y="293"/>
                </a:lnTo>
                <a:lnTo>
                  <a:pt x="123" y="293"/>
                </a:lnTo>
                <a:lnTo>
                  <a:pt x="123" y="296"/>
                </a:lnTo>
                <a:close/>
                <a:moveTo>
                  <a:pt x="148" y="282"/>
                </a:moveTo>
                <a:lnTo>
                  <a:pt x="148" y="288"/>
                </a:lnTo>
                <a:lnTo>
                  <a:pt x="148" y="294"/>
                </a:lnTo>
                <a:lnTo>
                  <a:pt x="148" y="296"/>
                </a:lnTo>
                <a:lnTo>
                  <a:pt x="153" y="296"/>
                </a:lnTo>
                <a:lnTo>
                  <a:pt x="157" y="296"/>
                </a:lnTo>
                <a:lnTo>
                  <a:pt x="156" y="295"/>
                </a:lnTo>
                <a:lnTo>
                  <a:pt x="156" y="294"/>
                </a:lnTo>
                <a:lnTo>
                  <a:pt x="155" y="294"/>
                </a:lnTo>
                <a:lnTo>
                  <a:pt x="153" y="290"/>
                </a:lnTo>
                <a:lnTo>
                  <a:pt x="153" y="289"/>
                </a:lnTo>
                <a:lnTo>
                  <a:pt x="151" y="287"/>
                </a:lnTo>
                <a:lnTo>
                  <a:pt x="148" y="280"/>
                </a:lnTo>
                <a:lnTo>
                  <a:pt x="148" y="282"/>
                </a:lnTo>
                <a:close/>
                <a:moveTo>
                  <a:pt x="208" y="223"/>
                </a:moveTo>
                <a:lnTo>
                  <a:pt x="211" y="223"/>
                </a:lnTo>
                <a:lnTo>
                  <a:pt x="213" y="225"/>
                </a:lnTo>
                <a:lnTo>
                  <a:pt x="215" y="225"/>
                </a:lnTo>
                <a:lnTo>
                  <a:pt x="217" y="226"/>
                </a:lnTo>
                <a:lnTo>
                  <a:pt x="219" y="226"/>
                </a:lnTo>
                <a:lnTo>
                  <a:pt x="220" y="226"/>
                </a:lnTo>
                <a:lnTo>
                  <a:pt x="220" y="222"/>
                </a:lnTo>
                <a:lnTo>
                  <a:pt x="217" y="222"/>
                </a:lnTo>
                <a:lnTo>
                  <a:pt x="212" y="222"/>
                </a:lnTo>
                <a:lnTo>
                  <a:pt x="210" y="222"/>
                </a:lnTo>
                <a:lnTo>
                  <a:pt x="209" y="222"/>
                </a:lnTo>
                <a:lnTo>
                  <a:pt x="208" y="222"/>
                </a:lnTo>
                <a:lnTo>
                  <a:pt x="208" y="223"/>
                </a:lnTo>
                <a:close/>
                <a:moveTo>
                  <a:pt x="215" y="177"/>
                </a:moveTo>
                <a:lnTo>
                  <a:pt x="215" y="178"/>
                </a:lnTo>
                <a:lnTo>
                  <a:pt x="215" y="182"/>
                </a:lnTo>
                <a:lnTo>
                  <a:pt x="220" y="182"/>
                </a:lnTo>
                <a:lnTo>
                  <a:pt x="220" y="181"/>
                </a:lnTo>
                <a:lnTo>
                  <a:pt x="220" y="179"/>
                </a:lnTo>
                <a:lnTo>
                  <a:pt x="220" y="178"/>
                </a:lnTo>
                <a:lnTo>
                  <a:pt x="220" y="176"/>
                </a:lnTo>
                <a:lnTo>
                  <a:pt x="219" y="176"/>
                </a:lnTo>
                <a:lnTo>
                  <a:pt x="218" y="176"/>
                </a:lnTo>
                <a:lnTo>
                  <a:pt x="217" y="177"/>
                </a:lnTo>
                <a:lnTo>
                  <a:pt x="216" y="176"/>
                </a:lnTo>
                <a:lnTo>
                  <a:pt x="215" y="177"/>
                </a:lnTo>
                <a:lnTo>
                  <a:pt x="215" y="173"/>
                </a:lnTo>
                <a:lnTo>
                  <a:pt x="215" y="177"/>
                </a:lnTo>
                <a:close/>
                <a:moveTo>
                  <a:pt x="233" y="176"/>
                </a:moveTo>
                <a:lnTo>
                  <a:pt x="233" y="179"/>
                </a:lnTo>
                <a:lnTo>
                  <a:pt x="233" y="180"/>
                </a:lnTo>
                <a:lnTo>
                  <a:pt x="233" y="185"/>
                </a:lnTo>
                <a:lnTo>
                  <a:pt x="245" y="185"/>
                </a:lnTo>
                <a:lnTo>
                  <a:pt x="245" y="181"/>
                </a:lnTo>
                <a:lnTo>
                  <a:pt x="245" y="179"/>
                </a:lnTo>
                <a:lnTo>
                  <a:pt x="245" y="178"/>
                </a:lnTo>
                <a:lnTo>
                  <a:pt x="245" y="176"/>
                </a:lnTo>
                <a:lnTo>
                  <a:pt x="246" y="176"/>
                </a:lnTo>
                <a:lnTo>
                  <a:pt x="251" y="176"/>
                </a:lnTo>
                <a:lnTo>
                  <a:pt x="251" y="182"/>
                </a:lnTo>
                <a:lnTo>
                  <a:pt x="258" y="182"/>
                </a:lnTo>
                <a:lnTo>
                  <a:pt x="258" y="181"/>
                </a:lnTo>
                <a:lnTo>
                  <a:pt x="258" y="179"/>
                </a:lnTo>
                <a:lnTo>
                  <a:pt x="254" y="179"/>
                </a:lnTo>
                <a:lnTo>
                  <a:pt x="254" y="173"/>
                </a:lnTo>
                <a:lnTo>
                  <a:pt x="250" y="173"/>
                </a:lnTo>
                <a:lnTo>
                  <a:pt x="250" y="170"/>
                </a:lnTo>
                <a:lnTo>
                  <a:pt x="250" y="169"/>
                </a:lnTo>
                <a:lnTo>
                  <a:pt x="246" y="169"/>
                </a:lnTo>
                <a:lnTo>
                  <a:pt x="245" y="169"/>
                </a:lnTo>
                <a:lnTo>
                  <a:pt x="245" y="168"/>
                </a:lnTo>
                <a:lnTo>
                  <a:pt x="245" y="167"/>
                </a:lnTo>
                <a:lnTo>
                  <a:pt x="239" y="167"/>
                </a:lnTo>
                <a:lnTo>
                  <a:pt x="239" y="173"/>
                </a:lnTo>
                <a:lnTo>
                  <a:pt x="233" y="173"/>
                </a:lnTo>
                <a:lnTo>
                  <a:pt x="233" y="176"/>
                </a:lnTo>
                <a:close/>
                <a:moveTo>
                  <a:pt x="234" y="200"/>
                </a:moveTo>
                <a:lnTo>
                  <a:pt x="233" y="203"/>
                </a:lnTo>
                <a:lnTo>
                  <a:pt x="235" y="203"/>
                </a:lnTo>
                <a:lnTo>
                  <a:pt x="235" y="201"/>
                </a:lnTo>
                <a:lnTo>
                  <a:pt x="238" y="201"/>
                </a:lnTo>
                <a:lnTo>
                  <a:pt x="239" y="201"/>
                </a:lnTo>
                <a:lnTo>
                  <a:pt x="239" y="197"/>
                </a:lnTo>
                <a:lnTo>
                  <a:pt x="238" y="197"/>
                </a:lnTo>
                <a:lnTo>
                  <a:pt x="234" y="197"/>
                </a:lnTo>
                <a:lnTo>
                  <a:pt x="233" y="197"/>
                </a:lnTo>
                <a:lnTo>
                  <a:pt x="234" y="200"/>
                </a:lnTo>
                <a:close/>
                <a:moveTo>
                  <a:pt x="245" y="152"/>
                </a:moveTo>
                <a:lnTo>
                  <a:pt x="245" y="153"/>
                </a:lnTo>
                <a:lnTo>
                  <a:pt x="248" y="153"/>
                </a:lnTo>
                <a:lnTo>
                  <a:pt x="248" y="150"/>
                </a:lnTo>
                <a:lnTo>
                  <a:pt x="245" y="150"/>
                </a:lnTo>
                <a:lnTo>
                  <a:pt x="245" y="152"/>
                </a:lnTo>
                <a:close/>
                <a:moveTo>
                  <a:pt x="245" y="129"/>
                </a:moveTo>
                <a:lnTo>
                  <a:pt x="245" y="131"/>
                </a:lnTo>
                <a:lnTo>
                  <a:pt x="248" y="131"/>
                </a:lnTo>
                <a:lnTo>
                  <a:pt x="248" y="130"/>
                </a:lnTo>
                <a:lnTo>
                  <a:pt x="246" y="130"/>
                </a:lnTo>
                <a:lnTo>
                  <a:pt x="247" y="129"/>
                </a:lnTo>
                <a:lnTo>
                  <a:pt x="245" y="129"/>
                </a:lnTo>
                <a:close/>
                <a:moveTo>
                  <a:pt x="245" y="201"/>
                </a:moveTo>
                <a:lnTo>
                  <a:pt x="251" y="201"/>
                </a:lnTo>
                <a:lnTo>
                  <a:pt x="251" y="197"/>
                </a:lnTo>
                <a:lnTo>
                  <a:pt x="245" y="197"/>
                </a:lnTo>
                <a:lnTo>
                  <a:pt x="245" y="201"/>
                </a:lnTo>
                <a:close/>
                <a:moveTo>
                  <a:pt x="270" y="136"/>
                </a:moveTo>
                <a:lnTo>
                  <a:pt x="272" y="136"/>
                </a:lnTo>
                <a:lnTo>
                  <a:pt x="272" y="130"/>
                </a:lnTo>
                <a:lnTo>
                  <a:pt x="270" y="130"/>
                </a:lnTo>
                <a:lnTo>
                  <a:pt x="270" y="135"/>
                </a:lnTo>
                <a:lnTo>
                  <a:pt x="270" y="136"/>
                </a:lnTo>
                <a:close/>
                <a:moveTo>
                  <a:pt x="306" y="150"/>
                </a:moveTo>
                <a:lnTo>
                  <a:pt x="306" y="152"/>
                </a:lnTo>
                <a:lnTo>
                  <a:pt x="310" y="152"/>
                </a:lnTo>
                <a:lnTo>
                  <a:pt x="310" y="151"/>
                </a:lnTo>
                <a:lnTo>
                  <a:pt x="310" y="148"/>
                </a:lnTo>
                <a:lnTo>
                  <a:pt x="306" y="148"/>
                </a:lnTo>
                <a:lnTo>
                  <a:pt x="306" y="150"/>
                </a:lnTo>
                <a:close/>
                <a:moveTo>
                  <a:pt x="306" y="159"/>
                </a:moveTo>
                <a:lnTo>
                  <a:pt x="306" y="160"/>
                </a:lnTo>
                <a:lnTo>
                  <a:pt x="310" y="160"/>
                </a:lnTo>
                <a:lnTo>
                  <a:pt x="312" y="160"/>
                </a:lnTo>
                <a:lnTo>
                  <a:pt x="312" y="158"/>
                </a:lnTo>
                <a:lnTo>
                  <a:pt x="310" y="158"/>
                </a:lnTo>
                <a:lnTo>
                  <a:pt x="308" y="158"/>
                </a:lnTo>
                <a:lnTo>
                  <a:pt x="306" y="158"/>
                </a:lnTo>
                <a:lnTo>
                  <a:pt x="306" y="159"/>
                </a:lnTo>
                <a:close/>
                <a:moveTo>
                  <a:pt x="324" y="122"/>
                </a:moveTo>
                <a:lnTo>
                  <a:pt x="325" y="122"/>
                </a:lnTo>
                <a:lnTo>
                  <a:pt x="330" y="122"/>
                </a:lnTo>
                <a:lnTo>
                  <a:pt x="330" y="126"/>
                </a:lnTo>
                <a:lnTo>
                  <a:pt x="333" y="126"/>
                </a:lnTo>
                <a:lnTo>
                  <a:pt x="333" y="122"/>
                </a:lnTo>
                <a:lnTo>
                  <a:pt x="337" y="122"/>
                </a:lnTo>
                <a:lnTo>
                  <a:pt x="337" y="121"/>
                </a:lnTo>
                <a:lnTo>
                  <a:pt x="337" y="120"/>
                </a:lnTo>
                <a:lnTo>
                  <a:pt x="337" y="119"/>
                </a:lnTo>
                <a:lnTo>
                  <a:pt x="337" y="117"/>
                </a:lnTo>
                <a:lnTo>
                  <a:pt x="336" y="117"/>
                </a:lnTo>
                <a:lnTo>
                  <a:pt x="336" y="115"/>
                </a:lnTo>
                <a:lnTo>
                  <a:pt x="330" y="115"/>
                </a:lnTo>
                <a:lnTo>
                  <a:pt x="324" y="115"/>
                </a:lnTo>
                <a:lnTo>
                  <a:pt x="324" y="117"/>
                </a:lnTo>
                <a:lnTo>
                  <a:pt x="324" y="118"/>
                </a:lnTo>
                <a:lnTo>
                  <a:pt x="324" y="119"/>
                </a:lnTo>
                <a:lnTo>
                  <a:pt x="324" y="120"/>
                </a:lnTo>
                <a:lnTo>
                  <a:pt x="324" y="121"/>
                </a:lnTo>
                <a:lnTo>
                  <a:pt x="324" y="122"/>
                </a:lnTo>
                <a:close/>
                <a:moveTo>
                  <a:pt x="324" y="88"/>
                </a:moveTo>
                <a:lnTo>
                  <a:pt x="324" y="93"/>
                </a:lnTo>
                <a:lnTo>
                  <a:pt x="324" y="98"/>
                </a:lnTo>
                <a:lnTo>
                  <a:pt x="325" y="98"/>
                </a:lnTo>
                <a:lnTo>
                  <a:pt x="330" y="98"/>
                </a:lnTo>
                <a:lnTo>
                  <a:pt x="332" y="98"/>
                </a:lnTo>
                <a:lnTo>
                  <a:pt x="336" y="98"/>
                </a:lnTo>
                <a:lnTo>
                  <a:pt x="337" y="98"/>
                </a:lnTo>
                <a:lnTo>
                  <a:pt x="342" y="98"/>
                </a:lnTo>
                <a:lnTo>
                  <a:pt x="347" y="98"/>
                </a:lnTo>
                <a:lnTo>
                  <a:pt x="348" y="98"/>
                </a:lnTo>
                <a:lnTo>
                  <a:pt x="348" y="100"/>
                </a:lnTo>
                <a:lnTo>
                  <a:pt x="348" y="102"/>
                </a:lnTo>
                <a:lnTo>
                  <a:pt x="350" y="102"/>
                </a:lnTo>
                <a:lnTo>
                  <a:pt x="351" y="102"/>
                </a:lnTo>
                <a:lnTo>
                  <a:pt x="351" y="104"/>
                </a:lnTo>
                <a:lnTo>
                  <a:pt x="351" y="106"/>
                </a:lnTo>
                <a:lnTo>
                  <a:pt x="351" y="108"/>
                </a:lnTo>
                <a:lnTo>
                  <a:pt x="348" y="108"/>
                </a:lnTo>
                <a:lnTo>
                  <a:pt x="348" y="111"/>
                </a:lnTo>
                <a:lnTo>
                  <a:pt x="349" y="113"/>
                </a:lnTo>
                <a:lnTo>
                  <a:pt x="349" y="117"/>
                </a:lnTo>
                <a:lnTo>
                  <a:pt x="354" y="117"/>
                </a:lnTo>
                <a:lnTo>
                  <a:pt x="355" y="117"/>
                </a:lnTo>
                <a:lnTo>
                  <a:pt x="355" y="118"/>
                </a:lnTo>
                <a:lnTo>
                  <a:pt x="355" y="122"/>
                </a:lnTo>
                <a:lnTo>
                  <a:pt x="355" y="123"/>
                </a:lnTo>
                <a:lnTo>
                  <a:pt x="360" y="123"/>
                </a:lnTo>
                <a:lnTo>
                  <a:pt x="367" y="123"/>
                </a:lnTo>
                <a:lnTo>
                  <a:pt x="367" y="122"/>
                </a:lnTo>
                <a:lnTo>
                  <a:pt x="367" y="120"/>
                </a:lnTo>
                <a:lnTo>
                  <a:pt x="360" y="120"/>
                </a:lnTo>
                <a:lnTo>
                  <a:pt x="360" y="111"/>
                </a:lnTo>
                <a:lnTo>
                  <a:pt x="357" y="111"/>
                </a:lnTo>
                <a:lnTo>
                  <a:pt x="357" y="109"/>
                </a:lnTo>
                <a:lnTo>
                  <a:pt x="355" y="109"/>
                </a:lnTo>
                <a:lnTo>
                  <a:pt x="355" y="104"/>
                </a:lnTo>
                <a:lnTo>
                  <a:pt x="360" y="104"/>
                </a:lnTo>
                <a:lnTo>
                  <a:pt x="360" y="102"/>
                </a:lnTo>
                <a:lnTo>
                  <a:pt x="360" y="98"/>
                </a:lnTo>
                <a:lnTo>
                  <a:pt x="367" y="98"/>
                </a:lnTo>
                <a:lnTo>
                  <a:pt x="367" y="96"/>
                </a:lnTo>
                <a:lnTo>
                  <a:pt x="367" y="91"/>
                </a:lnTo>
                <a:lnTo>
                  <a:pt x="367" y="85"/>
                </a:lnTo>
                <a:lnTo>
                  <a:pt x="367" y="84"/>
                </a:lnTo>
                <a:lnTo>
                  <a:pt x="367" y="80"/>
                </a:lnTo>
                <a:lnTo>
                  <a:pt x="366" y="73"/>
                </a:lnTo>
                <a:lnTo>
                  <a:pt x="364" y="73"/>
                </a:lnTo>
                <a:lnTo>
                  <a:pt x="362" y="73"/>
                </a:lnTo>
                <a:lnTo>
                  <a:pt x="362" y="76"/>
                </a:lnTo>
                <a:lnTo>
                  <a:pt x="359" y="76"/>
                </a:lnTo>
                <a:lnTo>
                  <a:pt x="354" y="76"/>
                </a:lnTo>
                <a:lnTo>
                  <a:pt x="349" y="76"/>
                </a:lnTo>
                <a:lnTo>
                  <a:pt x="349" y="80"/>
                </a:lnTo>
                <a:lnTo>
                  <a:pt x="349" y="81"/>
                </a:lnTo>
                <a:lnTo>
                  <a:pt x="342" y="81"/>
                </a:lnTo>
                <a:lnTo>
                  <a:pt x="333" y="81"/>
                </a:lnTo>
                <a:lnTo>
                  <a:pt x="328" y="81"/>
                </a:lnTo>
                <a:lnTo>
                  <a:pt x="327" y="81"/>
                </a:lnTo>
                <a:lnTo>
                  <a:pt x="325" y="81"/>
                </a:lnTo>
                <a:lnTo>
                  <a:pt x="324" y="81"/>
                </a:lnTo>
                <a:lnTo>
                  <a:pt x="324" y="84"/>
                </a:lnTo>
                <a:lnTo>
                  <a:pt x="324" y="88"/>
                </a:lnTo>
                <a:close/>
                <a:moveTo>
                  <a:pt x="373" y="59"/>
                </a:moveTo>
                <a:lnTo>
                  <a:pt x="373" y="60"/>
                </a:lnTo>
                <a:lnTo>
                  <a:pt x="373" y="61"/>
                </a:lnTo>
                <a:lnTo>
                  <a:pt x="376" y="61"/>
                </a:lnTo>
                <a:lnTo>
                  <a:pt x="376" y="64"/>
                </a:lnTo>
                <a:lnTo>
                  <a:pt x="375" y="64"/>
                </a:lnTo>
                <a:lnTo>
                  <a:pt x="375" y="68"/>
                </a:lnTo>
                <a:lnTo>
                  <a:pt x="376" y="68"/>
                </a:lnTo>
                <a:lnTo>
                  <a:pt x="379" y="68"/>
                </a:lnTo>
                <a:lnTo>
                  <a:pt x="382" y="68"/>
                </a:lnTo>
                <a:lnTo>
                  <a:pt x="384" y="68"/>
                </a:lnTo>
                <a:lnTo>
                  <a:pt x="385" y="68"/>
                </a:lnTo>
                <a:lnTo>
                  <a:pt x="384" y="61"/>
                </a:lnTo>
                <a:lnTo>
                  <a:pt x="388" y="61"/>
                </a:lnTo>
                <a:lnTo>
                  <a:pt x="388" y="55"/>
                </a:lnTo>
                <a:lnTo>
                  <a:pt x="387" y="55"/>
                </a:lnTo>
                <a:lnTo>
                  <a:pt x="384" y="55"/>
                </a:lnTo>
                <a:lnTo>
                  <a:pt x="382" y="55"/>
                </a:lnTo>
                <a:lnTo>
                  <a:pt x="379" y="55"/>
                </a:lnTo>
                <a:lnTo>
                  <a:pt x="375" y="55"/>
                </a:lnTo>
                <a:lnTo>
                  <a:pt x="373" y="55"/>
                </a:lnTo>
                <a:lnTo>
                  <a:pt x="373" y="59"/>
                </a:lnTo>
                <a:close/>
                <a:moveTo>
                  <a:pt x="99" y="293"/>
                </a:moveTo>
                <a:lnTo>
                  <a:pt x="94" y="293"/>
                </a:lnTo>
                <a:lnTo>
                  <a:pt x="94" y="296"/>
                </a:lnTo>
                <a:lnTo>
                  <a:pt x="94" y="301"/>
                </a:lnTo>
                <a:lnTo>
                  <a:pt x="97" y="301"/>
                </a:lnTo>
                <a:lnTo>
                  <a:pt x="99" y="298"/>
                </a:lnTo>
                <a:lnTo>
                  <a:pt x="99" y="296"/>
                </a:lnTo>
                <a:lnTo>
                  <a:pt x="99" y="294"/>
                </a:lnTo>
                <a:lnTo>
                  <a:pt x="99" y="293"/>
                </a:lnTo>
                <a:close/>
                <a:moveTo>
                  <a:pt x="342" y="122"/>
                </a:moveTo>
                <a:lnTo>
                  <a:pt x="344" y="122"/>
                </a:lnTo>
                <a:lnTo>
                  <a:pt x="345" y="122"/>
                </a:lnTo>
                <a:lnTo>
                  <a:pt x="345" y="121"/>
                </a:lnTo>
                <a:lnTo>
                  <a:pt x="345" y="120"/>
                </a:lnTo>
                <a:lnTo>
                  <a:pt x="345" y="119"/>
                </a:lnTo>
                <a:lnTo>
                  <a:pt x="344" y="119"/>
                </a:lnTo>
                <a:lnTo>
                  <a:pt x="342" y="119"/>
                </a:lnTo>
                <a:lnTo>
                  <a:pt x="342" y="120"/>
                </a:lnTo>
                <a:lnTo>
                  <a:pt x="342" y="122"/>
                </a:lnTo>
                <a:close/>
                <a:moveTo>
                  <a:pt x="337" y="122"/>
                </a:moveTo>
                <a:lnTo>
                  <a:pt x="337" y="126"/>
                </a:lnTo>
                <a:lnTo>
                  <a:pt x="339" y="126"/>
                </a:lnTo>
                <a:lnTo>
                  <a:pt x="342" y="126"/>
                </a:lnTo>
                <a:lnTo>
                  <a:pt x="342" y="122"/>
                </a:lnTo>
                <a:lnTo>
                  <a:pt x="337" y="122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795" name="Freeform 1575">
            <a:extLst>
              <a:ext uri="{FF2B5EF4-FFF2-40B4-BE49-F238E27FC236}">
                <a16:creationId xmlns:a16="http://schemas.microsoft.com/office/drawing/2014/main" id="{0557C707-9C69-15B5-04C3-C95E41A76656}"/>
              </a:ext>
            </a:extLst>
          </p:cNvPr>
          <p:cNvSpPr>
            <a:spLocks/>
          </p:cNvSpPr>
          <p:nvPr/>
        </p:nvSpPr>
        <p:spPr bwMode="auto">
          <a:xfrm>
            <a:off x="1784090" y="1587203"/>
            <a:ext cx="830263" cy="1274763"/>
          </a:xfrm>
          <a:custGeom>
            <a:avLst/>
            <a:gdLst>
              <a:gd name="T0" fmla="*/ 46 w 523"/>
              <a:gd name="T1" fmla="*/ 4 h 803"/>
              <a:gd name="T2" fmla="*/ 56 w 523"/>
              <a:gd name="T3" fmla="*/ 21 h 803"/>
              <a:gd name="T4" fmla="*/ 66 w 523"/>
              <a:gd name="T5" fmla="*/ 37 h 803"/>
              <a:gd name="T6" fmla="*/ 81 w 523"/>
              <a:gd name="T7" fmla="*/ 51 h 803"/>
              <a:gd name="T8" fmla="*/ 85 w 523"/>
              <a:gd name="T9" fmla="*/ 67 h 803"/>
              <a:gd name="T10" fmla="*/ 100 w 523"/>
              <a:gd name="T11" fmla="*/ 87 h 803"/>
              <a:gd name="T12" fmla="*/ 109 w 523"/>
              <a:gd name="T13" fmla="*/ 105 h 803"/>
              <a:gd name="T14" fmla="*/ 124 w 523"/>
              <a:gd name="T15" fmla="*/ 127 h 803"/>
              <a:gd name="T16" fmla="*/ 134 w 523"/>
              <a:gd name="T17" fmla="*/ 157 h 803"/>
              <a:gd name="T18" fmla="*/ 153 w 523"/>
              <a:gd name="T19" fmla="*/ 167 h 803"/>
              <a:gd name="T20" fmla="*/ 170 w 523"/>
              <a:gd name="T21" fmla="*/ 188 h 803"/>
              <a:gd name="T22" fmla="*/ 187 w 523"/>
              <a:gd name="T23" fmla="*/ 199 h 803"/>
              <a:gd name="T24" fmla="*/ 207 w 523"/>
              <a:gd name="T25" fmla="*/ 213 h 803"/>
              <a:gd name="T26" fmla="*/ 227 w 523"/>
              <a:gd name="T27" fmla="*/ 226 h 803"/>
              <a:gd name="T28" fmla="*/ 239 w 523"/>
              <a:gd name="T29" fmla="*/ 258 h 803"/>
              <a:gd name="T30" fmla="*/ 256 w 523"/>
              <a:gd name="T31" fmla="*/ 280 h 803"/>
              <a:gd name="T32" fmla="*/ 265 w 523"/>
              <a:gd name="T33" fmla="*/ 303 h 803"/>
              <a:gd name="T34" fmla="*/ 279 w 523"/>
              <a:gd name="T35" fmla="*/ 322 h 803"/>
              <a:gd name="T36" fmla="*/ 297 w 523"/>
              <a:gd name="T37" fmla="*/ 335 h 803"/>
              <a:gd name="T38" fmla="*/ 302 w 523"/>
              <a:gd name="T39" fmla="*/ 355 h 803"/>
              <a:gd name="T40" fmla="*/ 319 w 523"/>
              <a:gd name="T41" fmla="*/ 369 h 803"/>
              <a:gd name="T42" fmla="*/ 330 w 523"/>
              <a:gd name="T43" fmla="*/ 388 h 803"/>
              <a:gd name="T44" fmla="*/ 338 w 523"/>
              <a:gd name="T45" fmla="*/ 408 h 803"/>
              <a:gd name="T46" fmla="*/ 348 w 523"/>
              <a:gd name="T47" fmla="*/ 425 h 803"/>
              <a:gd name="T48" fmla="*/ 366 w 523"/>
              <a:gd name="T49" fmla="*/ 432 h 803"/>
              <a:gd name="T50" fmla="*/ 381 w 523"/>
              <a:gd name="T51" fmla="*/ 452 h 803"/>
              <a:gd name="T52" fmla="*/ 419 w 523"/>
              <a:gd name="T53" fmla="*/ 470 h 803"/>
              <a:gd name="T54" fmla="*/ 435 w 523"/>
              <a:gd name="T55" fmla="*/ 487 h 803"/>
              <a:gd name="T56" fmla="*/ 441 w 523"/>
              <a:gd name="T57" fmla="*/ 503 h 803"/>
              <a:gd name="T58" fmla="*/ 447 w 523"/>
              <a:gd name="T59" fmla="*/ 519 h 803"/>
              <a:gd name="T60" fmla="*/ 454 w 523"/>
              <a:gd name="T61" fmla="*/ 534 h 803"/>
              <a:gd name="T62" fmla="*/ 467 w 523"/>
              <a:gd name="T63" fmla="*/ 548 h 803"/>
              <a:gd name="T64" fmla="*/ 474 w 523"/>
              <a:gd name="T65" fmla="*/ 567 h 803"/>
              <a:gd name="T66" fmla="*/ 483 w 523"/>
              <a:gd name="T67" fmla="*/ 582 h 803"/>
              <a:gd name="T68" fmla="*/ 499 w 523"/>
              <a:gd name="T69" fmla="*/ 582 h 803"/>
              <a:gd name="T70" fmla="*/ 515 w 523"/>
              <a:gd name="T71" fmla="*/ 592 h 803"/>
              <a:gd name="T72" fmla="*/ 374 w 523"/>
              <a:gd name="T73" fmla="*/ 614 h 803"/>
              <a:gd name="T74" fmla="*/ 342 w 523"/>
              <a:gd name="T75" fmla="*/ 709 h 803"/>
              <a:gd name="T76" fmla="*/ 321 w 523"/>
              <a:gd name="T77" fmla="*/ 693 h 803"/>
              <a:gd name="T78" fmla="*/ 299 w 523"/>
              <a:gd name="T79" fmla="*/ 701 h 803"/>
              <a:gd name="T80" fmla="*/ 279 w 523"/>
              <a:gd name="T81" fmla="*/ 708 h 803"/>
              <a:gd name="T82" fmla="*/ 274 w 523"/>
              <a:gd name="T83" fmla="*/ 721 h 803"/>
              <a:gd name="T84" fmla="*/ 274 w 523"/>
              <a:gd name="T85" fmla="*/ 746 h 803"/>
              <a:gd name="T86" fmla="*/ 256 w 523"/>
              <a:gd name="T87" fmla="*/ 765 h 803"/>
              <a:gd name="T88" fmla="*/ 263 w 523"/>
              <a:gd name="T89" fmla="*/ 795 h 803"/>
              <a:gd name="T90" fmla="*/ 142 w 523"/>
              <a:gd name="T91" fmla="*/ 803 h 803"/>
              <a:gd name="T92" fmla="*/ 91 w 523"/>
              <a:gd name="T93" fmla="*/ 788 h 803"/>
              <a:gd name="T94" fmla="*/ 77 w 523"/>
              <a:gd name="T95" fmla="*/ 713 h 803"/>
              <a:gd name="T96" fmla="*/ 106 w 523"/>
              <a:gd name="T97" fmla="*/ 701 h 803"/>
              <a:gd name="T98" fmla="*/ 100 w 523"/>
              <a:gd name="T99" fmla="*/ 671 h 803"/>
              <a:gd name="T100" fmla="*/ 88 w 523"/>
              <a:gd name="T101" fmla="*/ 646 h 803"/>
              <a:gd name="T102" fmla="*/ 80 w 523"/>
              <a:gd name="T103" fmla="*/ 608 h 803"/>
              <a:gd name="T104" fmla="*/ 72 w 523"/>
              <a:gd name="T105" fmla="*/ 578 h 803"/>
              <a:gd name="T106" fmla="*/ 54 w 523"/>
              <a:gd name="T107" fmla="*/ 547 h 803"/>
              <a:gd name="T108" fmla="*/ 39 w 523"/>
              <a:gd name="T109" fmla="*/ 532 h 803"/>
              <a:gd name="T110" fmla="*/ 40 w 523"/>
              <a:gd name="T111" fmla="*/ 511 h 803"/>
              <a:gd name="T112" fmla="*/ 54 w 523"/>
              <a:gd name="T113" fmla="*/ 500 h 803"/>
              <a:gd name="T114" fmla="*/ 57 w 523"/>
              <a:gd name="T115" fmla="*/ 489 h 803"/>
              <a:gd name="T116" fmla="*/ 43 w 523"/>
              <a:gd name="T117" fmla="*/ 470 h 803"/>
              <a:gd name="T118" fmla="*/ 34 w 523"/>
              <a:gd name="T119" fmla="*/ 445 h 803"/>
              <a:gd name="T120" fmla="*/ 63 w 523"/>
              <a:gd name="T121" fmla="*/ 420 h 803"/>
              <a:gd name="T122" fmla="*/ 93 w 523"/>
              <a:gd name="T123" fmla="*/ 410 h 803"/>
              <a:gd name="T124" fmla="*/ 81 w 523"/>
              <a:gd name="T125" fmla="*/ 231 h 8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23" h="803">
                <a:moveTo>
                  <a:pt x="0" y="50"/>
                </a:moveTo>
                <a:lnTo>
                  <a:pt x="5" y="43"/>
                </a:lnTo>
                <a:lnTo>
                  <a:pt x="7" y="39"/>
                </a:lnTo>
                <a:lnTo>
                  <a:pt x="14" y="30"/>
                </a:lnTo>
                <a:lnTo>
                  <a:pt x="14" y="29"/>
                </a:lnTo>
                <a:lnTo>
                  <a:pt x="21" y="20"/>
                </a:lnTo>
                <a:lnTo>
                  <a:pt x="24" y="14"/>
                </a:lnTo>
                <a:lnTo>
                  <a:pt x="25" y="13"/>
                </a:lnTo>
                <a:lnTo>
                  <a:pt x="25" y="12"/>
                </a:lnTo>
                <a:lnTo>
                  <a:pt x="26" y="10"/>
                </a:lnTo>
                <a:lnTo>
                  <a:pt x="28" y="9"/>
                </a:lnTo>
                <a:lnTo>
                  <a:pt x="29" y="8"/>
                </a:lnTo>
                <a:lnTo>
                  <a:pt x="30" y="8"/>
                </a:lnTo>
                <a:lnTo>
                  <a:pt x="33" y="6"/>
                </a:lnTo>
                <a:lnTo>
                  <a:pt x="34" y="6"/>
                </a:lnTo>
                <a:lnTo>
                  <a:pt x="37" y="5"/>
                </a:lnTo>
                <a:lnTo>
                  <a:pt x="40" y="3"/>
                </a:lnTo>
                <a:lnTo>
                  <a:pt x="43" y="0"/>
                </a:lnTo>
                <a:lnTo>
                  <a:pt x="45" y="1"/>
                </a:lnTo>
                <a:lnTo>
                  <a:pt x="45" y="3"/>
                </a:lnTo>
                <a:lnTo>
                  <a:pt x="45" y="4"/>
                </a:lnTo>
                <a:lnTo>
                  <a:pt x="46" y="4"/>
                </a:lnTo>
                <a:lnTo>
                  <a:pt x="46" y="5"/>
                </a:lnTo>
                <a:lnTo>
                  <a:pt x="46" y="6"/>
                </a:lnTo>
                <a:lnTo>
                  <a:pt x="46" y="7"/>
                </a:lnTo>
                <a:lnTo>
                  <a:pt x="47" y="7"/>
                </a:lnTo>
                <a:lnTo>
                  <a:pt x="47" y="8"/>
                </a:lnTo>
                <a:lnTo>
                  <a:pt x="48" y="8"/>
                </a:lnTo>
                <a:lnTo>
                  <a:pt x="48" y="9"/>
                </a:lnTo>
                <a:lnTo>
                  <a:pt x="49" y="9"/>
                </a:lnTo>
                <a:lnTo>
                  <a:pt x="49" y="10"/>
                </a:lnTo>
                <a:lnTo>
                  <a:pt x="50" y="10"/>
                </a:lnTo>
                <a:lnTo>
                  <a:pt x="50" y="12"/>
                </a:lnTo>
                <a:lnTo>
                  <a:pt x="51" y="12"/>
                </a:lnTo>
                <a:lnTo>
                  <a:pt x="51" y="13"/>
                </a:lnTo>
                <a:lnTo>
                  <a:pt x="52" y="13"/>
                </a:lnTo>
                <a:lnTo>
                  <a:pt x="52" y="14"/>
                </a:lnTo>
                <a:lnTo>
                  <a:pt x="52" y="15"/>
                </a:lnTo>
                <a:lnTo>
                  <a:pt x="52" y="16"/>
                </a:lnTo>
                <a:lnTo>
                  <a:pt x="54" y="17"/>
                </a:lnTo>
                <a:lnTo>
                  <a:pt x="54" y="18"/>
                </a:lnTo>
                <a:lnTo>
                  <a:pt x="54" y="20"/>
                </a:lnTo>
                <a:lnTo>
                  <a:pt x="55" y="20"/>
                </a:lnTo>
                <a:lnTo>
                  <a:pt x="56" y="21"/>
                </a:lnTo>
                <a:lnTo>
                  <a:pt x="57" y="21"/>
                </a:lnTo>
                <a:lnTo>
                  <a:pt x="57" y="20"/>
                </a:lnTo>
                <a:lnTo>
                  <a:pt x="58" y="20"/>
                </a:lnTo>
                <a:lnTo>
                  <a:pt x="58" y="22"/>
                </a:lnTo>
                <a:lnTo>
                  <a:pt x="59" y="22"/>
                </a:lnTo>
                <a:lnTo>
                  <a:pt x="59" y="23"/>
                </a:lnTo>
                <a:lnTo>
                  <a:pt x="59" y="24"/>
                </a:lnTo>
                <a:lnTo>
                  <a:pt x="59" y="25"/>
                </a:lnTo>
                <a:lnTo>
                  <a:pt x="59" y="26"/>
                </a:lnTo>
                <a:lnTo>
                  <a:pt x="60" y="27"/>
                </a:lnTo>
                <a:lnTo>
                  <a:pt x="60" y="29"/>
                </a:lnTo>
                <a:lnTo>
                  <a:pt x="60" y="30"/>
                </a:lnTo>
                <a:lnTo>
                  <a:pt x="60" y="31"/>
                </a:lnTo>
                <a:lnTo>
                  <a:pt x="62" y="31"/>
                </a:lnTo>
                <a:lnTo>
                  <a:pt x="62" y="32"/>
                </a:lnTo>
                <a:lnTo>
                  <a:pt x="62" y="33"/>
                </a:lnTo>
                <a:lnTo>
                  <a:pt x="63" y="34"/>
                </a:lnTo>
                <a:lnTo>
                  <a:pt x="64" y="34"/>
                </a:lnTo>
                <a:lnTo>
                  <a:pt x="64" y="35"/>
                </a:lnTo>
                <a:lnTo>
                  <a:pt x="65" y="35"/>
                </a:lnTo>
                <a:lnTo>
                  <a:pt x="65" y="37"/>
                </a:lnTo>
                <a:lnTo>
                  <a:pt x="66" y="37"/>
                </a:lnTo>
                <a:lnTo>
                  <a:pt x="66" y="38"/>
                </a:lnTo>
                <a:lnTo>
                  <a:pt x="67" y="38"/>
                </a:lnTo>
                <a:lnTo>
                  <a:pt x="68" y="39"/>
                </a:lnTo>
                <a:lnTo>
                  <a:pt x="68" y="40"/>
                </a:lnTo>
                <a:lnTo>
                  <a:pt x="69" y="40"/>
                </a:lnTo>
                <a:lnTo>
                  <a:pt x="69" y="41"/>
                </a:lnTo>
                <a:lnTo>
                  <a:pt x="71" y="42"/>
                </a:lnTo>
                <a:lnTo>
                  <a:pt x="71" y="43"/>
                </a:lnTo>
                <a:lnTo>
                  <a:pt x="72" y="43"/>
                </a:lnTo>
                <a:lnTo>
                  <a:pt x="72" y="45"/>
                </a:lnTo>
                <a:lnTo>
                  <a:pt x="73" y="45"/>
                </a:lnTo>
                <a:lnTo>
                  <a:pt x="74" y="46"/>
                </a:lnTo>
                <a:lnTo>
                  <a:pt x="75" y="47"/>
                </a:lnTo>
                <a:lnTo>
                  <a:pt x="76" y="47"/>
                </a:lnTo>
                <a:lnTo>
                  <a:pt x="76" y="48"/>
                </a:lnTo>
                <a:lnTo>
                  <a:pt x="77" y="48"/>
                </a:lnTo>
                <a:lnTo>
                  <a:pt x="79" y="48"/>
                </a:lnTo>
                <a:lnTo>
                  <a:pt x="80" y="48"/>
                </a:lnTo>
                <a:lnTo>
                  <a:pt x="80" y="49"/>
                </a:lnTo>
                <a:lnTo>
                  <a:pt x="80" y="50"/>
                </a:lnTo>
                <a:lnTo>
                  <a:pt x="81" y="50"/>
                </a:lnTo>
                <a:lnTo>
                  <a:pt x="81" y="51"/>
                </a:lnTo>
                <a:lnTo>
                  <a:pt x="81" y="52"/>
                </a:lnTo>
                <a:lnTo>
                  <a:pt x="80" y="54"/>
                </a:lnTo>
                <a:lnTo>
                  <a:pt x="79" y="55"/>
                </a:lnTo>
                <a:lnTo>
                  <a:pt x="79" y="56"/>
                </a:lnTo>
                <a:lnTo>
                  <a:pt x="80" y="58"/>
                </a:lnTo>
                <a:lnTo>
                  <a:pt x="80" y="59"/>
                </a:lnTo>
                <a:lnTo>
                  <a:pt x="81" y="59"/>
                </a:lnTo>
                <a:lnTo>
                  <a:pt x="82" y="59"/>
                </a:lnTo>
                <a:lnTo>
                  <a:pt x="82" y="58"/>
                </a:lnTo>
                <a:lnTo>
                  <a:pt x="83" y="58"/>
                </a:lnTo>
                <a:lnTo>
                  <a:pt x="83" y="57"/>
                </a:lnTo>
                <a:lnTo>
                  <a:pt x="84" y="57"/>
                </a:lnTo>
                <a:lnTo>
                  <a:pt x="84" y="58"/>
                </a:lnTo>
                <a:lnTo>
                  <a:pt x="84" y="59"/>
                </a:lnTo>
                <a:lnTo>
                  <a:pt x="84" y="60"/>
                </a:lnTo>
                <a:lnTo>
                  <a:pt x="84" y="62"/>
                </a:lnTo>
                <a:lnTo>
                  <a:pt x="84" y="63"/>
                </a:lnTo>
                <a:lnTo>
                  <a:pt x="85" y="63"/>
                </a:lnTo>
                <a:lnTo>
                  <a:pt x="85" y="64"/>
                </a:lnTo>
                <a:lnTo>
                  <a:pt x="85" y="65"/>
                </a:lnTo>
                <a:lnTo>
                  <a:pt x="85" y="66"/>
                </a:lnTo>
                <a:lnTo>
                  <a:pt x="85" y="67"/>
                </a:lnTo>
                <a:lnTo>
                  <a:pt x="86" y="68"/>
                </a:lnTo>
                <a:lnTo>
                  <a:pt x="86" y="70"/>
                </a:lnTo>
                <a:lnTo>
                  <a:pt x="88" y="71"/>
                </a:lnTo>
                <a:lnTo>
                  <a:pt x="89" y="71"/>
                </a:lnTo>
                <a:lnTo>
                  <a:pt x="90" y="72"/>
                </a:lnTo>
                <a:lnTo>
                  <a:pt x="91" y="72"/>
                </a:lnTo>
                <a:lnTo>
                  <a:pt x="92" y="72"/>
                </a:lnTo>
                <a:lnTo>
                  <a:pt x="93" y="72"/>
                </a:lnTo>
                <a:lnTo>
                  <a:pt x="94" y="73"/>
                </a:lnTo>
                <a:lnTo>
                  <a:pt x="95" y="73"/>
                </a:lnTo>
                <a:lnTo>
                  <a:pt x="97" y="74"/>
                </a:lnTo>
                <a:lnTo>
                  <a:pt x="98" y="75"/>
                </a:lnTo>
                <a:lnTo>
                  <a:pt x="99" y="76"/>
                </a:lnTo>
                <a:lnTo>
                  <a:pt x="99" y="77"/>
                </a:lnTo>
                <a:lnTo>
                  <a:pt x="100" y="77"/>
                </a:lnTo>
                <a:lnTo>
                  <a:pt x="100" y="79"/>
                </a:lnTo>
                <a:lnTo>
                  <a:pt x="100" y="81"/>
                </a:lnTo>
                <a:lnTo>
                  <a:pt x="100" y="82"/>
                </a:lnTo>
                <a:lnTo>
                  <a:pt x="100" y="83"/>
                </a:lnTo>
                <a:lnTo>
                  <a:pt x="100" y="84"/>
                </a:lnTo>
                <a:lnTo>
                  <a:pt x="100" y="85"/>
                </a:lnTo>
                <a:lnTo>
                  <a:pt x="100" y="87"/>
                </a:lnTo>
                <a:lnTo>
                  <a:pt x="99" y="88"/>
                </a:lnTo>
                <a:lnTo>
                  <a:pt x="99" y="89"/>
                </a:lnTo>
                <a:lnTo>
                  <a:pt x="100" y="89"/>
                </a:lnTo>
                <a:lnTo>
                  <a:pt x="100" y="90"/>
                </a:lnTo>
                <a:lnTo>
                  <a:pt x="102" y="91"/>
                </a:lnTo>
                <a:lnTo>
                  <a:pt x="102" y="92"/>
                </a:lnTo>
                <a:lnTo>
                  <a:pt x="103" y="92"/>
                </a:lnTo>
                <a:lnTo>
                  <a:pt x="103" y="93"/>
                </a:lnTo>
                <a:lnTo>
                  <a:pt x="103" y="94"/>
                </a:lnTo>
                <a:lnTo>
                  <a:pt x="103" y="96"/>
                </a:lnTo>
                <a:lnTo>
                  <a:pt x="103" y="97"/>
                </a:lnTo>
                <a:lnTo>
                  <a:pt x="102" y="98"/>
                </a:lnTo>
                <a:lnTo>
                  <a:pt x="103" y="99"/>
                </a:lnTo>
                <a:lnTo>
                  <a:pt x="105" y="99"/>
                </a:lnTo>
                <a:lnTo>
                  <a:pt x="105" y="100"/>
                </a:lnTo>
                <a:lnTo>
                  <a:pt x="106" y="100"/>
                </a:lnTo>
                <a:lnTo>
                  <a:pt x="107" y="100"/>
                </a:lnTo>
                <a:lnTo>
                  <a:pt x="107" y="101"/>
                </a:lnTo>
                <a:lnTo>
                  <a:pt x="108" y="101"/>
                </a:lnTo>
                <a:lnTo>
                  <a:pt x="108" y="102"/>
                </a:lnTo>
                <a:lnTo>
                  <a:pt x="109" y="104"/>
                </a:lnTo>
                <a:lnTo>
                  <a:pt x="109" y="105"/>
                </a:lnTo>
                <a:lnTo>
                  <a:pt x="110" y="105"/>
                </a:lnTo>
                <a:lnTo>
                  <a:pt x="110" y="106"/>
                </a:lnTo>
                <a:lnTo>
                  <a:pt x="111" y="107"/>
                </a:lnTo>
                <a:lnTo>
                  <a:pt x="112" y="110"/>
                </a:lnTo>
                <a:lnTo>
                  <a:pt x="114" y="112"/>
                </a:lnTo>
                <a:lnTo>
                  <a:pt x="115" y="113"/>
                </a:lnTo>
                <a:lnTo>
                  <a:pt x="116" y="113"/>
                </a:lnTo>
                <a:lnTo>
                  <a:pt x="116" y="114"/>
                </a:lnTo>
                <a:lnTo>
                  <a:pt x="117" y="115"/>
                </a:lnTo>
                <a:lnTo>
                  <a:pt x="117" y="116"/>
                </a:lnTo>
                <a:lnTo>
                  <a:pt x="118" y="117"/>
                </a:lnTo>
                <a:lnTo>
                  <a:pt x="119" y="117"/>
                </a:lnTo>
                <a:lnTo>
                  <a:pt x="120" y="118"/>
                </a:lnTo>
                <a:lnTo>
                  <a:pt x="121" y="118"/>
                </a:lnTo>
                <a:lnTo>
                  <a:pt x="121" y="119"/>
                </a:lnTo>
                <a:lnTo>
                  <a:pt x="123" y="121"/>
                </a:lnTo>
                <a:lnTo>
                  <a:pt x="123" y="122"/>
                </a:lnTo>
                <a:lnTo>
                  <a:pt x="123" y="123"/>
                </a:lnTo>
                <a:lnTo>
                  <a:pt x="123" y="124"/>
                </a:lnTo>
                <a:lnTo>
                  <a:pt x="123" y="125"/>
                </a:lnTo>
                <a:lnTo>
                  <a:pt x="124" y="126"/>
                </a:lnTo>
                <a:lnTo>
                  <a:pt x="124" y="127"/>
                </a:lnTo>
                <a:lnTo>
                  <a:pt x="125" y="130"/>
                </a:lnTo>
                <a:lnTo>
                  <a:pt x="125" y="131"/>
                </a:lnTo>
                <a:lnTo>
                  <a:pt x="125" y="132"/>
                </a:lnTo>
                <a:lnTo>
                  <a:pt x="125" y="133"/>
                </a:lnTo>
                <a:lnTo>
                  <a:pt x="125" y="134"/>
                </a:lnTo>
                <a:lnTo>
                  <a:pt x="125" y="135"/>
                </a:lnTo>
                <a:lnTo>
                  <a:pt x="125" y="137"/>
                </a:lnTo>
                <a:lnTo>
                  <a:pt x="125" y="138"/>
                </a:lnTo>
                <a:lnTo>
                  <a:pt x="126" y="139"/>
                </a:lnTo>
                <a:lnTo>
                  <a:pt x="126" y="140"/>
                </a:lnTo>
                <a:lnTo>
                  <a:pt x="126" y="142"/>
                </a:lnTo>
                <a:lnTo>
                  <a:pt x="127" y="143"/>
                </a:lnTo>
                <a:lnTo>
                  <a:pt x="127" y="146"/>
                </a:lnTo>
                <a:lnTo>
                  <a:pt x="127" y="147"/>
                </a:lnTo>
                <a:lnTo>
                  <a:pt x="129" y="149"/>
                </a:lnTo>
                <a:lnTo>
                  <a:pt x="131" y="152"/>
                </a:lnTo>
                <a:lnTo>
                  <a:pt x="132" y="152"/>
                </a:lnTo>
                <a:lnTo>
                  <a:pt x="132" y="154"/>
                </a:lnTo>
                <a:lnTo>
                  <a:pt x="132" y="155"/>
                </a:lnTo>
                <a:lnTo>
                  <a:pt x="133" y="155"/>
                </a:lnTo>
                <a:lnTo>
                  <a:pt x="134" y="156"/>
                </a:lnTo>
                <a:lnTo>
                  <a:pt x="134" y="157"/>
                </a:lnTo>
                <a:lnTo>
                  <a:pt x="135" y="157"/>
                </a:lnTo>
                <a:lnTo>
                  <a:pt x="136" y="157"/>
                </a:lnTo>
                <a:lnTo>
                  <a:pt x="136" y="158"/>
                </a:lnTo>
                <a:lnTo>
                  <a:pt x="137" y="158"/>
                </a:lnTo>
                <a:lnTo>
                  <a:pt x="138" y="159"/>
                </a:lnTo>
                <a:lnTo>
                  <a:pt x="140" y="159"/>
                </a:lnTo>
                <a:lnTo>
                  <a:pt x="141" y="160"/>
                </a:lnTo>
                <a:lnTo>
                  <a:pt x="142" y="160"/>
                </a:lnTo>
                <a:lnTo>
                  <a:pt x="143" y="162"/>
                </a:lnTo>
                <a:lnTo>
                  <a:pt x="144" y="163"/>
                </a:lnTo>
                <a:lnTo>
                  <a:pt x="144" y="164"/>
                </a:lnTo>
                <a:lnTo>
                  <a:pt x="145" y="164"/>
                </a:lnTo>
                <a:lnTo>
                  <a:pt x="146" y="165"/>
                </a:lnTo>
                <a:lnTo>
                  <a:pt x="146" y="166"/>
                </a:lnTo>
                <a:lnTo>
                  <a:pt x="148" y="166"/>
                </a:lnTo>
                <a:lnTo>
                  <a:pt x="148" y="167"/>
                </a:lnTo>
                <a:lnTo>
                  <a:pt x="149" y="167"/>
                </a:lnTo>
                <a:lnTo>
                  <a:pt x="150" y="168"/>
                </a:lnTo>
                <a:lnTo>
                  <a:pt x="150" y="167"/>
                </a:lnTo>
                <a:lnTo>
                  <a:pt x="151" y="167"/>
                </a:lnTo>
                <a:lnTo>
                  <a:pt x="152" y="167"/>
                </a:lnTo>
                <a:lnTo>
                  <a:pt x="153" y="167"/>
                </a:lnTo>
                <a:lnTo>
                  <a:pt x="155" y="168"/>
                </a:lnTo>
                <a:lnTo>
                  <a:pt x="157" y="168"/>
                </a:lnTo>
                <a:lnTo>
                  <a:pt x="157" y="169"/>
                </a:lnTo>
                <a:lnTo>
                  <a:pt x="158" y="169"/>
                </a:lnTo>
                <a:lnTo>
                  <a:pt x="158" y="171"/>
                </a:lnTo>
                <a:lnTo>
                  <a:pt x="159" y="171"/>
                </a:lnTo>
                <a:lnTo>
                  <a:pt x="159" y="172"/>
                </a:lnTo>
                <a:lnTo>
                  <a:pt x="159" y="173"/>
                </a:lnTo>
                <a:lnTo>
                  <a:pt x="160" y="174"/>
                </a:lnTo>
                <a:lnTo>
                  <a:pt x="161" y="174"/>
                </a:lnTo>
                <a:lnTo>
                  <a:pt x="161" y="175"/>
                </a:lnTo>
                <a:lnTo>
                  <a:pt x="162" y="176"/>
                </a:lnTo>
                <a:lnTo>
                  <a:pt x="162" y="177"/>
                </a:lnTo>
                <a:lnTo>
                  <a:pt x="163" y="177"/>
                </a:lnTo>
                <a:lnTo>
                  <a:pt x="164" y="177"/>
                </a:lnTo>
                <a:lnTo>
                  <a:pt x="164" y="181"/>
                </a:lnTo>
                <a:lnTo>
                  <a:pt x="164" y="182"/>
                </a:lnTo>
                <a:lnTo>
                  <a:pt x="166" y="183"/>
                </a:lnTo>
                <a:lnTo>
                  <a:pt x="167" y="184"/>
                </a:lnTo>
                <a:lnTo>
                  <a:pt x="168" y="186"/>
                </a:lnTo>
                <a:lnTo>
                  <a:pt x="169" y="186"/>
                </a:lnTo>
                <a:lnTo>
                  <a:pt x="170" y="188"/>
                </a:lnTo>
                <a:lnTo>
                  <a:pt x="171" y="188"/>
                </a:lnTo>
                <a:lnTo>
                  <a:pt x="172" y="188"/>
                </a:lnTo>
                <a:lnTo>
                  <a:pt x="174" y="188"/>
                </a:lnTo>
                <a:lnTo>
                  <a:pt x="174" y="189"/>
                </a:lnTo>
                <a:lnTo>
                  <a:pt x="175" y="189"/>
                </a:lnTo>
                <a:lnTo>
                  <a:pt x="175" y="190"/>
                </a:lnTo>
                <a:lnTo>
                  <a:pt x="176" y="191"/>
                </a:lnTo>
                <a:lnTo>
                  <a:pt x="177" y="191"/>
                </a:lnTo>
                <a:lnTo>
                  <a:pt x="178" y="191"/>
                </a:lnTo>
                <a:lnTo>
                  <a:pt x="179" y="191"/>
                </a:lnTo>
                <a:lnTo>
                  <a:pt x="180" y="191"/>
                </a:lnTo>
                <a:lnTo>
                  <a:pt x="180" y="192"/>
                </a:lnTo>
                <a:lnTo>
                  <a:pt x="181" y="192"/>
                </a:lnTo>
                <a:lnTo>
                  <a:pt x="181" y="193"/>
                </a:lnTo>
                <a:lnTo>
                  <a:pt x="181" y="194"/>
                </a:lnTo>
                <a:lnTo>
                  <a:pt x="181" y="196"/>
                </a:lnTo>
                <a:lnTo>
                  <a:pt x="183" y="196"/>
                </a:lnTo>
                <a:lnTo>
                  <a:pt x="183" y="197"/>
                </a:lnTo>
                <a:lnTo>
                  <a:pt x="184" y="197"/>
                </a:lnTo>
                <a:lnTo>
                  <a:pt x="185" y="198"/>
                </a:lnTo>
                <a:lnTo>
                  <a:pt x="186" y="198"/>
                </a:lnTo>
                <a:lnTo>
                  <a:pt x="187" y="199"/>
                </a:lnTo>
                <a:lnTo>
                  <a:pt x="187" y="200"/>
                </a:lnTo>
                <a:lnTo>
                  <a:pt x="188" y="200"/>
                </a:lnTo>
                <a:lnTo>
                  <a:pt x="189" y="201"/>
                </a:lnTo>
                <a:lnTo>
                  <a:pt x="190" y="201"/>
                </a:lnTo>
                <a:lnTo>
                  <a:pt x="190" y="202"/>
                </a:lnTo>
                <a:lnTo>
                  <a:pt x="192" y="202"/>
                </a:lnTo>
                <a:lnTo>
                  <a:pt x="193" y="204"/>
                </a:lnTo>
                <a:lnTo>
                  <a:pt x="194" y="204"/>
                </a:lnTo>
                <a:lnTo>
                  <a:pt x="194" y="205"/>
                </a:lnTo>
                <a:lnTo>
                  <a:pt x="195" y="205"/>
                </a:lnTo>
                <a:lnTo>
                  <a:pt x="196" y="205"/>
                </a:lnTo>
                <a:lnTo>
                  <a:pt x="198" y="205"/>
                </a:lnTo>
                <a:lnTo>
                  <a:pt x="200" y="206"/>
                </a:lnTo>
                <a:lnTo>
                  <a:pt x="201" y="207"/>
                </a:lnTo>
                <a:lnTo>
                  <a:pt x="202" y="207"/>
                </a:lnTo>
                <a:lnTo>
                  <a:pt x="203" y="208"/>
                </a:lnTo>
                <a:lnTo>
                  <a:pt x="203" y="209"/>
                </a:lnTo>
                <a:lnTo>
                  <a:pt x="204" y="209"/>
                </a:lnTo>
                <a:lnTo>
                  <a:pt x="204" y="210"/>
                </a:lnTo>
                <a:lnTo>
                  <a:pt x="205" y="211"/>
                </a:lnTo>
                <a:lnTo>
                  <a:pt x="206" y="211"/>
                </a:lnTo>
                <a:lnTo>
                  <a:pt x="207" y="213"/>
                </a:lnTo>
                <a:lnTo>
                  <a:pt x="209" y="214"/>
                </a:lnTo>
                <a:lnTo>
                  <a:pt x="209" y="215"/>
                </a:lnTo>
                <a:lnTo>
                  <a:pt x="210" y="215"/>
                </a:lnTo>
                <a:lnTo>
                  <a:pt x="211" y="215"/>
                </a:lnTo>
                <a:lnTo>
                  <a:pt x="212" y="215"/>
                </a:lnTo>
                <a:lnTo>
                  <a:pt x="213" y="215"/>
                </a:lnTo>
                <a:lnTo>
                  <a:pt x="213" y="216"/>
                </a:lnTo>
                <a:lnTo>
                  <a:pt x="214" y="216"/>
                </a:lnTo>
                <a:lnTo>
                  <a:pt x="217" y="217"/>
                </a:lnTo>
                <a:lnTo>
                  <a:pt x="218" y="217"/>
                </a:lnTo>
                <a:lnTo>
                  <a:pt x="219" y="217"/>
                </a:lnTo>
                <a:lnTo>
                  <a:pt x="220" y="217"/>
                </a:lnTo>
                <a:lnTo>
                  <a:pt x="221" y="217"/>
                </a:lnTo>
                <a:lnTo>
                  <a:pt x="221" y="218"/>
                </a:lnTo>
                <a:lnTo>
                  <a:pt x="222" y="219"/>
                </a:lnTo>
                <a:lnTo>
                  <a:pt x="222" y="221"/>
                </a:lnTo>
                <a:lnTo>
                  <a:pt x="223" y="221"/>
                </a:lnTo>
                <a:lnTo>
                  <a:pt x="224" y="221"/>
                </a:lnTo>
                <a:lnTo>
                  <a:pt x="224" y="222"/>
                </a:lnTo>
                <a:lnTo>
                  <a:pt x="226" y="224"/>
                </a:lnTo>
                <a:lnTo>
                  <a:pt x="226" y="225"/>
                </a:lnTo>
                <a:lnTo>
                  <a:pt x="227" y="226"/>
                </a:lnTo>
                <a:lnTo>
                  <a:pt x="228" y="227"/>
                </a:lnTo>
                <a:lnTo>
                  <a:pt x="229" y="229"/>
                </a:lnTo>
                <a:lnTo>
                  <a:pt x="230" y="231"/>
                </a:lnTo>
                <a:lnTo>
                  <a:pt x="231" y="232"/>
                </a:lnTo>
                <a:lnTo>
                  <a:pt x="231" y="233"/>
                </a:lnTo>
                <a:lnTo>
                  <a:pt x="231" y="234"/>
                </a:lnTo>
                <a:lnTo>
                  <a:pt x="232" y="238"/>
                </a:lnTo>
                <a:lnTo>
                  <a:pt x="233" y="239"/>
                </a:lnTo>
                <a:lnTo>
                  <a:pt x="235" y="240"/>
                </a:lnTo>
                <a:lnTo>
                  <a:pt x="235" y="241"/>
                </a:lnTo>
                <a:lnTo>
                  <a:pt x="237" y="246"/>
                </a:lnTo>
                <a:lnTo>
                  <a:pt x="237" y="247"/>
                </a:lnTo>
                <a:lnTo>
                  <a:pt x="237" y="248"/>
                </a:lnTo>
                <a:lnTo>
                  <a:pt x="237" y="249"/>
                </a:lnTo>
                <a:lnTo>
                  <a:pt x="235" y="251"/>
                </a:lnTo>
                <a:lnTo>
                  <a:pt x="235" y="252"/>
                </a:lnTo>
                <a:lnTo>
                  <a:pt x="236" y="254"/>
                </a:lnTo>
                <a:lnTo>
                  <a:pt x="237" y="255"/>
                </a:lnTo>
                <a:lnTo>
                  <a:pt x="238" y="256"/>
                </a:lnTo>
                <a:lnTo>
                  <a:pt x="238" y="257"/>
                </a:lnTo>
                <a:lnTo>
                  <a:pt x="239" y="257"/>
                </a:lnTo>
                <a:lnTo>
                  <a:pt x="239" y="258"/>
                </a:lnTo>
                <a:lnTo>
                  <a:pt x="240" y="258"/>
                </a:lnTo>
                <a:lnTo>
                  <a:pt x="240" y="259"/>
                </a:lnTo>
                <a:lnTo>
                  <a:pt x="240" y="261"/>
                </a:lnTo>
                <a:lnTo>
                  <a:pt x="241" y="263"/>
                </a:lnTo>
                <a:lnTo>
                  <a:pt x="243" y="263"/>
                </a:lnTo>
                <a:lnTo>
                  <a:pt x="244" y="264"/>
                </a:lnTo>
                <a:lnTo>
                  <a:pt x="244" y="266"/>
                </a:lnTo>
                <a:lnTo>
                  <a:pt x="245" y="266"/>
                </a:lnTo>
                <a:lnTo>
                  <a:pt x="245" y="267"/>
                </a:lnTo>
                <a:lnTo>
                  <a:pt x="247" y="268"/>
                </a:lnTo>
                <a:lnTo>
                  <a:pt x="248" y="268"/>
                </a:lnTo>
                <a:lnTo>
                  <a:pt x="248" y="269"/>
                </a:lnTo>
                <a:lnTo>
                  <a:pt x="249" y="271"/>
                </a:lnTo>
                <a:lnTo>
                  <a:pt x="249" y="273"/>
                </a:lnTo>
                <a:lnTo>
                  <a:pt x="250" y="274"/>
                </a:lnTo>
                <a:lnTo>
                  <a:pt x="253" y="276"/>
                </a:lnTo>
                <a:lnTo>
                  <a:pt x="253" y="277"/>
                </a:lnTo>
                <a:lnTo>
                  <a:pt x="253" y="278"/>
                </a:lnTo>
                <a:lnTo>
                  <a:pt x="254" y="278"/>
                </a:lnTo>
                <a:lnTo>
                  <a:pt x="255" y="278"/>
                </a:lnTo>
                <a:lnTo>
                  <a:pt x="256" y="278"/>
                </a:lnTo>
                <a:lnTo>
                  <a:pt x="256" y="280"/>
                </a:lnTo>
                <a:lnTo>
                  <a:pt x="257" y="280"/>
                </a:lnTo>
                <a:lnTo>
                  <a:pt x="257" y="281"/>
                </a:lnTo>
                <a:lnTo>
                  <a:pt x="258" y="281"/>
                </a:lnTo>
                <a:lnTo>
                  <a:pt x="260" y="281"/>
                </a:lnTo>
                <a:lnTo>
                  <a:pt x="261" y="282"/>
                </a:lnTo>
                <a:lnTo>
                  <a:pt x="262" y="283"/>
                </a:lnTo>
                <a:lnTo>
                  <a:pt x="262" y="284"/>
                </a:lnTo>
                <a:lnTo>
                  <a:pt x="262" y="285"/>
                </a:lnTo>
                <a:lnTo>
                  <a:pt x="262" y="286"/>
                </a:lnTo>
                <a:lnTo>
                  <a:pt x="262" y="288"/>
                </a:lnTo>
                <a:lnTo>
                  <a:pt x="264" y="290"/>
                </a:lnTo>
                <a:lnTo>
                  <a:pt x="264" y="291"/>
                </a:lnTo>
                <a:lnTo>
                  <a:pt x="265" y="291"/>
                </a:lnTo>
                <a:lnTo>
                  <a:pt x="267" y="292"/>
                </a:lnTo>
                <a:lnTo>
                  <a:pt x="267" y="293"/>
                </a:lnTo>
                <a:lnTo>
                  <a:pt x="269" y="294"/>
                </a:lnTo>
                <a:lnTo>
                  <a:pt x="269" y="296"/>
                </a:lnTo>
                <a:lnTo>
                  <a:pt x="269" y="298"/>
                </a:lnTo>
                <a:lnTo>
                  <a:pt x="267" y="300"/>
                </a:lnTo>
                <a:lnTo>
                  <a:pt x="267" y="301"/>
                </a:lnTo>
                <a:lnTo>
                  <a:pt x="266" y="302"/>
                </a:lnTo>
                <a:lnTo>
                  <a:pt x="265" y="303"/>
                </a:lnTo>
                <a:lnTo>
                  <a:pt x="265" y="305"/>
                </a:lnTo>
                <a:lnTo>
                  <a:pt x="264" y="305"/>
                </a:lnTo>
                <a:lnTo>
                  <a:pt x="264" y="307"/>
                </a:lnTo>
                <a:lnTo>
                  <a:pt x="264" y="308"/>
                </a:lnTo>
                <a:lnTo>
                  <a:pt x="265" y="310"/>
                </a:lnTo>
                <a:lnTo>
                  <a:pt x="266" y="310"/>
                </a:lnTo>
                <a:lnTo>
                  <a:pt x="266" y="311"/>
                </a:lnTo>
                <a:lnTo>
                  <a:pt x="267" y="311"/>
                </a:lnTo>
                <a:lnTo>
                  <a:pt x="269" y="311"/>
                </a:lnTo>
                <a:lnTo>
                  <a:pt x="270" y="310"/>
                </a:lnTo>
                <a:lnTo>
                  <a:pt x="271" y="310"/>
                </a:lnTo>
                <a:lnTo>
                  <a:pt x="272" y="314"/>
                </a:lnTo>
                <a:lnTo>
                  <a:pt x="272" y="315"/>
                </a:lnTo>
                <a:lnTo>
                  <a:pt x="272" y="316"/>
                </a:lnTo>
                <a:lnTo>
                  <a:pt x="272" y="317"/>
                </a:lnTo>
                <a:lnTo>
                  <a:pt x="273" y="317"/>
                </a:lnTo>
                <a:lnTo>
                  <a:pt x="275" y="317"/>
                </a:lnTo>
                <a:lnTo>
                  <a:pt x="276" y="317"/>
                </a:lnTo>
                <a:lnTo>
                  <a:pt x="276" y="318"/>
                </a:lnTo>
                <a:lnTo>
                  <a:pt x="278" y="321"/>
                </a:lnTo>
                <a:lnTo>
                  <a:pt x="279" y="321"/>
                </a:lnTo>
                <a:lnTo>
                  <a:pt x="279" y="322"/>
                </a:lnTo>
                <a:lnTo>
                  <a:pt x="280" y="322"/>
                </a:lnTo>
                <a:lnTo>
                  <a:pt x="281" y="323"/>
                </a:lnTo>
                <a:lnTo>
                  <a:pt x="281" y="324"/>
                </a:lnTo>
                <a:lnTo>
                  <a:pt x="282" y="324"/>
                </a:lnTo>
                <a:lnTo>
                  <a:pt x="282" y="325"/>
                </a:lnTo>
                <a:lnTo>
                  <a:pt x="284" y="325"/>
                </a:lnTo>
                <a:lnTo>
                  <a:pt x="286" y="326"/>
                </a:lnTo>
                <a:lnTo>
                  <a:pt x="287" y="327"/>
                </a:lnTo>
                <a:lnTo>
                  <a:pt x="287" y="328"/>
                </a:lnTo>
                <a:lnTo>
                  <a:pt x="288" y="328"/>
                </a:lnTo>
                <a:lnTo>
                  <a:pt x="289" y="328"/>
                </a:lnTo>
                <a:lnTo>
                  <a:pt x="290" y="328"/>
                </a:lnTo>
                <a:lnTo>
                  <a:pt x="290" y="330"/>
                </a:lnTo>
                <a:lnTo>
                  <a:pt x="291" y="330"/>
                </a:lnTo>
                <a:lnTo>
                  <a:pt x="291" y="331"/>
                </a:lnTo>
                <a:lnTo>
                  <a:pt x="292" y="331"/>
                </a:lnTo>
                <a:lnTo>
                  <a:pt x="292" y="332"/>
                </a:lnTo>
                <a:lnTo>
                  <a:pt x="293" y="333"/>
                </a:lnTo>
                <a:lnTo>
                  <a:pt x="295" y="333"/>
                </a:lnTo>
                <a:lnTo>
                  <a:pt x="296" y="334"/>
                </a:lnTo>
                <a:lnTo>
                  <a:pt x="296" y="335"/>
                </a:lnTo>
                <a:lnTo>
                  <a:pt x="297" y="335"/>
                </a:lnTo>
                <a:lnTo>
                  <a:pt x="298" y="336"/>
                </a:lnTo>
                <a:lnTo>
                  <a:pt x="298" y="338"/>
                </a:lnTo>
                <a:lnTo>
                  <a:pt x="299" y="338"/>
                </a:lnTo>
                <a:lnTo>
                  <a:pt x="299" y="339"/>
                </a:lnTo>
                <a:lnTo>
                  <a:pt x="299" y="340"/>
                </a:lnTo>
                <a:lnTo>
                  <a:pt x="300" y="340"/>
                </a:lnTo>
                <a:lnTo>
                  <a:pt x="299" y="341"/>
                </a:lnTo>
                <a:lnTo>
                  <a:pt x="299" y="342"/>
                </a:lnTo>
                <a:lnTo>
                  <a:pt x="299" y="343"/>
                </a:lnTo>
                <a:lnTo>
                  <a:pt x="299" y="344"/>
                </a:lnTo>
                <a:lnTo>
                  <a:pt x="299" y="347"/>
                </a:lnTo>
                <a:lnTo>
                  <a:pt x="299" y="348"/>
                </a:lnTo>
                <a:lnTo>
                  <a:pt x="299" y="349"/>
                </a:lnTo>
                <a:lnTo>
                  <a:pt x="299" y="350"/>
                </a:lnTo>
                <a:lnTo>
                  <a:pt x="298" y="351"/>
                </a:lnTo>
                <a:lnTo>
                  <a:pt x="298" y="352"/>
                </a:lnTo>
                <a:lnTo>
                  <a:pt x="299" y="352"/>
                </a:lnTo>
                <a:lnTo>
                  <a:pt x="299" y="353"/>
                </a:lnTo>
                <a:lnTo>
                  <a:pt x="300" y="353"/>
                </a:lnTo>
                <a:lnTo>
                  <a:pt x="300" y="355"/>
                </a:lnTo>
                <a:lnTo>
                  <a:pt x="301" y="356"/>
                </a:lnTo>
                <a:lnTo>
                  <a:pt x="302" y="355"/>
                </a:lnTo>
                <a:lnTo>
                  <a:pt x="304" y="355"/>
                </a:lnTo>
                <a:lnTo>
                  <a:pt x="305" y="356"/>
                </a:lnTo>
                <a:lnTo>
                  <a:pt x="306" y="356"/>
                </a:lnTo>
                <a:lnTo>
                  <a:pt x="307" y="357"/>
                </a:lnTo>
                <a:lnTo>
                  <a:pt x="308" y="358"/>
                </a:lnTo>
                <a:lnTo>
                  <a:pt x="309" y="358"/>
                </a:lnTo>
                <a:lnTo>
                  <a:pt x="310" y="358"/>
                </a:lnTo>
                <a:lnTo>
                  <a:pt x="312" y="358"/>
                </a:lnTo>
                <a:lnTo>
                  <a:pt x="312" y="359"/>
                </a:lnTo>
                <a:lnTo>
                  <a:pt x="313" y="360"/>
                </a:lnTo>
                <a:lnTo>
                  <a:pt x="314" y="360"/>
                </a:lnTo>
                <a:lnTo>
                  <a:pt x="314" y="361"/>
                </a:lnTo>
                <a:lnTo>
                  <a:pt x="315" y="361"/>
                </a:lnTo>
                <a:lnTo>
                  <a:pt x="315" y="363"/>
                </a:lnTo>
                <a:lnTo>
                  <a:pt x="316" y="363"/>
                </a:lnTo>
                <a:lnTo>
                  <a:pt x="317" y="364"/>
                </a:lnTo>
                <a:lnTo>
                  <a:pt x="318" y="365"/>
                </a:lnTo>
                <a:lnTo>
                  <a:pt x="318" y="366"/>
                </a:lnTo>
                <a:lnTo>
                  <a:pt x="318" y="367"/>
                </a:lnTo>
                <a:lnTo>
                  <a:pt x="318" y="368"/>
                </a:lnTo>
                <a:lnTo>
                  <a:pt x="319" y="368"/>
                </a:lnTo>
                <a:lnTo>
                  <a:pt x="319" y="369"/>
                </a:lnTo>
                <a:lnTo>
                  <a:pt x="321" y="370"/>
                </a:lnTo>
                <a:lnTo>
                  <a:pt x="322" y="370"/>
                </a:lnTo>
                <a:lnTo>
                  <a:pt x="322" y="372"/>
                </a:lnTo>
                <a:lnTo>
                  <a:pt x="323" y="372"/>
                </a:lnTo>
                <a:lnTo>
                  <a:pt x="324" y="373"/>
                </a:lnTo>
                <a:lnTo>
                  <a:pt x="324" y="374"/>
                </a:lnTo>
                <a:lnTo>
                  <a:pt x="324" y="375"/>
                </a:lnTo>
                <a:lnTo>
                  <a:pt x="325" y="376"/>
                </a:lnTo>
                <a:lnTo>
                  <a:pt x="324" y="377"/>
                </a:lnTo>
                <a:lnTo>
                  <a:pt x="324" y="378"/>
                </a:lnTo>
                <a:lnTo>
                  <a:pt x="325" y="378"/>
                </a:lnTo>
                <a:lnTo>
                  <a:pt x="325" y="380"/>
                </a:lnTo>
                <a:lnTo>
                  <a:pt x="325" y="381"/>
                </a:lnTo>
                <a:lnTo>
                  <a:pt x="325" y="382"/>
                </a:lnTo>
                <a:lnTo>
                  <a:pt x="326" y="382"/>
                </a:lnTo>
                <a:lnTo>
                  <a:pt x="326" y="383"/>
                </a:lnTo>
                <a:lnTo>
                  <a:pt x="326" y="384"/>
                </a:lnTo>
                <a:lnTo>
                  <a:pt x="327" y="384"/>
                </a:lnTo>
                <a:lnTo>
                  <a:pt x="327" y="385"/>
                </a:lnTo>
                <a:lnTo>
                  <a:pt x="329" y="385"/>
                </a:lnTo>
                <a:lnTo>
                  <a:pt x="330" y="386"/>
                </a:lnTo>
                <a:lnTo>
                  <a:pt x="330" y="388"/>
                </a:lnTo>
                <a:lnTo>
                  <a:pt x="330" y="389"/>
                </a:lnTo>
                <a:lnTo>
                  <a:pt x="331" y="390"/>
                </a:lnTo>
                <a:lnTo>
                  <a:pt x="332" y="391"/>
                </a:lnTo>
                <a:lnTo>
                  <a:pt x="333" y="392"/>
                </a:lnTo>
                <a:lnTo>
                  <a:pt x="333" y="393"/>
                </a:lnTo>
                <a:lnTo>
                  <a:pt x="334" y="393"/>
                </a:lnTo>
                <a:lnTo>
                  <a:pt x="334" y="394"/>
                </a:lnTo>
                <a:lnTo>
                  <a:pt x="334" y="395"/>
                </a:lnTo>
                <a:lnTo>
                  <a:pt x="334" y="397"/>
                </a:lnTo>
                <a:lnTo>
                  <a:pt x="333" y="398"/>
                </a:lnTo>
                <a:lnTo>
                  <a:pt x="333" y="399"/>
                </a:lnTo>
                <a:lnTo>
                  <a:pt x="334" y="400"/>
                </a:lnTo>
                <a:lnTo>
                  <a:pt x="335" y="400"/>
                </a:lnTo>
                <a:lnTo>
                  <a:pt x="335" y="401"/>
                </a:lnTo>
                <a:lnTo>
                  <a:pt x="335" y="402"/>
                </a:lnTo>
                <a:lnTo>
                  <a:pt x="335" y="403"/>
                </a:lnTo>
                <a:lnTo>
                  <a:pt x="335" y="405"/>
                </a:lnTo>
                <a:lnTo>
                  <a:pt x="335" y="406"/>
                </a:lnTo>
                <a:lnTo>
                  <a:pt x="336" y="406"/>
                </a:lnTo>
                <a:lnTo>
                  <a:pt x="336" y="407"/>
                </a:lnTo>
                <a:lnTo>
                  <a:pt x="338" y="407"/>
                </a:lnTo>
                <a:lnTo>
                  <a:pt x="338" y="408"/>
                </a:lnTo>
                <a:lnTo>
                  <a:pt x="339" y="408"/>
                </a:lnTo>
                <a:lnTo>
                  <a:pt x="339" y="409"/>
                </a:lnTo>
                <a:lnTo>
                  <a:pt x="338" y="410"/>
                </a:lnTo>
                <a:lnTo>
                  <a:pt x="339" y="410"/>
                </a:lnTo>
                <a:lnTo>
                  <a:pt x="339" y="411"/>
                </a:lnTo>
                <a:lnTo>
                  <a:pt x="339" y="413"/>
                </a:lnTo>
                <a:lnTo>
                  <a:pt x="340" y="413"/>
                </a:lnTo>
                <a:lnTo>
                  <a:pt x="340" y="414"/>
                </a:lnTo>
                <a:lnTo>
                  <a:pt x="340" y="415"/>
                </a:lnTo>
                <a:lnTo>
                  <a:pt x="340" y="416"/>
                </a:lnTo>
                <a:lnTo>
                  <a:pt x="340" y="417"/>
                </a:lnTo>
                <a:lnTo>
                  <a:pt x="340" y="418"/>
                </a:lnTo>
                <a:lnTo>
                  <a:pt x="340" y="419"/>
                </a:lnTo>
                <a:lnTo>
                  <a:pt x="341" y="420"/>
                </a:lnTo>
                <a:lnTo>
                  <a:pt x="342" y="420"/>
                </a:lnTo>
                <a:lnTo>
                  <a:pt x="343" y="420"/>
                </a:lnTo>
                <a:lnTo>
                  <a:pt x="344" y="422"/>
                </a:lnTo>
                <a:lnTo>
                  <a:pt x="344" y="423"/>
                </a:lnTo>
                <a:lnTo>
                  <a:pt x="344" y="424"/>
                </a:lnTo>
                <a:lnTo>
                  <a:pt x="345" y="424"/>
                </a:lnTo>
                <a:lnTo>
                  <a:pt x="347" y="425"/>
                </a:lnTo>
                <a:lnTo>
                  <a:pt x="348" y="425"/>
                </a:lnTo>
                <a:lnTo>
                  <a:pt x="349" y="426"/>
                </a:lnTo>
                <a:lnTo>
                  <a:pt x="350" y="427"/>
                </a:lnTo>
                <a:lnTo>
                  <a:pt x="351" y="428"/>
                </a:lnTo>
                <a:lnTo>
                  <a:pt x="352" y="428"/>
                </a:lnTo>
                <a:lnTo>
                  <a:pt x="353" y="428"/>
                </a:lnTo>
                <a:lnTo>
                  <a:pt x="353" y="427"/>
                </a:lnTo>
                <a:lnTo>
                  <a:pt x="355" y="427"/>
                </a:lnTo>
                <a:lnTo>
                  <a:pt x="355" y="426"/>
                </a:lnTo>
                <a:lnTo>
                  <a:pt x="356" y="426"/>
                </a:lnTo>
                <a:lnTo>
                  <a:pt x="356" y="427"/>
                </a:lnTo>
                <a:lnTo>
                  <a:pt x="356" y="428"/>
                </a:lnTo>
                <a:lnTo>
                  <a:pt x="357" y="430"/>
                </a:lnTo>
                <a:lnTo>
                  <a:pt x="358" y="430"/>
                </a:lnTo>
                <a:lnTo>
                  <a:pt x="359" y="430"/>
                </a:lnTo>
                <a:lnTo>
                  <a:pt x="359" y="431"/>
                </a:lnTo>
                <a:lnTo>
                  <a:pt x="359" y="432"/>
                </a:lnTo>
                <a:lnTo>
                  <a:pt x="360" y="432"/>
                </a:lnTo>
                <a:lnTo>
                  <a:pt x="361" y="432"/>
                </a:lnTo>
                <a:lnTo>
                  <a:pt x="362" y="433"/>
                </a:lnTo>
                <a:lnTo>
                  <a:pt x="364" y="433"/>
                </a:lnTo>
                <a:lnTo>
                  <a:pt x="365" y="433"/>
                </a:lnTo>
                <a:lnTo>
                  <a:pt x="366" y="432"/>
                </a:lnTo>
                <a:lnTo>
                  <a:pt x="366" y="431"/>
                </a:lnTo>
                <a:lnTo>
                  <a:pt x="367" y="431"/>
                </a:lnTo>
                <a:lnTo>
                  <a:pt x="368" y="432"/>
                </a:lnTo>
                <a:lnTo>
                  <a:pt x="368" y="431"/>
                </a:lnTo>
                <a:lnTo>
                  <a:pt x="369" y="431"/>
                </a:lnTo>
                <a:lnTo>
                  <a:pt x="370" y="431"/>
                </a:lnTo>
                <a:lnTo>
                  <a:pt x="371" y="432"/>
                </a:lnTo>
                <a:lnTo>
                  <a:pt x="373" y="432"/>
                </a:lnTo>
                <a:lnTo>
                  <a:pt x="373" y="433"/>
                </a:lnTo>
                <a:lnTo>
                  <a:pt x="374" y="433"/>
                </a:lnTo>
                <a:lnTo>
                  <a:pt x="374" y="434"/>
                </a:lnTo>
                <a:lnTo>
                  <a:pt x="374" y="435"/>
                </a:lnTo>
                <a:lnTo>
                  <a:pt x="374" y="437"/>
                </a:lnTo>
                <a:lnTo>
                  <a:pt x="374" y="440"/>
                </a:lnTo>
                <a:lnTo>
                  <a:pt x="375" y="442"/>
                </a:lnTo>
                <a:lnTo>
                  <a:pt x="375" y="443"/>
                </a:lnTo>
                <a:lnTo>
                  <a:pt x="376" y="444"/>
                </a:lnTo>
                <a:lnTo>
                  <a:pt x="377" y="447"/>
                </a:lnTo>
                <a:lnTo>
                  <a:pt x="378" y="448"/>
                </a:lnTo>
                <a:lnTo>
                  <a:pt x="379" y="450"/>
                </a:lnTo>
                <a:lnTo>
                  <a:pt x="379" y="451"/>
                </a:lnTo>
                <a:lnTo>
                  <a:pt x="381" y="452"/>
                </a:lnTo>
                <a:lnTo>
                  <a:pt x="383" y="455"/>
                </a:lnTo>
                <a:lnTo>
                  <a:pt x="384" y="456"/>
                </a:lnTo>
                <a:lnTo>
                  <a:pt x="384" y="457"/>
                </a:lnTo>
                <a:lnTo>
                  <a:pt x="385" y="457"/>
                </a:lnTo>
                <a:lnTo>
                  <a:pt x="388" y="459"/>
                </a:lnTo>
                <a:lnTo>
                  <a:pt x="391" y="461"/>
                </a:lnTo>
                <a:lnTo>
                  <a:pt x="392" y="462"/>
                </a:lnTo>
                <a:lnTo>
                  <a:pt x="393" y="465"/>
                </a:lnTo>
                <a:lnTo>
                  <a:pt x="395" y="466"/>
                </a:lnTo>
                <a:lnTo>
                  <a:pt x="396" y="466"/>
                </a:lnTo>
                <a:lnTo>
                  <a:pt x="400" y="468"/>
                </a:lnTo>
                <a:lnTo>
                  <a:pt x="404" y="470"/>
                </a:lnTo>
                <a:lnTo>
                  <a:pt x="405" y="470"/>
                </a:lnTo>
                <a:lnTo>
                  <a:pt x="407" y="470"/>
                </a:lnTo>
                <a:lnTo>
                  <a:pt x="408" y="472"/>
                </a:lnTo>
                <a:lnTo>
                  <a:pt x="409" y="472"/>
                </a:lnTo>
                <a:lnTo>
                  <a:pt x="410" y="472"/>
                </a:lnTo>
                <a:lnTo>
                  <a:pt x="411" y="472"/>
                </a:lnTo>
                <a:lnTo>
                  <a:pt x="412" y="470"/>
                </a:lnTo>
                <a:lnTo>
                  <a:pt x="413" y="470"/>
                </a:lnTo>
                <a:lnTo>
                  <a:pt x="414" y="470"/>
                </a:lnTo>
                <a:lnTo>
                  <a:pt x="419" y="470"/>
                </a:lnTo>
                <a:lnTo>
                  <a:pt x="421" y="470"/>
                </a:lnTo>
                <a:lnTo>
                  <a:pt x="421" y="472"/>
                </a:lnTo>
                <a:lnTo>
                  <a:pt x="422" y="473"/>
                </a:lnTo>
                <a:lnTo>
                  <a:pt x="422" y="474"/>
                </a:lnTo>
                <a:lnTo>
                  <a:pt x="424" y="474"/>
                </a:lnTo>
                <a:lnTo>
                  <a:pt x="425" y="474"/>
                </a:lnTo>
                <a:lnTo>
                  <a:pt x="426" y="474"/>
                </a:lnTo>
                <a:lnTo>
                  <a:pt x="427" y="475"/>
                </a:lnTo>
                <a:lnTo>
                  <a:pt x="427" y="476"/>
                </a:lnTo>
                <a:lnTo>
                  <a:pt x="428" y="476"/>
                </a:lnTo>
                <a:lnTo>
                  <a:pt x="428" y="477"/>
                </a:lnTo>
                <a:lnTo>
                  <a:pt x="429" y="478"/>
                </a:lnTo>
                <a:lnTo>
                  <a:pt x="430" y="480"/>
                </a:lnTo>
                <a:lnTo>
                  <a:pt x="430" y="481"/>
                </a:lnTo>
                <a:lnTo>
                  <a:pt x="430" y="482"/>
                </a:lnTo>
                <a:lnTo>
                  <a:pt x="431" y="482"/>
                </a:lnTo>
                <a:lnTo>
                  <a:pt x="431" y="483"/>
                </a:lnTo>
                <a:lnTo>
                  <a:pt x="433" y="484"/>
                </a:lnTo>
                <a:lnTo>
                  <a:pt x="433" y="485"/>
                </a:lnTo>
                <a:lnTo>
                  <a:pt x="433" y="486"/>
                </a:lnTo>
                <a:lnTo>
                  <a:pt x="434" y="487"/>
                </a:lnTo>
                <a:lnTo>
                  <a:pt x="435" y="487"/>
                </a:lnTo>
                <a:lnTo>
                  <a:pt x="436" y="487"/>
                </a:lnTo>
                <a:lnTo>
                  <a:pt x="436" y="489"/>
                </a:lnTo>
                <a:lnTo>
                  <a:pt x="436" y="490"/>
                </a:lnTo>
                <a:lnTo>
                  <a:pt x="437" y="490"/>
                </a:lnTo>
                <a:lnTo>
                  <a:pt x="438" y="489"/>
                </a:lnTo>
                <a:lnTo>
                  <a:pt x="439" y="489"/>
                </a:lnTo>
                <a:lnTo>
                  <a:pt x="439" y="490"/>
                </a:lnTo>
                <a:lnTo>
                  <a:pt x="439" y="491"/>
                </a:lnTo>
                <a:lnTo>
                  <a:pt x="441" y="491"/>
                </a:lnTo>
                <a:lnTo>
                  <a:pt x="441" y="492"/>
                </a:lnTo>
                <a:lnTo>
                  <a:pt x="441" y="493"/>
                </a:lnTo>
                <a:lnTo>
                  <a:pt x="439" y="494"/>
                </a:lnTo>
                <a:lnTo>
                  <a:pt x="438" y="495"/>
                </a:lnTo>
                <a:lnTo>
                  <a:pt x="438" y="497"/>
                </a:lnTo>
                <a:lnTo>
                  <a:pt x="438" y="498"/>
                </a:lnTo>
                <a:lnTo>
                  <a:pt x="438" y="499"/>
                </a:lnTo>
                <a:lnTo>
                  <a:pt x="439" y="499"/>
                </a:lnTo>
                <a:lnTo>
                  <a:pt x="439" y="500"/>
                </a:lnTo>
                <a:lnTo>
                  <a:pt x="441" y="501"/>
                </a:lnTo>
                <a:lnTo>
                  <a:pt x="442" y="502"/>
                </a:lnTo>
                <a:lnTo>
                  <a:pt x="442" y="503"/>
                </a:lnTo>
                <a:lnTo>
                  <a:pt x="441" y="503"/>
                </a:lnTo>
                <a:lnTo>
                  <a:pt x="441" y="504"/>
                </a:lnTo>
                <a:lnTo>
                  <a:pt x="439" y="504"/>
                </a:lnTo>
                <a:lnTo>
                  <a:pt x="439" y="507"/>
                </a:lnTo>
                <a:lnTo>
                  <a:pt x="439" y="508"/>
                </a:lnTo>
                <a:lnTo>
                  <a:pt x="439" y="509"/>
                </a:lnTo>
                <a:lnTo>
                  <a:pt x="441" y="509"/>
                </a:lnTo>
                <a:lnTo>
                  <a:pt x="441" y="510"/>
                </a:lnTo>
                <a:lnTo>
                  <a:pt x="441" y="511"/>
                </a:lnTo>
                <a:lnTo>
                  <a:pt x="441" y="512"/>
                </a:lnTo>
                <a:lnTo>
                  <a:pt x="442" y="512"/>
                </a:lnTo>
                <a:lnTo>
                  <a:pt x="442" y="514"/>
                </a:lnTo>
                <a:lnTo>
                  <a:pt x="442" y="515"/>
                </a:lnTo>
                <a:lnTo>
                  <a:pt x="443" y="516"/>
                </a:lnTo>
                <a:lnTo>
                  <a:pt x="443" y="517"/>
                </a:lnTo>
                <a:lnTo>
                  <a:pt x="444" y="517"/>
                </a:lnTo>
                <a:lnTo>
                  <a:pt x="444" y="516"/>
                </a:lnTo>
                <a:lnTo>
                  <a:pt x="445" y="516"/>
                </a:lnTo>
                <a:lnTo>
                  <a:pt x="446" y="516"/>
                </a:lnTo>
                <a:lnTo>
                  <a:pt x="447" y="516"/>
                </a:lnTo>
                <a:lnTo>
                  <a:pt x="447" y="517"/>
                </a:lnTo>
                <a:lnTo>
                  <a:pt x="447" y="518"/>
                </a:lnTo>
                <a:lnTo>
                  <a:pt x="447" y="519"/>
                </a:lnTo>
                <a:lnTo>
                  <a:pt x="448" y="519"/>
                </a:lnTo>
                <a:lnTo>
                  <a:pt x="450" y="519"/>
                </a:lnTo>
                <a:lnTo>
                  <a:pt x="450" y="520"/>
                </a:lnTo>
                <a:lnTo>
                  <a:pt x="450" y="522"/>
                </a:lnTo>
                <a:lnTo>
                  <a:pt x="450" y="523"/>
                </a:lnTo>
                <a:lnTo>
                  <a:pt x="448" y="523"/>
                </a:lnTo>
                <a:lnTo>
                  <a:pt x="448" y="524"/>
                </a:lnTo>
                <a:lnTo>
                  <a:pt x="450" y="525"/>
                </a:lnTo>
                <a:lnTo>
                  <a:pt x="450" y="526"/>
                </a:lnTo>
                <a:lnTo>
                  <a:pt x="450" y="527"/>
                </a:lnTo>
                <a:lnTo>
                  <a:pt x="450" y="528"/>
                </a:lnTo>
                <a:lnTo>
                  <a:pt x="448" y="529"/>
                </a:lnTo>
                <a:lnTo>
                  <a:pt x="448" y="531"/>
                </a:lnTo>
                <a:lnTo>
                  <a:pt x="450" y="532"/>
                </a:lnTo>
                <a:lnTo>
                  <a:pt x="451" y="532"/>
                </a:lnTo>
                <a:lnTo>
                  <a:pt x="452" y="531"/>
                </a:lnTo>
                <a:lnTo>
                  <a:pt x="452" y="529"/>
                </a:lnTo>
                <a:lnTo>
                  <a:pt x="452" y="531"/>
                </a:lnTo>
                <a:lnTo>
                  <a:pt x="453" y="532"/>
                </a:lnTo>
                <a:lnTo>
                  <a:pt x="453" y="533"/>
                </a:lnTo>
                <a:lnTo>
                  <a:pt x="454" y="533"/>
                </a:lnTo>
                <a:lnTo>
                  <a:pt x="454" y="534"/>
                </a:lnTo>
                <a:lnTo>
                  <a:pt x="454" y="535"/>
                </a:lnTo>
                <a:lnTo>
                  <a:pt x="453" y="535"/>
                </a:lnTo>
                <a:lnTo>
                  <a:pt x="454" y="536"/>
                </a:lnTo>
                <a:lnTo>
                  <a:pt x="454" y="537"/>
                </a:lnTo>
                <a:lnTo>
                  <a:pt x="454" y="539"/>
                </a:lnTo>
                <a:lnTo>
                  <a:pt x="454" y="540"/>
                </a:lnTo>
                <a:lnTo>
                  <a:pt x="455" y="540"/>
                </a:lnTo>
                <a:lnTo>
                  <a:pt x="455" y="541"/>
                </a:lnTo>
                <a:lnTo>
                  <a:pt x="456" y="541"/>
                </a:lnTo>
                <a:lnTo>
                  <a:pt x="456" y="542"/>
                </a:lnTo>
                <a:lnTo>
                  <a:pt x="457" y="542"/>
                </a:lnTo>
                <a:lnTo>
                  <a:pt x="457" y="543"/>
                </a:lnTo>
                <a:lnTo>
                  <a:pt x="457" y="544"/>
                </a:lnTo>
                <a:lnTo>
                  <a:pt x="459" y="545"/>
                </a:lnTo>
                <a:lnTo>
                  <a:pt x="459" y="547"/>
                </a:lnTo>
                <a:lnTo>
                  <a:pt x="460" y="547"/>
                </a:lnTo>
                <a:lnTo>
                  <a:pt x="461" y="547"/>
                </a:lnTo>
                <a:lnTo>
                  <a:pt x="462" y="547"/>
                </a:lnTo>
                <a:lnTo>
                  <a:pt x="463" y="547"/>
                </a:lnTo>
                <a:lnTo>
                  <a:pt x="464" y="547"/>
                </a:lnTo>
                <a:lnTo>
                  <a:pt x="465" y="548"/>
                </a:lnTo>
                <a:lnTo>
                  <a:pt x="467" y="548"/>
                </a:lnTo>
                <a:lnTo>
                  <a:pt x="467" y="549"/>
                </a:lnTo>
                <a:lnTo>
                  <a:pt x="467" y="550"/>
                </a:lnTo>
                <a:lnTo>
                  <a:pt x="465" y="550"/>
                </a:lnTo>
                <a:lnTo>
                  <a:pt x="465" y="551"/>
                </a:lnTo>
                <a:lnTo>
                  <a:pt x="467" y="552"/>
                </a:lnTo>
                <a:lnTo>
                  <a:pt x="467" y="553"/>
                </a:lnTo>
                <a:lnTo>
                  <a:pt x="468" y="553"/>
                </a:lnTo>
                <a:lnTo>
                  <a:pt x="468" y="554"/>
                </a:lnTo>
                <a:lnTo>
                  <a:pt x="468" y="556"/>
                </a:lnTo>
                <a:lnTo>
                  <a:pt x="469" y="557"/>
                </a:lnTo>
                <a:lnTo>
                  <a:pt x="470" y="558"/>
                </a:lnTo>
                <a:lnTo>
                  <a:pt x="471" y="558"/>
                </a:lnTo>
                <a:lnTo>
                  <a:pt x="471" y="559"/>
                </a:lnTo>
                <a:lnTo>
                  <a:pt x="471" y="560"/>
                </a:lnTo>
                <a:lnTo>
                  <a:pt x="471" y="561"/>
                </a:lnTo>
                <a:lnTo>
                  <a:pt x="471" y="562"/>
                </a:lnTo>
                <a:lnTo>
                  <a:pt x="472" y="562"/>
                </a:lnTo>
                <a:lnTo>
                  <a:pt x="472" y="564"/>
                </a:lnTo>
                <a:lnTo>
                  <a:pt x="472" y="565"/>
                </a:lnTo>
                <a:lnTo>
                  <a:pt x="473" y="566"/>
                </a:lnTo>
                <a:lnTo>
                  <a:pt x="473" y="567"/>
                </a:lnTo>
                <a:lnTo>
                  <a:pt x="474" y="567"/>
                </a:lnTo>
                <a:lnTo>
                  <a:pt x="476" y="567"/>
                </a:lnTo>
                <a:lnTo>
                  <a:pt x="476" y="568"/>
                </a:lnTo>
                <a:lnTo>
                  <a:pt x="476" y="569"/>
                </a:lnTo>
                <a:lnTo>
                  <a:pt x="476" y="572"/>
                </a:lnTo>
                <a:lnTo>
                  <a:pt x="477" y="573"/>
                </a:lnTo>
                <a:lnTo>
                  <a:pt x="478" y="574"/>
                </a:lnTo>
                <a:lnTo>
                  <a:pt x="478" y="575"/>
                </a:lnTo>
                <a:lnTo>
                  <a:pt x="479" y="576"/>
                </a:lnTo>
                <a:lnTo>
                  <a:pt x="480" y="576"/>
                </a:lnTo>
                <a:lnTo>
                  <a:pt x="480" y="577"/>
                </a:lnTo>
                <a:lnTo>
                  <a:pt x="481" y="577"/>
                </a:lnTo>
                <a:lnTo>
                  <a:pt x="480" y="578"/>
                </a:lnTo>
                <a:lnTo>
                  <a:pt x="479" y="577"/>
                </a:lnTo>
                <a:lnTo>
                  <a:pt x="479" y="578"/>
                </a:lnTo>
                <a:lnTo>
                  <a:pt x="478" y="578"/>
                </a:lnTo>
                <a:lnTo>
                  <a:pt x="479" y="579"/>
                </a:lnTo>
                <a:lnTo>
                  <a:pt x="480" y="579"/>
                </a:lnTo>
                <a:lnTo>
                  <a:pt x="481" y="579"/>
                </a:lnTo>
                <a:lnTo>
                  <a:pt x="481" y="581"/>
                </a:lnTo>
                <a:lnTo>
                  <a:pt x="482" y="581"/>
                </a:lnTo>
                <a:lnTo>
                  <a:pt x="483" y="581"/>
                </a:lnTo>
                <a:lnTo>
                  <a:pt x="483" y="582"/>
                </a:lnTo>
                <a:lnTo>
                  <a:pt x="483" y="583"/>
                </a:lnTo>
                <a:lnTo>
                  <a:pt x="485" y="583"/>
                </a:lnTo>
                <a:lnTo>
                  <a:pt x="485" y="584"/>
                </a:lnTo>
                <a:lnTo>
                  <a:pt x="486" y="584"/>
                </a:lnTo>
                <a:lnTo>
                  <a:pt x="487" y="583"/>
                </a:lnTo>
                <a:lnTo>
                  <a:pt x="487" y="584"/>
                </a:lnTo>
                <a:lnTo>
                  <a:pt x="488" y="584"/>
                </a:lnTo>
                <a:lnTo>
                  <a:pt x="489" y="584"/>
                </a:lnTo>
                <a:lnTo>
                  <a:pt x="490" y="584"/>
                </a:lnTo>
                <a:lnTo>
                  <a:pt x="491" y="585"/>
                </a:lnTo>
                <a:lnTo>
                  <a:pt x="491" y="584"/>
                </a:lnTo>
                <a:lnTo>
                  <a:pt x="493" y="584"/>
                </a:lnTo>
                <a:lnTo>
                  <a:pt x="493" y="583"/>
                </a:lnTo>
                <a:lnTo>
                  <a:pt x="494" y="583"/>
                </a:lnTo>
                <a:lnTo>
                  <a:pt x="495" y="584"/>
                </a:lnTo>
                <a:lnTo>
                  <a:pt x="496" y="584"/>
                </a:lnTo>
                <a:lnTo>
                  <a:pt x="497" y="583"/>
                </a:lnTo>
                <a:lnTo>
                  <a:pt x="497" y="582"/>
                </a:lnTo>
                <a:lnTo>
                  <a:pt x="498" y="582"/>
                </a:lnTo>
                <a:lnTo>
                  <a:pt x="498" y="581"/>
                </a:lnTo>
                <a:lnTo>
                  <a:pt x="499" y="581"/>
                </a:lnTo>
                <a:lnTo>
                  <a:pt x="499" y="582"/>
                </a:lnTo>
                <a:lnTo>
                  <a:pt x="500" y="582"/>
                </a:lnTo>
                <a:lnTo>
                  <a:pt x="500" y="584"/>
                </a:lnTo>
                <a:lnTo>
                  <a:pt x="502" y="584"/>
                </a:lnTo>
                <a:lnTo>
                  <a:pt x="502" y="585"/>
                </a:lnTo>
                <a:lnTo>
                  <a:pt x="503" y="585"/>
                </a:lnTo>
                <a:lnTo>
                  <a:pt x="504" y="586"/>
                </a:lnTo>
                <a:lnTo>
                  <a:pt x="505" y="586"/>
                </a:lnTo>
                <a:lnTo>
                  <a:pt x="506" y="586"/>
                </a:lnTo>
                <a:lnTo>
                  <a:pt x="506" y="585"/>
                </a:lnTo>
                <a:lnTo>
                  <a:pt x="507" y="585"/>
                </a:lnTo>
                <a:lnTo>
                  <a:pt x="507" y="586"/>
                </a:lnTo>
                <a:lnTo>
                  <a:pt x="508" y="587"/>
                </a:lnTo>
                <a:lnTo>
                  <a:pt x="510" y="587"/>
                </a:lnTo>
                <a:lnTo>
                  <a:pt x="510" y="589"/>
                </a:lnTo>
                <a:lnTo>
                  <a:pt x="511" y="589"/>
                </a:lnTo>
                <a:lnTo>
                  <a:pt x="511" y="590"/>
                </a:lnTo>
                <a:lnTo>
                  <a:pt x="511" y="591"/>
                </a:lnTo>
                <a:lnTo>
                  <a:pt x="512" y="592"/>
                </a:lnTo>
                <a:lnTo>
                  <a:pt x="513" y="593"/>
                </a:lnTo>
                <a:lnTo>
                  <a:pt x="513" y="594"/>
                </a:lnTo>
                <a:lnTo>
                  <a:pt x="514" y="593"/>
                </a:lnTo>
                <a:lnTo>
                  <a:pt x="515" y="592"/>
                </a:lnTo>
                <a:lnTo>
                  <a:pt x="516" y="593"/>
                </a:lnTo>
                <a:lnTo>
                  <a:pt x="516" y="594"/>
                </a:lnTo>
                <a:lnTo>
                  <a:pt x="517" y="594"/>
                </a:lnTo>
                <a:lnTo>
                  <a:pt x="517" y="595"/>
                </a:lnTo>
                <a:lnTo>
                  <a:pt x="519" y="596"/>
                </a:lnTo>
                <a:lnTo>
                  <a:pt x="520" y="598"/>
                </a:lnTo>
                <a:lnTo>
                  <a:pt x="521" y="599"/>
                </a:lnTo>
                <a:lnTo>
                  <a:pt x="520" y="600"/>
                </a:lnTo>
                <a:lnTo>
                  <a:pt x="521" y="601"/>
                </a:lnTo>
                <a:lnTo>
                  <a:pt x="522" y="602"/>
                </a:lnTo>
                <a:lnTo>
                  <a:pt x="522" y="603"/>
                </a:lnTo>
                <a:lnTo>
                  <a:pt x="522" y="604"/>
                </a:lnTo>
                <a:lnTo>
                  <a:pt x="523" y="606"/>
                </a:lnTo>
                <a:lnTo>
                  <a:pt x="520" y="606"/>
                </a:lnTo>
                <a:lnTo>
                  <a:pt x="408" y="606"/>
                </a:lnTo>
                <a:lnTo>
                  <a:pt x="402" y="606"/>
                </a:lnTo>
                <a:lnTo>
                  <a:pt x="401" y="606"/>
                </a:lnTo>
                <a:lnTo>
                  <a:pt x="377" y="606"/>
                </a:lnTo>
                <a:lnTo>
                  <a:pt x="375" y="611"/>
                </a:lnTo>
                <a:lnTo>
                  <a:pt x="375" y="612"/>
                </a:lnTo>
                <a:lnTo>
                  <a:pt x="374" y="612"/>
                </a:lnTo>
                <a:lnTo>
                  <a:pt x="374" y="614"/>
                </a:lnTo>
                <a:lnTo>
                  <a:pt x="374" y="615"/>
                </a:lnTo>
                <a:lnTo>
                  <a:pt x="374" y="616"/>
                </a:lnTo>
                <a:lnTo>
                  <a:pt x="374" y="631"/>
                </a:lnTo>
                <a:lnTo>
                  <a:pt x="362" y="634"/>
                </a:lnTo>
                <a:lnTo>
                  <a:pt x="362" y="636"/>
                </a:lnTo>
                <a:lnTo>
                  <a:pt x="362" y="662"/>
                </a:lnTo>
                <a:lnTo>
                  <a:pt x="362" y="694"/>
                </a:lnTo>
                <a:lnTo>
                  <a:pt x="362" y="699"/>
                </a:lnTo>
                <a:lnTo>
                  <a:pt x="361" y="702"/>
                </a:lnTo>
                <a:lnTo>
                  <a:pt x="360" y="707"/>
                </a:lnTo>
                <a:lnTo>
                  <a:pt x="360" y="708"/>
                </a:lnTo>
                <a:lnTo>
                  <a:pt x="356" y="709"/>
                </a:lnTo>
                <a:lnTo>
                  <a:pt x="351" y="712"/>
                </a:lnTo>
                <a:lnTo>
                  <a:pt x="350" y="712"/>
                </a:lnTo>
                <a:lnTo>
                  <a:pt x="348" y="713"/>
                </a:lnTo>
                <a:lnTo>
                  <a:pt x="345" y="715"/>
                </a:lnTo>
                <a:lnTo>
                  <a:pt x="345" y="713"/>
                </a:lnTo>
                <a:lnTo>
                  <a:pt x="344" y="713"/>
                </a:lnTo>
                <a:lnTo>
                  <a:pt x="344" y="712"/>
                </a:lnTo>
                <a:lnTo>
                  <a:pt x="343" y="711"/>
                </a:lnTo>
                <a:lnTo>
                  <a:pt x="343" y="710"/>
                </a:lnTo>
                <a:lnTo>
                  <a:pt x="342" y="709"/>
                </a:lnTo>
                <a:lnTo>
                  <a:pt x="341" y="708"/>
                </a:lnTo>
                <a:lnTo>
                  <a:pt x="341" y="707"/>
                </a:lnTo>
                <a:lnTo>
                  <a:pt x="340" y="706"/>
                </a:lnTo>
                <a:lnTo>
                  <a:pt x="338" y="703"/>
                </a:lnTo>
                <a:lnTo>
                  <a:pt x="338" y="702"/>
                </a:lnTo>
                <a:lnTo>
                  <a:pt x="336" y="701"/>
                </a:lnTo>
                <a:lnTo>
                  <a:pt x="335" y="700"/>
                </a:lnTo>
                <a:lnTo>
                  <a:pt x="334" y="699"/>
                </a:lnTo>
                <a:lnTo>
                  <a:pt x="333" y="698"/>
                </a:lnTo>
                <a:lnTo>
                  <a:pt x="332" y="696"/>
                </a:lnTo>
                <a:lnTo>
                  <a:pt x="331" y="696"/>
                </a:lnTo>
                <a:lnTo>
                  <a:pt x="330" y="695"/>
                </a:lnTo>
                <a:lnTo>
                  <a:pt x="329" y="695"/>
                </a:lnTo>
                <a:lnTo>
                  <a:pt x="327" y="694"/>
                </a:lnTo>
                <a:lnTo>
                  <a:pt x="325" y="694"/>
                </a:lnTo>
                <a:lnTo>
                  <a:pt x="324" y="694"/>
                </a:lnTo>
                <a:lnTo>
                  <a:pt x="323" y="694"/>
                </a:lnTo>
                <a:lnTo>
                  <a:pt x="322" y="694"/>
                </a:lnTo>
                <a:lnTo>
                  <a:pt x="321" y="694"/>
                </a:lnTo>
                <a:lnTo>
                  <a:pt x="322" y="694"/>
                </a:lnTo>
                <a:lnTo>
                  <a:pt x="322" y="693"/>
                </a:lnTo>
                <a:lnTo>
                  <a:pt x="321" y="693"/>
                </a:lnTo>
                <a:lnTo>
                  <a:pt x="321" y="694"/>
                </a:lnTo>
                <a:lnTo>
                  <a:pt x="318" y="694"/>
                </a:lnTo>
                <a:lnTo>
                  <a:pt x="317" y="695"/>
                </a:lnTo>
                <a:lnTo>
                  <a:pt x="316" y="695"/>
                </a:lnTo>
                <a:lnTo>
                  <a:pt x="315" y="695"/>
                </a:lnTo>
                <a:lnTo>
                  <a:pt x="315" y="694"/>
                </a:lnTo>
                <a:lnTo>
                  <a:pt x="314" y="694"/>
                </a:lnTo>
                <a:lnTo>
                  <a:pt x="313" y="695"/>
                </a:lnTo>
                <a:lnTo>
                  <a:pt x="313" y="696"/>
                </a:lnTo>
                <a:lnTo>
                  <a:pt x="312" y="698"/>
                </a:lnTo>
                <a:lnTo>
                  <a:pt x="310" y="698"/>
                </a:lnTo>
                <a:lnTo>
                  <a:pt x="309" y="698"/>
                </a:lnTo>
                <a:lnTo>
                  <a:pt x="308" y="699"/>
                </a:lnTo>
                <a:lnTo>
                  <a:pt x="307" y="699"/>
                </a:lnTo>
                <a:lnTo>
                  <a:pt x="306" y="700"/>
                </a:lnTo>
                <a:lnTo>
                  <a:pt x="305" y="700"/>
                </a:lnTo>
                <a:lnTo>
                  <a:pt x="304" y="701"/>
                </a:lnTo>
                <a:lnTo>
                  <a:pt x="302" y="701"/>
                </a:lnTo>
                <a:lnTo>
                  <a:pt x="301" y="702"/>
                </a:lnTo>
                <a:lnTo>
                  <a:pt x="300" y="702"/>
                </a:lnTo>
                <a:lnTo>
                  <a:pt x="299" y="702"/>
                </a:lnTo>
                <a:lnTo>
                  <a:pt x="299" y="701"/>
                </a:lnTo>
                <a:lnTo>
                  <a:pt x="298" y="700"/>
                </a:lnTo>
                <a:lnTo>
                  <a:pt x="297" y="700"/>
                </a:lnTo>
                <a:lnTo>
                  <a:pt x="296" y="700"/>
                </a:lnTo>
                <a:lnTo>
                  <a:pt x="295" y="700"/>
                </a:lnTo>
                <a:lnTo>
                  <a:pt x="293" y="699"/>
                </a:lnTo>
                <a:lnTo>
                  <a:pt x="292" y="699"/>
                </a:lnTo>
                <a:lnTo>
                  <a:pt x="291" y="699"/>
                </a:lnTo>
                <a:lnTo>
                  <a:pt x="290" y="699"/>
                </a:lnTo>
                <a:lnTo>
                  <a:pt x="290" y="700"/>
                </a:lnTo>
                <a:lnTo>
                  <a:pt x="289" y="700"/>
                </a:lnTo>
                <a:lnTo>
                  <a:pt x="288" y="701"/>
                </a:lnTo>
                <a:lnTo>
                  <a:pt x="287" y="701"/>
                </a:lnTo>
                <a:lnTo>
                  <a:pt x="286" y="701"/>
                </a:lnTo>
                <a:lnTo>
                  <a:pt x="284" y="702"/>
                </a:lnTo>
                <a:lnTo>
                  <a:pt x="284" y="703"/>
                </a:lnTo>
                <a:lnTo>
                  <a:pt x="286" y="703"/>
                </a:lnTo>
                <a:lnTo>
                  <a:pt x="284" y="704"/>
                </a:lnTo>
                <a:lnTo>
                  <a:pt x="283" y="706"/>
                </a:lnTo>
                <a:lnTo>
                  <a:pt x="282" y="706"/>
                </a:lnTo>
                <a:lnTo>
                  <a:pt x="281" y="707"/>
                </a:lnTo>
                <a:lnTo>
                  <a:pt x="280" y="707"/>
                </a:lnTo>
                <a:lnTo>
                  <a:pt x="279" y="708"/>
                </a:lnTo>
                <a:lnTo>
                  <a:pt x="279" y="709"/>
                </a:lnTo>
                <a:lnTo>
                  <a:pt x="279" y="710"/>
                </a:lnTo>
                <a:lnTo>
                  <a:pt x="278" y="711"/>
                </a:lnTo>
                <a:lnTo>
                  <a:pt x="278" y="712"/>
                </a:lnTo>
                <a:lnTo>
                  <a:pt x="278" y="713"/>
                </a:lnTo>
                <a:lnTo>
                  <a:pt x="276" y="713"/>
                </a:lnTo>
                <a:lnTo>
                  <a:pt x="276" y="715"/>
                </a:lnTo>
                <a:lnTo>
                  <a:pt x="276" y="716"/>
                </a:lnTo>
                <a:lnTo>
                  <a:pt x="276" y="717"/>
                </a:lnTo>
                <a:lnTo>
                  <a:pt x="278" y="718"/>
                </a:lnTo>
                <a:lnTo>
                  <a:pt x="278" y="719"/>
                </a:lnTo>
                <a:lnTo>
                  <a:pt x="276" y="719"/>
                </a:lnTo>
                <a:lnTo>
                  <a:pt x="275" y="718"/>
                </a:lnTo>
                <a:lnTo>
                  <a:pt x="274" y="717"/>
                </a:lnTo>
                <a:lnTo>
                  <a:pt x="273" y="718"/>
                </a:lnTo>
                <a:lnTo>
                  <a:pt x="273" y="719"/>
                </a:lnTo>
                <a:lnTo>
                  <a:pt x="274" y="718"/>
                </a:lnTo>
                <a:lnTo>
                  <a:pt x="275" y="719"/>
                </a:lnTo>
                <a:lnTo>
                  <a:pt x="276" y="720"/>
                </a:lnTo>
                <a:lnTo>
                  <a:pt x="276" y="721"/>
                </a:lnTo>
                <a:lnTo>
                  <a:pt x="275" y="721"/>
                </a:lnTo>
                <a:lnTo>
                  <a:pt x="274" y="721"/>
                </a:lnTo>
                <a:lnTo>
                  <a:pt x="274" y="723"/>
                </a:lnTo>
                <a:lnTo>
                  <a:pt x="273" y="723"/>
                </a:lnTo>
                <a:lnTo>
                  <a:pt x="272" y="724"/>
                </a:lnTo>
                <a:lnTo>
                  <a:pt x="272" y="725"/>
                </a:lnTo>
                <a:lnTo>
                  <a:pt x="273" y="725"/>
                </a:lnTo>
                <a:lnTo>
                  <a:pt x="274" y="725"/>
                </a:lnTo>
                <a:lnTo>
                  <a:pt x="274" y="726"/>
                </a:lnTo>
                <a:lnTo>
                  <a:pt x="274" y="727"/>
                </a:lnTo>
                <a:lnTo>
                  <a:pt x="273" y="727"/>
                </a:lnTo>
                <a:lnTo>
                  <a:pt x="273" y="728"/>
                </a:lnTo>
                <a:lnTo>
                  <a:pt x="273" y="729"/>
                </a:lnTo>
                <a:lnTo>
                  <a:pt x="272" y="732"/>
                </a:lnTo>
                <a:lnTo>
                  <a:pt x="272" y="734"/>
                </a:lnTo>
                <a:lnTo>
                  <a:pt x="272" y="735"/>
                </a:lnTo>
                <a:lnTo>
                  <a:pt x="272" y="736"/>
                </a:lnTo>
                <a:lnTo>
                  <a:pt x="273" y="737"/>
                </a:lnTo>
                <a:lnTo>
                  <a:pt x="273" y="738"/>
                </a:lnTo>
                <a:lnTo>
                  <a:pt x="273" y="740"/>
                </a:lnTo>
                <a:lnTo>
                  <a:pt x="273" y="742"/>
                </a:lnTo>
                <a:lnTo>
                  <a:pt x="273" y="743"/>
                </a:lnTo>
                <a:lnTo>
                  <a:pt x="274" y="744"/>
                </a:lnTo>
                <a:lnTo>
                  <a:pt x="274" y="746"/>
                </a:lnTo>
                <a:lnTo>
                  <a:pt x="275" y="748"/>
                </a:lnTo>
                <a:lnTo>
                  <a:pt x="275" y="749"/>
                </a:lnTo>
                <a:lnTo>
                  <a:pt x="276" y="752"/>
                </a:lnTo>
                <a:lnTo>
                  <a:pt x="276" y="753"/>
                </a:lnTo>
                <a:lnTo>
                  <a:pt x="276" y="754"/>
                </a:lnTo>
                <a:lnTo>
                  <a:pt x="275" y="755"/>
                </a:lnTo>
                <a:lnTo>
                  <a:pt x="275" y="757"/>
                </a:lnTo>
                <a:lnTo>
                  <a:pt x="275" y="758"/>
                </a:lnTo>
                <a:lnTo>
                  <a:pt x="273" y="760"/>
                </a:lnTo>
                <a:lnTo>
                  <a:pt x="272" y="761"/>
                </a:lnTo>
                <a:lnTo>
                  <a:pt x="271" y="762"/>
                </a:lnTo>
                <a:lnTo>
                  <a:pt x="269" y="762"/>
                </a:lnTo>
                <a:lnTo>
                  <a:pt x="267" y="762"/>
                </a:lnTo>
                <a:lnTo>
                  <a:pt x="266" y="762"/>
                </a:lnTo>
                <a:lnTo>
                  <a:pt x="265" y="762"/>
                </a:lnTo>
                <a:lnTo>
                  <a:pt x="264" y="763"/>
                </a:lnTo>
                <a:lnTo>
                  <a:pt x="263" y="765"/>
                </a:lnTo>
                <a:lnTo>
                  <a:pt x="260" y="768"/>
                </a:lnTo>
                <a:lnTo>
                  <a:pt x="258" y="768"/>
                </a:lnTo>
                <a:lnTo>
                  <a:pt x="257" y="767"/>
                </a:lnTo>
                <a:lnTo>
                  <a:pt x="256" y="766"/>
                </a:lnTo>
                <a:lnTo>
                  <a:pt x="256" y="765"/>
                </a:lnTo>
                <a:lnTo>
                  <a:pt x="255" y="763"/>
                </a:lnTo>
                <a:lnTo>
                  <a:pt x="254" y="762"/>
                </a:lnTo>
                <a:lnTo>
                  <a:pt x="253" y="763"/>
                </a:lnTo>
                <a:lnTo>
                  <a:pt x="252" y="765"/>
                </a:lnTo>
                <a:lnTo>
                  <a:pt x="252" y="766"/>
                </a:lnTo>
                <a:lnTo>
                  <a:pt x="252" y="769"/>
                </a:lnTo>
                <a:lnTo>
                  <a:pt x="253" y="771"/>
                </a:lnTo>
                <a:lnTo>
                  <a:pt x="254" y="773"/>
                </a:lnTo>
                <a:lnTo>
                  <a:pt x="254" y="774"/>
                </a:lnTo>
                <a:lnTo>
                  <a:pt x="254" y="775"/>
                </a:lnTo>
                <a:lnTo>
                  <a:pt x="254" y="776"/>
                </a:lnTo>
                <a:lnTo>
                  <a:pt x="254" y="777"/>
                </a:lnTo>
                <a:lnTo>
                  <a:pt x="255" y="778"/>
                </a:lnTo>
                <a:lnTo>
                  <a:pt x="256" y="780"/>
                </a:lnTo>
                <a:lnTo>
                  <a:pt x="257" y="780"/>
                </a:lnTo>
                <a:lnTo>
                  <a:pt x="257" y="782"/>
                </a:lnTo>
                <a:lnTo>
                  <a:pt x="258" y="782"/>
                </a:lnTo>
                <a:lnTo>
                  <a:pt x="258" y="783"/>
                </a:lnTo>
                <a:lnTo>
                  <a:pt x="258" y="787"/>
                </a:lnTo>
                <a:lnTo>
                  <a:pt x="260" y="788"/>
                </a:lnTo>
                <a:lnTo>
                  <a:pt x="262" y="794"/>
                </a:lnTo>
                <a:lnTo>
                  <a:pt x="263" y="795"/>
                </a:lnTo>
                <a:lnTo>
                  <a:pt x="263" y="796"/>
                </a:lnTo>
                <a:lnTo>
                  <a:pt x="263" y="798"/>
                </a:lnTo>
                <a:lnTo>
                  <a:pt x="264" y="799"/>
                </a:lnTo>
                <a:lnTo>
                  <a:pt x="265" y="800"/>
                </a:lnTo>
                <a:lnTo>
                  <a:pt x="265" y="801"/>
                </a:lnTo>
                <a:lnTo>
                  <a:pt x="265" y="802"/>
                </a:lnTo>
                <a:lnTo>
                  <a:pt x="264" y="802"/>
                </a:lnTo>
                <a:lnTo>
                  <a:pt x="258" y="802"/>
                </a:lnTo>
                <a:lnTo>
                  <a:pt x="255" y="802"/>
                </a:lnTo>
                <a:lnTo>
                  <a:pt x="254" y="802"/>
                </a:lnTo>
                <a:lnTo>
                  <a:pt x="249" y="802"/>
                </a:lnTo>
                <a:lnTo>
                  <a:pt x="247" y="802"/>
                </a:lnTo>
                <a:lnTo>
                  <a:pt x="244" y="802"/>
                </a:lnTo>
                <a:lnTo>
                  <a:pt x="239" y="802"/>
                </a:lnTo>
                <a:lnTo>
                  <a:pt x="219" y="802"/>
                </a:lnTo>
                <a:lnTo>
                  <a:pt x="214" y="802"/>
                </a:lnTo>
                <a:lnTo>
                  <a:pt x="207" y="802"/>
                </a:lnTo>
                <a:lnTo>
                  <a:pt x="192" y="802"/>
                </a:lnTo>
                <a:lnTo>
                  <a:pt x="169" y="802"/>
                </a:lnTo>
                <a:lnTo>
                  <a:pt x="160" y="803"/>
                </a:lnTo>
                <a:lnTo>
                  <a:pt x="151" y="803"/>
                </a:lnTo>
                <a:lnTo>
                  <a:pt x="142" y="803"/>
                </a:lnTo>
                <a:lnTo>
                  <a:pt x="141" y="803"/>
                </a:lnTo>
                <a:lnTo>
                  <a:pt x="136" y="803"/>
                </a:lnTo>
                <a:lnTo>
                  <a:pt x="135" y="803"/>
                </a:lnTo>
                <a:lnTo>
                  <a:pt x="133" y="803"/>
                </a:lnTo>
                <a:lnTo>
                  <a:pt x="118" y="803"/>
                </a:lnTo>
                <a:lnTo>
                  <a:pt x="116" y="803"/>
                </a:lnTo>
                <a:lnTo>
                  <a:pt x="115" y="803"/>
                </a:lnTo>
                <a:lnTo>
                  <a:pt x="114" y="803"/>
                </a:lnTo>
                <a:lnTo>
                  <a:pt x="112" y="803"/>
                </a:lnTo>
                <a:lnTo>
                  <a:pt x="111" y="803"/>
                </a:lnTo>
                <a:lnTo>
                  <a:pt x="111" y="802"/>
                </a:lnTo>
                <a:lnTo>
                  <a:pt x="110" y="802"/>
                </a:lnTo>
                <a:lnTo>
                  <a:pt x="109" y="802"/>
                </a:lnTo>
                <a:lnTo>
                  <a:pt x="109" y="801"/>
                </a:lnTo>
                <a:lnTo>
                  <a:pt x="108" y="801"/>
                </a:lnTo>
                <a:lnTo>
                  <a:pt x="107" y="800"/>
                </a:lnTo>
                <a:lnTo>
                  <a:pt x="100" y="794"/>
                </a:lnTo>
                <a:lnTo>
                  <a:pt x="98" y="793"/>
                </a:lnTo>
                <a:lnTo>
                  <a:pt x="97" y="792"/>
                </a:lnTo>
                <a:lnTo>
                  <a:pt x="93" y="790"/>
                </a:lnTo>
                <a:lnTo>
                  <a:pt x="92" y="788"/>
                </a:lnTo>
                <a:lnTo>
                  <a:pt x="91" y="788"/>
                </a:lnTo>
                <a:lnTo>
                  <a:pt x="90" y="787"/>
                </a:lnTo>
                <a:lnTo>
                  <a:pt x="89" y="787"/>
                </a:lnTo>
                <a:lnTo>
                  <a:pt x="88" y="787"/>
                </a:lnTo>
                <a:lnTo>
                  <a:pt x="85" y="786"/>
                </a:lnTo>
                <a:lnTo>
                  <a:pt x="85" y="785"/>
                </a:lnTo>
                <a:lnTo>
                  <a:pt x="79" y="783"/>
                </a:lnTo>
                <a:lnTo>
                  <a:pt x="77" y="783"/>
                </a:lnTo>
                <a:lnTo>
                  <a:pt x="76" y="783"/>
                </a:lnTo>
                <a:lnTo>
                  <a:pt x="72" y="780"/>
                </a:lnTo>
                <a:lnTo>
                  <a:pt x="71" y="780"/>
                </a:lnTo>
                <a:lnTo>
                  <a:pt x="69" y="779"/>
                </a:lnTo>
                <a:lnTo>
                  <a:pt x="68" y="778"/>
                </a:lnTo>
                <a:lnTo>
                  <a:pt x="67" y="778"/>
                </a:lnTo>
                <a:lnTo>
                  <a:pt x="66" y="777"/>
                </a:lnTo>
                <a:lnTo>
                  <a:pt x="67" y="712"/>
                </a:lnTo>
                <a:lnTo>
                  <a:pt x="67" y="713"/>
                </a:lnTo>
                <a:lnTo>
                  <a:pt x="68" y="711"/>
                </a:lnTo>
                <a:lnTo>
                  <a:pt x="69" y="711"/>
                </a:lnTo>
                <a:lnTo>
                  <a:pt x="71" y="711"/>
                </a:lnTo>
                <a:lnTo>
                  <a:pt x="74" y="713"/>
                </a:lnTo>
                <a:lnTo>
                  <a:pt x="75" y="713"/>
                </a:lnTo>
                <a:lnTo>
                  <a:pt x="77" y="713"/>
                </a:lnTo>
                <a:lnTo>
                  <a:pt x="82" y="715"/>
                </a:lnTo>
                <a:lnTo>
                  <a:pt x="83" y="715"/>
                </a:lnTo>
                <a:lnTo>
                  <a:pt x="86" y="715"/>
                </a:lnTo>
                <a:lnTo>
                  <a:pt x="89" y="715"/>
                </a:lnTo>
                <a:lnTo>
                  <a:pt x="90" y="715"/>
                </a:lnTo>
                <a:lnTo>
                  <a:pt x="90" y="716"/>
                </a:lnTo>
                <a:lnTo>
                  <a:pt x="91" y="716"/>
                </a:lnTo>
                <a:lnTo>
                  <a:pt x="91" y="715"/>
                </a:lnTo>
                <a:lnTo>
                  <a:pt x="92" y="713"/>
                </a:lnTo>
                <a:lnTo>
                  <a:pt x="93" y="713"/>
                </a:lnTo>
                <a:lnTo>
                  <a:pt x="93" y="712"/>
                </a:lnTo>
                <a:lnTo>
                  <a:pt x="94" y="712"/>
                </a:lnTo>
                <a:lnTo>
                  <a:pt x="95" y="712"/>
                </a:lnTo>
                <a:lnTo>
                  <a:pt x="97" y="712"/>
                </a:lnTo>
                <a:lnTo>
                  <a:pt x="98" y="712"/>
                </a:lnTo>
                <a:lnTo>
                  <a:pt x="99" y="711"/>
                </a:lnTo>
                <a:lnTo>
                  <a:pt x="100" y="710"/>
                </a:lnTo>
                <a:lnTo>
                  <a:pt x="102" y="709"/>
                </a:lnTo>
                <a:lnTo>
                  <a:pt x="102" y="708"/>
                </a:lnTo>
                <a:lnTo>
                  <a:pt x="103" y="707"/>
                </a:lnTo>
                <a:lnTo>
                  <a:pt x="103" y="706"/>
                </a:lnTo>
                <a:lnTo>
                  <a:pt x="106" y="701"/>
                </a:lnTo>
                <a:lnTo>
                  <a:pt x="106" y="700"/>
                </a:lnTo>
                <a:lnTo>
                  <a:pt x="107" y="699"/>
                </a:lnTo>
                <a:lnTo>
                  <a:pt x="108" y="698"/>
                </a:lnTo>
                <a:lnTo>
                  <a:pt x="108" y="696"/>
                </a:lnTo>
                <a:lnTo>
                  <a:pt x="108" y="695"/>
                </a:lnTo>
                <a:lnTo>
                  <a:pt x="108" y="694"/>
                </a:lnTo>
                <a:lnTo>
                  <a:pt x="107" y="693"/>
                </a:lnTo>
                <a:lnTo>
                  <a:pt x="106" y="691"/>
                </a:lnTo>
                <a:lnTo>
                  <a:pt x="106" y="688"/>
                </a:lnTo>
                <a:lnTo>
                  <a:pt x="105" y="688"/>
                </a:lnTo>
                <a:lnTo>
                  <a:pt x="103" y="687"/>
                </a:lnTo>
                <a:lnTo>
                  <a:pt x="103" y="686"/>
                </a:lnTo>
                <a:lnTo>
                  <a:pt x="102" y="684"/>
                </a:lnTo>
                <a:lnTo>
                  <a:pt x="103" y="683"/>
                </a:lnTo>
                <a:lnTo>
                  <a:pt x="103" y="682"/>
                </a:lnTo>
                <a:lnTo>
                  <a:pt x="102" y="682"/>
                </a:lnTo>
                <a:lnTo>
                  <a:pt x="102" y="681"/>
                </a:lnTo>
                <a:lnTo>
                  <a:pt x="102" y="678"/>
                </a:lnTo>
                <a:lnTo>
                  <a:pt x="101" y="677"/>
                </a:lnTo>
                <a:lnTo>
                  <a:pt x="100" y="675"/>
                </a:lnTo>
                <a:lnTo>
                  <a:pt x="100" y="674"/>
                </a:lnTo>
                <a:lnTo>
                  <a:pt x="100" y="671"/>
                </a:lnTo>
                <a:lnTo>
                  <a:pt x="99" y="669"/>
                </a:lnTo>
                <a:lnTo>
                  <a:pt x="98" y="666"/>
                </a:lnTo>
                <a:lnTo>
                  <a:pt x="97" y="665"/>
                </a:lnTo>
                <a:lnTo>
                  <a:pt x="95" y="665"/>
                </a:lnTo>
                <a:lnTo>
                  <a:pt x="95" y="666"/>
                </a:lnTo>
                <a:lnTo>
                  <a:pt x="94" y="667"/>
                </a:lnTo>
                <a:lnTo>
                  <a:pt x="94" y="666"/>
                </a:lnTo>
                <a:lnTo>
                  <a:pt x="93" y="666"/>
                </a:lnTo>
                <a:lnTo>
                  <a:pt x="93" y="665"/>
                </a:lnTo>
                <a:lnTo>
                  <a:pt x="92" y="664"/>
                </a:lnTo>
                <a:lnTo>
                  <a:pt x="92" y="661"/>
                </a:lnTo>
                <a:lnTo>
                  <a:pt x="92" y="660"/>
                </a:lnTo>
                <a:lnTo>
                  <a:pt x="92" y="658"/>
                </a:lnTo>
                <a:lnTo>
                  <a:pt x="92" y="657"/>
                </a:lnTo>
                <a:lnTo>
                  <a:pt x="92" y="656"/>
                </a:lnTo>
                <a:lnTo>
                  <a:pt x="92" y="654"/>
                </a:lnTo>
                <a:lnTo>
                  <a:pt x="91" y="652"/>
                </a:lnTo>
                <a:lnTo>
                  <a:pt x="91" y="651"/>
                </a:lnTo>
                <a:lnTo>
                  <a:pt x="89" y="650"/>
                </a:lnTo>
                <a:lnTo>
                  <a:pt x="88" y="649"/>
                </a:lnTo>
                <a:lnTo>
                  <a:pt x="88" y="648"/>
                </a:lnTo>
                <a:lnTo>
                  <a:pt x="88" y="646"/>
                </a:lnTo>
                <a:lnTo>
                  <a:pt x="88" y="644"/>
                </a:lnTo>
                <a:lnTo>
                  <a:pt x="88" y="642"/>
                </a:lnTo>
                <a:lnTo>
                  <a:pt x="88" y="640"/>
                </a:lnTo>
                <a:lnTo>
                  <a:pt x="89" y="639"/>
                </a:lnTo>
                <a:lnTo>
                  <a:pt x="89" y="637"/>
                </a:lnTo>
                <a:lnTo>
                  <a:pt x="89" y="636"/>
                </a:lnTo>
                <a:lnTo>
                  <a:pt x="89" y="635"/>
                </a:lnTo>
                <a:lnTo>
                  <a:pt x="90" y="635"/>
                </a:lnTo>
                <a:lnTo>
                  <a:pt x="90" y="634"/>
                </a:lnTo>
                <a:lnTo>
                  <a:pt x="90" y="633"/>
                </a:lnTo>
                <a:lnTo>
                  <a:pt x="90" y="632"/>
                </a:lnTo>
                <a:lnTo>
                  <a:pt x="89" y="631"/>
                </a:lnTo>
                <a:lnTo>
                  <a:pt x="86" y="629"/>
                </a:lnTo>
                <a:lnTo>
                  <a:pt x="85" y="628"/>
                </a:lnTo>
                <a:lnTo>
                  <a:pt x="83" y="625"/>
                </a:lnTo>
                <a:lnTo>
                  <a:pt x="82" y="623"/>
                </a:lnTo>
                <a:lnTo>
                  <a:pt x="82" y="621"/>
                </a:lnTo>
                <a:lnTo>
                  <a:pt x="82" y="620"/>
                </a:lnTo>
                <a:lnTo>
                  <a:pt x="82" y="617"/>
                </a:lnTo>
                <a:lnTo>
                  <a:pt x="82" y="615"/>
                </a:lnTo>
                <a:lnTo>
                  <a:pt x="82" y="612"/>
                </a:lnTo>
                <a:lnTo>
                  <a:pt x="80" y="608"/>
                </a:lnTo>
                <a:lnTo>
                  <a:pt x="80" y="607"/>
                </a:lnTo>
                <a:lnTo>
                  <a:pt x="80" y="606"/>
                </a:lnTo>
                <a:lnTo>
                  <a:pt x="80" y="604"/>
                </a:lnTo>
                <a:lnTo>
                  <a:pt x="80" y="603"/>
                </a:lnTo>
                <a:lnTo>
                  <a:pt x="80" y="602"/>
                </a:lnTo>
                <a:lnTo>
                  <a:pt x="80" y="601"/>
                </a:lnTo>
                <a:lnTo>
                  <a:pt x="80" y="600"/>
                </a:lnTo>
                <a:lnTo>
                  <a:pt x="80" y="599"/>
                </a:lnTo>
                <a:lnTo>
                  <a:pt x="80" y="596"/>
                </a:lnTo>
                <a:lnTo>
                  <a:pt x="79" y="594"/>
                </a:lnTo>
                <a:lnTo>
                  <a:pt x="79" y="593"/>
                </a:lnTo>
                <a:lnTo>
                  <a:pt x="79" y="592"/>
                </a:lnTo>
                <a:lnTo>
                  <a:pt x="79" y="591"/>
                </a:lnTo>
                <a:lnTo>
                  <a:pt x="79" y="590"/>
                </a:lnTo>
                <a:lnTo>
                  <a:pt x="77" y="590"/>
                </a:lnTo>
                <a:lnTo>
                  <a:pt x="76" y="587"/>
                </a:lnTo>
                <a:lnTo>
                  <a:pt x="76" y="584"/>
                </a:lnTo>
                <a:lnTo>
                  <a:pt x="75" y="583"/>
                </a:lnTo>
                <a:lnTo>
                  <a:pt x="74" y="583"/>
                </a:lnTo>
                <a:lnTo>
                  <a:pt x="73" y="582"/>
                </a:lnTo>
                <a:lnTo>
                  <a:pt x="72" y="581"/>
                </a:lnTo>
                <a:lnTo>
                  <a:pt x="72" y="578"/>
                </a:lnTo>
                <a:lnTo>
                  <a:pt x="71" y="577"/>
                </a:lnTo>
                <a:lnTo>
                  <a:pt x="71" y="575"/>
                </a:lnTo>
                <a:lnTo>
                  <a:pt x="71" y="573"/>
                </a:lnTo>
                <a:lnTo>
                  <a:pt x="69" y="570"/>
                </a:lnTo>
                <a:lnTo>
                  <a:pt x="68" y="568"/>
                </a:lnTo>
                <a:lnTo>
                  <a:pt x="68" y="567"/>
                </a:lnTo>
                <a:lnTo>
                  <a:pt x="65" y="564"/>
                </a:lnTo>
                <a:lnTo>
                  <a:pt x="65" y="562"/>
                </a:lnTo>
                <a:lnTo>
                  <a:pt x="64" y="562"/>
                </a:lnTo>
                <a:lnTo>
                  <a:pt x="64" y="560"/>
                </a:lnTo>
                <a:lnTo>
                  <a:pt x="63" y="558"/>
                </a:lnTo>
                <a:lnTo>
                  <a:pt x="62" y="557"/>
                </a:lnTo>
                <a:lnTo>
                  <a:pt x="62" y="554"/>
                </a:lnTo>
                <a:lnTo>
                  <a:pt x="62" y="553"/>
                </a:lnTo>
                <a:lnTo>
                  <a:pt x="60" y="553"/>
                </a:lnTo>
                <a:lnTo>
                  <a:pt x="60" y="552"/>
                </a:lnTo>
                <a:lnTo>
                  <a:pt x="59" y="551"/>
                </a:lnTo>
                <a:lnTo>
                  <a:pt x="58" y="550"/>
                </a:lnTo>
                <a:lnTo>
                  <a:pt x="57" y="549"/>
                </a:lnTo>
                <a:lnTo>
                  <a:pt x="56" y="548"/>
                </a:lnTo>
                <a:lnTo>
                  <a:pt x="55" y="548"/>
                </a:lnTo>
                <a:lnTo>
                  <a:pt x="54" y="547"/>
                </a:lnTo>
                <a:lnTo>
                  <a:pt x="52" y="547"/>
                </a:lnTo>
                <a:lnTo>
                  <a:pt x="51" y="545"/>
                </a:lnTo>
                <a:lnTo>
                  <a:pt x="51" y="544"/>
                </a:lnTo>
                <a:lnTo>
                  <a:pt x="51" y="543"/>
                </a:lnTo>
                <a:lnTo>
                  <a:pt x="50" y="543"/>
                </a:lnTo>
                <a:lnTo>
                  <a:pt x="49" y="542"/>
                </a:lnTo>
                <a:lnTo>
                  <a:pt x="48" y="541"/>
                </a:lnTo>
                <a:lnTo>
                  <a:pt x="47" y="541"/>
                </a:lnTo>
                <a:lnTo>
                  <a:pt x="46" y="541"/>
                </a:lnTo>
                <a:lnTo>
                  <a:pt x="45" y="540"/>
                </a:lnTo>
                <a:lnTo>
                  <a:pt x="45" y="539"/>
                </a:lnTo>
                <a:lnTo>
                  <a:pt x="43" y="539"/>
                </a:lnTo>
                <a:lnTo>
                  <a:pt x="42" y="539"/>
                </a:lnTo>
                <a:lnTo>
                  <a:pt x="42" y="537"/>
                </a:lnTo>
                <a:lnTo>
                  <a:pt x="42" y="536"/>
                </a:lnTo>
                <a:lnTo>
                  <a:pt x="41" y="536"/>
                </a:lnTo>
                <a:lnTo>
                  <a:pt x="41" y="535"/>
                </a:lnTo>
                <a:lnTo>
                  <a:pt x="40" y="536"/>
                </a:lnTo>
                <a:lnTo>
                  <a:pt x="40" y="535"/>
                </a:lnTo>
                <a:lnTo>
                  <a:pt x="40" y="534"/>
                </a:lnTo>
                <a:lnTo>
                  <a:pt x="39" y="533"/>
                </a:lnTo>
                <a:lnTo>
                  <a:pt x="39" y="532"/>
                </a:lnTo>
                <a:lnTo>
                  <a:pt x="39" y="531"/>
                </a:lnTo>
                <a:lnTo>
                  <a:pt x="39" y="529"/>
                </a:lnTo>
                <a:lnTo>
                  <a:pt x="39" y="528"/>
                </a:lnTo>
                <a:lnTo>
                  <a:pt x="39" y="527"/>
                </a:lnTo>
                <a:lnTo>
                  <a:pt x="38" y="527"/>
                </a:lnTo>
                <a:lnTo>
                  <a:pt x="37" y="526"/>
                </a:lnTo>
                <a:lnTo>
                  <a:pt x="37" y="525"/>
                </a:lnTo>
                <a:lnTo>
                  <a:pt x="36" y="524"/>
                </a:lnTo>
                <a:lnTo>
                  <a:pt x="36" y="523"/>
                </a:lnTo>
                <a:lnTo>
                  <a:pt x="37" y="522"/>
                </a:lnTo>
                <a:lnTo>
                  <a:pt x="38" y="522"/>
                </a:lnTo>
                <a:lnTo>
                  <a:pt x="38" y="520"/>
                </a:lnTo>
                <a:lnTo>
                  <a:pt x="39" y="520"/>
                </a:lnTo>
                <a:lnTo>
                  <a:pt x="39" y="519"/>
                </a:lnTo>
                <a:lnTo>
                  <a:pt x="39" y="518"/>
                </a:lnTo>
                <a:lnTo>
                  <a:pt x="39" y="517"/>
                </a:lnTo>
                <a:lnTo>
                  <a:pt x="40" y="517"/>
                </a:lnTo>
                <a:lnTo>
                  <a:pt x="40" y="516"/>
                </a:lnTo>
                <a:lnTo>
                  <a:pt x="40" y="515"/>
                </a:lnTo>
                <a:lnTo>
                  <a:pt x="40" y="514"/>
                </a:lnTo>
                <a:lnTo>
                  <a:pt x="40" y="512"/>
                </a:lnTo>
                <a:lnTo>
                  <a:pt x="40" y="511"/>
                </a:lnTo>
                <a:lnTo>
                  <a:pt x="40" y="510"/>
                </a:lnTo>
                <a:lnTo>
                  <a:pt x="40" y="509"/>
                </a:lnTo>
                <a:lnTo>
                  <a:pt x="41" y="509"/>
                </a:lnTo>
                <a:lnTo>
                  <a:pt x="41" y="508"/>
                </a:lnTo>
                <a:lnTo>
                  <a:pt x="41" y="507"/>
                </a:lnTo>
                <a:lnTo>
                  <a:pt x="41" y="506"/>
                </a:lnTo>
                <a:lnTo>
                  <a:pt x="42" y="506"/>
                </a:lnTo>
                <a:lnTo>
                  <a:pt x="42" y="504"/>
                </a:lnTo>
                <a:lnTo>
                  <a:pt x="43" y="504"/>
                </a:lnTo>
                <a:lnTo>
                  <a:pt x="43" y="503"/>
                </a:lnTo>
                <a:lnTo>
                  <a:pt x="45" y="503"/>
                </a:lnTo>
                <a:lnTo>
                  <a:pt x="46" y="503"/>
                </a:lnTo>
                <a:lnTo>
                  <a:pt x="46" y="502"/>
                </a:lnTo>
                <a:lnTo>
                  <a:pt x="46" y="501"/>
                </a:lnTo>
                <a:lnTo>
                  <a:pt x="47" y="501"/>
                </a:lnTo>
                <a:lnTo>
                  <a:pt x="48" y="500"/>
                </a:lnTo>
                <a:lnTo>
                  <a:pt x="49" y="500"/>
                </a:lnTo>
                <a:lnTo>
                  <a:pt x="49" y="499"/>
                </a:lnTo>
                <a:lnTo>
                  <a:pt x="50" y="499"/>
                </a:lnTo>
                <a:lnTo>
                  <a:pt x="51" y="499"/>
                </a:lnTo>
                <a:lnTo>
                  <a:pt x="52" y="500"/>
                </a:lnTo>
                <a:lnTo>
                  <a:pt x="54" y="500"/>
                </a:lnTo>
                <a:lnTo>
                  <a:pt x="55" y="500"/>
                </a:lnTo>
                <a:lnTo>
                  <a:pt x="57" y="500"/>
                </a:lnTo>
                <a:lnTo>
                  <a:pt x="58" y="500"/>
                </a:lnTo>
                <a:lnTo>
                  <a:pt x="59" y="500"/>
                </a:lnTo>
                <a:lnTo>
                  <a:pt x="60" y="500"/>
                </a:lnTo>
                <a:lnTo>
                  <a:pt x="62" y="499"/>
                </a:lnTo>
                <a:lnTo>
                  <a:pt x="63" y="499"/>
                </a:lnTo>
                <a:lnTo>
                  <a:pt x="65" y="499"/>
                </a:lnTo>
                <a:lnTo>
                  <a:pt x="66" y="499"/>
                </a:lnTo>
                <a:lnTo>
                  <a:pt x="67" y="498"/>
                </a:lnTo>
                <a:lnTo>
                  <a:pt x="69" y="495"/>
                </a:lnTo>
                <a:lnTo>
                  <a:pt x="71" y="494"/>
                </a:lnTo>
                <a:lnTo>
                  <a:pt x="69" y="494"/>
                </a:lnTo>
                <a:lnTo>
                  <a:pt x="69" y="493"/>
                </a:lnTo>
                <a:lnTo>
                  <a:pt x="69" y="492"/>
                </a:lnTo>
                <a:lnTo>
                  <a:pt x="68" y="492"/>
                </a:lnTo>
                <a:lnTo>
                  <a:pt x="67" y="491"/>
                </a:lnTo>
                <a:lnTo>
                  <a:pt x="66" y="491"/>
                </a:lnTo>
                <a:lnTo>
                  <a:pt x="64" y="491"/>
                </a:lnTo>
                <a:lnTo>
                  <a:pt x="62" y="490"/>
                </a:lnTo>
                <a:lnTo>
                  <a:pt x="59" y="489"/>
                </a:lnTo>
                <a:lnTo>
                  <a:pt x="57" y="489"/>
                </a:lnTo>
                <a:lnTo>
                  <a:pt x="56" y="489"/>
                </a:lnTo>
                <a:lnTo>
                  <a:pt x="55" y="487"/>
                </a:lnTo>
                <a:lnTo>
                  <a:pt x="54" y="487"/>
                </a:lnTo>
                <a:lnTo>
                  <a:pt x="54" y="485"/>
                </a:lnTo>
                <a:lnTo>
                  <a:pt x="51" y="483"/>
                </a:lnTo>
                <a:lnTo>
                  <a:pt x="51" y="482"/>
                </a:lnTo>
                <a:lnTo>
                  <a:pt x="50" y="482"/>
                </a:lnTo>
                <a:lnTo>
                  <a:pt x="49" y="482"/>
                </a:lnTo>
                <a:lnTo>
                  <a:pt x="48" y="481"/>
                </a:lnTo>
                <a:lnTo>
                  <a:pt x="48" y="480"/>
                </a:lnTo>
                <a:lnTo>
                  <a:pt x="48" y="478"/>
                </a:lnTo>
                <a:lnTo>
                  <a:pt x="47" y="478"/>
                </a:lnTo>
                <a:lnTo>
                  <a:pt x="47" y="477"/>
                </a:lnTo>
                <a:lnTo>
                  <a:pt x="46" y="477"/>
                </a:lnTo>
                <a:lnTo>
                  <a:pt x="46" y="476"/>
                </a:lnTo>
                <a:lnTo>
                  <a:pt x="46" y="475"/>
                </a:lnTo>
                <a:lnTo>
                  <a:pt x="45" y="475"/>
                </a:lnTo>
                <a:lnTo>
                  <a:pt x="45" y="474"/>
                </a:lnTo>
                <a:lnTo>
                  <a:pt x="45" y="473"/>
                </a:lnTo>
                <a:lnTo>
                  <a:pt x="45" y="472"/>
                </a:lnTo>
                <a:lnTo>
                  <a:pt x="43" y="472"/>
                </a:lnTo>
                <a:lnTo>
                  <a:pt x="43" y="470"/>
                </a:lnTo>
                <a:lnTo>
                  <a:pt x="42" y="470"/>
                </a:lnTo>
                <a:lnTo>
                  <a:pt x="42" y="469"/>
                </a:lnTo>
                <a:lnTo>
                  <a:pt x="42" y="468"/>
                </a:lnTo>
                <a:lnTo>
                  <a:pt x="42" y="467"/>
                </a:lnTo>
                <a:lnTo>
                  <a:pt x="42" y="466"/>
                </a:lnTo>
                <a:lnTo>
                  <a:pt x="42" y="465"/>
                </a:lnTo>
                <a:lnTo>
                  <a:pt x="42" y="464"/>
                </a:lnTo>
                <a:lnTo>
                  <a:pt x="42" y="462"/>
                </a:lnTo>
                <a:lnTo>
                  <a:pt x="41" y="461"/>
                </a:lnTo>
                <a:lnTo>
                  <a:pt x="41" y="460"/>
                </a:lnTo>
                <a:lnTo>
                  <a:pt x="39" y="458"/>
                </a:lnTo>
                <a:lnTo>
                  <a:pt x="38" y="457"/>
                </a:lnTo>
                <a:lnTo>
                  <a:pt x="38" y="456"/>
                </a:lnTo>
                <a:lnTo>
                  <a:pt x="38" y="455"/>
                </a:lnTo>
                <a:lnTo>
                  <a:pt x="38" y="453"/>
                </a:lnTo>
                <a:lnTo>
                  <a:pt x="38" y="452"/>
                </a:lnTo>
                <a:lnTo>
                  <a:pt x="37" y="452"/>
                </a:lnTo>
                <a:lnTo>
                  <a:pt x="37" y="450"/>
                </a:lnTo>
                <a:lnTo>
                  <a:pt x="37" y="448"/>
                </a:lnTo>
                <a:lnTo>
                  <a:pt x="36" y="448"/>
                </a:lnTo>
                <a:lnTo>
                  <a:pt x="36" y="447"/>
                </a:lnTo>
                <a:lnTo>
                  <a:pt x="34" y="445"/>
                </a:lnTo>
                <a:lnTo>
                  <a:pt x="33" y="444"/>
                </a:lnTo>
                <a:lnTo>
                  <a:pt x="33" y="443"/>
                </a:lnTo>
                <a:lnTo>
                  <a:pt x="32" y="443"/>
                </a:lnTo>
                <a:lnTo>
                  <a:pt x="32" y="442"/>
                </a:lnTo>
                <a:lnTo>
                  <a:pt x="32" y="441"/>
                </a:lnTo>
                <a:lnTo>
                  <a:pt x="33" y="441"/>
                </a:lnTo>
                <a:lnTo>
                  <a:pt x="33" y="440"/>
                </a:lnTo>
                <a:lnTo>
                  <a:pt x="34" y="440"/>
                </a:lnTo>
                <a:lnTo>
                  <a:pt x="34" y="439"/>
                </a:lnTo>
                <a:lnTo>
                  <a:pt x="36" y="437"/>
                </a:lnTo>
                <a:lnTo>
                  <a:pt x="37" y="436"/>
                </a:lnTo>
                <a:lnTo>
                  <a:pt x="38" y="436"/>
                </a:lnTo>
                <a:lnTo>
                  <a:pt x="38" y="435"/>
                </a:lnTo>
                <a:lnTo>
                  <a:pt x="49" y="428"/>
                </a:lnTo>
                <a:lnTo>
                  <a:pt x="51" y="427"/>
                </a:lnTo>
                <a:lnTo>
                  <a:pt x="57" y="423"/>
                </a:lnTo>
                <a:lnTo>
                  <a:pt x="58" y="422"/>
                </a:lnTo>
                <a:lnTo>
                  <a:pt x="59" y="422"/>
                </a:lnTo>
                <a:lnTo>
                  <a:pt x="60" y="422"/>
                </a:lnTo>
                <a:lnTo>
                  <a:pt x="60" y="420"/>
                </a:lnTo>
                <a:lnTo>
                  <a:pt x="62" y="420"/>
                </a:lnTo>
                <a:lnTo>
                  <a:pt x="63" y="420"/>
                </a:lnTo>
                <a:lnTo>
                  <a:pt x="64" y="419"/>
                </a:lnTo>
                <a:lnTo>
                  <a:pt x="65" y="419"/>
                </a:lnTo>
                <a:lnTo>
                  <a:pt x="66" y="419"/>
                </a:lnTo>
                <a:lnTo>
                  <a:pt x="67" y="418"/>
                </a:lnTo>
                <a:lnTo>
                  <a:pt x="68" y="418"/>
                </a:lnTo>
                <a:lnTo>
                  <a:pt x="69" y="418"/>
                </a:lnTo>
                <a:lnTo>
                  <a:pt x="71" y="418"/>
                </a:lnTo>
                <a:lnTo>
                  <a:pt x="72" y="418"/>
                </a:lnTo>
                <a:lnTo>
                  <a:pt x="73" y="418"/>
                </a:lnTo>
                <a:lnTo>
                  <a:pt x="74" y="418"/>
                </a:lnTo>
                <a:lnTo>
                  <a:pt x="75" y="418"/>
                </a:lnTo>
                <a:lnTo>
                  <a:pt x="77" y="418"/>
                </a:lnTo>
                <a:lnTo>
                  <a:pt x="79" y="418"/>
                </a:lnTo>
                <a:lnTo>
                  <a:pt x="80" y="419"/>
                </a:lnTo>
                <a:lnTo>
                  <a:pt x="81" y="419"/>
                </a:lnTo>
                <a:lnTo>
                  <a:pt x="85" y="420"/>
                </a:lnTo>
                <a:lnTo>
                  <a:pt x="88" y="420"/>
                </a:lnTo>
                <a:lnTo>
                  <a:pt x="88" y="422"/>
                </a:lnTo>
                <a:lnTo>
                  <a:pt x="101" y="411"/>
                </a:lnTo>
                <a:lnTo>
                  <a:pt x="101" y="410"/>
                </a:lnTo>
                <a:lnTo>
                  <a:pt x="94" y="410"/>
                </a:lnTo>
                <a:lnTo>
                  <a:pt x="93" y="410"/>
                </a:lnTo>
                <a:lnTo>
                  <a:pt x="92" y="410"/>
                </a:lnTo>
                <a:lnTo>
                  <a:pt x="91" y="410"/>
                </a:lnTo>
                <a:lnTo>
                  <a:pt x="90" y="410"/>
                </a:lnTo>
                <a:lnTo>
                  <a:pt x="89" y="410"/>
                </a:lnTo>
                <a:lnTo>
                  <a:pt x="88" y="410"/>
                </a:lnTo>
                <a:lnTo>
                  <a:pt x="85" y="410"/>
                </a:lnTo>
                <a:lnTo>
                  <a:pt x="84" y="410"/>
                </a:lnTo>
                <a:lnTo>
                  <a:pt x="83" y="410"/>
                </a:lnTo>
                <a:lnTo>
                  <a:pt x="81" y="410"/>
                </a:lnTo>
                <a:lnTo>
                  <a:pt x="81" y="409"/>
                </a:lnTo>
                <a:lnTo>
                  <a:pt x="81" y="408"/>
                </a:lnTo>
                <a:lnTo>
                  <a:pt x="81" y="385"/>
                </a:lnTo>
                <a:lnTo>
                  <a:pt x="81" y="315"/>
                </a:lnTo>
                <a:lnTo>
                  <a:pt x="81" y="310"/>
                </a:lnTo>
                <a:lnTo>
                  <a:pt x="81" y="292"/>
                </a:lnTo>
                <a:lnTo>
                  <a:pt x="81" y="288"/>
                </a:lnTo>
                <a:lnTo>
                  <a:pt x="81" y="285"/>
                </a:lnTo>
                <a:lnTo>
                  <a:pt x="81" y="265"/>
                </a:lnTo>
                <a:lnTo>
                  <a:pt x="81" y="260"/>
                </a:lnTo>
                <a:lnTo>
                  <a:pt x="81" y="258"/>
                </a:lnTo>
                <a:lnTo>
                  <a:pt x="81" y="251"/>
                </a:lnTo>
                <a:lnTo>
                  <a:pt x="81" y="231"/>
                </a:lnTo>
                <a:lnTo>
                  <a:pt x="81" y="224"/>
                </a:lnTo>
                <a:lnTo>
                  <a:pt x="81" y="222"/>
                </a:lnTo>
                <a:lnTo>
                  <a:pt x="82" y="216"/>
                </a:lnTo>
                <a:lnTo>
                  <a:pt x="82" y="215"/>
                </a:lnTo>
                <a:lnTo>
                  <a:pt x="82" y="213"/>
                </a:lnTo>
                <a:lnTo>
                  <a:pt x="77" y="204"/>
                </a:lnTo>
                <a:lnTo>
                  <a:pt x="62" y="173"/>
                </a:lnTo>
                <a:lnTo>
                  <a:pt x="56" y="163"/>
                </a:lnTo>
                <a:lnTo>
                  <a:pt x="52" y="155"/>
                </a:lnTo>
                <a:lnTo>
                  <a:pt x="43" y="138"/>
                </a:lnTo>
                <a:lnTo>
                  <a:pt x="40" y="131"/>
                </a:lnTo>
                <a:lnTo>
                  <a:pt x="39" y="127"/>
                </a:lnTo>
                <a:lnTo>
                  <a:pt x="37" y="123"/>
                </a:lnTo>
                <a:lnTo>
                  <a:pt x="37" y="122"/>
                </a:lnTo>
                <a:lnTo>
                  <a:pt x="36" y="121"/>
                </a:lnTo>
                <a:lnTo>
                  <a:pt x="30" y="110"/>
                </a:lnTo>
                <a:lnTo>
                  <a:pt x="26" y="102"/>
                </a:lnTo>
                <a:lnTo>
                  <a:pt x="17" y="84"/>
                </a:lnTo>
                <a:lnTo>
                  <a:pt x="0" y="51"/>
                </a:lnTo>
                <a:lnTo>
                  <a:pt x="0" y="50"/>
                </a:lnTo>
                <a:close/>
              </a:path>
            </a:pathLst>
          </a:custGeom>
          <a:solidFill>
            <a:srgbClr val="FFC000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cxnSp>
        <p:nvCxnSpPr>
          <p:cNvPr id="17" name="肘形连接符 164">
            <a:extLst>
              <a:ext uri="{FF2B5EF4-FFF2-40B4-BE49-F238E27FC236}">
                <a16:creationId xmlns:a16="http://schemas.microsoft.com/office/drawing/2014/main" id="{75B60D43-9203-4BA5-31DC-92A3D156BF44}"/>
              </a:ext>
            </a:extLst>
          </p:cNvPr>
          <p:cNvCxnSpPr>
            <a:cxnSpLocks/>
            <a:stCxn id="11" idx="3"/>
            <a:endCxn id="16" idx="4"/>
          </p:cNvCxnSpPr>
          <p:nvPr/>
        </p:nvCxnSpPr>
        <p:spPr>
          <a:xfrm flipV="1">
            <a:off x="2525870" y="1836628"/>
            <a:ext cx="453721" cy="135633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6D4794D1-ECC3-62A1-0A34-99BF0B5A99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37383" y="175221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97D2DA6-2ED3-18A3-9AEC-88FA6F9E0F5D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95240" y="229946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DF552913-61E0-1025-2E9C-E795EB31F31B}"/>
              </a:ext>
            </a:extLst>
          </p:cNvPr>
          <p:cNvCxnSpPr>
            <a:cxnSpLocks/>
            <a:stCxn id="12" idx="3"/>
            <a:endCxn id="19" idx="4"/>
          </p:cNvCxnSpPr>
          <p:nvPr/>
        </p:nvCxnSpPr>
        <p:spPr>
          <a:xfrm flipV="1">
            <a:off x="1739366" y="2383880"/>
            <a:ext cx="398082" cy="187870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30" name="Freeform 1107">
            <a:extLst>
              <a:ext uri="{FF2B5EF4-FFF2-40B4-BE49-F238E27FC236}">
                <a16:creationId xmlns:a16="http://schemas.microsoft.com/office/drawing/2014/main" id="{31A19A21-9E88-0363-D52B-5279BEEF8043}"/>
              </a:ext>
            </a:extLst>
          </p:cNvPr>
          <p:cNvSpPr>
            <a:spLocks noEditPoints="1"/>
          </p:cNvSpPr>
          <p:nvPr/>
        </p:nvSpPr>
        <p:spPr bwMode="auto">
          <a:xfrm>
            <a:off x="2095240" y="1133178"/>
            <a:ext cx="806450" cy="525463"/>
          </a:xfrm>
          <a:custGeom>
            <a:avLst/>
            <a:gdLst>
              <a:gd name="T0" fmla="*/ 42 w 508"/>
              <a:gd name="T1" fmla="*/ 229 h 331"/>
              <a:gd name="T2" fmla="*/ 57 w 508"/>
              <a:gd name="T3" fmla="*/ 236 h 331"/>
              <a:gd name="T4" fmla="*/ 74 w 508"/>
              <a:gd name="T5" fmla="*/ 186 h 331"/>
              <a:gd name="T6" fmla="*/ 57 w 508"/>
              <a:gd name="T7" fmla="*/ 167 h 331"/>
              <a:gd name="T8" fmla="*/ 70 w 508"/>
              <a:gd name="T9" fmla="*/ 147 h 331"/>
              <a:gd name="T10" fmla="*/ 82 w 508"/>
              <a:gd name="T11" fmla="*/ 145 h 331"/>
              <a:gd name="T12" fmla="*/ 74 w 508"/>
              <a:gd name="T13" fmla="*/ 116 h 331"/>
              <a:gd name="T14" fmla="*/ 83 w 508"/>
              <a:gd name="T15" fmla="*/ 117 h 331"/>
              <a:gd name="T16" fmla="*/ 121 w 508"/>
              <a:gd name="T17" fmla="*/ 78 h 331"/>
              <a:gd name="T18" fmla="*/ 118 w 508"/>
              <a:gd name="T19" fmla="*/ 50 h 331"/>
              <a:gd name="T20" fmla="*/ 111 w 508"/>
              <a:gd name="T21" fmla="*/ 22 h 331"/>
              <a:gd name="T22" fmla="*/ 177 w 508"/>
              <a:gd name="T23" fmla="*/ 0 h 331"/>
              <a:gd name="T24" fmla="*/ 203 w 508"/>
              <a:gd name="T25" fmla="*/ 50 h 331"/>
              <a:gd name="T26" fmla="*/ 220 w 508"/>
              <a:gd name="T27" fmla="*/ 74 h 331"/>
              <a:gd name="T28" fmla="*/ 230 w 508"/>
              <a:gd name="T29" fmla="*/ 99 h 331"/>
              <a:gd name="T30" fmla="*/ 243 w 508"/>
              <a:gd name="T31" fmla="*/ 94 h 331"/>
              <a:gd name="T32" fmla="*/ 255 w 508"/>
              <a:gd name="T33" fmla="*/ 99 h 331"/>
              <a:gd name="T34" fmla="*/ 239 w 508"/>
              <a:gd name="T35" fmla="*/ 115 h 331"/>
              <a:gd name="T36" fmla="*/ 250 w 508"/>
              <a:gd name="T37" fmla="*/ 122 h 331"/>
              <a:gd name="T38" fmla="*/ 259 w 508"/>
              <a:gd name="T39" fmla="*/ 111 h 331"/>
              <a:gd name="T40" fmla="*/ 257 w 508"/>
              <a:gd name="T41" fmla="*/ 120 h 331"/>
              <a:gd name="T42" fmla="*/ 280 w 508"/>
              <a:gd name="T43" fmla="*/ 120 h 331"/>
              <a:gd name="T44" fmla="*/ 290 w 508"/>
              <a:gd name="T45" fmla="*/ 94 h 331"/>
              <a:gd name="T46" fmla="*/ 293 w 508"/>
              <a:gd name="T47" fmla="*/ 70 h 331"/>
              <a:gd name="T48" fmla="*/ 281 w 508"/>
              <a:gd name="T49" fmla="*/ 55 h 331"/>
              <a:gd name="T50" fmla="*/ 286 w 508"/>
              <a:gd name="T51" fmla="*/ 33 h 331"/>
              <a:gd name="T52" fmla="*/ 310 w 508"/>
              <a:gd name="T53" fmla="*/ 19 h 331"/>
              <a:gd name="T54" fmla="*/ 335 w 508"/>
              <a:gd name="T55" fmla="*/ 89 h 331"/>
              <a:gd name="T56" fmla="*/ 428 w 508"/>
              <a:gd name="T57" fmla="*/ 100 h 331"/>
              <a:gd name="T58" fmla="*/ 446 w 508"/>
              <a:gd name="T59" fmla="*/ 80 h 331"/>
              <a:gd name="T60" fmla="*/ 493 w 508"/>
              <a:gd name="T61" fmla="*/ 62 h 331"/>
              <a:gd name="T62" fmla="*/ 505 w 508"/>
              <a:gd name="T63" fmla="*/ 76 h 331"/>
              <a:gd name="T64" fmla="*/ 453 w 508"/>
              <a:gd name="T65" fmla="*/ 87 h 331"/>
              <a:gd name="T66" fmla="*/ 428 w 508"/>
              <a:gd name="T67" fmla="*/ 107 h 331"/>
              <a:gd name="T68" fmla="*/ 401 w 508"/>
              <a:gd name="T69" fmla="*/ 149 h 331"/>
              <a:gd name="T70" fmla="*/ 368 w 508"/>
              <a:gd name="T71" fmla="*/ 148 h 331"/>
              <a:gd name="T72" fmla="*/ 328 w 508"/>
              <a:gd name="T73" fmla="*/ 149 h 331"/>
              <a:gd name="T74" fmla="*/ 294 w 508"/>
              <a:gd name="T75" fmla="*/ 152 h 331"/>
              <a:gd name="T76" fmla="*/ 285 w 508"/>
              <a:gd name="T77" fmla="*/ 186 h 331"/>
              <a:gd name="T78" fmla="*/ 220 w 508"/>
              <a:gd name="T79" fmla="*/ 226 h 331"/>
              <a:gd name="T80" fmla="*/ 225 w 508"/>
              <a:gd name="T81" fmla="*/ 252 h 331"/>
              <a:gd name="T82" fmla="*/ 216 w 508"/>
              <a:gd name="T83" fmla="*/ 271 h 331"/>
              <a:gd name="T84" fmla="*/ 214 w 508"/>
              <a:gd name="T85" fmla="*/ 275 h 331"/>
              <a:gd name="T86" fmla="*/ 202 w 508"/>
              <a:gd name="T87" fmla="*/ 298 h 331"/>
              <a:gd name="T88" fmla="*/ 190 w 508"/>
              <a:gd name="T89" fmla="*/ 325 h 331"/>
              <a:gd name="T90" fmla="*/ 178 w 508"/>
              <a:gd name="T91" fmla="*/ 321 h 331"/>
              <a:gd name="T92" fmla="*/ 186 w 508"/>
              <a:gd name="T93" fmla="*/ 323 h 331"/>
              <a:gd name="T94" fmla="*/ 178 w 508"/>
              <a:gd name="T95" fmla="*/ 312 h 331"/>
              <a:gd name="T96" fmla="*/ 175 w 508"/>
              <a:gd name="T97" fmla="*/ 306 h 331"/>
              <a:gd name="T98" fmla="*/ 177 w 508"/>
              <a:gd name="T99" fmla="*/ 294 h 331"/>
              <a:gd name="T100" fmla="*/ 166 w 508"/>
              <a:gd name="T101" fmla="*/ 306 h 331"/>
              <a:gd name="T102" fmla="*/ 155 w 508"/>
              <a:gd name="T103" fmla="*/ 295 h 331"/>
              <a:gd name="T104" fmla="*/ 159 w 508"/>
              <a:gd name="T105" fmla="*/ 293 h 331"/>
              <a:gd name="T106" fmla="*/ 168 w 508"/>
              <a:gd name="T107" fmla="*/ 286 h 331"/>
              <a:gd name="T108" fmla="*/ 186 w 508"/>
              <a:gd name="T109" fmla="*/ 275 h 331"/>
              <a:gd name="T110" fmla="*/ 168 w 508"/>
              <a:gd name="T111" fmla="*/ 279 h 331"/>
              <a:gd name="T112" fmla="*/ 156 w 508"/>
              <a:gd name="T113" fmla="*/ 277 h 331"/>
              <a:gd name="T114" fmla="*/ 146 w 508"/>
              <a:gd name="T115" fmla="*/ 261 h 331"/>
              <a:gd name="T116" fmla="*/ 146 w 508"/>
              <a:gd name="T117" fmla="*/ 236 h 331"/>
              <a:gd name="T118" fmla="*/ 131 w 508"/>
              <a:gd name="T119" fmla="*/ 223 h 331"/>
              <a:gd name="T120" fmla="*/ 50 w 508"/>
              <a:gd name="T121" fmla="*/ 265 h 331"/>
              <a:gd name="T122" fmla="*/ 56 w 508"/>
              <a:gd name="T123" fmla="*/ 285 h 331"/>
              <a:gd name="T124" fmla="*/ 80 w 508"/>
              <a:gd name="T125" fmla="*/ 189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08" h="331">
                <a:moveTo>
                  <a:pt x="0" y="273"/>
                </a:moveTo>
                <a:lnTo>
                  <a:pt x="1" y="273"/>
                </a:lnTo>
                <a:lnTo>
                  <a:pt x="2" y="270"/>
                </a:lnTo>
                <a:lnTo>
                  <a:pt x="4" y="269"/>
                </a:lnTo>
                <a:lnTo>
                  <a:pt x="6" y="268"/>
                </a:lnTo>
                <a:lnTo>
                  <a:pt x="9" y="266"/>
                </a:lnTo>
                <a:lnTo>
                  <a:pt x="10" y="264"/>
                </a:lnTo>
                <a:lnTo>
                  <a:pt x="21" y="258"/>
                </a:lnTo>
                <a:lnTo>
                  <a:pt x="23" y="256"/>
                </a:lnTo>
                <a:lnTo>
                  <a:pt x="30" y="252"/>
                </a:lnTo>
                <a:lnTo>
                  <a:pt x="34" y="248"/>
                </a:lnTo>
                <a:lnTo>
                  <a:pt x="35" y="246"/>
                </a:lnTo>
                <a:lnTo>
                  <a:pt x="36" y="245"/>
                </a:lnTo>
                <a:lnTo>
                  <a:pt x="37" y="243"/>
                </a:lnTo>
                <a:lnTo>
                  <a:pt x="37" y="242"/>
                </a:lnTo>
                <a:lnTo>
                  <a:pt x="39" y="241"/>
                </a:lnTo>
                <a:lnTo>
                  <a:pt x="40" y="240"/>
                </a:lnTo>
                <a:lnTo>
                  <a:pt x="40" y="239"/>
                </a:lnTo>
                <a:lnTo>
                  <a:pt x="41" y="236"/>
                </a:lnTo>
                <a:lnTo>
                  <a:pt x="41" y="235"/>
                </a:lnTo>
                <a:lnTo>
                  <a:pt x="42" y="233"/>
                </a:lnTo>
                <a:lnTo>
                  <a:pt x="42" y="229"/>
                </a:lnTo>
                <a:lnTo>
                  <a:pt x="43" y="227"/>
                </a:lnTo>
                <a:lnTo>
                  <a:pt x="43" y="224"/>
                </a:lnTo>
                <a:lnTo>
                  <a:pt x="43" y="221"/>
                </a:lnTo>
                <a:lnTo>
                  <a:pt x="43" y="219"/>
                </a:lnTo>
                <a:lnTo>
                  <a:pt x="42" y="218"/>
                </a:lnTo>
                <a:lnTo>
                  <a:pt x="42" y="217"/>
                </a:lnTo>
                <a:lnTo>
                  <a:pt x="42" y="215"/>
                </a:lnTo>
                <a:lnTo>
                  <a:pt x="41" y="212"/>
                </a:lnTo>
                <a:lnTo>
                  <a:pt x="41" y="211"/>
                </a:lnTo>
                <a:lnTo>
                  <a:pt x="41" y="210"/>
                </a:lnTo>
                <a:lnTo>
                  <a:pt x="40" y="206"/>
                </a:lnTo>
                <a:lnTo>
                  <a:pt x="41" y="206"/>
                </a:lnTo>
                <a:lnTo>
                  <a:pt x="43" y="206"/>
                </a:lnTo>
                <a:lnTo>
                  <a:pt x="44" y="206"/>
                </a:lnTo>
                <a:lnTo>
                  <a:pt x="44" y="210"/>
                </a:lnTo>
                <a:lnTo>
                  <a:pt x="44" y="211"/>
                </a:lnTo>
                <a:lnTo>
                  <a:pt x="44" y="212"/>
                </a:lnTo>
                <a:lnTo>
                  <a:pt x="45" y="212"/>
                </a:lnTo>
                <a:lnTo>
                  <a:pt x="48" y="212"/>
                </a:lnTo>
                <a:lnTo>
                  <a:pt x="57" y="211"/>
                </a:lnTo>
                <a:lnTo>
                  <a:pt x="57" y="212"/>
                </a:lnTo>
                <a:lnTo>
                  <a:pt x="57" y="236"/>
                </a:lnTo>
                <a:lnTo>
                  <a:pt x="84" y="235"/>
                </a:lnTo>
                <a:lnTo>
                  <a:pt x="84" y="228"/>
                </a:lnTo>
                <a:lnTo>
                  <a:pt x="87" y="228"/>
                </a:lnTo>
                <a:lnTo>
                  <a:pt x="92" y="228"/>
                </a:lnTo>
                <a:lnTo>
                  <a:pt x="96" y="228"/>
                </a:lnTo>
                <a:lnTo>
                  <a:pt x="96" y="210"/>
                </a:lnTo>
                <a:lnTo>
                  <a:pt x="84" y="210"/>
                </a:lnTo>
                <a:lnTo>
                  <a:pt x="84" y="212"/>
                </a:lnTo>
                <a:lnTo>
                  <a:pt x="84" y="215"/>
                </a:lnTo>
                <a:lnTo>
                  <a:pt x="84" y="216"/>
                </a:lnTo>
                <a:lnTo>
                  <a:pt x="78" y="216"/>
                </a:lnTo>
                <a:lnTo>
                  <a:pt x="78" y="212"/>
                </a:lnTo>
                <a:lnTo>
                  <a:pt x="78" y="211"/>
                </a:lnTo>
                <a:lnTo>
                  <a:pt x="69" y="211"/>
                </a:lnTo>
                <a:lnTo>
                  <a:pt x="69" y="201"/>
                </a:lnTo>
                <a:lnTo>
                  <a:pt x="69" y="200"/>
                </a:lnTo>
                <a:lnTo>
                  <a:pt x="69" y="199"/>
                </a:lnTo>
                <a:lnTo>
                  <a:pt x="77" y="199"/>
                </a:lnTo>
                <a:lnTo>
                  <a:pt x="77" y="187"/>
                </a:lnTo>
                <a:lnTo>
                  <a:pt x="77" y="186"/>
                </a:lnTo>
                <a:lnTo>
                  <a:pt x="76" y="186"/>
                </a:lnTo>
                <a:lnTo>
                  <a:pt x="74" y="186"/>
                </a:lnTo>
                <a:lnTo>
                  <a:pt x="73" y="186"/>
                </a:lnTo>
                <a:lnTo>
                  <a:pt x="69" y="187"/>
                </a:lnTo>
                <a:lnTo>
                  <a:pt x="68" y="187"/>
                </a:lnTo>
                <a:lnTo>
                  <a:pt x="66" y="187"/>
                </a:lnTo>
                <a:lnTo>
                  <a:pt x="65" y="187"/>
                </a:lnTo>
                <a:lnTo>
                  <a:pt x="65" y="186"/>
                </a:lnTo>
                <a:lnTo>
                  <a:pt x="65" y="181"/>
                </a:lnTo>
                <a:lnTo>
                  <a:pt x="61" y="181"/>
                </a:lnTo>
                <a:lnTo>
                  <a:pt x="61" y="182"/>
                </a:lnTo>
                <a:lnTo>
                  <a:pt x="61" y="187"/>
                </a:lnTo>
                <a:lnTo>
                  <a:pt x="60" y="187"/>
                </a:lnTo>
                <a:lnTo>
                  <a:pt x="59" y="187"/>
                </a:lnTo>
                <a:lnTo>
                  <a:pt x="57" y="187"/>
                </a:lnTo>
                <a:lnTo>
                  <a:pt x="57" y="186"/>
                </a:lnTo>
                <a:lnTo>
                  <a:pt x="57" y="184"/>
                </a:lnTo>
                <a:lnTo>
                  <a:pt x="57" y="177"/>
                </a:lnTo>
                <a:lnTo>
                  <a:pt x="57" y="175"/>
                </a:lnTo>
                <a:lnTo>
                  <a:pt x="57" y="173"/>
                </a:lnTo>
                <a:lnTo>
                  <a:pt x="57" y="172"/>
                </a:lnTo>
                <a:lnTo>
                  <a:pt x="57" y="169"/>
                </a:lnTo>
                <a:lnTo>
                  <a:pt x="57" y="168"/>
                </a:lnTo>
                <a:lnTo>
                  <a:pt x="57" y="167"/>
                </a:lnTo>
                <a:lnTo>
                  <a:pt x="52" y="167"/>
                </a:lnTo>
                <a:lnTo>
                  <a:pt x="52" y="162"/>
                </a:lnTo>
                <a:lnTo>
                  <a:pt x="53" y="162"/>
                </a:lnTo>
                <a:lnTo>
                  <a:pt x="57" y="162"/>
                </a:lnTo>
                <a:lnTo>
                  <a:pt x="57" y="161"/>
                </a:lnTo>
                <a:lnTo>
                  <a:pt x="57" y="150"/>
                </a:lnTo>
                <a:lnTo>
                  <a:pt x="57" y="147"/>
                </a:lnTo>
                <a:lnTo>
                  <a:pt x="57" y="145"/>
                </a:lnTo>
                <a:lnTo>
                  <a:pt x="57" y="142"/>
                </a:lnTo>
                <a:lnTo>
                  <a:pt x="57" y="140"/>
                </a:lnTo>
                <a:lnTo>
                  <a:pt x="57" y="135"/>
                </a:lnTo>
                <a:lnTo>
                  <a:pt x="57" y="134"/>
                </a:lnTo>
                <a:lnTo>
                  <a:pt x="61" y="134"/>
                </a:lnTo>
                <a:lnTo>
                  <a:pt x="62" y="135"/>
                </a:lnTo>
                <a:lnTo>
                  <a:pt x="64" y="139"/>
                </a:lnTo>
                <a:lnTo>
                  <a:pt x="65" y="140"/>
                </a:lnTo>
                <a:lnTo>
                  <a:pt x="65" y="141"/>
                </a:lnTo>
                <a:lnTo>
                  <a:pt x="66" y="142"/>
                </a:lnTo>
                <a:lnTo>
                  <a:pt x="67" y="143"/>
                </a:lnTo>
                <a:lnTo>
                  <a:pt x="67" y="144"/>
                </a:lnTo>
                <a:lnTo>
                  <a:pt x="69" y="147"/>
                </a:lnTo>
                <a:lnTo>
                  <a:pt x="70" y="147"/>
                </a:lnTo>
                <a:lnTo>
                  <a:pt x="71" y="148"/>
                </a:lnTo>
                <a:lnTo>
                  <a:pt x="74" y="149"/>
                </a:lnTo>
                <a:lnTo>
                  <a:pt x="75" y="149"/>
                </a:lnTo>
                <a:lnTo>
                  <a:pt x="75" y="150"/>
                </a:lnTo>
                <a:lnTo>
                  <a:pt x="76" y="150"/>
                </a:lnTo>
                <a:lnTo>
                  <a:pt x="76" y="149"/>
                </a:lnTo>
                <a:lnTo>
                  <a:pt x="76" y="144"/>
                </a:lnTo>
                <a:lnTo>
                  <a:pt x="77" y="144"/>
                </a:lnTo>
                <a:lnTo>
                  <a:pt x="77" y="150"/>
                </a:lnTo>
                <a:lnTo>
                  <a:pt x="78" y="150"/>
                </a:lnTo>
                <a:lnTo>
                  <a:pt x="79" y="151"/>
                </a:lnTo>
                <a:lnTo>
                  <a:pt x="82" y="151"/>
                </a:lnTo>
                <a:lnTo>
                  <a:pt x="83" y="151"/>
                </a:lnTo>
                <a:lnTo>
                  <a:pt x="84" y="151"/>
                </a:lnTo>
                <a:lnTo>
                  <a:pt x="86" y="151"/>
                </a:lnTo>
                <a:lnTo>
                  <a:pt x="87" y="151"/>
                </a:lnTo>
                <a:lnTo>
                  <a:pt x="87" y="150"/>
                </a:lnTo>
                <a:lnTo>
                  <a:pt x="87" y="149"/>
                </a:lnTo>
                <a:lnTo>
                  <a:pt x="88" y="149"/>
                </a:lnTo>
                <a:lnTo>
                  <a:pt x="86" y="144"/>
                </a:lnTo>
                <a:lnTo>
                  <a:pt x="83" y="145"/>
                </a:lnTo>
                <a:lnTo>
                  <a:pt x="82" y="145"/>
                </a:lnTo>
                <a:lnTo>
                  <a:pt x="82" y="144"/>
                </a:lnTo>
                <a:lnTo>
                  <a:pt x="80" y="142"/>
                </a:lnTo>
                <a:lnTo>
                  <a:pt x="80" y="140"/>
                </a:lnTo>
                <a:lnTo>
                  <a:pt x="79" y="137"/>
                </a:lnTo>
                <a:lnTo>
                  <a:pt x="79" y="136"/>
                </a:lnTo>
                <a:lnTo>
                  <a:pt x="79" y="135"/>
                </a:lnTo>
                <a:lnTo>
                  <a:pt x="78" y="133"/>
                </a:lnTo>
                <a:lnTo>
                  <a:pt x="78" y="132"/>
                </a:lnTo>
                <a:lnTo>
                  <a:pt x="78" y="131"/>
                </a:lnTo>
                <a:lnTo>
                  <a:pt x="78" y="130"/>
                </a:lnTo>
                <a:lnTo>
                  <a:pt x="78" y="128"/>
                </a:lnTo>
                <a:lnTo>
                  <a:pt x="78" y="126"/>
                </a:lnTo>
                <a:lnTo>
                  <a:pt x="78" y="125"/>
                </a:lnTo>
                <a:lnTo>
                  <a:pt x="79" y="124"/>
                </a:lnTo>
                <a:lnTo>
                  <a:pt x="79" y="122"/>
                </a:lnTo>
                <a:lnTo>
                  <a:pt x="79" y="119"/>
                </a:lnTo>
                <a:lnTo>
                  <a:pt x="76" y="119"/>
                </a:lnTo>
                <a:lnTo>
                  <a:pt x="75" y="119"/>
                </a:lnTo>
                <a:lnTo>
                  <a:pt x="74" y="118"/>
                </a:lnTo>
                <a:lnTo>
                  <a:pt x="74" y="117"/>
                </a:lnTo>
                <a:lnTo>
                  <a:pt x="73" y="116"/>
                </a:lnTo>
                <a:lnTo>
                  <a:pt x="74" y="116"/>
                </a:lnTo>
                <a:lnTo>
                  <a:pt x="74" y="115"/>
                </a:lnTo>
                <a:lnTo>
                  <a:pt x="74" y="112"/>
                </a:lnTo>
                <a:lnTo>
                  <a:pt x="73" y="112"/>
                </a:lnTo>
                <a:lnTo>
                  <a:pt x="71" y="112"/>
                </a:lnTo>
                <a:lnTo>
                  <a:pt x="70" y="112"/>
                </a:lnTo>
                <a:lnTo>
                  <a:pt x="70" y="111"/>
                </a:lnTo>
                <a:lnTo>
                  <a:pt x="69" y="110"/>
                </a:lnTo>
                <a:lnTo>
                  <a:pt x="68" y="109"/>
                </a:lnTo>
                <a:lnTo>
                  <a:pt x="68" y="100"/>
                </a:lnTo>
                <a:lnTo>
                  <a:pt x="70" y="100"/>
                </a:lnTo>
                <a:lnTo>
                  <a:pt x="73" y="100"/>
                </a:lnTo>
                <a:lnTo>
                  <a:pt x="76" y="100"/>
                </a:lnTo>
                <a:lnTo>
                  <a:pt x="76" y="102"/>
                </a:lnTo>
                <a:lnTo>
                  <a:pt x="76" y="106"/>
                </a:lnTo>
                <a:lnTo>
                  <a:pt x="76" y="110"/>
                </a:lnTo>
                <a:lnTo>
                  <a:pt x="76" y="112"/>
                </a:lnTo>
                <a:lnTo>
                  <a:pt x="77" y="112"/>
                </a:lnTo>
                <a:lnTo>
                  <a:pt x="80" y="112"/>
                </a:lnTo>
                <a:lnTo>
                  <a:pt x="80" y="116"/>
                </a:lnTo>
                <a:lnTo>
                  <a:pt x="80" y="117"/>
                </a:lnTo>
                <a:lnTo>
                  <a:pt x="82" y="117"/>
                </a:lnTo>
                <a:lnTo>
                  <a:pt x="83" y="117"/>
                </a:lnTo>
                <a:lnTo>
                  <a:pt x="84" y="117"/>
                </a:lnTo>
                <a:lnTo>
                  <a:pt x="85" y="117"/>
                </a:lnTo>
                <a:lnTo>
                  <a:pt x="85" y="120"/>
                </a:lnTo>
                <a:lnTo>
                  <a:pt x="85" y="124"/>
                </a:lnTo>
                <a:lnTo>
                  <a:pt x="96" y="124"/>
                </a:lnTo>
                <a:lnTo>
                  <a:pt x="95" y="111"/>
                </a:lnTo>
                <a:lnTo>
                  <a:pt x="96" y="111"/>
                </a:lnTo>
                <a:lnTo>
                  <a:pt x="101" y="111"/>
                </a:lnTo>
                <a:lnTo>
                  <a:pt x="108" y="111"/>
                </a:lnTo>
                <a:lnTo>
                  <a:pt x="108" y="102"/>
                </a:lnTo>
                <a:lnTo>
                  <a:pt x="108" y="87"/>
                </a:lnTo>
                <a:lnTo>
                  <a:pt x="110" y="87"/>
                </a:lnTo>
                <a:lnTo>
                  <a:pt x="110" y="86"/>
                </a:lnTo>
                <a:lnTo>
                  <a:pt x="110" y="85"/>
                </a:lnTo>
                <a:lnTo>
                  <a:pt x="111" y="85"/>
                </a:lnTo>
                <a:lnTo>
                  <a:pt x="111" y="84"/>
                </a:lnTo>
                <a:lnTo>
                  <a:pt x="112" y="84"/>
                </a:lnTo>
                <a:lnTo>
                  <a:pt x="113" y="83"/>
                </a:lnTo>
                <a:lnTo>
                  <a:pt x="114" y="83"/>
                </a:lnTo>
                <a:lnTo>
                  <a:pt x="117" y="82"/>
                </a:lnTo>
                <a:lnTo>
                  <a:pt x="119" y="80"/>
                </a:lnTo>
                <a:lnTo>
                  <a:pt x="121" y="78"/>
                </a:lnTo>
                <a:lnTo>
                  <a:pt x="122" y="77"/>
                </a:lnTo>
                <a:lnTo>
                  <a:pt x="123" y="76"/>
                </a:lnTo>
                <a:lnTo>
                  <a:pt x="126" y="75"/>
                </a:lnTo>
                <a:lnTo>
                  <a:pt x="126" y="74"/>
                </a:lnTo>
                <a:lnTo>
                  <a:pt x="126" y="73"/>
                </a:lnTo>
                <a:lnTo>
                  <a:pt x="127" y="72"/>
                </a:lnTo>
                <a:lnTo>
                  <a:pt x="127" y="67"/>
                </a:lnTo>
                <a:lnTo>
                  <a:pt x="127" y="66"/>
                </a:lnTo>
                <a:lnTo>
                  <a:pt x="127" y="65"/>
                </a:lnTo>
                <a:lnTo>
                  <a:pt x="127" y="62"/>
                </a:lnTo>
                <a:lnTo>
                  <a:pt x="127" y="59"/>
                </a:lnTo>
                <a:lnTo>
                  <a:pt x="126" y="58"/>
                </a:lnTo>
                <a:lnTo>
                  <a:pt x="126" y="57"/>
                </a:lnTo>
                <a:lnTo>
                  <a:pt x="125" y="55"/>
                </a:lnTo>
                <a:lnTo>
                  <a:pt x="125" y="53"/>
                </a:lnTo>
                <a:lnTo>
                  <a:pt x="123" y="53"/>
                </a:lnTo>
                <a:lnTo>
                  <a:pt x="122" y="53"/>
                </a:lnTo>
                <a:lnTo>
                  <a:pt x="120" y="53"/>
                </a:lnTo>
                <a:lnTo>
                  <a:pt x="119" y="53"/>
                </a:lnTo>
                <a:lnTo>
                  <a:pt x="119" y="52"/>
                </a:lnTo>
                <a:lnTo>
                  <a:pt x="119" y="51"/>
                </a:lnTo>
                <a:lnTo>
                  <a:pt x="118" y="50"/>
                </a:lnTo>
                <a:lnTo>
                  <a:pt x="119" y="48"/>
                </a:lnTo>
                <a:lnTo>
                  <a:pt x="119" y="47"/>
                </a:lnTo>
                <a:lnTo>
                  <a:pt x="119" y="45"/>
                </a:lnTo>
                <a:lnTo>
                  <a:pt x="119" y="44"/>
                </a:lnTo>
                <a:lnTo>
                  <a:pt x="120" y="43"/>
                </a:lnTo>
                <a:lnTo>
                  <a:pt x="120" y="42"/>
                </a:lnTo>
                <a:lnTo>
                  <a:pt x="119" y="40"/>
                </a:lnTo>
                <a:lnTo>
                  <a:pt x="119" y="38"/>
                </a:lnTo>
                <a:lnTo>
                  <a:pt x="118" y="35"/>
                </a:lnTo>
                <a:lnTo>
                  <a:pt x="117" y="35"/>
                </a:lnTo>
                <a:lnTo>
                  <a:pt x="116" y="34"/>
                </a:lnTo>
                <a:lnTo>
                  <a:pt x="116" y="33"/>
                </a:lnTo>
                <a:lnTo>
                  <a:pt x="114" y="33"/>
                </a:lnTo>
                <a:lnTo>
                  <a:pt x="114" y="32"/>
                </a:lnTo>
                <a:lnTo>
                  <a:pt x="114" y="31"/>
                </a:lnTo>
                <a:lnTo>
                  <a:pt x="113" y="30"/>
                </a:lnTo>
                <a:lnTo>
                  <a:pt x="113" y="27"/>
                </a:lnTo>
                <a:lnTo>
                  <a:pt x="113" y="26"/>
                </a:lnTo>
                <a:lnTo>
                  <a:pt x="112" y="26"/>
                </a:lnTo>
                <a:lnTo>
                  <a:pt x="111" y="24"/>
                </a:lnTo>
                <a:lnTo>
                  <a:pt x="111" y="23"/>
                </a:lnTo>
                <a:lnTo>
                  <a:pt x="111" y="22"/>
                </a:lnTo>
                <a:lnTo>
                  <a:pt x="111" y="20"/>
                </a:lnTo>
                <a:lnTo>
                  <a:pt x="110" y="18"/>
                </a:lnTo>
                <a:lnTo>
                  <a:pt x="110" y="15"/>
                </a:lnTo>
                <a:lnTo>
                  <a:pt x="122" y="15"/>
                </a:lnTo>
                <a:lnTo>
                  <a:pt x="122" y="6"/>
                </a:lnTo>
                <a:lnTo>
                  <a:pt x="125" y="6"/>
                </a:lnTo>
                <a:lnTo>
                  <a:pt x="127" y="6"/>
                </a:lnTo>
                <a:lnTo>
                  <a:pt x="128" y="6"/>
                </a:lnTo>
                <a:lnTo>
                  <a:pt x="129" y="7"/>
                </a:lnTo>
                <a:lnTo>
                  <a:pt x="130" y="7"/>
                </a:lnTo>
                <a:lnTo>
                  <a:pt x="133" y="8"/>
                </a:lnTo>
                <a:lnTo>
                  <a:pt x="134" y="9"/>
                </a:lnTo>
                <a:lnTo>
                  <a:pt x="136" y="10"/>
                </a:lnTo>
                <a:lnTo>
                  <a:pt x="136" y="9"/>
                </a:lnTo>
                <a:lnTo>
                  <a:pt x="137" y="8"/>
                </a:lnTo>
                <a:lnTo>
                  <a:pt x="137" y="0"/>
                </a:lnTo>
                <a:lnTo>
                  <a:pt x="140" y="0"/>
                </a:lnTo>
                <a:lnTo>
                  <a:pt x="144" y="0"/>
                </a:lnTo>
                <a:lnTo>
                  <a:pt x="145" y="0"/>
                </a:lnTo>
                <a:lnTo>
                  <a:pt x="152" y="0"/>
                </a:lnTo>
                <a:lnTo>
                  <a:pt x="170" y="0"/>
                </a:lnTo>
                <a:lnTo>
                  <a:pt x="177" y="0"/>
                </a:lnTo>
                <a:lnTo>
                  <a:pt x="178" y="0"/>
                </a:lnTo>
                <a:lnTo>
                  <a:pt x="181" y="0"/>
                </a:lnTo>
                <a:lnTo>
                  <a:pt x="182" y="0"/>
                </a:lnTo>
                <a:lnTo>
                  <a:pt x="182" y="10"/>
                </a:lnTo>
                <a:lnTo>
                  <a:pt x="182" y="17"/>
                </a:lnTo>
                <a:lnTo>
                  <a:pt x="182" y="20"/>
                </a:lnTo>
                <a:lnTo>
                  <a:pt x="182" y="22"/>
                </a:lnTo>
                <a:lnTo>
                  <a:pt x="182" y="24"/>
                </a:lnTo>
                <a:lnTo>
                  <a:pt x="182" y="25"/>
                </a:lnTo>
                <a:lnTo>
                  <a:pt x="182" y="28"/>
                </a:lnTo>
                <a:lnTo>
                  <a:pt x="182" y="30"/>
                </a:lnTo>
                <a:lnTo>
                  <a:pt x="182" y="33"/>
                </a:lnTo>
                <a:lnTo>
                  <a:pt x="182" y="34"/>
                </a:lnTo>
                <a:lnTo>
                  <a:pt x="182" y="38"/>
                </a:lnTo>
                <a:lnTo>
                  <a:pt x="182" y="45"/>
                </a:lnTo>
                <a:lnTo>
                  <a:pt x="182" y="50"/>
                </a:lnTo>
                <a:lnTo>
                  <a:pt x="183" y="50"/>
                </a:lnTo>
                <a:lnTo>
                  <a:pt x="188" y="50"/>
                </a:lnTo>
                <a:lnTo>
                  <a:pt x="190" y="50"/>
                </a:lnTo>
                <a:lnTo>
                  <a:pt x="194" y="50"/>
                </a:lnTo>
                <a:lnTo>
                  <a:pt x="202" y="50"/>
                </a:lnTo>
                <a:lnTo>
                  <a:pt x="203" y="50"/>
                </a:lnTo>
                <a:lnTo>
                  <a:pt x="204" y="50"/>
                </a:lnTo>
                <a:lnTo>
                  <a:pt x="206" y="50"/>
                </a:lnTo>
                <a:lnTo>
                  <a:pt x="218" y="50"/>
                </a:lnTo>
                <a:lnTo>
                  <a:pt x="218" y="59"/>
                </a:lnTo>
                <a:lnTo>
                  <a:pt x="218" y="61"/>
                </a:lnTo>
                <a:lnTo>
                  <a:pt x="218" y="64"/>
                </a:lnTo>
                <a:lnTo>
                  <a:pt x="218" y="65"/>
                </a:lnTo>
                <a:lnTo>
                  <a:pt x="217" y="65"/>
                </a:lnTo>
                <a:lnTo>
                  <a:pt x="214" y="65"/>
                </a:lnTo>
                <a:lnTo>
                  <a:pt x="209" y="65"/>
                </a:lnTo>
                <a:lnTo>
                  <a:pt x="207" y="65"/>
                </a:lnTo>
                <a:lnTo>
                  <a:pt x="206" y="65"/>
                </a:lnTo>
                <a:lnTo>
                  <a:pt x="206" y="66"/>
                </a:lnTo>
                <a:lnTo>
                  <a:pt x="206" y="68"/>
                </a:lnTo>
                <a:lnTo>
                  <a:pt x="206" y="69"/>
                </a:lnTo>
                <a:lnTo>
                  <a:pt x="207" y="72"/>
                </a:lnTo>
                <a:lnTo>
                  <a:pt x="211" y="72"/>
                </a:lnTo>
                <a:lnTo>
                  <a:pt x="211" y="74"/>
                </a:lnTo>
                <a:lnTo>
                  <a:pt x="211" y="75"/>
                </a:lnTo>
                <a:lnTo>
                  <a:pt x="215" y="75"/>
                </a:lnTo>
                <a:lnTo>
                  <a:pt x="217" y="74"/>
                </a:lnTo>
                <a:lnTo>
                  <a:pt x="220" y="74"/>
                </a:lnTo>
                <a:lnTo>
                  <a:pt x="220" y="75"/>
                </a:lnTo>
                <a:lnTo>
                  <a:pt x="220" y="83"/>
                </a:lnTo>
                <a:lnTo>
                  <a:pt x="221" y="83"/>
                </a:lnTo>
                <a:lnTo>
                  <a:pt x="222" y="83"/>
                </a:lnTo>
                <a:lnTo>
                  <a:pt x="222" y="84"/>
                </a:lnTo>
                <a:lnTo>
                  <a:pt x="222" y="85"/>
                </a:lnTo>
                <a:lnTo>
                  <a:pt x="222" y="87"/>
                </a:lnTo>
                <a:lnTo>
                  <a:pt x="223" y="87"/>
                </a:lnTo>
                <a:lnTo>
                  <a:pt x="223" y="95"/>
                </a:lnTo>
                <a:lnTo>
                  <a:pt x="223" y="99"/>
                </a:lnTo>
                <a:lnTo>
                  <a:pt x="224" y="99"/>
                </a:lnTo>
                <a:lnTo>
                  <a:pt x="225" y="99"/>
                </a:lnTo>
                <a:lnTo>
                  <a:pt x="226" y="99"/>
                </a:lnTo>
                <a:lnTo>
                  <a:pt x="228" y="99"/>
                </a:lnTo>
                <a:lnTo>
                  <a:pt x="228" y="100"/>
                </a:lnTo>
                <a:lnTo>
                  <a:pt x="228" y="101"/>
                </a:lnTo>
                <a:lnTo>
                  <a:pt x="226" y="101"/>
                </a:lnTo>
                <a:lnTo>
                  <a:pt x="226" y="102"/>
                </a:lnTo>
                <a:lnTo>
                  <a:pt x="228" y="102"/>
                </a:lnTo>
                <a:lnTo>
                  <a:pt x="228" y="100"/>
                </a:lnTo>
                <a:lnTo>
                  <a:pt x="228" y="99"/>
                </a:lnTo>
                <a:lnTo>
                  <a:pt x="230" y="99"/>
                </a:lnTo>
                <a:lnTo>
                  <a:pt x="230" y="100"/>
                </a:lnTo>
                <a:lnTo>
                  <a:pt x="230" y="102"/>
                </a:lnTo>
                <a:lnTo>
                  <a:pt x="231" y="102"/>
                </a:lnTo>
                <a:lnTo>
                  <a:pt x="231" y="100"/>
                </a:lnTo>
                <a:lnTo>
                  <a:pt x="231" y="99"/>
                </a:lnTo>
                <a:lnTo>
                  <a:pt x="232" y="99"/>
                </a:lnTo>
                <a:lnTo>
                  <a:pt x="233" y="99"/>
                </a:lnTo>
                <a:lnTo>
                  <a:pt x="234" y="99"/>
                </a:lnTo>
                <a:lnTo>
                  <a:pt x="235" y="99"/>
                </a:lnTo>
                <a:lnTo>
                  <a:pt x="237" y="99"/>
                </a:lnTo>
                <a:lnTo>
                  <a:pt x="238" y="99"/>
                </a:lnTo>
                <a:lnTo>
                  <a:pt x="238" y="92"/>
                </a:lnTo>
                <a:lnTo>
                  <a:pt x="238" y="89"/>
                </a:lnTo>
                <a:lnTo>
                  <a:pt x="238" y="86"/>
                </a:lnTo>
                <a:lnTo>
                  <a:pt x="239" y="86"/>
                </a:lnTo>
                <a:lnTo>
                  <a:pt x="240" y="86"/>
                </a:lnTo>
                <a:lnTo>
                  <a:pt x="240" y="91"/>
                </a:lnTo>
                <a:lnTo>
                  <a:pt x="241" y="91"/>
                </a:lnTo>
                <a:lnTo>
                  <a:pt x="243" y="91"/>
                </a:lnTo>
                <a:lnTo>
                  <a:pt x="243" y="92"/>
                </a:lnTo>
                <a:lnTo>
                  <a:pt x="243" y="93"/>
                </a:lnTo>
                <a:lnTo>
                  <a:pt x="243" y="94"/>
                </a:lnTo>
                <a:lnTo>
                  <a:pt x="243" y="97"/>
                </a:lnTo>
                <a:lnTo>
                  <a:pt x="243" y="98"/>
                </a:lnTo>
                <a:lnTo>
                  <a:pt x="243" y="99"/>
                </a:lnTo>
                <a:lnTo>
                  <a:pt x="245" y="99"/>
                </a:lnTo>
                <a:lnTo>
                  <a:pt x="248" y="99"/>
                </a:lnTo>
                <a:lnTo>
                  <a:pt x="249" y="99"/>
                </a:lnTo>
                <a:lnTo>
                  <a:pt x="252" y="99"/>
                </a:lnTo>
                <a:lnTo>
                  <a:pt x="252" y="98"/>
                </a:lnTo>
                <a:lnTo>
                  <a:pt x="252" y="95"/>
                </a:lnTo>
                <a:lnTo>
                  <a:pt x="256" y="95"/>
                </a:lnTo>
                <a:lnTo>
                  <a:pt x="256" y="93"/>
                </a:lnTo>
                <a:lnTo>
                  <a:pt x="259" y="93"/>
                </a:lnTo>
                <a:lnTo>
                  <a:pt x="261" y="93"/>
                </a:lnTo>
                <a:lnTo>
                  <a:pt x="265" y="93"/>
                </a:lnTo>
                <a:lnTo>
                  <a:pt x="266" y="93"/>
                </a:lnTo>
                <a:lnTo>
                  <a:pt x="267" y="93"/>
                </a:lnTo>
                <a:lnTo>
                  <a:pt x="266" y="99"/>
                </a:lnTo>
                <a:lnTo>
                  <a:pt x="266" y="100"/>
                </a:lnTo>
                <a:lnTo>
                  <a:pt x="265" y="103"/>
                </a:lnTo>
                <a:lnTo>
                  <a:pt x="261" y="103"/>
                </a:lnTo>
                <a:lnTo>
                  <a:pt x="261" y="99"/>
                </a:lnTo>
                <a:lnTo>
                  <a:pt x="255" y="99"/>
                </a:lnTo>
                <a:lnTo>
                  <a:pt x="255" y="100"/>
                </a:lnTo>
                <a:lnTo>
                  <a:pt x="255" y="101"/>
                </a:lnTo>
                <a:lnTo>
                  <a:pt x="255" y="102"/>
                </a:lnTo>
                <a:lnTo>
                  <a:pt x="252" y="102"/>
                </a:lnTo>
                <a:lnTo>
                  <a:pt x="249" y="102"/>
                </a:lnTo>
                <a:lnTo>
                  <a:pt x="249" y="103"/>
                </a:lnTo>
                <a:lnTo>
                  <a:pt x="247" y="103"/>
                </a:lnTo>
                <a:lnTo>
                  <a:pt x="245" y="103"/>
                </a:lnTo>
                <a:lnTo>
                  <a:pt x="243" y="103"/>
                </a:lnTo>
                <a:lnTo>
                  <a:pt x="243" y="106"/>
                </a:lnTo>
                <a:lnTo>
                  <a:pt x="243" y="107"/>
                </a:lnTo>
                <a:lnTo>
                  <a:pt x="243" y="110"/>
                </a:lnTo>
                <a:lnTo>
                  <a:pt x="243" y="111"/>
                </a:lnTo>
                <a:lnTo>
                  <a:pt x="243" y="112"/>
                </a:lnTo>
                <a:lnTo>
                  <a:pt x="243" y="114"/>
                </a:lnTo>
                <a:lnTo>
                  <a:pt x="242" y="114"/>
                </a:lnTo>
                <a:lnTo>
                  <a:pt x="241" y="114"/>
                </a:lnTo>
                <a:lnTo>
                  <a:pt x="241" y="112"/>
                </a:lnTo>
                <a:lnTo>
                  <a:pt x="240" y="112"/>
                </a:lnTo>
                <a:lnTo>
                  <a:pt x="240" y="114"/>
                </a:lnTo>
                <a:lnTo>
                  <a:pt x="240" y="115"/>
                </a:lnTo>
                <a:lnTo>
                  <a:pt x="239" y="115"/>
                </a:lnTo>
                <a:lnTo>
                  <a:pt x="238" y="115"/>
                </a:lnTo>
                <a:lnTo>
                  <a:pt x="238" y="114"/>
                </a:lnTo>
                <a:lnTo>
                  <a:pt x="237" y="114"/>
                </a:lnTo>
                <a:lnTo>
                  <a:pt x="234" y="114"/>
                </a:lnTo>
                <a:lnTo>
                  <a:pt x="234" y="116"/>
                </a:lnTo>
                <a:lnTo>
                  <a:pt x="234" y="117"/>
                </a:lnTo>
                <a:lnTo>
                  <a:pt x="235" y="117"/>
                </a:lnTo>
                <a:lnTo>
                  <a:pt x="234" y="117"/>
                </a:lnTo>
                <a:lnTo>
                  <a:pt x="234" y="118"/>
                </a:lnTo>
                <a:lnTo>
                  <a:pt x="234" y="119"/>
                </a:lnTo>
                <a:lnTo>
                  <a:pt x="234" y="120"/>
                </a:lnTo>
                <a:lnTo>
                  <a:pt x="235" y="120"/>
                </a:lnTo>
                <a:lnTo>
                  <a:pt x="241" y="120"/>
                </a:lnTo>
                <a:lnTo>
                  <a:pt x="240" y="122"/>
                </a:lnTo>
                <a:lnTo>
                  <a:pt x="240" y="124"/>
                </a:lnTo>
                <a:lnTo>
                  <a:pt x="241" y="124"/>
                </a:lnTo>
                <a:lnTo>
                  <a:pt x="243" y="124"/>
                </a:lnTo>
                <a:lnTo>
                  <a:pt x="245" y="124"/>
                </a:lnTo>
                <a:lnTo>
                  <a:pt x="248" y="124"/>
                </a:lnTo>
                <a:lnTo>
                  <a:pt x="250" y="124"/>
                </a:lnTo>
                <a:lnTo>
                  <a:pt x="250" y="123"/>
                </a:lnTo>
                <a:lnTo>
                  <a:pt x="250" y="122"/>
                </a:lnTo>
                <a:lnTo>
                  <a:pt x="250" y="120"/>
                </a:lnTo>
                <a:lnTo>
                  <a:pt x="250" y="119"/>
                </a:lnTo>
                <a:lnTo>
                  <a:pt x="250" y="118"/>
                </a:lnTo>
                <a:lnTo>
                  <a:pt x="249" y="117"/>
                </a:lnTo>
                <a:lnTo>
                  <a:pt x="249" y="116"/>
                </a:lnTo>
                <a:lnTo>
                  <a:pt x="249" y="115"/>
                </a:lnTo>
                <a:lnTo>
                  <a:pt x="249" y="112"/>
                </a:lnTo>
                <a:lnTo>
                  <a:pt x="250" y="112"/>
                </a:lnTo>
                <a:lnTo>
                  <a:pt x="251" y="112"/>
                </a:lnTo>
                <a:lnTo>
                  <a:pt x="251" y="111"/>
                </a:lnTo>
                <a:lnTo>
                  <a:pt x="250" y="111"/>
                </a:lnTo>
                <a:lnTo>
                  <a:pt x="249" y="111"/>
                </a:lnTo>
                <a:lnTo>
                  <a:pt x="249" y="110"/>
                </a:lnTo>
                <a:lnTo>
                  <a:pt x="250" y="110"/>
                </a:lnTo>
                <a:lnTo>
                  <a:pt x="251" y="110"/>
                </a:lnTo>
                <a:lnTo>
                  <a:pt x="251" y="109"/>
                </a:lnTo>
                <a:lnTo>
                  <a:pt x="252" y="109"/>
                </a:lnTo>
                <a:lnTo>
                  <a:pt x="256" y="109"/>
                </a:lnTo>
                <a:lnTo>
                  <a:pt x="256" y="110"/>
                </a:lnTo>
                <a:lnTo>
                  <a:pt x="257" y="110"/>
                </a:lnTo>
                <a:lnTo>
                  <a:pt x="257" y="111"/>
                </a:lnTo>
                <a:lnTo>
                  <a:pt x="259" y="111"/>
                </a:lnTo>
                <a:lnTo>
                  <a:pt x="259" y="112"/>
                </a:lnTo>
                <a:lnTo>
                  <a:pt x="257" y="112"/>
                </a:lnTo>
                <a:lnTo>
                  <a:pt x="257" y="114"/>
                </a:lnTo>
                <a:lnTo>
                  <a:pt x="256" y="114"/>
                </a:lnTo>
                <a:lnTo>
                  <a:pt x="256" y="115"/>
                </a:lnTo>
                <a:lnTo>
                  <a:pt x="256" y="114"/>
                </a:lnTo>
                <a:lnTo>
                  <a:pt x="258" y="114"/>
                </a:lnTo>
                <a:lnTo>
                  <a:pt x="259" y="114"/>
                </a:lnTo>
                <a:lnTo>
                  <a:pt x="259" y="115"/>
                </a:lnTo>
                <a:lnTo>
                  <a:pt x="259" y="116"/>
                </a:lnTo>
                <a:lnTo>
                  <a:pt x="258" y="116"/>
                </a:lnTo>
                <a:lnTo>
                  <a:pt x="257" y="116"/>
                </a:lnTo>
                <a:lnTo>
                  <a:pt x="257" y="117"/>
                </a:lnTo>
                <a:lnTo>
                  <a:pt x="258" y="117"/>
                </a:lnTo>
                <a:lnTo>
                  <a:pt x="259" y="117"/>
                </a:lnTo>
                <a:lnTo>
                  <a:pt x="259" y="118"/>
                </a:lnTo>
                <a:lnTo>
                  <a:pt x="258" y="118"/>
                </a:lnTo>
                <a:lnTo>
                  <a:pt x="257" y="118"/>
                </a:lnTo>
                <a:lnTo>
                  <a:pt x="256" y="118"/>
                </a:lnTo>
                <a:lnTo>
                  <a:pt x="256" y="119"/>
                </a:lnTo>
                <a:lnTo>
                  <a:pt x="257" y="119"/>
                </a:lnTo>
                <a:lnTo>
                  <a:pt x="257" y="120"/>
                </a:lnTo>
                <a:lnTo>
                  <a:pt x="256" y="120"/>
                </a:lnTo>
                <a:lnTo>
                  <a:pt x="261" y="120"/>
                </a:lnTo>
                <a:lnTo>
                  <a:pt x="263" y="120"/>
                </a:lnTo>
                <a:lnTo>
                  <a:pt x="261" y="120"/>
                </a:lnTo>
                <a:lnTo>
                  <a:pt x="261" y="122"/>
                </a:lnTo>
                <a:lnTo>
                  <a:pt x="261" y="123"/>
                </a:lnTo>
                <a:lnTo>
                  <a:pt x="261" y="124"/>
                </a:lnTo>
                <a:lnTo>
                  <a:pt x="267" y="124"/>
                </a:lnTo>
                <a:lnTo>
                  <a:pt x="271" y="124"/>
                </a:lnTo>
                <a:lnTo>
                  <a:pt x="271" y="123"/>
                </a:lnTo>
                <a:lnTo>
                  <a:pt x="273" y="123"/>
                </a:lnTo>
                <a:lnTo>
                  <a:pt x="273" y="124"/>
                </a:lnTo>
                <a:lnTo>
                  <a:pt x="275" y="124"/>
                </a:lnTo>
                <a:lnTo>
                  <a:pt x="275" y="119"/>
                </a:lnTo>
                <a:lnTo>
                  <a:pt x="275" y="118"/>
                </a:lnTo>
                <a:lnTo>
                  <a:pt x="276" y="118"/>
                </a:lnTo>
                <a:lnTo>
                  <a:pt x="278" y="118"/>
                </a:lnTo>
                <a:lnTo>
                  <a:pt x="280" y="118"/>
                </a:lnTo>
                <a:lnTo>
                  <a:pt x="280" y="119"/>
                </a:lnTo>
                <a:lnTo>
                  <a:pt x="280" y="123"/>
                </a:lnTo>
                <a:lnTo>
                  <a:pt x="280" y="122"/>
                </a:lnTo>
                <a:lnTo>
                  <a:pt x="280" y="120"/>
                </a:lnTo>
                <a:lnTo>
                  <a:pt x="280" y="119"/>
                </a:lnTo>
                <a:lnTo>
                  <a:pt x="280" y="118"/>
                </a:lnTo>
                <a:lnTo>
                  <a:pt x="281" y="118"/>
                </a:lnTo>
                <a:lnTo>
                  <a:pt x="281" y="116"/>
                </a:lnTo>
                <a:lnTo>
                  <a:pt x="280" y="116"/>
                </a:lnTo>
                <a:lnTo>
                  <a:pt x="277" y="116"/>
                </a:lnTo>
                <a:lnTo>
                  <a:pt x="277" y="115"/>
                </a:lnTo>
                <a:lnTo>
                  <a:pt x="278" y="115"/>
                </a:lnTo>
                <a:lnTo>
                  <a:pt x="278" y="112"/>
                </a:lnTo>
                <a:lnTo>
                  <a:pt x="280" y="112"/>
                </a:lnTo>
                <a:lnTo>
                  <a:pt x="281" y="112"/>
                </a:lnTo>
                <a:lnTo>
                  <a:pt x="281" y="111"/>
                </a:lnTo>
                <a:lnTo>
                  <a:pt x="281" y="107"/>
                </a:lnTo>
                <a:lnTo>
                  <a:pt x="281" y="106"/>
                </a:lnTo>
                <a:lnTo>
                  <a:pt x="281" y="103"/>
                </a:lnTo>
                <a:lnTo>
                  <a:pt x="281" y="102"/>
                </a:lnTo>
                <a:lnTo>
                  <a:pt x="281" y="100"/>
                </a:lnTo>
                <a:lnTo>
                  <a:pt x="281" y="99"/>
                </a:lnTo>
                <a:lnTo>
                  <a:pt x="286" y="99"/>
                </a:lnTo>
                <a:lnTo>
                  <a:pt x="289" y="99"/>
                </a:lnTo>
                <a:lnTo>
                  <a:pt x="290" y="99"/>
                </a:lnTo>
                <a:lnTo>
                  <a:pt x="290" y="94"/>
                </a:lnTo>
                <a:lnTo>
                  <a:pt x="290" y="91"/>
                </a:lnTo>
                <a:lnTo>
                  <a:pt x="289" y="91"/>
                </a:lnTo>
                <a:lnTo>
                  <a:pt x="281" y="91"/>
                </a:lnTo>
                <a:lnTo>
                  <a:pt x="281" y="90"/>
                </a:lnTo>
                <a:lnTo>
                  <a:pt x="281" y="89"/>
                </a:lnTo>
                <a:lnTo>
                  <a:pt x="280" y="89"/>
                </a:lnTo>
                <a:lnTo>
                  <a:pt x="277" y="89"/>
                </a:lnTo>
                <a:lnTo>
                  <a:pt x="277" y="86"/>
                </a:lnTo>
                <a:lnTo>
                  <a:pt x="280" y="86"/>
                </a:lnTo>
                <a:lnTo>
                  <a:pt x="281" y="86"/>
                </a:lnTo>
                <a:lnTo>
                  <a:pt x="281" y="87"/>
                </a:lnTo>
                <a:lnTo>
                  <a:pt x="281" y="89"/>
                </a:lnTo>
                <a:lnTo>
                  <a:pt x="282" y="89"/>
                </a:lnTo>
                <a:lnTo>
                  <a:pt x="289" y="89"/>
                </a:lnTo>
                <a:lnTo>
                  <a:pt x="290" y="89"/>
                </a:lnTo>
                <a:lnTo>
                  <a:pt x="290" y="86"/>
                </a:lnTo>
                <a:lnTo>
                  <a:pt x="291" y="86"/>
                </a:lnTo>
                <a:lnTo>
                  <a:pt x="293" y="86"/>
                </a:lnTo>
                <a:lnTo>
                  <a:pt x="293" y="78"/>
                </a:lnTo>
                <a:lnTo>
                  <a:pt x="293" y="73"/>
                </a:lnTo>
                <a:lnTo>
                  <a:pt x="293" y="72"/>
                </a:lnTo>
                <a:lnTo>
                  <a:pt x="293" y="70"/>
                </a:lnTo>
                <a:lnTo>
                  <a:pt x="295" y="66"/>
                </a:lnTo>
                <a:lnTo>
                  <a:pt x="295" y="65"/>
                </a:lnTo>
                <a:lnTo>
                  <a:pt x="295" y="64"/>
                </a:lnTo>
                <a:lnTo>
                  <a:pt x="295" y="62"/>
                </a:lnTo>
                <a:lnTo>
                  <a:pt x="293" y="62"/>
                </a:lnTo>
                <a:lnTo>
                  <a:pt x="292" y="62"/>
                </a:lnTo>
                <a:lnTo>
                  <a:pt x="292" y="61"/>
                </a:lnTo>
                <a:lnTo>
                  <a:pt x="292" y="60"/>
                </a:lnTo>
                <a:lnTo>
                  <a:pt x="292" y="58"/>
                </a:lnTo>
                <a:lnTo>
                  <a:pt x="292" y="56"/>
                </a:lnTo>
                <a:lnTo>
                  <a:pt x="292" y="53"/>
                </a:lnTo>
                <a:lnTo>
                  <a:pt x="292" y="52"/>
                </a:lnTo>
                <a:lnTo>
                  <a:pt x="292" y="51"/>
                </a:lnTo>
                <a:lnTo>
                  <a:pt x="291" y="51"/>
                </a:lnTo>
                <a:lnTo>
                  <a:pt x="290" y="51"/>
                </a:lnTo>
                <a:lnTo>
                  <a:pt x="289" y="51"/>
                </a:lnTo>
                <a:lnTo>
                  <a:pt x="289" y="52"/>
                </a:lnTo>
                <a:lnTo>
                  <a:pt x="289" y="53"/>
                </a:lnTo>
                <a:lnTo>
                  <a:pt x="289" y="55"/>
                </a:lnTo>
                <a:lnTo>
                  <a:pt x="285" y="55"/>
                </a:lnTo>
                <a:lnTo>
                  <a:pt x="282" y="55"/>
                </a:lnTo>
                <a:lnTo>
                  <a:pt x="281" y="55"/>
                </a:lnTo>
                <a:lnTo>
                  <a:pt x="281" y="53"/>
                </a:lnTo>
                <a:lnTo>
                  <a:pt x="278" y="52"/>
                </a:lnTo>
                <a:lnTo>
                  <a:pt x="277" y="52"/>
                </a:lnTo>
                <a:lnTo>
                  <a:pt x="278" y="49"/>
                </a:lnTo>
                <a:lnTo>
                  <a:pt x="280" y="49"/>
                </a:lnTo>
                <a:lnTo>
                  <a:pt x="281" y="49"/>
                </a:lnTo>
                <a:lnTo>
                  <a:pt x="282" y="49"/>
                </a:lnTo>
                <a:lnTo>
                  <a:pt x="283" y="45"/>
                </a:lnTo>
                <a:lnTo>
                  <a:pt x="284" y="42"/>
                </a:lnTo>
                <a:lnTo>
                  <a:pt x="285" y="42"/>
                </a:lnTo>
                <a:lnTo>
                  <a:pt x="286" y="40"/>
                </a:lnTo>
                <a:lnTo>
                  <a:pt x="285" y="40"/>
                </a:lnTo>
                <a:lnTo>
                  <a:pt x="284" y="39"/>
                </a:lnTo>
                <a:lnTo>
                  <a:pt x="284" y="38"/>
                </a:lnTo>
                <a:lnTo>
                  <a:pt x="285" y="36"/>
                </a:lnTo>
                <a:lnTo>
                  <a:pt x="286" y="38"/>
                </a:lnTo>
                <a:lnTo>
                  <a:pt x="287" y="35"/>
                </a:lnTo>
                <a:lnTo>
                  <a:pt x="289" y="36"/>
                </a:lnTo>
                <a:lnTo>
                  <a:pt x="289" y="34"/>
                </a:lnTo>
                <a:lnTo>
                  <a:pt x="285" y="34"/>
                </a:lnTo>
                <a:lnTo>
                  <a:pt x="285" y="33"/>
                </a:lnTo>
                <a:lnTo>
                  <a:pt x="286" y="33"/>
                </a:lnTo>
                <a:lnTo>
                  <a:pt x="286" y="32"/>
                </a:lnTo>
                <a:lnTo>
                  <a:pt x="286" y="31"/>
                </a:lnTo>
                <a:lnTo>
                  <a:pt x="286" y="30"/>
                </a:lnTo>
                <a:lnTo>
                  <a:pt x="286" y="27"/>
                </a:lnTo>
                <a:lnTo>
                  <a:pt x="286" y="26"/>
                </a:lnTo>
                <a:lnTo>
                  <a:pt x="284" y="26"/>
                </a:lnTo>
                <a:lnTo>
                  <a:pt x="283" y="26"/>
                </a:lnTo>
                <a:lnTo>
                  <a:pt x="283" y="25"/>
                </a:lnTo>
                <a:lnTo>
                  <a:pt x="285" y="16"/>
                </a:lnTo>
                <a:lnTo>
                  <a:pt x="286" y="10"/>
                </a:lnTo>
                <a:lnTo>
                  <a:pt x="289" y="1"/>
                </a:lnTo>
                <a:lnTo>
                  <a:pt x="292" y="1"/>
                </a:lnTo>
                <a:lnTo>
                  <a:pt x="298" y="1"/>
                </a:lnTo>
                <a:lnTo>
                  <a:pt x="300" y="1"/>
                </a:lnTo>
                <a:lnTo>
                  <a:pt x="302" y="1"/>
                </a:lnTo>
                <a:lnTo>
                  <a:pt x="303" y="1"/>
                </a:lnTo>
                <a:lnTo>
                  <a:pt x="304" y="1"/>
                </a:lnTo>
                <a:lnTo>
                  <a:pt x="304" y="2"/>
                </a:lnTo>
                <a:lnTo>
                  <a:pt x="306" y="7"/>
                </a:lnTo>
                <a:lnTo>
                  <a:pt x="308" y="13"/>
                </a:lnTo>
                <a:lnTo>
                  <a:pt x="310" y="18"/>
                </a:lnTo>
                <a:lnTo>
                  <a:pt x="310" y="19"/>
                </a:lnTo>
                <a:lnTo>
                  <a:pt x="311" y="23"/>
                </a:lnTo>
                <a:lnTo>
                  <a:pt x="312" y="24"/>
                </a:lnTo>
                <a:lnTo>
                  <a:pt x="312" y="25"/>
                </a:lnTo>
                <a:lnTo>
                  <a:pt x="312" y="26"/>
                </a:lnTo>
                <a:lnTo>
                  <a:pt x="314" y="27"/>
                </a:lnTo>
                <a:lnTo>
                  <a:pt x="315" y="31"/>
                </a:lnTo>
                <a:lnTo>
                  <a:pt x="315" y="32"/>
                </a:lnTo>
                <a:lnTo>
                  <a:pt x="316" y="33"/>
                </a:lnTo>
                <a:lnTo>
                  <a:pt x="317" y="38"/>
                </a:lnTo>
                <a:lnTo>
                  <a:pt x="319" y="41"/>
                </a:lnTo>
                <a:lnTo>
                  <a:pt x="321" y="49"/>
                </a:lnTo>
                <a:lnTo>
                  <a:pt x="320" y="49"/>
                </a:lnTo>
                <a:lnTo>
                  <a:pt x="323" y="56"/>
                </a:lnTo>
                <a:lnTo>
                  <a:pt x="327" y="68"/>
                </a:lnTo>
                <a:lnTo>
                  <a:pt x="330" y="77"/>
                </a:lnTo>
                <a:lnTo>
                  <a:pt x="330" y="78"/>
                </a:lnTo>
                <a:lnTo>
                  <a:pt x="332" y="78"/>
                </a:lnTo>
                <a:lnTo>
                  <a:pt x="332" y="80"/>
                </a:lnTo>
                <a:lnTo>
                  <a:pt x="332" y="81"/>
                </a:lnTo>
                <a:lnTo>
                  <a:pt x="333" y="84"/>
                </a:lnTo>
                <a:lnTo>
                  <a:pt x="334" y="87"/>
                </a:lnTo>
                <a:lnTo>
                  <a:pt x="335" y="89"/>
                </a:lnTo>
                <a:lnTo>
                  <a:pt x="338" y="97"/>
                </a:lnTo>
                <a:lnTo>
                  <a:pt x="338" y="99"/>
                </a:lnTo>
                <a:lnTo>
                  <a:pt x="340" y="99"/>
                </a:lnTo>
                <a:lnTo>
                  <a:pt x="340" y="100"/>
                </a:lnTo>
                <a:lnTo>
                  <a:pt x="340" y="99"/>
                </a:lnTo>
                <a:lnTo>
                  <a:pt x="342" y="99"/>
                </a:lnTo>
                <a:lnTo>
                  <a:pt x="343" y="99"/>
                </a:lnTo>
                <a:lnTo>
                  <a:pt x="344" y="99"/>
                </a:lnTo>
                <a:lnTo>
                  <a:pt x="359" y="99"/>
                </a:lnTo>
                <a:lnTo>
                  <a:pt x="367" y="99"/>
                </a:lnTo>
                <a:lnTo>
                  <a:pt x="379" y="99"/>
                </a:lnTo>
                <a:lnTo>
                  <a:pt x="380" y="99"/>
                </a:lnTo>
                <a:lnTo>
                  <a:pt x="390" y="99"/>
                </a:lnTo>
                <a:lnTo>
                  <a:pt x="411" y="99"/>
                </a:lnTo>
                <a:lnTo>
                  <a:pt x="416" y="99"/>
                </a:lnTo>
                <a:lnTo>
                  <a:pt x="418" y="99"/>
                </a:lnTo>
                <a:lnTo>
                  <a:pt x="419" y="99"/>
                </a:lnTo>
                <a:lnTo>
                  <a:pt x="422" y="101"/>
                </a:lnTo>
                <a:lnTo>
                  <a:pt x="423" y="99"/>
                </a:lnTo>
                <a:lnTo>
                  <a:pt x="427" y="99"/>
                </a:lnTo>
                <a:lnTo>
                  <a:pt x="427" y="100"/>
                </a:lnTo>
                <a:lnTo>
                  <a:pt x="428" y="100"/>
                </a:lnTo>
                <a:lnTo>
                  <a:pt x="429" y="99"/>
                </a:lnTo>
                <a:lnTo>
                  <a:pt x="430" y="99"/>
                </a:lnTo>
                <a:lnTo>
                  <a:pt x="430" y="98"/>
                </a:lnTo>
                <a:lnTo>
                  <a:pt x="431" y="98"/>
                </a:lnTo>
                <a:lnTo>
                  <a:pt x="431" y="97"/>
                </a:lnTo>
                <a:lnTo>
                  <a:pt x="432" y="95"/>
                </a:lnTo>
                <a:lnTo>
                  <a:pt x="432" y="94"/>
                </a:lnTo>
                <a:lnTo>
                  <a:pt x="433" y="94"/>
                </a:lnTo>
                <a:lnTo>
                  <a:pt x="435" y="95"/>
                </a:lnTo>
                <a:lnTo>
                  <a:pt x="436" y="97"/>
                </a:lnTo>
                <a:lnTo>
                  <a:pt x="437" y="95"/>
                </a:lnTo>
                <a:lnTo>
                  <a:pt x="439" y="91"/>
                </a:lnTo>
                <a:lnTo>
                  <a:pt x="440" y="90"/>
                </a:lnTo>
                <a:lnTo>
                  <a:pt x="441" y="90"/>
                </a:lnTo>
                <a:lnTo>
                  <a:pt x="442" y="90"/>
                </a:lnTo>
                <a:lnTo>
                  <a:pt x="444" y="87"/>
                </a:lnTo>
                <a:lnTo>
                  <a:pt x="442" y="87"/>
                </a:lnTo>
                <a:lnTo>
                  <a:pt x="441" y="87"/>
                </a:lnTo>
                <a:lnTo>
                  <a:pt x="441" y="86"/>
                </a:lnTo>
                <a:lnTo>
                  <a:pt x="442" y="85"/>
                </a:lnTo>
                <a:lnTo>
                  <a:pt x="444" y="84"/>
                </a:lnTo>
                <a:lnTo>
                  <a:pt x="446" y="80"/>
                </a:lnTo>
                <a:lnTo>
                  <a:pt x="447" y="78"/>
                </a:lnTo>
                <a:lnTo>
                  <a:pt x="448" y="76"/>
                </a:lnTo>
                <a:lnTo>
                  <a:pt x="452" y="73"/>
                </a:lnTo>
                <a:lnTo>
                  <a:pt x="453" y="69"/>
                </a:lnTo>
                <a:lnTo>
                  <a:pt x="454" y="69"/>
                </a:lnTo>
                <a:lnTo>
                  <a:pt x="455" y="65"/>
                </a:lnTo>
                <a:lnTo>
                  <a:pt x="457" y="61"/>
                </a:lnTo>
                <a:lnTo>
                  <a:pt x="459" y="58"/>
                </a:lnTo>
                <a:lnTo>
                  <a:pt x="461" y="55"/>
                </a:lnTo>
                <a:lnTo>
                  <a:pt x="462" y="55"/>
                </a:lnTo>
                <a:lnTo>
                  <a:pt x="462" y="53"/>
                </a:lnTo>
                <a:lnTo>
                  <a:pt x="462" y="52"/>
                </a:lnTo>
                <a:lnTo>
                  <a:pt x="462" y="50"/>
                </a:lnTo>
                <a:lnTo>
                  <a:pt x="463" y="50"/>
                </a:lnTo>
                <a:lnTo>
                  <a:pt x="467" y="50"/>
                </a:lnTo>
                <a:lnTo>
                  <a:pt x="474" y="50"/>
                </a:lnTo>
                <a:lnTo>
                  <a:pt x="476" y="50"/>
                </a:lnTo>
                <a:lnTo>
                  <a:pt x="480" y="50"/>
                </a:lnTo>
                <a:lnTo>
                  <a:pt x="484" y="50"/>
                </a:lnTo>
                <a:lnTo>
                  <a:pt x="491" y="60"/>
                </a:lnTo>
                <a:lnTo>
                  <a:pt x="492" y="61"/>
                </a:lnTo>
                <a:lnTo>
                  <a:pt x="493" y="62"/>
                </a:lnTo>
                <a:lnTo>
                  <a:pt x="495" y="65"/>
                </a:lnTo>
                <a:lnTo>
                  <a:pt x="498" y="69"/>
                </a:lnTo>
                <a:lnTo>
                  <a:pt x="499" y="68"/>
                </a:lnTo>
                <a:lnTo>
                  <a:pt x="500" y="68"/>
                </a:lnTo>
                <a:lnTo>
                  <a:pt x="501" y="68"/>
                </a:lnTo>
                <a:lnTo>
                  <a:pt x="502" y="68"/>
                </a:lnTo>
                <a:lnTo>
                  <a:pt x="502" y="67"/>
                </a:lnTo>
                <a:lnTo>
                  <a:pt x="504" y="67"/>
                </a:lnTo>
                <a:lnTo>
                  <a:pt x="505" y="67"/>
                </a:lnTo>
                <a:lnTo>
                  <a:pt x="506" y="67"/>
                </a:lnTo>
                <a:lnTo>
                  <a:pt x="507" y="67"/>
                </a:lnTo>
                <a:lnTo>
                  <a:pt x="508" y="67"/>
                </a:lnTo>
                <a:lnTo>
                  <a:pt x="508" y="68"/>
                </a:lnTo>
                <a:lnTo>
                  <a:pt x="508" y="69"/>
                </a:lnTo>
                <a:lnTo>
                  <a:pt x="508" y="70"/>
                </a:lnTo>
                <a:lnTo>
                  <a:pt x="508" y="72"/>
                </a:lnTo>
                <a:lnTo>
                  <a:pt x="508" y="73"/>
                </a:lnTo>
                <a:lnTo>
                  <a:pt x="507" y="74"/>
                </a:lnTo>
                <a:lnTo>
                  <a:pt x="507" y="75"/>
                </a:lnTo>
                <a:lnTo>
                  <a:pt x="508" y="75"/>
                </a:lnTo>
                <a:lnTo>
                  <a:pt x="507" y="76"/>
                </a:lnTo>
                <a:lnTo>
                  <a:pt x="505" y="76"/>
                </a:lnTo>
                <a:lnTo>
                  <a:pt x="502" y="77"/>
                </a:lnTo>
                <a:lnTo>
                  <a:pt x="502" y="81"/>
                </a:lnTo>
                <a:lnTo>
                  <a:pt x="502" y="82"/>
                </a:lnTo>
                <a:lnTo>
                  <a:pt x="501" y="82"/>
                </a:lnTo>
                <a:lnTo>
                  <a:pt x="501" y="86"/>
                </a:lnTo>
                <a:lnTo>
                  <a:pt x="500" y="86"/>
                </a:lnTo>
                <a:lnTo>
                  <a:pt x="500" y="87"/>
                </a:lnTo>
                <a:lnTo>
                  <a:pt x="490" y="87"/>
                </a:lnTo>
                <a:lnTo>
                  <a:pt x="482" y="87"/>
                </a:lnTo>
                <a:lnTo>
                  <a:pt x="482" y="86"/>
                </a:lnTo>
                <a:lnTo>
                  <a:pt x="482" y="83"/>
                </a:lnTo>
                <a:lnTo>
                  <a:pt x="480" y="83"/>
                </a:lnTo>
                <a:lnTo>
                  <a:pt x="480" y="80"/>
                </a:lnTo>
                <a:lnTo>
                  <a:pt x="480" y="75"/>
                </a:lnTo>
                <a:lnTo>
                  <a:pt x="456" y="75"/>
                </a:lnTo>
                <a:lnTo>
                  <a:pt x="456" y="78"/>
                </a:lnTo>
                <a:lnTo>
                  <a:pt x="456" y="80"/>
                </a:lnTo>
                <a:lnTo>
                  <a:pt x="456" y="81"/>
                </a:lnTo>
                <a:lnTo>
                  <a:pt x="456" y="83"/>
                </a:lnTo>
                <a:lnTo>
                  <a:pt x="456" y="87"/>
                </a:lnTo>
                <a:lnTo>
                  <a:pt x="454" y="87"/>
                </a:lnTo>
                <a:lnTo>
                  <a:pt x="453" y="87"/>
                </a:lnTo>
                <a:lnTo>
                  <a:pt x="452" y="86"/>
                </a:lnTo>
                <a:lnTo>
                  <a:pt x="450" y="86"/>
                </a:lnTo>
                <a:lnTo>
                  <a:pt x="449" y="86"/>
                </a:lnTo>
                <a:lnTo>
                  <a:pt x="448" y="86"/>
                </a:lnTo>
                <a:lnTo>
                  <a:pt x="447" y="86"/>
                </a:lnTo>
                <a:lnTo>
                  <a:pt x="446" y="86"/>
                </a:lnTo>
                <a:lnTo>
                  <a:pt x="447" y="87"/>
                </a:lnTo>
                <a:lnTo>
                  <a:pt x="446" y="87"/>
                </a:lnTo>
                <a:lnTo>
                  <a:pt x="444" y="95"/>
                </a:lnTo>
                <a:lnTo>
                  <a:pt x="448" y="95"/>
                </a:lnTo>
                <a:lnTo>
                  <a:pt x="449" y="95"/>
                </a:lnTo>
                <a:lnTo>
                  <a:pt x="449" y="99"/>
                </a:lnTo>
                <a:lnTo>
                  <a:pt x="444" y="99"/>
                </a:lnTo>
                <a:lnTo>
                  <a:pt x="437" y="99"/>
                </a:lnTo>
                <a:lnTo>
                  <a:pt x="437" y="98"/>
                </a:lnTo>
                <a:lnTo>
                  <a:pt x="435" y="97"/>
                </a:lnTo>
                <a:lnTo>
                  <a:pt x="435" y="98"/>
                </a:lnTo>
                <a:lnTo>
                  <a:pt x="432" y="101"/>
                </a:lnTo>
                <a:lnTo>
                  <a:pt x="431" y="102"/>
                </a:lnTo>
                <a:lnTo>
                  <a:pt x="430" y="103"/>
                </a:lnTo>
                <a:lnTo>
                  <a:pt x="429" y="107"/>
                </a:lnTo>
                <a:lnTo>
                  <a:pt x="428" y="107"/>
                </a:lnTo>
                <a:lnTo>
                  <a:pt x="428" y="108"/>
                </a:lnTo>
                <a:lnTo>
                  <a:pt x="426" y="112"/>
                </a:lnTo>
                <a:lnTo>
                  <a:pt x="424" y="112"/>
                </a:lnTo>
                <a:lnTo>
                  <a:pt x="424" y="114"/>
                </a:lnTo>
                <a:lnTo>
                  <a:pt x="423" y="114"/>
                </a:lnTo>
                <a:lnTo>
                  <a:pt x="423" y="115"/>
                </a:lnTo>
                <a:lnTo>
                  <a:pt x="422" y="116"/>
                </a:lnTo>
                <a:lnTo>
                  <a:pt x="421" y="118"/>
                </a:lnTo>
                <a:lnTo>
                  <a:pt x="419" y="122"/>
                </a:lnTo>
                <a:lnTo>
                  <a:pt x="413" y="130"/>
                </a:lnTo>
                <a:lnTo>
                  <a:pt x="413" y="131"/>
                </a:lnTo>
                <a:lnTo>
                  <a:pt x="411" y="133"/>
                </a:lnTo>
                <a:lnTo>
                  <a:pt x="410" y="135"/>
                </a:lnTo>
                <a:lnTo>
                  <a:pt x="405" y="143"/>
                </a:lnTo>
                <a:lnTo>
                  <a:pt x="403" y="144"/>
                </a:lnTo>
                <a:lnTo>
                  <a:pt x="403" y="145"/>
                </a:lnTo>
                <a:lnTo>
                  <a:pt x="404" y="147"/>
                </a:lnTo>
                <a:lnTo>
                  <a:pt x="405" y="147"/>
                </a:lnTo>
                <a:lnTo>
                  <a:pt x="405" y="149"/>
                </a:lnTo>
                <a:lnTo>
                  <a:pt x="404" y="149"/>
                </a:lnTo>
                <a:lnTo>
                  <a:pt x="403" y="149"/>
                </a:lnTo>
                <a:lnTo>
                  <a:pt x="401" y="149"/>
                </a:lnTo>
                <a:lnTo>
                  <a:pt x="401" y="154"/>
                </a:lnTo>
                <a:lnTo>
                  <a:pt x="395" y="154"/>
                </a:lnTo>
                <a:lnTo>
                  <a:pt x="395" y="156"/>
                </a:lnTo>
                <a:lnTo>
                  <a:pt x="395" y="157"/>
                </a:lnTo>
                <a:lnTo>
                  <a:pt x="395" y="161"/>
                </a:lnTo>
                <a:lnTo>
                  <a:pt x="395" y="167"/>
                </a:lnTo>
                <a:lnTo>
                  <a:pt x="395" y="168"/>
                </a:lnTo>
                <a:lnTo>
                  <a:pt x="394" y="168"/>
                </a:lnTo>
                <a:lnTo>
                  <a:pt x="389" y="168"/>
                </a:lnTo>
                <a:lnTo>
                  <a:pt x="388" y="168"/>
                </a:lnTo>
                <a:lnTo>
                  <a:pt x="388" y="167"/>
                </a:lnTo>
                <a:lnTo>
                  <a:pt x="388" y="161"/>
                </a:lnTo>
                <a:lnTo>
                  <a:pt x="380" y="161"/>
                </a:lnTo>
                <a:lnTo>
                  <a:pt x="379" y="161"/>
                </a:lnTo>
                <a:lnTo>
                  <a:pt x="378" y="161"/>
                </a:lnTo>
                <a:lnTo>
                  <a:pt x="377" y="161"/>
                </a:lnTo>
                <a:lnTo>
                  <a:pt x="377" y="160"/>
                </a:lnTo>
                <a:lnTo>
                  <a:pt x="375" y="158"/>
                </a:lnTo>
                <a:lnTo>
                  <a:pt x="371" y="153"/>
                </a:lnTo>
                <a:lnTo>
                  <a:pt x="369" y="150"/>
                </a:lnTo>
                <a:lnTo>
                  <a:pt x="368" y="149"/>
                </a:lnTo>
                <a:lnTo>
                  <a:pt x="368" y="148"/>
                </a:lnTo>
                <a:lnTo>
                  <a:pt x="363" y="143"/>
                </a:lnTo>
                <a:lnTo>
                  <a:pt x="358" y="136"/>
                </a:lnTo>
                <a:lnTo>
                  <a:pt x="356" y="136"/>
                </a:lnTo>
                <a:lnTo>
                  <a:pt x="355" y="136"/>
                </a:lnTo>
                <a:lnTo>
                  <a:pt x="352" y="136"/>
                </a:lnTo>
                <a:lnTo>
                  <a:pt x="351" y="136"/>
                </a:lnTo>
                <a:lnTo>
                  <a:pt x="347" y="136"/>
                </a:lnTo>
                <a:lnTo>
                  <a:pt x="346" y="135"/>
                </a:lnTo>
                <a:lnTo>
                  <a:pt x="343" y="128"/>
                </a:lnTo>
                <a:lnTo>
                  <a:pt x="343" y="127"/>
                </a:lnTo>
                <a:lnTo>
                  <a:pt x="342" y="126"/>
                </a:lnTo>
                <a:lnTo>
                  <a:pt x="342" y="125"/>
                </a:lnTo>
                <a:lnTo>
                  <a:pt x="342" y="124"/>
                </a:lnTo>
                <a:lnTo>
                  <a:pt x="328" y="124"/>
                </a:lnTo>
                <a:lnTo>
                  <a:pt x="328" y="131"/>
                </a:lnTo>
                <a:lnTo>
                  <a:pt x="328" y="132"/>
                </a:lnTo>
                <a:lnTo>
                  <a:pt x="328" y="135"/>
                </a:lnTo>
                <a:lnTo>
                  <a:pt x="328" y="142"/>
                </a:lnTo>
                <a:lnTo>
                  <a:pt x="328" y="143"/>
                </a:lnTo>
                <a:lnTo>
                  <a:pt x="328" y="145"/>
                </a:lnTo>
                <a:lnTo>
                  <a:pt x="328" y="148"/>
                </a:lnTo>
                <a:lnTo>
                  <a:pt x="328" y="149"/>
                </a:lnTo>
                <a:lnTo>
                  <a:pt x="327" y="149"/>
                </a:lnTo>
                <a:lnTo>
                  <a:pt x="324" y="149"/>
                </a:lnTo>
                <a:lnTo>
                  <a:pt x="323" y="149"/>
                </a:lnTo>
                <a:lnTo>
                  <a:pt x="323" y="156"/>
                </a:lnTo>
                <a:lnTo>
                  <a:pt x="323" y="157"/>
                </a:lnTo>
                <a:lnTo>
                  <a:pt x="319" y="153"/>
                </a:lnTo>
                <a:lnTo>
                  <a:pt x="318" y="153"/>
                </a:lnTo>
                <a:lnTo>
                  <a:pt x="318" y="154"/>
                </a:lnTo>
                <a:lnTo>
                  <a:pt x="317" y="156"/>
                </a:lnTo>
                <a:lnTo>
                  <a:pt x="317" y="158"/>
                </a:lnTo>
                <a:lnTo>
                  <a:pt x="317" y="161"/>
                </a:lnTo>
                <a:lnTo>
                  <a:pt x="314" y="161"/>
                </a:lnTo>
                <a:lnTo>
                  <a:pt x="310" y="161"/>
                </a:lnTo>
                <a:lnTo>
                  <a:pt x="310" y="159"/>
                </a:lnTo>
                <a:lnTo>
                  <a:pt x="307" y="159"/>
                </a:lnTo>
                <a:lnTo>
                  <a:pt x="304" y="159"/>
                </a:lnTo>
                <a:lnTo>
                  <a:pt x="304" y="150"/>
                </a:lnTo>
                <a:lnTo>
                  <a:pt x="298" y="150"/>
                </a:lnTo>
                <a:lnTo>
                  <a:pt x="297" y="150"/>
                </a:lnTo>
                <a:lnTo>
                  <a:pt x="297" y="151"/>
                </a:lnTo>
                <a:lnTo>
                  <a:pt x="295" y="151"/>
                </a:lnTo>
                <a:lnTo>
                  <a:pt x="294" y="152"/>
                </a:lnTo>
                <a:lnTo>
                  <a:pt x="293" y="152"/>
                </a:lnTo>
                <a:lnTo>
                  <a:pt x="293" y="153"/>
                </a:lnTo>
                <a:lnTo>
                  <a:pt x="292" y="153"/>
                </a:lnTo>
                <a:lnTo>
                  <a:pt x="292" y="154"/>
                </a:lnTo>
                <a:lnTo>
                  <a:pt x="291" y="156"/>
                </a:lnTo>
                <a:lnTo>
                  <a:pt x="290" y="156"/>
                </a:lnTo>
                <a:lnTo>
                  <a:pt x="289" y="157"/>
                </a:lnTo>
                <a:lnTo>
                  <a:pt x="286" y="159"/>
                </a:lnTo>
                <a:lnTo>
                  <a:pt x="286" y="160"/>
                </a:lnTo>
                <a:lnTo>
                  <a:pt x="285" y="160"/>
                </a:lnTo>
                <a:lnTo>
                  <a:pt x="284" y="161"/>
                </a:lnTo>
                <a:lnTo>
                  <a:pt x="284" y="162"/>
                </a:lnTo>
                <a:lnTo>
                  <a:pt x="283" y="162"/>
                </a:lnTo>
                <a:lnTo>
                  <a:pt x="285" y="166"/>
                </a:lnTo>
                <a:lnTo>
                  <a:pt x="283" y="174"/>
                </a:lnTo>
                <a:lnTo>
                  <a:pt x="282" y="178"/>
                </a:lnTo>
                <a:lnTo>
                  <a:pt x="282" y="179"/>
                </a:lnTo>
                <a:lnTo>
                  <a:pt x="285" y="179"/>
                </a:lnTo>
                <a:lnTo>
                  <a:pt x="286" y="179"/>
                </a:lnTo>
                <a:lnTo>
                  <a:pt x="286" y="185"/>
                </a:lnTo>
                <a:lnTo>
                  <a:pt x="286" y="186"/>
                </a:lnTo>
                <a:lnTo>
                  <a:pt x="285" y="186"/>
                </a:lnTo>
                <a:lnTo>
                  <a:pt x="285" y="190"/>
                </a:lnTo>
                <a:lnTo>
                  <a:pt x="286" y="190"/>
                </a:lnTo>
                <a:lnTo>
                  <a:pt x="285" y="190"/>
                </a:lnTo>
                <a:lnTo>
                  <a:pt x="285" y="192"/>
                </a:lnTo>
                <a:lnTo>
                  <a:pt x="285" y="195"/>
                </a:lnTo>
                <a:lnTo>
                  <a:pt x="284" y="195"/>
                </a:lnTo>
                <a:lnTo>
                  <a:pt x="283" y="194"/>
                </a:lnTo>
                <a:lnTo>
                  <a:pt x="282" y="194"/>
                </a:lnTo>
                <a:lnTo>
                  <a:pt x="281" y="195"/>
                </a:lnTo>
                <a:lnTo>
                  <a:pt x="281" y="198"/>
                </a:lnTo>
                <a:lnTo>
                  <a:pt x="280" y="200"/>
                </a:lnTo>
                <a:lnTo>
                  <a:pt x="280" y="202"/>
                </a:lnTo>
                <a:lnTo>
                  <a:pt x="280" y="218"/>
                </a:lnTo>
                <a:lnTo>
                  <a:pt x="280" y="224"/>
                </a:lnTo>
                <a:lnTo>
                  <a:pt x="278" y="224"/>
                </a:lnTo>
                <a:lnTo>
                  <a:pt x="257" y="223"/>
                </a:lnTo>
                <a:lnTo>
                  <a:pt x="254" y="223"/>
                </a:lnTo>
                <a:lnTo>
                  <a:pt x="231" y="223"/>
                </a:lnTo>
                <a:lnTo>
                  <a:pt x="221" y="223"/>
                </a:lnTo>
                <a:lnTo>
                  <a:pt x="220" y="223"/>
                </a:lnTo>
                <a:lnTo>
                  <a:pt x="220" y="225"/>
                </a:lnTo>
                <a:lnTo>
                  <a:pt x="220" y="226"/>
                </a:lnTo>
                <a:lnTo>
                  <a:pt x="221" y="227"/>
                </a:lnTo>
                <a:lnTo>
                  <a:pt x="221" y="228"/>
                </a:lnTo>
                <a:lnTo>
                  <a:pt x="221" y="229"/>
                </a:lnTo>
                <a:lnTo>
                  <a:pt x="222" y="232"/>
                </a:lnTo>
                <a:lnTo>
                  <a:pt x="222" y="233"/>
                </a:lnTo>
                <a:lnTo>
                  <a:pt x="223" y="235"/>
                </a:lnTo>
                <a:lnTo>
                  <a:pt x="223" y="236"/>
                </a:lnTo>
                <a:lnTo>
                  <a:pt x="224" y="237"/>
                </a:lnTo>
                <a:lnTo>
                  <a:pt x="224" y="239"/>
                </a:lnTo>
                <a:lnTo>
                  <a:pt x="224" y="240"/>
                </a:lnTo>
                <a:lnTo>
                  <a:pt x="225" y="240"/>
                </a:lnTo>
                <a:lnTo>
                  <a:pt x="225" y="241"/>
                </a:lnTo>
                <a:lnTo>
                  <a:pt x="226" y="242"/>
                </a:lnTo>
                <a:lnTo>
                  <a:pt x="226" y="243"/>
                </a:lnTo>
                <a:lnTo>
                  <a:pt x="226" y="244"/>
                </a:lnTo>
                <a:lnTo>
                  <a:pt x="226" y="245"/>
                </a:lnTo>
                <a:lnTo>
                  <a:pt x="226" y="246"/>
                </a:lnTo>
                <a:lnTo>
                  <a:pt x="226" y="248"/>
                </a:lnTo>
                <a:lnTo>
                  <a:pt x="226" y="249"/>
                </a:lnTo>
                <a:lnTo>
                  <a:pt x="226" y="250"/>
                </a:lnTo>
                <a:lnTo>
                  <a:pt x="225" y="251"/>
                </a:lnTo>
                <a:lnTo>
                  <a:pt x="225" y="252"/>
                </a:lnTo>
                <a:lnTo>
                  <a:pt x="224" y="253"/>
                </a:lnTo>
                <a:lnTo>
                  <a:pt x="224" y="254"/>
                </a:lnTo>
                <a:lnTo>
                  <a:pt x="223" y="256"/>
                </a:lnTo>
                <a:lnTo>
                  <a:pt x="223" y="257"/>
                </a:lnTo>
                <a:lnTo>
                  <a:pt x="222" y="257"/>
                </a:lnTo>
                <a:lnTo>
                  <a:pt x="222" y="258"/>
                </a:lnTo>
                <a:lnTo>
                  <a:pt x="222" y="259"/>
                </a:lnTo>
                <a:lnTo>
                  <a:pt x="221" y="259"/>
                </a:lnTo>
                <a:lnTo>
                  <a:pt x="221" y="260"/>
                </a:lnTo>
                <a:lnTo>
                  <a:pt x="221" y="261"/>
                </a:lnTo>
                <a:lnTo>
                  <a:pt x="220" y="261"/>
                </a:lnTo>
                <a:lnTo>
                  <a:pt x="220" y="262"/>
                </a:lnTo>
                <a:lnTo>
                  <a:pt x="220" y="264"/>
                </a:lnTo>
                <a:lnTo>
                  <a:pt x="218" y="265"/>
                </a:lnTo>
                <a:lnTo>
                  <a:pt x="218" y="266"/>
                </a:lnTo>
                <a:lnTo>
                  <a:pt x="218" y="267"/>
                </a:lnTo>
                <a:lnTo>
                  <a:pt x="217" y="267"/>
                </a:lnTo>
                <a:lnTo>
                  <a:pt x="217" y="268"/>
                </a:lnTo>
                <a:lnTo>
                  <a:pt x="217" y="269"/>
                </a:lnTo>
                <a:lnTo>
                  <a:pt x="217" y="270"/>
                </a:lnTo>
                <a:lnTo>
                  <a:pt x="216" y="270"/>
                </a:lnTo>
                <a:lnTo>
                  <a:pt x="216" y="271"/>
                </a:lnTo>
                <a:lnTo>
                  <a:pt x="216" y="270"/>
                </a:lnTo>
                <a:lnTo>
                  <a:pt x="217" y="270"/>
                </a:lnTo>
                <a:lnTo>
                  <a:pt x="217" y="269"/>
                </a:lnTo>
                <a:lnTo>
                  <a:pt x="218" y="268"/>
                </a:lnTo>
                <a:lnTo>
                  <a:pt x="218" y="269"/>
                </a:lnTo>
                <a:lnTo>
                  <a:pt x="218" y="270"/>
                </a:lnTo>
                <a:lnTo>
                  <a:pt x="220" y="271"/>
                </a:lnTo>
                <a:lnTo>
                  <a:pt x="221" y="271"/>
                </a:lnTo>
                <a:lnTo>
                  <a:pt x="222" y="271"/>
                </a:lnTo>
                <a:lnTo>
                  <a:pt x="222" y="273"/>
                </a:lnTo>
                <a:lnTo>
                  <a:pt x="222" y="274"/>
                </a:lnTo>
                <a:lnTo>
                  <a:pt x="222" y="275"/>
                </a:lnTo>
                <a:lnTo>
                  <a:pt x="222" y="276"/>
                </a:lnTo>
                <a:lnTo>
                  <a:pt x="222" y="277"/>
                </a:lnTo>
                <a:lnTo>
                  <a:pt x="221" y="276"/>
                </a:lnTo>
                <a:lnTo>
                  <a:pt x="220" y="276"/>
                </a:lnTo>
                <a:lnTo>
                  <a:pt x="218" y="275"/>
                </a:lnTo>
                <a:lnTo>
                  <a:pt x="217" y="275"/>
                </a:lnTo>
                <a:lnTo>
                  <a:pt x="217" y="274"/>
                </a:lnTo>
                <a:lnTo>
                  <a:pt x="216" y="274"/>
                </a:lnTo>
                <a:lnTo>
                  <a:pt x="215" y="274"/>
                </a:lnTo>
                <a:lnTo>
                  <a:pt x="214" y="275"/>
                </a:lnTo>
                <a:lnTo>
                  <a:pt x="214" y="276"/>
                </a:lnTo>
                <a:lnTo>
                  <a:pt x="214" y="278"/>
                </a:lnTo>
                <a:lnTo>
                  <a:pt x="213" y="279"/>
                </a:lnTo>
                <a:lnTo>
                  <a:pt x="214" y="281"/>
                </a:lnTo>
                <a:lnTo>
                  <a:pt x="214" y="282"/>
                </a:lnTo>
                <a:lnTo>
                  <a:pt x="214" y="283"/>
                </a:lnTo>
                <a:lnTo>
                  <a:pt x="213" y="285"/>
                </a:lnTo>
                <a:lnTo>
                  <a:pt x="213" y="286"/>
                </a:lnTo>
                <a:lnTo>
                  <a:pt x="212" y="289"/>
                </a:lnTo>
                <a:lnTo>
                  <a:pt x="212" y="290"/>
                </a:lnTo>
                <a:lnTo>
                  <a:pt x="212" y="292"/>
                </a:lnTo>
                <a:lnTo>
                  <a:pt x="212" y="293"/>
                </a:lnTo>
                <a:lnTo>
                  <a:pt x="211" y="294"/>
                </a:lnTo>
                <a:lnTo>
                  <a:pt x="212" y="295"/>
                </a:lnTo>
                <a:lnTo>
                  <a:pt x="211" y="296"/>
                </a:lnTo>
                <a:lnTo>
                  <a:pt x="211" y="298"/>
                </a:lnTo>
                <a:lnTo>
                  <a:pt x="209" y="298"/>
                </a:lnTo>
                <a:lnTo>
                  <a:pt x="208" y="298"/>
                </a:lnTo>
                <a:lnTo>
                  <a:pt x="207" y="298"/>
                </a:lnTo>
                <a:lnTo>
                  <a:pt x="206" y="298"/>
                </a:lnTo>
                <a:lnTo>
                  <a:pt x="205" y="298"/>
                </a:lnTo>
                <a:lnTo>
                  <a:pt x="202" y="298"/>
                </a:lnTo>
                <a:lnTo>
                  <a:pt x="202" y="301"/>
                </a:lnTo>
                <a:lnTo>
                  <a:pt x="202" y="307"/>
                </a:lnTo>
                <a:lnTo>
                  <a:pt x="202" y="308"/>
                </a:lnTo>
                <a:lnTo>
                  <a:pt x="200" y="310"/>
                </a:lnTo>
                <a:lnTo>
                  <a:pt x="200" y="311"/>
                </a:lnTo>
                <a:lnTo>
                  <a:pt x="200" y="312"/>
                </a:lnTo>
                <a:lnTo>
                  <a:pt x="199" y="312"/>
                </a:lnTo>
                <a:lnTo>
                  <a:pt x="199" y="313"/>
                </a:lnTo>
                <a:lnTo>
                  <a:pt x="198" y="315"/>
                </a:lnTo>
                <a:lnTo>
                  <a:pt x="197" y="315"/>
                </a:lnTo>
                <a:lnTo>
                  <a:pt x="197" y="316"/>
                </a:lnTo>
                <a:lnTo>
                  <a:pt x="196" y="316"/>
                </a:lnTo>
                <a:lnTo>
                  <a:pt x="195" y="317"/>
                </a:lnTo>
                <a:lnTo>
                  <a:pt x="195" y="318"/>
                </a:lnTo>
                <a:lnTo>
                  <a:pt x="194" y="318"/>
                </a:lnTo>
                <a:lnTo>
                  <a:pt x="194" y="319"/>
                </a:lnTo>
                <a:lnTo>
                  <a:pt x="192" y="320"/>
                </a:lnTo>
                <a:lnTo>
                  <a:pt x="192" y="321"/>
                </a:lnTo>
                <a:lnTo>
                  <a:pt x="191" y="321"/>
                </a:lnTo>
                <a:lnTo>
                  <a:pt x="191" y="323"/>
                </a:lnTo>
                <a:lnTo>
                  <a:pt x="191" y="324"/>
                </a:lnTo>
                <a:lnTo>
                  <a:pt x="190" y="325"/>
                </a:lnTo>
                <a:lnTo>
                  <a:pt x="190" y="326"/>
                </a:lnTo>
                <a:lnTo>
                  <a:pt x="189" y="326"/>
                </a:lnTo>
                <a:lnTo>
                  <a:pt x="189" y="327"/>
                </a:lnTo>
                <a:lnTo>
                  <a:pt x="188" y="328"/>
                </a:lnTo>
                <a:lnTo>
                  <a:pt x="187" y="329"/>
                </a:lnTo>
                <a:lnTo>
                  <a:pt x="186" y="329"/>
                </a:lnTo>
                <a:lnTo>
                  <a:pt x="185" y="329"/>
                </a:lnTo>
                <a:lnTo>
                  <a:pt x="183" y="329"/>
                </a:lnTo>
                <a:lnTo>
                  <a:pt x="182" y="329"/>
                </a:lnTo>
                <a:lnTo>
                  <a:pt x="181" y="331"/>
                </a:lnTo>
                <a:lnTo>
                  <a:pt x="180" y="331"/>
                </a:lnTo>
                <a:lnTo>
                  <a:pt x="179" y="331"/>
                </a:lnTo>
                <a:lnTo>
                  <a:pt x="179" y="329"/>
                </a:lnTo>
                <a:lnTo>
                  <a:pt x="178" y="329"/>
                </a:lnTo>
                <a:lnTo>
                  <a:pt x="177" y="325"/>
                </a:lnTo>
                <a:lnTo>
                  <a:pt x="177" y="324"/>
                </a:lnTo>
                <a:lnTo>
                  <a:pt x="177" y="323"/>
                </a:lnTo>
                <a:lnTo>
                  <a:pt x="175" y="323"/>
                </a:lnTo>
                <a:lnTo>
                  <a:pt x="175" y="320"/>
                </a:lnTo>
                <a:lnTo>
                  <a:pt x="177" y="320"/>
                </a:lnTo>
                <a:lnTo>
                  <a:pt x="178" y="320"/>
                </a:lnTo>
                <a:lnTo>
                  <a:pt x="178" y="321"/>
                </a:lnTo>
                <a:lnTo>
                  <a:pt x="179" y="321"/>
                </a:lnTo>
                <a:lnTo>
                  <a:pt x="180" y="321"/>
                </a:lnTo>
                <a:lnTo>
                  <a:pt x="181" y="321"/>
                </a:lnTo>
                <a:lnTo>
                  <a:pt x="181" y="323"/>
                </a:lnTo>
                <a:lnTo>
                  <a:pt x="182" y="323"/>
                </a:lnTo>
                <a:lnTo>
                  <a:pt x="182" y="324"/>
                </a:lnTo>
                <a:lnTo>
                  <a:pt x="183" y="324"/>
                </a:lnTo>
                <a:lnTo>
                  <a:pt x="183" y="325"/>
                </a:lnTo>
                <a:lnTo>
                  <a:pt x="185" y="325"/>
                </a:lnTo>
                <a:lnTo>
                  <a:pt x="186" y="325"/>
                </a:lnTo>
                <a:lnTo>
                  <a:pt x="187" y="325"/>
                </a:lnTo>
                <a:lnTo>
                  <a:pt x="187" y="326"/>
                </a:lnTo>
                <a:lnTo>
                  <a:pt x="188" y="326"/>
                </a:lnTo>
                <a:lnTo>
                  <a:pt x="188" y="325"/>
                </a:lnTo>
                <a:lnTo>
                  <a:pt x="189" y="324"/>
                </a:lnTo>
                <a:lnTo>
                  <a:pt x="188" y="324"/>
                </a:lnTo>
                <a:lnTo>
                  <a:pt x="188" y="323"/>
                </a:lnTo>
                <a:lnTo>
                  <a:pt x="189" y="321"/>
                </a:lnTo>
                <a:lnTo>
                  <a:pt x="188" y="321"/>
                </a:lnTo>
                <a:lnTo>
                  <a:pt x="188" y="323"/>
                </a:lnTo>
                <a:lnTo>
                  <a:pt x="187" y="323"/>
                </a:lnTo>
                <a:lnTo>
                  <a:pt x="186" y="323"/>
                </a:lnTo>
                <a:lnTo>
                  <a:pt x="185" y="323"/>
                </a:lnTo>
                <a:lnTo>
                  <a:pt x="185" y="321"/>
                </a:lnTo>
                <a:lnTo>
                  <a:pt x="183" y="321"/>
                </a:lnTo>
                <a:lnTo>
                  <a:pt x="183" y="320"/>
                </a:lnTo>
                <a:lnTo>
                  <a:pt x="182" y="320"/>
                </a:lnTo>
                <a:lnTo>
                  <a:pt x="182" y="319"/>
                </a:lnTo>
                <a:lnTo>
                  <a:pt x="182" y="318"/>
                </a:lnTo>
                <a:lnTo>
                  <a:pt x="179" y="318"/>
                </a:lnTo>
                <a:lnTo>
                  <a:pt x="179" y="319"/>
                </a:lnTo>
                <a:lnTo>
                  <a:pt x="178" y="319"/>
                </a:lnTo>
                <a:lnTo>
                  <a:pt x="177" y="319"/>
                </a:lnTo>
                <a:lnTo>
                  <a:pt x="177" y="318"/>
                </a:lnTo>
                <a:lnTo>
                  <a:pt x="175" y="317"/>
                </a:lnTo>
                <a:lnTo>
                  <a:pt x="177" y="317"/>
                </a:lnTo>
                <a:lnTo>
                  <a:pt x="177" y="316"/>
                </a:lnTo>
                <a:lnTo>
                  <a:pt x="178" y="316"/>
                </a:lnTo>
                <a:lnTo>
                  <a:pt x="183" y="316"/>
                </a:lnTo>
                <a:lnTo>
                  <a:pt x="183" y="315"/>
                </a:lnTo>
                <a:lnTo>
                  <a:pt x="182" y="313"/>
                </a:lnTo>
                <a:lnTo>
                  <a:pt x="181" y="313"/>
                </a:lnTo>
                <a:lnTo>
                  <a:pt x="179" y="312"/>
                </a:lnTo>
                <a:lnTo>
                  <a:pt x="178" y="312"/>
                </a:lnTo>
                <a:lnTo>
                  <a:pt x="177" y="312"/>
                </a:lnTo>
                <a:lnTo>
                  <a:pt x="177" y="311"/>
                </a:lnTo>
                <a:lnTo>
                  <a:pt x="177" y="310"/>
                </a:lnTo>
                <a:lnTo>
                  <a:pt x="178" y="310"/>
                </a:lnTo>
                <a:lnTo>
                  <a:pt x="179" y="310"/>
                </a:lnTo>
                <a:lnTo>
                  <a:pt x="180" y="310"/>
                </a:lnTo>
                <a:lnTo>
                  <a:pt x="181" y="310"/>
                </a:lnTo>
                <a:lnTo>
                  <a:pt x="182" y="310"/>
                </a:lnTo>
                <a:lnTo>
                  <a:pt x="182" y="311"/>
                </a:lnTo>
                <a:lnTo>
                  <a:pt x="182" y="310"/>
                </a:lnTo>
                <a:lnTo>
                  <a:pt x="183" y="310"/>
                </a:lnTo>
                <a:lnTo>
                  <a:pt x="182" y="310"/>
                </a:lnTo>
                <a:lnTo>
                  <a:pt x="181" y="309"/>
                </a:lnTo>
                <a:lnTo>
                  <a:pt x="181" y="310"/>
                </a:lnTo>
                <a:lnTo>
                  <a:pt x="180" y="310"/>
                </a:lnTo>
                <a:lnTo>
                  <a:pt x="180" y="309"/>
                </a:lnTo>
                <a:lnTo>
                  <a:pt x="179" y="308"/>
                </a:lnTo>
                <a:lnTo>
                  <a:pt x="179" y="307"/>
                </a:lnTo>
                <a:lnTo>
                  <a:pt x="178" y="307"/>
                </a:lnTo>
                <a:lnTo>
                  <a:pt x="178" y="306"/>
                </a:lnTo>
                <a:lnTo>
                  <a:pt x="177" y="306"/>
                </a:lnTo>
                <a:lnTo>
                  <a:pt x="175" y="306"/>
                </a:lnTo>
                <a:lnTo>
                  <a:pt x="175" y="307"/>
                </a:lnTo>
                <a:lnTo>
                  <a:pt x="174" y="308"/>
                </a:lnTo>
                <a:lnTo>
                  <a:pt x="173" y="308"/>
                </a:lnTo>
                <a:lnTo>
                  <a:pt x="173" y="307"/>
                </a:lnTo>
                <a:lnTo>
                  <a:pt x="173" y="306"/>
                </a:lnTo>
                <a:lnTo>
                  <a:pt x="173" y="304"/>
                </a:lnTo>
                <a:lnTo>
                  <a:pt x="174" y="302"/>
                </a:lnTo>
                <a:lnTo>
                  <a:pt x="175" y="301"/>
                </a:lnTo>
                <a:lnTo>
                  <a:pt x="175" y="300"/>
                </a:lnTo>
                <a:lnTo>
                  <a:pt x="175" y="299"/>
                </a:lnTo>
                <a:lnTo>
                  <a:pt x="175" y="298"/>
                </a:lnTo>
                <a:lnTo>
                  <a:pt x="177" y="298"/>
                </a:lnTo>
                <a:lnTo>
                  <a:pt x="178" y="296"/>
                </a:lnTo>
                <a:lnTo>
                  <a:pt x="178" y="295"/>
                </a:lnTo>
                <a:lnTo>
                  <a:pt x="179" y="295"/>
                </a:lnTo>
                <a:lnTo>
                  <a:pt x="180" y="295"/>
                </a:lnTo>
                <a:lnTo>
                  <a:pt x="180" y="294"/>
                </a:lnTo>
                <a:lnTo>
                  <a:pt x="179" y="294"/>
                </a:lnTo>
                <a:lnTo>
                  <a:pt x="178" y="294"/>
                </a:lnTo>
                <a:lnTo>
                  <a:pt x="177" y="294"/>
                </a:lnTo>
                <a:lnTo>
                  <a:pt x="177" y="295"/>
                </a:lnTo>
                <a:lnTo>
                  <a:pt x="177" y="294"/>
                </a:lnTo>
                <a:lnTo>
                  <a:pt x="175" y="294"/>
                </a:lnTo>
                <a:lnTo>
                  <a:pt x="175" y="295"/>
                </a:lnTo>
                <a:lnTo>
                  <a:pt x="174" y="295"/>
                </a:lnTo>
                <a:lnTo>
                  <a:pt x="172" y="295"/>
                </a:lnTo>
                <a:lnTo>
                  <a:pt x="171" y="295"/>
                </a:lnTo>
                <a:lnTo>
                  <a:pt x="170" y="295"/>
                </a:lnTo>
                <a:lnTo>
                  <a:pt x="169" y="294"/>
                </a:lnTo>
                <a:lnTo>
                  <a:pt x="168" y="295"/>
                </a:lnTo>
                <a:lnTo>
                  <a:pt x="166" y="295"/>
                </a:lnTo>
                <a:lnTo>
                  <a:pt x="165" y="296"/>
                </a:lnTo>
                <a:lnTo>
                  <a:pt x="164" y="296"/>
                </a:lnTo>
                <a:lnTo>
                  <a:pt x="163" y="296"/>
                </a:lnTo>
                <a:lnTo>
                  <a:pt x="164" y="298"/>
                </a:lnTo>
                <a:lnTo>
                  <a:pt x="164" y="299"/>
                </a:lnTo>
                <a:lnTo>
                  <a:pt x="163" y="300"/>
                </a:lnTo>
                <a:lnTo>
                  <a:pt x="163" y="301"/>
                </a:lnTo>
                <a:lnTo>
                  <a:pt x="163" y="302"/>
                </a:lnTo>
                <a:lnTo>
                  <a:pt x="164" y="303"/>
                </a:lnTo>
                <a:lnTo>
                  <a:pt x="164" y="304"/>
                </a:lnTo>
                <a:lnTo>
                  <a:pt x="164" y="306"/>
                </a:lnTo>
                <a:lnTo>
                  <a:pt x="165" y="306"/>
                </a:lnTo>
                <a:lnTo>
                  <a:pt x="166" y="306"/>
                </a:lnTo>
                <a:lnTo>
                  <a:pt x="166" y="307"/>
                </a:lnTo>
                <a:lnTo>
                  <a:pt x="168" y="308"/>
                </a:lnTo>
                <a:lnTo>
                  <a:pt x="168" y="309"/>
                </a:lnTo>
                <a:lnTo>
                  <a:pt x="168" y="308"/>
                </a:lnTo>
                <a:lnTo>
                  <a:pt x="166" y="308"/>
                </a:lnTo>
                <a:lnTo>
                  <a:pt x="166" y="307"/>
                </a:lnTo>
                <a:lnTo>
                  <a:pt x="164" y="309"/>
                </a:lnTo>
                <a:lnTo>
                  <a:pt x="162" y="309"/>
                </a:lnTo>
                <a:lnTo>
                  <a:pt x="159" y="311"/>
                </a:lnTo>
                <a:lnTo>
                  <a:pt x="159" y="306"/>
                </a:lnTo>
                <a:lnTo>
                  <a:pt x="159" y="302"/>
                </a:lnTo>
                <a:lnTo>
                  <a:pt x="159" y="300"/>
                </a:lnTo>
                <a:lnTo>
                  <a:pt x="159" y="298"/>
                </a:lnTo>
                <a:lnTo>
                  <a:pt x="157" y="296"/>
                </a:lnTo>
                <a:lnTo>
                  <a:pt x="156" y="296"/>
                </a:lnTo>
                <a:lnTo>
                  <a:pt x="155" y="296"/>
                </a:lnTo>
                <a:lnTo>
                  <a:pt x="155" y="295"/>
                </a:lnTo>
                <a:lnTo>
                  <a:pt x="154" y="295"/>
                </a:lnTo>
                <a:lnTo>
                  <a:pt x="153" y="293"/>
                </a:lnTo>
                <a:lnTo>
                  <a:pt x="154" y="293"/>
                </a:lnTo>
                <a:lnTo>
                  <a:pt x="155" y="294"/>
                </a:lnTo>
                <a:lnTo>
                  <a:pt x="155" y="295"/>
                </a:lnTo>
                <a:lnTo>
                  <a:pt x="156" y="295"/>
                </a:lnTo>
                <a:lnTo>
                  <a:pt x="157" y="296"/>
                </a:lnTo>
                <a:lnTo>
                  <a:pt x="159" y="296"/>
                </a:lnTo>
                <a:lnTo>
                  <a:pt x="160" y="296"/>
                </a:lnTo>
                <a:lnTo>
                  <a:pt x="161" y="295"/>
                </a:lnTo>
                <a:lnTo>
                  <a:pt x="162" y="295"/>
                </a:lnTo>
                <a:lnTo>
                  <a:pt x="162" y="296"/>
                </a:lnTo>
                <a:lnTo>
                  <a:pt x="163" y="296"/>
                </a:lnTo>
                <a:lnTo>
                  <a:pt x="164" y="296"/>
                </a:lnTo>
                <a:lnTo>
                  <a:pt x="165" y="295"/>
                </a:lnTo>
                <a:lnTo>
                  <a:pt x="166" y="295"/>
                </a:lnTo>
                <a:lnTo>
                  <a:pt x="165" y="294"/>
                </a:lnTo>
                <a:lnTo>
                  <a:pt x="166" y="294"/>
                </a:lnTo>
                <a:lnTo>
                  <a:pt x="165" y="293"/>
                </a:lnTo>
                <a:lnTo>
                  <a:pt x="164" y="294"/>
                </a:lnTo>
                <a:lnTo>
                  <a:pt x="164" y="295"/>
                </a:lnTo>
                <a:lnTo>
                  <a:pt x="163" y="295"/>
                </a:lnTo>
                <a:lnTo>
                  <a:pt x="162" y="295"/>
                </a:lnTo>
                <a:lnTo>
                  <a:pt x="161" y="294"/>
                </a:lnTo>
                <a:lnTo>
                  <a:pt x="160" y="294"/>
                </a:lnTo>
                <a:lnTo>
                  <a:pt x="159" y="294"/>
                </a:lnTo>
                <a:lnTo>
                  <a:pt x="159" y="293"/>
                </a:lnTo>
                <a:lnTo>
                  <a:pt x="159" y="292"/>
                </a:lnTo>
                <a:lnTo>
                  <a:pt x="159" y="291"/>
                </a:lnTo>
                <a:lnTo>
                  <a:pt x="160" y="291"/>
                </a:lnTo>
                <a:lnTo>
                  <a:pt x="161" y="291"/>
                </a:lnTo>
                <a:lnTo>
                  <a:pt x="161" y="290"/>
                </a:lnTo>
                <a:lnTo>
                  <a:pt x="162" y="290"/>
                </a:lnTo>
                <a:lnTo>
                  <a:pt x="162" y="289"/>
                </a:lnTo>
                <a:lnTo>
                  <a:pt x="162" y="287"/>
                </a:lnTo>
                <a:lnTo>
                  <a:pt x="161" y="287"/>
                </a:lnTo>
                <a:lnTo>
                  <a:pt x="161" y="286"/>
                </a:lnTo>
                <a:lnTo>
                  <a:pt x="162" y="286"/>
                </a:lnTo>
                <a:lnTo>
                  <a:pt x="163" y="286"/>
                </a:lnTo>
                <a:lnTo>
                  <a:pt x="163" y="287"/>
                </a:lnTo>
                <a:lnTo>
                  <a:pt x="163" y="289"/>
                </a:lnTo>
                <a:lnTo>
                  <a:pt x="164" y="289"/>
                </a:lnTo>
                <a:lnTo>
                  <a:pt x="164" y="287"/>
                </a:lnTo>
                <a:lnTo>
                  <a:pt x="164" y="286"/>
                </a:lnTo>
                <a:lnTo>
                  <a:pt x="165" y="286"/>
                </a:lnTo>
                <a:lnTo>
                  <a:pt x="165" y="285"/>
                </a:lnTo>
                <a:lnTo>
                  <a:pt x="166" y="285"/>
                </a:lnTo>
                <a:lnTo>
                  <a:pt x="166" y="286"/>
                </a:lnTo>
                <a:lnTo>
                  <a:pt x="168" y="286"/>
                </a:lnTo>
                <a:lnTo>
                  <a:pt x="169" y="286"/>
                </a:lnTo>
                <a:lnTo>
                  <a:pt x="169" y="287"/>
                </a:lnTo>
                <a:lnTo>
                  <a:pt x="170" y="287"/>
                </a:lnTo>
                <a:lnTo>
                  <a:pt x="171" y="287"/>
                </a:lnTo>
                <a:lnTo>
                  <a:pt x="172" y="287"/>
                </a:lnTo>
                <a:lnTo>
                  <a:pt x="172" y="286"/>
                </a:lnTo>
                <a:lnTo>
                  <a:pt x="173" y="286"/>
                </a:lnTo>
                <a:lnTo>
                  <a:pt x="174" y="286"/>
                </a:lnTo>
                <a:lnTo>
                  <a:pt x="174" y="287"/>
                </a:lnTo>
                <a:lnTo>
                  <a:pt x="174" y="289"/>
                </a:lnTo>
                <a:lnTo>
                  <a:pt x="175" y="289"/>
                </a:lnTo>
                <a:lnTo>
                  <a:pt x="179" y="289"/>
                </a:lnTo>
                <a:lnTo>
                  <a:pt x="182" y="291"/>
                </a:lnTo>
                <a:lnTo>
                  <a:pt x="183" y="289"/>
                </a:lnTo>
                <a:lnTo>
                  <a:pt x="185" y="287"/>
                </a:lnTo>
                <a:lnTo>
                  <a:pt x="183" y="286"/>
                </a:lnTo>
                <a:lnTo>
                  <a:pt x="182" y="285"/>
                </a:lnTo>
                <a:lnTo>
                  <a:pt x="182" y="281"/>
                </a:lnTo>
                <a:lnTo>
                  <a:pt x="182" y="277"/>
                </a:lnTo>
                <a:lnTo>
                  <a:pt x="182" y="275"/>
                </a:lnTo>
                <a:lnTo>
                  <a:pt x="183" y="275"/>
                </a:lnTo>
                <a:lnTo>
                  <a:pt x="186" y="275"/>
                </a:lnTo>
                <a:lnTo>
                  <a:pt x="186" y="271"/>
                </a:lnTo>
                <a:lnTo>
                  <a:pt x="186" y="270"/>
                </a:lnTo>
                <a:lnTo>
                  <a:pt x="186" y="269"/>
                </a:lnTo>
                <a:lnTo>
                  <a:pt x="187" y="269"/>
                </a:lnTo>
                <a:lnTo>
                  <a:pt x="186" y="269"/>
                </a:lnTo>
                <a:lnTo>
                  <a:pt x="186" y="270"/>
                </a:lnTo>
                <a:lnTo>
                  <a:pt x="186" y="271"/>
                </a:lnTo>
                <a:lnTo>
                  <a:pt x="185" y="271"/>
                </a:lnTo>
                <a:lnTo>
                  <a:pt x="185" y="273"/>
                </a:lnTo>
                <a:lnTo>
                  <a:pt x="183" y="273"/>
                </a:lnTo>
                <a:lnTo>
                  <a:pt x="182" y="273"/>
                </a:lnTo>
                <a:lnTo>
                  <a:pt x="181" y="273"/>
                </a:lnTo>
                <a:lnTo>
                  <a:pt x="181" y="271"/>
                </a:lnTo>
                <a:lnTo>
                  <a:pt x="180" y="271"/>
                </a:lnTo>
                <a:lnTo>
                  <a:pt x="180" y="273"/>
                </a:lnTo>
                <a:lnTo>
                  <a:pt x="180" y="279"/>
                </a:lnTo>
                <a:lnTo>
                  <a:pt x="170" y="279"/>
                </a:lnTo>
                <a:lnTo>
                  <a:pt x="170" y="281"/>
                </a:lnTo>
                <a:lnTo>
                  <a:pt x="170" y="282"/>
                </a:lnTo>
                <a:lnTo>
                  <a:pt x="169" y="282"/>
                </a:lnTo>
                <a:lnTo>
                  <a:pt x="169" y="281"/>
                </a:lnTo>
                <a:lnTo>
                  <a:pt x="168" y="279"/>
                </a:lnTo>
                <a:lnTo>
                  <a:pt x="164" y="284"/>
                </a:lnTo>
                <a:lnTo>
                  <a:pt x="163" y="284"/>
                </a:lnTo>
                <a:lnTo>
                  <a:pt x="164" y="282"/>
                </a:lnTo>
                <a:lnTo>
                  <a:pt x="172" y="274"/>
                </a:lnTo>
                <a:lnTo>
                  <a:pt x="174" y="271"/>
                </a:lnTo>
                <a:lnTo>
                  <a:pt x="174" y="270"/>
                </a:lnTo>
                <a:lnTo>
                  <a:pt x="173" y="270"/>
                </a:lnTo>
                <a:lnTo>
                  <a:pt x="170" y="269"/>
                </a:lnTo>
                <a:lnTo>
                  <a:pt x="169" y="269"/>
                </a:lnTo>
                <a:lnTo>
                  <a:pt x="169" y="270"/>
                </a:lnTo>
                <a:lnTo>
                  <a:pt x="168" y="270"/>
                </a:lnTo>
                <a:lnTo>
                  <a:pt x="166" y="270"/>
                </a:lnTo>
                <a:lnTo>
                  <a:pt x="164" y="271"/>
                </a:lnTo>
                <a:lnTo>
                  <a:pt x="163" y="273"/>
                </a:lnTo>
                <a:lnTo>
                  <a:pt x="163" y="274"/>
                </a:lnTo>
                <a:lnTo>
                  <a:pt x="161" y="275"/>
                </a:lnTo>
                <a:lnTo>
                  <a:pt x="161" y="276"/>
                </a:lnTo>
                <a:lnTo>
                  <a:pt x="160" y="276"/>
                </a:lnTo>
                <a:lnTo>
                  <a:pt x="159" y="276"/>
                </a:lnTo>
                <a:lnTo>
                  <a:pt x="157" y="276"/>
                </a:lnTo>
                <a:lnTo>
                  <a:pt x="157" y="277"/>
                </a:lnTo>
                <a:lnTo>
                  <a:pt x="156" y="277"/>
                </a:lnTo>
                <a:lnTo>
                  <a:pt x="155" y="277"/>
                </a:lnTo>
                <a:lnTo>
                  <a:pt x="155" y="275"/>
                </a:lnTo>
                <a:lnTo>
                  <a:pt x="155" y="274"/>
                </a:lnTo>
                <a:lnTo>
                  <a:pt x="154" y="274"/>
                </a:lnTo>
                <a:lnTo>
                  <a:pt x="153" y="273"/>
                </a:lnTo>
                <a:lnTo>
                  <a:pt x="152" y="273"/>
                </a:lnTo>
                <a:lnTo>
                  <a:pt x="152" y="271"/>
                </a:lnTo>
                <a:lnTo>
                  <a:pt x="153" y="271"/>
                </a:lnTo>
                <a:lnTo>
                  <a:pt x="153" y="270"/>
                </a:lnTo>
                <a:lnTo>
                  <a:pt x="154" y="270"/>
                </a:lnTo>
                <a:lnTo>
                  <a:pt x="154" y="269"/>
                </a:lnTo>
                <a:lnTo>
                  <a:pt x="154" y="268"/>
                </a:lnTo>
                <a:lnTo>
                  <a:pt x="153" y="269"/>
                </a:lnTo>
                <a:lnTo>
                  <a:pt x="152" y="269"/>
                </a:lnTo>
                <a:lnTo>
                  <a:pt x="151" y="269"/>
                </a:lnTo>
                <a:lnTo>
                  <a:pt x="149" y="269"/>
                </a:lnTo>
                <a:lnTo>
                  <a:pt x="147" y="270"/>
                </a:lnTo>
                <a:lnTo>
                  <a:pt x="147" y="268"/>
                </a:lnTo>
                <a:lnTo>
                  <a:pt x="146" y="268"/>
                </a:lnTo>
                <a:lnTo>
                  <a:pt x="146" y="265"/>
                </a:lnTo>
                <a:lnTo>
                  <a:pt x="146" y="262"/>
                </a:lnTo>
                <a:lnTo>
                  <a:pt x="146" y="261"/>
                </a:lnTo>
                <a:lnTo>
                  <a:pt x="146" y="259"/>
                </a:lnTo>
                <a:lnTo>
                  <a:pt x="146" y="258"/>
                </a:lnTo>
                <a:lnTo>
                  <a:pt x="160" y="258"/>
                </a:lnTo>
                <a:lnTo>
                  <a:pt x="161" y="258"/>
                </a:lnTo>
                <a:lnTo>
                  <a:pt x="161" y="252"/>
                </a:lnTo>
                <a:lnTo>
                  <a:pt x="161" y="246"/>
                </a:lnTo>
                <a:lnTo>
                  <a:pt x="159" y="246"/>
                </a:lnTo>
                <a:lnTo>
                  <a:pt x="159" y="244"/>
                </a:lnTo>
                <a:lnTo>
                  <a:pt x="159" y="243"/>
                </a:lnTo>
                <a:lnTo>
                  <a:pt x="164" y="239"/>
                </a:lnTo>
                <a:lnTo>
                  <a:pt x="171" y="235"/>
                </a:lnTo>
                <a:lnTo>
                  <a:pt x="168" y="235"/>
                </a:lnTo>
                <a:lnTo>
                  <a:pt x="161" y="235"/>
                </a:lnTo>
                <a:lnTo>
                  <a:pt x="157" y="235"/>
                </a:lnTo>
                <a:lnTo>
                  <a:pt x="155" y="235"/>
                </a:lnTo>
                <a:lnTo>
                  <a:pt x="154" y="235"/>
                </a:lnTo>
                <a:lnTo>
                  <a:pt x="153" y="235"/>
                </a:lnTo>
                <a:lnTo>
                  <a:pt x="152" y="235"/>
                </a:lnTo>
                <a:lnTo>
                  <a:pt x="151" y="235"/>
                </a:lnTo>
                <a:lnTo>
                  <a:pt x="147" y="235"/>
                </a:lnTo>
                <a:lnTo>
                  <a:pt x="146" y="235"/>
                </a:lnTo>
                <a:lnTo>
                  <a:pt x="146" y="236"/>
                </a:lnTo>
                <a:lnTo>
                  <a:pt x="146" y="237"/>
                </a:lnTo>
                <a:lnTo>
                  <a:pt x="146" y="240"/>
                </a:lnTo>
                <a:lnTo>
                  <a:pt x="143" y="240"/>
                </a:lnTo>
                <a:lnTo>
                  <a:pt x="143" y="241"/>
                </a:lnTo>
                <a:lnTo>
                  <a:pt x="142" y="241"/>
                </a:lnTo>
                <a:lnTo>
                  <a:pt x="138" y="241"/>
                </a:lnTo>
                <a:lnTo>
                  <a:pt x="130" y="241"/>
                </a:lnTo>
                <a:lnTo>
                  <a:pt x="130" y="240"/>
                </a:lnTo>
                <a:lnTo>
                  <a:pt x="130" y="237"/>
                </a:lnTo>
                <a:lnTo>
                  <a:pt x="130" y="235"/>
                </a:lnTo>
                <a:lnTo>
                  <a:pt x="130" y="233"/>
                </a:lnTo>
                <a:lnTo>
                  <a:pt x="130" y="232"/>
                </a:lnTo>
                <a:lnTo>
                  <a:pt x="130" y="229"/>
                </a:lnTo>
                <a:lnTo>
                  <a:pt x="130" y="228"/>
                </a:lnTo>
                <a:lnTo>
                  <a:pt x="133" y="228"/>
                </a:lnTo>
                <a:lnTo>
                  <a:pt x="134" y="228"/>
                </a:lnTo>
                <a:lnTo>
                  <a:pt x="134" y="226"/>
                </a:lnTo>
                <a:lnTo>
                  <a:pt x="135" y="226"/>
                </a:lnTo>
                <a:lnTo>
                  <a:pt x="135" y="223"/>
                </a:lnTo>
                <a:lnTo>
                  <a:pt x="134" y="223"/>
                </a:lnTo>
                <a:lnTo>
                  <a:pt x="133" y="223"/>
                </a:lnTo>
                <a:lnTo>
                  <a:pt x="131" y="223"/>
                </a:lnTo>
                <a:lnTo>
                  <a:pt x="127" y="223"/>
                </a:lnTo>
                <a:lnTo>
                  <a:pt x="126" y="223"/>
                </a:lnTo>
                <a:lnTo>
                  <a:pt x="122" y="223"/>
                </a:lnTo>
                <a:lnTo>
                  <a:pt x="120" y="223"/>
                </a:lnTo>
                <a:lnTo>
                  <a:pt x="116" y="223"/>
                </a:lnTo>
                <a:lnTo>
                  <a:pt x="113" y="223"/>
                </a:lnTo>
                <a:lnTo>
                  <a:pt x="111" y="223"/>
                </a:lnTo>
                <a:lnTo>
                  <a:pt x="109" y="223"/>
                </a:lnTo>
                <a:lnTo>
                  <a:pt x="109" y="248"/>
                </a:lnTo>
                <a:lnTo>
                  <a:pt x="100" y="248"/>
                </a:lnTo>
                <a:lnTo>
                  <a:pt x="87" y="248"/>
                </a:lnTo>
                <a:lnTo>
                  <a:pt x="84" y="248"/>
                </a:lnTo>
                <a:lnTo>
                  <a:pt x="84" y="262"/>
                </a:lnTo>
                <a:lnTo>
                  <a:pt x="83" y="262"/>
                </a:lnTo>
                <a:lnTo>
                  <a:pt x="68" y="268"/>
                </a:lnTo>
                <a:lnTo>
                  <a:pt x="57" y="268"/>
                </a:lnTo>
                <a:lnTo>
                  <a:pt x="56" y="268"/>
                </a:lnTo>
                <a:lnTo>
                  <a:pt x="54" y="267"/>
                </a:lnTo>
                <a:lnTo>
                  <a:pt x="53" y="267"/>
                </a:lnTo>
                <a:lnTo>
                  <a:pt x="52" y="267"/>
                </a:lnTo>
                <a:lnTo>
                  <a:pt x="51" y="266"/>
                </a:lnTo>
                <a:lnTo>
                  <a:pt x="50" y="265"/>
                </a:lnTo>
                <a:lnTo>
                  <a:pt x="49" y="265"/>
                </a:lnTo>
                <a:lnTo>
                  <a:pt x="44" y="261"/>
                </a:lnTo>
                <a:lnTo>
                  <a:pt x="32" y="253"/>
                </a:lnTo>
                <a:lnTo>
                  <a:pt x="32" y="262"/>
                </a:lnTo>
                <a:lnTo>
                  <a:pt x="35" y="262"/>
                </a:lnTo>
                <a:lnTo>
                  <a:pt x="39" y="262"/>
                </a:lnTo>
                <a:lnTo>
                  <a:pt x="39" y="266"/>
                </a:lnTo>
                <a:lnTo>
                  <a:pt x="37" y="275"/>
                </a:lnTo>
                <a:lnTo>
                  <a:pt x="40" y="275"/>
                </a:lnTo>
                <a:lnTo>
                  <a:pt x="50" y="275"/>
                </a:lnTo>
                <a:lnTo>
                  <a:pt x="50" y="273"/>
                </a:lnTo>
                <a:lnTo>
                  <a:pt x="65" y="273"/>
                </a:lnTo>
                <a:lnTo>
                  <a:pt x="68" y="273"/>
                </a:lnTo>
                <a:lnTo>
                  <a:pt x="68" y="274"/>
                </a:lnTo>
                <a:lnTo>
                  <a:pt x="66" y="275"/>
                </a:lnTo>
                <a:lnTo>
                  <a:pt x="64" y="275"/>
                </a:lnTo>
                <a:lnTo>
                  <a:pt x="62" y="275"/>
                </a:lnTo>
                <a:lnTo>
                  <a:pt x="56" y="275"/>
                </a:lnTo>
                <a:lnTo>
                  <a:pt x="56" y="276"/>
                </a:lnTo>
                <a:lnTo>
                  <a:pt x="56" y="277"/>
                </a:lnTo>
                <a:lnTo>
                  <a:pt x="56" y="279"/>
                </a:lnTo>
                <a:lnTo>
                  <a:pt x="56" y="285"/>
                </a:lnTo>
                <a:lnTo>
                  <a:pt x="56" y="286"/>
                </a:lnTo>
                <a:lnTo>
                  <a:pt x="44" y="286"/>
                </a:lnTo>
                <a:lnTo>
                  <a:pt x="43" y="294"/>
                </a:lnTo>
                <a:lnTo>
                  <a:pt x="43" y="299"/>
                </a:lnTo>
                <a:lnTo>
                  <a:pt x="43" y="304"/>
                </a:lnTo>
                <a:lnTo>
                  <a:pt x="32" y="303"/>
                </a:lnTo>
                <a:lnTo>
                  <a:pt x="26" y="303"/>
                </a:lnTo>
                <a:lnTo>
                  <a:pt x="25" y="302"/>
                </a:lnTo>
                <a:lnTo>
                  <a:pt x="24" y="302"/>
                </a:lnTo>
                <a:lnTo>
                  <a:pt x="24" y="301"/>
                </a:lnTo>
                <a:lnTo>
                  <a:pt x="23" y="300"/>
                </a:lnTo>
                <a:lnTo>
                  <a:pt x="23" y="299"/>
                </a:lnTo>
                <a:lnTo>
                  <a:pt x="23" y="296"/>
                </a:lnTo>
                <a:lnTo>
                  <a:pt x="23" y="275"/>
                </a:lnTo>
                <a:lnTo>
                  <a:pt x="1" y="275"/>
                </a:lnTo>
                <a:lnTo>
                  <a:pt x="0" y="275"/>
                </a:lnTo>
                <a:lnTo>
                  <a:pt x="0" y="273"/>
                </a:lnTo>
                <a:close/>
                <a:moveTo>
                  <a:pt x="80" y="189"/>
                </a:moveTo>
                <a:lnTo>
                  <a:pt x="84" y="189"/>
                </a:lnTo>
                <a:lnTo>
                  <a:pt x="84" y="187"/>
                </a:lnTo>
                <a:lnTo>
                  <a:pt x="80" y="187"/>
                </a:lnTo>
                <a:lnTo>
                  <a:pt x="80" y="189"/>
                </a:lnTo>
                <a:close/>
                <a:moveTo>
                  <a:pt x="119" y="132"/>
                </a:moveTo>
                <a:lnTo>
                  <a:pt x="120" y="132"/>
                </a:lnTo>
                <a:lnTo>
                  <a:pt x="121" y="132"/>
                </a:lnTo>
                <a:lnTo>
                  <a:pt x="121" y="131"/>
                </a:lnTo>
                <a:lnTo>
                  <a:pt x="119" y="131"/>
                </a:lnTo>
                <a:lnTo>
                  <a:pt x="119" y="132"/>
                </a:lnTo>
                <a:close/>
                <a:moveTo>
                  <a:pt x="225" y="102"/>
                </a:moveTo>
                <a:lnTo>
                  <a:pt x="226" y="102"/>
                </a:lnTo>
                <a:lnTo>
                  <a:pt x="226" y="101"/>
                </a:lnTo>
                <a:lnTo>
                  <a:pt x="225" y="101"/>
                </a:lnTo>
                <a:lnTo>
                  <a:pt x="225" y="102"/>
                </a:ln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4ACE80-6C80-0FC1-0F8C-EFE32935933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29846" y="133806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3EB213A8-790A-98D7-4580-B168DD580A76}"/>
              </a:ext>
            </a:extLst>
          </p:cNvPr>
          <p:cNvCxnSpPr>
            <a:cxnSpLocks/>
            <a:stCxn id="10" idx="3"/>
            <a:endCxn id="8" idx="4"/>
          </p:cNvCxnSpPr>
          <p:nvPr/>
        </p:nvCxnSpPr>
        <p:spPr>
          <a:xfrm flipV="1">
            <a:off x="1784090" y="1422484"/>
            <a:ext cx="587964" cy="41010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0F10A5C1-84C8-664B-0FAC-764A6EBAA182}"/>
              </a:ext>
            </a:extLst>
          </p:cNvPr>
          <p:cNvSpPr/>
          <p:nvPr/>
        </p:nvSpPr>
        <p:spPr>
          <a:xfrm>
            <a:off x="452800" y="1668605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Kissimmee</a:t>
            </a:r>
          </a:p>
        </p:txBody>
      </p:sp>
      <p:sp>
        <p:nvSpPr>
          <p:cNvPr id="43" name="Freeform 10">
            <a:extLst>
              <a:ext uri="{FF2B5EF4-FFF2-40B4-BE49-F238E27FC236}">
                <a16:creationId xmlns:a16="http://schemas.microsoft.com/office/drawing/2014/main" id="{44D1EE6D-CE06-9F53-C1D2-C45722528717}"/>
              </a:ext>
            </a:extLst>
          </p:cNvPr>
          <p:cNvSpPr>
            <a:spLocks/>
          </p:cNvSpPr>
          <p:nvPr/>
        </p:nvSpPr>
        <p:spPr bwMode="auto">
          <a:xfrm rot="19040602">
            <a:off x="5176117" y="1325946"/>
            <a:ext cx="1810346" cy="1341239"/>
          </a:xfrm>
          <a:custGeom>
            <a:avLst/>
            <a:gdLst>
              <a:gd name="T0" fmla="*/ 161 w 224"/>
              <a:gd name="T1" fmla="*/ 164 h 166"/>
              <a:gd name="T2" fmla="*/ 82 w 224"/>
              <a:gd name="T3" fmla="*/ 70 h 166"/>
              <a:gd name="T4" fmla="*/ 0 w 224"/>
              <a:gd name="T5" fmla="*/ 14 h 166"/>
              <a:gd name="T6" fmla="*/ 109 w 224"/>
              <a:gd name="T7" fmla="*/ 8 h 166"/>
              <a:gd name="T8" fmla="*/ 209 w 224"/>
              <a:gd name="T9" fmla="*/ 69 h 166"/>
              <a:gd name="T10" fmla="*/ 217 w 224"/>
              <a:gd name="T11" fmla="*/ 128 h 166"/>
              <a:gd name="T12" fmla="*/ 161 w 224"/>
              <a:gd name="T13" fmla="*/ 164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4" h="166">
                <a:moveTo>
                  <a:pt x="161" y="164"/>
                </a:moveTo>
                <a:cubicBezTo>
                  <a:pt x="113" y="162"/>
                  <a:pt x="102" y="105"/>
                  <a:pt x="82" y="70"/>
                </a:cubicBezTo>
                <a:cubicBezTo>
                  <a:pt x="64" y="37"/>
                  <a:pt x="37" y="15"/>
                  <a:pt x="0" y="14"/>
                </a:cubicBezTo>
                <a:cubicBezTo>
                  <a:pt x="35" y="3"/>
                  <a:pt x="72" y="0"/>
                  <a:pt x="109" y="8"/>
                </a:cubicBezTo>
                <a:cubicBezTo>
                  <a:pt x="147" y="16"/>
                  <a:pt x="189" y="35"/>
                  <a:pt x="209" y="69"/>
                </a:cubicBezTo>
                <a:cubicBezTo>
                  <a:pt x="220" y="87"/>
                  <a:pt x="224" y="109"/>
                  <a:pt x="217" y="128"/>
                </a:cubicBezTo>
                <a:cubicBezTo>
                  <a:pt x="209" y="151"/>
                  <a:pt x="185" y="166"/>
                  <a:pt x="161" y="164"/>
                </a:cubicBezTo>
                <a:close/>
              </a:path>
            </a:pathLst>
          </a:custGeom>
          <a:solidFill>
            <a:schemeClr val="accent5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th-TH" sz="900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5FD08B8-B409-74DE-5333-7EE11F8A1580}"/>
              </a:ext>
            </a:extLst>
          </p:cNvPr>
          <p:cNvSpPr/>
          <p:nvPr/>
        </p:nvSpPr>
        <p:spPr>
          <a:xfrm rot="19040602">
            <a:off x="6240713" y="1563689"/>
            <a:ext cx="552612" cy="552612"/>
          </a:xfrm>
          <a:prstGeom prst="ellipse">
            <a:avLst/>
          </a:pr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49" name="Freeform 10">
            <a:extLst>
              <a:ext uri="{FF2B5EF4-FFF2-40B4-BE49-F238E27FC236}">
                <a16:creationId xmlns:a16="http://schemas.microsoft.com/office/drawing/2014/main" id="{73462835-14EB-E4A0-305A-C0B1E6CC9CD2}"/>
              </a:ext>
            </a:extLst>
          </p:cNvPr>
          <p:cNvSpPr>
            <a:spLocks/>
          </p:cNvSpPr>
          <p:nvPr/>
        </p:nvSpPr>
        <p:spPr bwMode="auto">
          <a:xfrm rot="19040602">
            <a:off x="5176117" y="2539311"/>
            <a:ext cx="1810346" cy="1341239"/>
          </a:xfrm>
          <a:custGeom>
            <a:avLst/>
            <a:gdLst>
              <a:gd name="T0" fmla="*/ 161 w 224"/>
              <a:gd name="T1" fmla="*/ 164 h 166"/>
              <a:gd name="T2" fmla="*/ 82 w 224"/>
              <a:gd name="T3" fmla="*/ 70 h 166"/>
              <a:gd name="T4" fmla="*/ 0 w 224"/>
              <a:gd name="T5" fmla="*/ 14 h 166"/>
              <a:gd name="T6" fmla="*/ 109 w 224"/>
              <a:gd name="T7" fmla="*/ 8 h 166"/>
              <a:gd name="T8" fmla="*/ 209 w 224"/>
              <a:gd name="T9" fmla="*/ 69 h 166"/>
              <a:gd name="T10" fmla="*/ 217 w 224"/>
              <a:gd name="T11" fmla="*/ 128 h 166"/>
              <a:gd name="T12" fmla="*/ 161 w 224"/>
              <a:gd name="T13" fmla="*/ 164 h 1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24" h="166">
                <a:moveTo>
                  <a:pt x="161" y="164"/>
                </a:moveTo>
                <a:cubicBezTo>
                  <a:pt x="113" y="162"/>
                  <a:pt x="102" y="105"/>
                  <a:pt x="82" y="70"/>
                </a:cubicBezTo>
                <a:cubicBezTo>
                  <a:pt x="64" y="37"/>
                  <a:pt x="37" y="15"/>
                  <a:pt x="0" y="14"/>
                </a:cubicBezTo>
                <a:cubicBezTo>
                  <a:pt x="35" y="3"/>
                  <a:pt x="72" y="0"/>
                  <a:pt x="109" y="8"/>
                </a:cubicBezTo>
                <a:cubicBezTo>
                  <a:pt x="147" y="16"/>
                  <a:pt x="189" y="35"/>
                  <a:pt x="209" y="69"/>
                </a:cubicBezTo>
                <a:cubicBezTo>
                  <a:pt x="220" y="87"/>
                  <a:pt x="224" y="109"/>
                  <a:pt x="217" y="128"/>
                </a:cubicBezTo>
                <a:cubicBezTo>
                  <a:pt x="209" y="151"/>
                  <a:pt x="185" y="166"/>
                  <a:pt x="161" y="164"/>
                </a:cubicBez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th-TH" sz="900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973A8BE-80F7-9FFC-C695-1E381EC07E1D}"/>
              </a:ext>
            </a:extLst>
          </p:cNvPr>
          <p:cNvSpPr/>
          <p:nvPr/>
        </p:nvSpPr>
        <p:spPr>
          <a:xfrm rot="19040602">
            <a:off x="6240713" y="2777054"/>
            <a:ext cx="552612" cy="552612"/>
          </a:xfrm>
          <a:prstGeom prst="ellipse">
            <a:avLst/>
          </a:pr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grpSp>
        <p:nvGrpSpPr>
          <p:cNvPr id="967" name="Group 966">
            <a:extLst>
              <a:ext uri="{FF2B5EF4-FFF2-40B4-BE49-F238E27FC236}">
                <a16:creationId xmlns:a16="http://schemas.microsoft.com/office/drawing/2014/main" id="{84B35F6B-22AE-1132-7E66-B15888E9387F}"/>
              </a:ext>
            </a:extLst>
          </p:cNvPr>
          <p:cNvGrpSpPr/>
          <p:nvPr/>
        </p:nvGrpSpPr>
        <p:grpSpPr>
          <a:xfrm>
            <a:off x="5176117" y="3752676"/>
            <a:ext cx="1810346" cy="1341239"/>
            <a:chOff x="5176117" y="3752676"/>
            <a:chExt cx="1810346" cy="1341239"/>
          </a:xfrm>
        </p:grpSpPr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8889FFCA-9BF5-E61A-F4EC-BE14DA35EF7D}"/>
                </a:ext>
              </a:extLst>
            </p:cNvPr>
            <p:cNvSpPr>
              <a:spLocks/>
            </p:cNvSpPr>
            <p:nvPr/>
          </p:nvSpPr>
          <p:spPr bwMode="auto">
            <a:xfrm rot="19040602">
              <a:off x="5176117" y="3752676"/>
              <a:ext cx="1810346" cy="1341239"/>
            </a:xfrm>
            <a:custGeom>
              <a:avLst/>
              <a:gdLst>
                <a:gd name="T0" fmla="*/ 161 w 224"/>
                <a:gd name="T1" fmla="*/ 164 h 166"/>
                <a:gd name="T2" fmla="*/ 82 w 224"/>
                <a:gd name="T3" fmla="*/ 70 h 166"/>
                <a:gd name="T4" fmla="*/ 0 w 224"/>
                <a:gd name="T5" fmla="*/ 14 h 166"/>
                <a:gd name="T6" fmla="*/ 109 w 224"/>
                <a:gd name="T7" fmla="*/ 8 h 166"/>
                <a:gd name="T8" fmla="*/ 209 w 224"/>
                <a:gd name="T9" fmla="*/ 69 h 166"/>
                <a:gd name="T10" fmla="*/ 217 w 224"/>
                <a:gd name="T11" fmla="*/ 128 h 166"/>
                <a:gd name="T12" fmla="*/ 161 w 224"/>
                <a:gd name="T13" fmla="*/ 164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4" h="166">
                  <a:moveTo>
                    <a:pt x="161" y="164"/>
                  </a:moveTo>
                  <a:cubicBezTo>
                    <a:pt x="113" y="162"/>
                    <a:pt x="102" y="105"/>
                    <a:pt x="82" y="70"/>
                  </a:cubicBezTo>
                  <a:cubicBezTo>
                    <a:pt x="64" y="37"/>
                    <a:pt x="37" y="15"/>
                    <a:pt x="0" y="14"/>
                  </a:cubicBezTo>
                  <a:cubicBezTo>
                    <a:pt x="35" y="3"/>
                    <a:pt x="72" y="0"/>
                    <a:pt x="109" y="8"/>
                  </a:cubicBezTo>
                  <a:cubicBezTo>
                    <a:pt x="147" y="16"/>
                    <a:pt x="189" y="35"/>
                    <a:pt x="209" y="69"/>
                  </a:cubicBezTo>
                  <a:cubicBezTo>
                    <a:pt x="220" y="87"/>
                    <a:pt x="224" y="109"/>
                    <a:pt x="217" y="128"/>
                  </a:cubicBezTo>
                  <a:cubicBezTo>
                    <a:pt x="209" y="151"/>
                    <a:pt x="185" y="166"/>
                    <a:pt x="161" y="164"/>
                  </a:cubicBezTo>
                  <a:close/>
                </a:path>
              </a:pathLst>
            </a:custGeom>
            <a:solidFill>
              <a:srgbClr val="FFC000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th-TH" sz="900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58B290B1-4C51-A646-A452-EC958C1515F5}"/>
                </a:ext>
              </a:extLst>
            </p:cNvPr>
            <p:cNvSpPr/>
            <p:nvPr/>
          </p:nvSpPr>
          <p:spPr>
            <a:xfrm rot="19040602">
              <a:off x="6240713" y="3990419"/>
              <a:ext cx="552612" cy="552612"/>
            </a:xfrm>
            <a:prstGeom prst="ellipse">
              <a:avLst/>
            </a:prstGeom>
            <a:solidFill>
              <a:schemeClr val="bg1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en-US" sz="900" dirty="0">
                <a:solidFill>
                  <a:schemeClr val="tx1"/>
                </a:solidFill>
              </a:endParaRPr>
            </a:p>
          </p:txBody>
        </p:sp>
      </p:grpSp>
      <p:sp>
        <p:nvSpPr>
          <p:cNvPr id="62" name="Shape 2961">
            <a:extLst>
              <a:ext uri="{FF2B5EF4-FFF2-40B4-BE49-F238E27FC236}">
                <a16:creationId xmlns:a16="http://schemas.microsoft.com/office/drawing/2014/main" id="{A9C807D3-D0AE-220F-7BA6-7AA251BF1DC8}"/>
              </a:ext>
            </a:extLst>
          </p:cNvPr>
          <p:cNvSpPr/>
          <p:nvPr/>
        </p:nvSpPr>
        <p:spPr>
          <a:xfrm>
            <a:off x="6362775" y="1620500"/>
            <a:ext cx="308487" cy="4241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581" y="20618"/>
                  <a:pt x="1350" y="17422"/>
                  <a:pt x="1350" y="13478"/>
                </a:cubicBezTo>
                <a:cubicBezTo>
                  <a:pt x="1350" y="8836"/>
                  <a:pt x="10125" y="1166"/>
                  <a:pt x="10800" y="1166"/>
                </a:cubicBezTo>
                <a:cubicBezTo>
                  <a:pt x="11475" y="1166"/>
                  <a:pt x="20250" y="8836"/>
                  <a:pt x="20250" y="13478"/>
                </a:cubicBezTo>
                <a:cubicBezTo>
                  <a:pt x="20250" y="17422"/>
                  <a:pt x="16019" y="20618"/>
                  <a:pt x="10800" y="20618"/>
                </a:cubicBezTo>
                <a:moveTo>
                  <a:pt x="10800" y="0"/>
                </a:moveTo>
                <a:cubicBezTo>
                  <a:pt x="9450" y="0"/>
                  <a:pt x="0" y="8345"/>
                  <a:pt x="0" y="13745"/>
                </a:cubicBezTo>
                <a:cubicBezTo>
                  <a:pt x="0" y="18083"/>
                  <a:pt x="4836" y="21600"/>
                  <a:pt x="10800" y="21600"/>
                </a:cubicBezTo>
                <a:cubicBezTo>
                  <a:pt x="16765" y="21600"/>
                  <a:pt x="21600" y="18083"/>
                  <a:pt x="21600" y="13745"/>
                </a:cubicBezTo>
                <a:cubicBezTo>
                  <a:pt x="21600" y="8345"/>
                  <a:pt x="12150" y="0"/>
                  <a:pt x="10800" y="0"/>
                </a:cubicBezTo>
                <a:moveTo>
                  <a:pt x="10800" y="18655"/>
                </a:moveTo>
                <a:cubicBezTo>
                  <a:pt x="7072" y="18655"/>
                  <a:pt x="4050" y="16456"/>
                  <a:pt x="4050" y="13745"/>
                </a:cubicBezTo>
                <a:cubicBezTo>
                  <a:pt x="4050" y="13474"/>
                  <a:pt x="3748" y="13255"/>
                  <a:pt x="3375" y="13255"/>
                </a:cubicBezTo>
                <a:cubicBezTo>
                  <a:pt x="3002" y="13255"/>
                  <a:pt x="2700" y="13474"/>
                  <a:pt x="2700" y="13745"/>
                </a:cubicBezTo>
                <a:cubicBezTo>
                  <a:pt x="2700" y="16999"/>
                  <a:pt x="6327" y="19636"/>
                  <a:pt x="10800" y="19636"/>
                </a:cubicBezTo>
                <a:cubicBezTo>
                  <a:pt x="11173" y="19636"/>
                  <a:pt x="11475" y="19417"/>
                  <a:pt x="11475" y="19145"/>
                </a:cubicBezTo>
                <a:cubicBezTo>
                  <a:pt x="11475" y="18875"/>
                  <a:pt x="11173" y="18655"/>
                  <a:pt x="10800" y="186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63" name="Shape 2936">
            <a:extLst>
              <a:ext uri="{FF2B5EF4-FFF2-40B4-BE49-F238E27FC236}">
                <a16:creationId xmlns:a16="http://schemas.microsoft.com/office/drawing/2014/main" id="{DFC87DA1-D207-67D4-9FD6-37F4113C4E6F}"/>
              </a:ext>
            </a:extLst>
          </p:cNvPr>
          <p:cNvSpPr/>
          <p:nvPr/>
        </p:nvSpPr>
        <p:spPr>
          <a:xfrm>
            <a:off x="6409158" y="2842170"/>
            <a:ext cx="215720" cy="4745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964"/>
                </a:moveTo>
                <a:cubicBezTo>
                  <a:pt x="10800" y="1964"/>
                  <a:pt x="4320" y="1964"/>
                  <a:pt x="4320" y="4909"/>
                </a:cubicBezTo>
                <a:cubicBezTo>
                  <a:pt x="4320" y="5180"/>
                  <a:pt x="4804" y="5400"/>
                  <a:pt x="5400" y="5400"/>
                </a:cubicBezTo>
                <a:cubicBezTo>
                  <a:pt x="5996" y="5400"/>
                  <a:pt x="6480" y="5180"/>
                  <a:pt x="6480" y="4909"/>
                </a:cubicBezTo>
                <a:cubicBezTo>
                  <a:pt x="6480" y="2945"/>
                  <a:pt x="10800" y="2945"/>
                  <a:pt x="10800" y="2945"/>
                </a:cubicBezTo>
                <a:cubicBezTo>
                  <a:pt x="11396" y="2945"/>
                  <a:pt x="11880" y="2726"/>
                  <a:pt x="11880" y="2455"/>
                </a:cubicBezTo>
                <a:cubicBezTo>
                  <a:pt x="11880" y="2183"/>
                  <a:pt x="11396" y="1964"/>
                  <a:pt x="10800" y="1964"/>
                </a:cubicBezTo>
                <a:moveTo>
                  <a:pt x="10800" y="8836"/>
                </a:moveTo>
                <a:cubicBezTo>
                  <a:pt x="6029" y="8836"/>
                  <a:pt x="2160" y="7078"/>
                  <a:pt x="2160" y="4909"/>
                </a:cubicBezTo>
                <a:cubicBezTo>
                  <a:pt x="2160" y="2740"/>
                  <a:pt x="6029" y="982"/>
                  <a:pt x="10800" y="982"/>
                </a:cubicBezTo>
                <a:cubicBezTo>
                  <a:pt x="15571" y="982"/>
                  <a:pt x="19440" y="2740"/>
                  <a:pt x="19440" y="4909"/>
                </a:cubicBezTo>
                <a:cubicBezTo>
                  <a:pt x="19440" y="7078"/>
                  <a:pt x="15571" y="8836"/>
                  <a:pt x="10800" y="8836"/>
                </a:cubicBezTo>
                <a:moveTo>
                  <a:pt x="10800" y="17182"/>
                </a:moveTo>
                <a:lnTo>
                  <a:pt x="8154" y="9664"/>
                </a:lnTo>
                <a:cubicBezTo>
                  <a:pt x="9002" y="9761"/>
                  <a:pt x="9885" y="9818"/>
                  <a:pt x="10800" y="9818"/>
                </a:cubicBezTo>
                <a:cubicBezTo>
                  <a:pt x="11715" y="9818"/>
                  <a:pt x="12598" y="9761"/>
                  <a:pt x="13446" y="9664"/>
                </a:cubicBezTo>
                <a:cubicBezTo>
                  <a:pt x="13446" y="9664"/>
                  <a:pt x="10800" y="17182"/>
                  <a:pt x="10800" y="17182"/>
                </a:cubicBezTo>
                <a:close/>
                <a:moveTo>
                  <a:pt x="10800" y="0"/>
                </a:moveTo>
                <a:cubicBezTo>
                  <a:pt x="4835" y="0"/>
                  <a:pt x="0" y="2199"/>
                  <a:pt x="0" y="4909"/>
                </a:cubicBezTo>
                <a:cubicBezTo>
                  <a:pt x="0" y="6830"/>
                  <a:pt x="2431" y="8487"/>
                  <a:pt x="5966" y="9295"/>
                </a:cubicBezTo>
                <a:lnTo>
                  <a:pt x="10800" y="21600"/>
                </a:lnTo>
                <a:lnTo>
                  <a:pt x="15635" y="9295"/>
                </a:lnTo>
                <a:cubicBezTo>
                  <a:pt x="19169" y="8487"/>
                  <a:pt x="21600" y="6830"/>
                  <a:pt x="21600" y="4909"/>
                </a:cubicBezTo>
                <a:cubicBezTo>
                  <a:pt x="21600" y="2199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962" name="TextBox 961">
            <a:extLst>
              <a:ext uri="{FF2B5EF4-FFF2-40B4-BE49-F238E27FC236}">
                <a16:creationId xmlns:a16="http://schemas.microsoft.com/office/drawing/2014/main" id="{134BD773-69FC-6ADE-17E5-71B3107F3DAF}"/>
              </a:ext>
            </a:extLst>
          </p:cNvPr>
          <p:cNvSpPr txBox="1"/>
          <p:nvPr/>
        </p:nvSpPr>
        <p:spPr>
          <a:xfrm>
            <a:off x="7024824" y="1177990"/>
            <a:ext cx="1687832" cy="112414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FFC000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964" name="TextBox 963">
            <a:extLst>
              <a:ext uri="{FF2B5EF4-FFF2-40B4-BE49-F238E27FC236}">
                <a16:creationId xmlns:a16="http://schemas.microsoft.com/office/drawing/2014/main" id="{E7EB433B-A6BB-C739-0EDF-645109BCB290}"/>
              </a:ext>
            </a:extLst>
          </p:cNvPr>
          <p:cNvSpPr txBox="1"/>
          <p:nvPr/>
        </p:nvSpPr>
        <p:spPr>
          <a:xfrm>
            <a:off x="7024824" y="2408643"/>
            <a:ext cx="1687832" cy="112414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6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965" name="TextBox 964">
            <a:extLst>
              <a:ext uri="{FF2B5EF4-FFF2-40B4-BE49-F238E27FC236}">
                <a16:creationId xmlns:a16="http://schemas.microsoft.com/office/drawing/2014/main" id="{01A6FB22-4CE1-0CDC-B263-8101CAA0BB85}"/>
              </a:ext>
            </a:extLst>
          </p:cNvPr>
          <p:cNvSpPr txBox="1"/>
          <p:nvPr/>
        </p:nvSpPr>
        <p:spPr>
          <a:xfrm>
            <a:off x="7024824" y="3712481"/>
            <a:ext cx="1687832" cy="1124140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accent5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8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adipiscing elit, sed do eiusmod tempor incididunt ut labore et dolore magna aliqua.</a:t>
            </a:r>
          </a:p>
        </p:txBody>
      </p:sp>
      <p:sp>
        <p:nvSpPr>
          <p:cNvPr id="961" name="Freeform 219">
            <a:extLst>
              <a:ext uri="{FF2B5EF4-FFF2-40B4-BE49-F238E27FC236}">
                <a16:creationId xmlns:a16="http://schemas.microsoft.com/office/drawing/2014/main" id="{93578E1B-297B-DAB9-080B-1421E4CFD7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1948" y="4088813"/>
            <a:ext cx="330200" cy="371475"/>
          </a:xfrm>
          <a:custGeom>
            <a:avLst/>
            <a:gdLst>
              <a:gd name="T0" fmla="*/ 413 w 546"/>
              <a:gd name="T1" fmla="*/ 368 h 619"/>
              <a:gd name="T2" fmla="*/ 413 w 546"/>
              <a:gd name="T3" fmla="*/ 368 h 619"/>
              <a:gd name="T4" fmla="*/ 236 w 546"/>
              <a:gd name="T5" fmla="*/ 368 h 619"/>
              <a:gd name="T6" fmla="*/ 221 w 546"/>
              <a:gd name="T7" fmla="*/ 383 h 619"/>
              <a:gd name="T8" fmla="*/ 236 w 546"/>
              <a:gd name="T9" fmla="*/ 412 h 619"/>
              <a:gd name="T10" fmla="*/ 413 w 546"/>
              <a:gd name="T11" fmla="*/ 412 h 619"/>
              <a:gd name="T12" fmla="*/ 427 w 546"/>
              <a:gd name="T13" fmla="*/ 383 h 619"/>
              <a:gd name="T14" fmla="*/ 413 w 546"/>
              <a:gd name="T15" fmla="*/ 368 h 619"/>
              <a:gd name="T16" fmla="*/ 413 w 546"/>
              <a:gd name="T17" fmla="*/ 265 h 619"/>
              <a:gd name="T18" fmla="*/ 413 w 546"/>
              <a:gd name="T19" fmla="*/ 265 h 619"/>
              <a:gd name="T20" fmla="*/ 236 w 546"/>
              <a:gd name="T21" fmla="*/ 265 h 619"/>
              <a:gd name="T22" fmla="*/ 221 w 546"/>
              <a:gd name="T23" fmla="*/ 295 h 619"/>
              <a:gd name="T24" fmla="*/ 236 w 546"/>
              <a:gd name="T25" fmla="*/ 309 h 619"/>
              <a:gd name="T26" fmla="*/ 413 w 546"/>
              <a:gd name="T27" fmla="*/ 309 h 619"/>
              <a:gd name="T28" fmla="*/ 427 w 546"/>
              <a:gd name="T29" fmla="*/ 295 h 619"/>
              <a:gd name="T30" fmla="*/ 413 w 546"/>
              <a:gd name="T31" fmla="*/ 265 h 619"/>
              <a:gd name="T32" fmla="*/ 413 w 546"/>
              <a:gd name="T33" fmla="*/ 0 h 619"/>
              <a:gd name="T34" fmla="*/ 413 w 546"/>
              <a:gd name="T35" fmla="*/ 0 h 619"/>
              <a:gd name="T36" fmla="*/ 177 w 546"/>
              <a:gd name="T37" fmla="*/ 0 h 619"/>
              <a:gd name="T38" fmla="*/ 104 w 546"/>
              <a:gd name="T39" fmla="*/ 74 h 619"/>
              <a:gd name="T40" fmla="*/ 74 w 546"/>
              <a:gd name="T41" fmla="*/ 74 h 619"/>
              <a:gd name="T42" fmla="*/ 0 w 546"/>
              <a:gd name="T43" fmla="*/ 147 h 619"/>
              <a:gd name="T44" fmla="*/ 0 w 546"/>
              <a:gd name="T45" fmla="*/ 545 h 619"/>
              <a:gd name="T46" fmla="*/ 74 w 546"/>
              <a:gd name="T47" fmla="*/ 618 h 619"/>
              <a:gd name="T48" fmla="*/ 368 w 546"/>
              <a:gd name="T49" fmla="*/ 618 h 619"/>
              <a:gd name="T50" fmla="*/ 457 w 546"/>
              <a:gd name="T51" fmla="*/ 545 h 619"/>
              <a:gd name="T52" fmla="*/ 472 w 546"/>
              <a:gd name="T53" fmla="*/ 545 h 619"/>
              <a:gd name="T54" fmla="*/ 545 w 546"/>
              <a:gd name="T55" fmla="*/ 471 h 619"/>
              <a:gd name="T56" fmla="*/ 545 w 546"/>
              <a:gd name="T57" fmla="*/ 192 h 619"/>
              <a:gd name="T58" fmla="*/ 545 w 546"/>
              <a:gd name="T59" fmla="*/ 147 h 619"/>
              <a:gd name="T60" fmla="*/ 413 w 546"/>
              <a:gd name="T61" fmla="*/ 0 h 619"/>
              <a:gd name="T62" fmla="*/ 368 w 546"/>
              <a:gd name="T63" fmla="*/ 589 h 619"/>
              <a:gd name="T64" fmla="*/ 368 w 546"/>
              <a:gd name="T65" fmla="*/ 589 h 619"/>
              <a:gd name="T66" fmla="*/ 74 w 546"/>
              <a:gd name="T67" fmla="*/ 589 h 619"/>
              <a:gd name="T68" fmla="*/ 45 w 546"/>
              <a:gd name="T69" fmla="*/ 545 h 619"/>
              <a:gd name="T70" fmla="*/ 45 w 546"/>
              <a:gd name="T71" fmla="*/ 147 h 619"/>
              <a:gd name="T72" fmla="*/ 74 w 546"/>
              <a:gd name="T73" fmla="*/ 118 h 619"/>
              <a:gd name="T74" fmla="*/ 104 w 546"/>
              <a:gd name="T75" fmla="*/ 118 h 619"/>
              <a:gd name="T76" fmla="*/ 104 w 546"/>
              <a:gd name="T77" fmla="*/ 471 h 619"/>
              <a:gd name="T78" fmla="*/ 177 w 546"/>
              <a:gd name="T79" fmla="*/ 545 h 619"/>
              <a:gd name="T80" fmla="*/ 413 w 546"/>
              <a:gd name="T81" fmla="*/ 545 h 619"/>
              <a:gd name="T82" fmla="*/ 368 w 546"/>
              <a:gd name="T83" fmla="*/ 589 h 619"/>
              <a:gd name="T84" fmla="*/ 516 w 546"/>
              <a:gd name="T85" fmla="*/ 471 h 619"/>
              <a:gd name="T86" fmla="*/ 516 w 546"/>
              <a:gd name="T87" fmla="*/ 471 h 619"/>
              <a:gd name="T88" fmla="*/ 472 w 546"/>
              <a:gd name="T89" fmla="*/ 501 h 619"/>
              <a:gd name="T90" fmla="*/ 177 w 546"/>
              <a:gd name="T91" fmla="*/ 501 h 619"/>
              <a:gd name="T92" fmla="*/ 133 w 546"/>
              <a:gd name="T93" fmla="*/ 471 h 619"/>
              <a:gd name="T94" fmla="*/ 133 w 546"/>
              <a:gd name="T95" fmla="*/ 74 h 619"/>
              <a:gd name="T96" fmla="*/ 177 w 546"/>
              <a:gd name="T97" fmla="*/ 29 h 619"/>
              <a:gd name="T98" fmla="*/ 368 w 546"/>
              <a:gd name="T99" fmla="*/ 29 h 619"/>
              <a:gd name="T100" fmla="*/ 368 w 546"/>
              <a:gd name="T101" fmla="*/ 118 h 619"/>
              <a:gd name="T102" fmla="*/ 457 w 546"/>
              <a:gd name="T103" fmla="*/ 192 h 619"/>
              <a:gd name="T104" fmla="*/ 516 w 546"/>
              <a:gd name="T105" fmla="*/ 192 h 619"/>
              <a:gd name="T106" fmla="*/ 516 w 546"/>
              <a:gd name="T107" fmla="*/ 471 h 619"/>
              <a:gd name="T108" fmla="*/ 457 w 546"/>
              <a:gd name="T109" fmla="*/ 147 h 619"/>
              <a:gd name="T110" fmla="*/ 457 w 546"/>
              <a:gd name="T111" fmla="*/ 147 h 619"/>
              <a:gd name="T112" fmla="*/ 413 w 546"/>
              <a:gd name="T113" fmla="*/ 88 h 619"/>
              <a:gd name="T114" fmla="*/ 413 w 546"/>
              <a:gd name="T115" fmla="*/ 29 h 619"/>
              <a:gd name="T116" fmla="*/ 413 w 546"/>
              <a:gd name="T117" fmla="*/ 29 h 619"/>
              <a:gd name="T118" fmla="*/ 516 w 546"/>
              <a:gd name="T119" fmla="*/ 147 h 619"/>
              <a:gd name="T120" fmla="*/ 457 w 546"/>
              <a:gd name="T121" fmla="*/ 147 h 6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6" h="619">
                <a:moveTo>
                  <a:pt x="413" y="368"/>
                </a:moveTo>
                <a:lnTo>
                  <a:pt x="413" y="368"/>
                </a:lnTo>
                <a:cubicBezTo>
                  <a:pt x="236" y="368"/>
                  <a:pt x="236" y="368"/>
                  <a:pt x="236" y="368"/>
                </a:cubicBezTo>
                <a:cubicBezTo>
                  <a:pt x="221" y="368"/>
                  <a:pt x="221" y="383"/>
                  <a:pt x="221" y="383"/>
                </a:cubicBezTo>
                <a:cubicBezTo>
                  <a:pt x="221" y="398"/>
                  <a:pt x="221" y="412"/>
                  <a:pt x="236" y="412"/>
                </a:cubicBezTo>
                <a:cubicBezTo>
                  <a:pt x="413" y="412"/>
                  <a:pt x="413" y="412"/>
                  <a:pt x="413" y="412"/>
                </a:cubicBezTo>
                <a:cubicBezTo>
                  <a:pt x="427" y="412"/>
                  <a:pt x="427" y="398"/>
                  <a:pt x="427" y="383"/>
                </a:cubicBezTo>
                <a:cubicBezTo>
                  <a:pt x="427" y="383"/>
                  <a:pt x="427" y="368"/>
                  <a:pt x="413" y="368"/>
                </a:cubicBezTo>
                <a:close/>
                <a:moveTo>
                  <a:pt x="413" y="265"/>
                </a:moveTo>
                <a:lnTo>
                  <a:pt x="413" y="265"/>
                </a:lnTo>
                <a:cubicBezTo>
                  <a:pt x="236" y="265"/>
                  <a:pt x="236" y="265"/>
                  <a:pt x="236" y="265"/>
                </a:cubicBezTo>
                <a:cubicBezTo>
                  <a:pt x="221" y="265"/>
                  <a:pt x="221" y="280"/>
                  <a:pt x="221" y="295"/>
                </a:cubicBezTo>
                <a:cubicBezTo>
                  <a:pt x="221" y="295"/>
                  <a:pt x="221" y="309"/>
                  <a:pt x="236" y="309"/>
                </a:cubicBezTo>
                <a:cubicBezTo>
                  <a:pt x="413" y="309"/>
                  <a:pt x="413" y="309"/>
                  <a:pt x="413" y="309"/>
                </a:cubicBezTo>
                <a:cubicBezTo>
                  <a:pt x="427" y="309"/>
                  <a:pt x="427" y="295"/>
                  <a:pt x="427" y="295"/>
                </a:cubicBezTo>
                <a:cubicBezTo>
                  <a:pt x="427" y="280"/>
                  <a:pt x="427" y="265"/>
                  <a:pt x="413" y="265"/>
                </a:cubicBezTo>
                <a:close/>
                <a:moveTo>
                  <a:pt x="413" y="0"/>
                </a:moveTo>
                <a:lnTo>
                  <a:pt x="413" y="0"/>
                </a:lnTo>
                <a:lnTo>
                  <a:pt x="177" y="0"/>
                </a:lnTo>
                <a:cubicBezTo>
                  <a:pt x="133" y="0"/>
                  <a:pt x="104" y="29"/>
                  <a:pt x="104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30" y="74"/>
                  <a:pt x="0" y="118"/>
                  <a:pt x="0" y="147"/>
                </a:cubicBezTo>
                <a:cubicBezTo>
                  <a:pt x="0" y="545"/>
                  <a:pt x="0" y="545"/>
                  <a:pt x="0" y="545"/>
                </a:cubicBezTo>
                <a:cubicBezTo>
                  <a:pt x="0" y="589"/>
                  <a:pt x="45" y="618"/>
                  <a:pt x="74" y="618"/>
                </a:cubicBezTo>
                <a:cubicBezTo>
                  <a:pt x="368" y="618"/>
                  <a:pt x="368" y="618"/>
                  <a:pt x="368" y="618"/>
                </a:cubicBezTo>
                <a:cubicBezTo>
                  <a:pt x="413" y="618"/>
                  <a:pt x="457" y="589"/>
                  <a:pt x="457" y="545"/>
                </a:cubicBezTo>
                <a:cubicBezTo>
                  <a:pt x="472" y="545"/>
                  <a:pt x="472" y="545"/>
                  <a:pt x="472" y="545"/>
                </a:cubicBezTo>
                <a:cubicBezTo>
                  <a:pt x="516" y="545"/>
                  <a:pt x="545" y="501"/>
                  <a:pt x="545" y="471"/>
                </a:cubicBezTo>
                <a:cubicBezTo>
                  <a:pt x="545" y="192"/>
                  <a:pt x="545" y="192"/>
                  <a:pt x="545" y="192"/>
                </a:cubicBezTo>
                <a:cubicBezTo>
                  <a:pt x="545" y="147"/>
                  <a:pt x="545" y="147"/>
                  <a:pt x="545" y="147"/>
                </a:cubicBezTo>
                <a:lnTo>
                  <a:pt x="413" y="0"/>
                </a:lnTo>
                <a:close/>
                <a:moveTo>
                  <a:pt x="368" y="589"/>
                </a:moveTo>
                <a:lnTo>
                  <a:pt x="368" y="589"/>
                </a:lnTo>
                <a:cubicBezTo>
                  <a:pt x="74" y="589"/>
                  <a:pt x="74" y="589"/>
                  <a:pt x="74" y="589"/>
                </a:cubicBezTo>
                <a:cubicBezTo>
                  <a:pt x="59" y="589"/>
                  <a:pt x="45" y="559"/>
                  <a:pt x="45" y="545"/>
                </a:cubicBezTo>
                <a:cubicBezTo>
                  <a:pt x="45" y="147"/>
                  <a:pt x="45" y="147"/>
                  <a:pt x="45" y="147"/>
                </a:cubicBezTo>
                <a:cubicBezTo>
                  <a:pt x="45" y="133"/>
                  <a:pt x="59" y="118"/>
                  <a:pt x="74" y="118"/>
                </a:cubicBezTo>
                <a:cubicBezTo>
                  <a:pt x="104" y="118"/>
                  <a:pt x="104" y="118"/>
                  <a:pt x="104" y="118"/>
                </a:cubicBezTo>
                <a:cubicBezTo>
                  <a:pt x="104" y="471"/>
                  <a:pt x="104" y="471"/>
                  <a:pt x="104" y="471"/>
                </a:cubicBezTo>
                <a:cubicBezTo>
                  <a:pt x="104" y="501"/>
                  <a:pt x="133" y="545"/>
                  <a:pt x="177" y="545"/>
                </a:cubicBezTo>
                <a:cubicBezTo>
                  <a:pt x="413" y="545"/>
                  <a:pt x="413" y="545"/>
                  <a:pt x="413" y="545"/>
                </a:cubicBezTo>
                <a:cubicBezTo>
                  <a:pt x="413" y="559"/>
                  <a:pt x="398" y="589"/>
                  <a:pt x="368" y="589"/>
                </a:cubicBezTo>
                <a:close/>
                <a:moveTo>
                  <a:pt x="516" y="471"/>
                </a:moveTo>
                <a:lnTo>
                  <a:pt x="516" y="471"/>
                </a:lnTo>
                <a:cubicBezTo>
                  <a:pt x="516" y="486"/>
                  <a:pt x="486" y="501"/>
                  <a:pt x="472" y="501"/>
                </a:cubicBezTo>
                <a:cubicBezTo>
                  <a:pt x="177" y="501"/>
                  <a:pt x="177" y="501"/>
                  <a:pt x="177" y="501"/>
                </a:cubicBezTo>
                <a:cubicBezTo>
                  <a:pt x="163" y="501"/>
                  <a:pt x="133" y="486"/>
                  <a:pt x="133" y="471"/>
                </a:cubicBezTo>
                <a:cubicBezTo>
                  <a:pt x="133" y="74"/>
                  <a:pt x="133" y="74"/>
                  <a:pt x="133" y="74"/>
                </a:cubicBezTo>
                <a:cubicBezTo>
                  <a:pt x="133" y="59"/>
                  <a:pt x="163" y="29"/>
                  <a:pt x="177" y="29"/>
                </a:cubicBezTo>
                <a:cubicBezTo>
                  <a:pt x="368" y="29"/>
                  <a:pt x="368" y="29"/>
                  <a:pt x="368" y="29"/>
                </a:cubicBezTo>
                <a:cubicBezTo>
                  <a:pt x="368" y="74"/>
                  <a:pt x="368" y="118"/>
                  <a:pt x="368" y="118"/>
                </a:cubicBezTo>
                <a:cubicBezTo>
                  <a:pt x="368" y="147"/>
                  <a:pt x="413" y="192"/>
                  <a:pt x="457" y="192"/>
                </a:cubicBezTo>
                <a:cubicBezTo>
                  <a:pt x="457" y="192"/>
                  <a:pt x="472" y="192"/>
                  <a:pt x="516" y="192"/>
                </a:cubicBezTo>
                <a:lnTo>
                  <a:pt x="516" y="471"/>
                </a:lnTo>
                <a:close/>
                <a:moveTo>
                  <a:pt x="457" y="147"/>
                </a:moveTo>
                <a:lnTo>
                  <a:pt x="457" y="147"/>
                </a:lnTo>
                <a:cubicBezTo>
                  <a:pt x="427" y="147"/>
                  <a:pt x="413" y="118"/>
                  <a:pt x="413" y="88"/>
                </a:cubicBezTo>
                <a:cubicBezTo>
                  <a:pt x="413" y="88"/>
                  <a:pt x="413" y="74"/>
                  <a:pt x="413" y="29"/>
                </a:cubicBezTo>
                <a:lnTo>
                  <a:pt x="413" y="29"/>
                </a:lnTo>
                <a:cubicBezTo>
                  <a:pt x="516" y="147"/>
                  <a:pt x="516" y="147"/>
                  <a:pt x="516" y="147"/>
                </a:cubicBezTo>
                <a:lnTo>
                  <a:pt x="457" y="14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4986</TotalTime>
  <Words>447</Words>
  <Application>Microsoft Office PowerPoint</Application>
  <PresentationFormat>On-screen Show (16:9)</PresentationFormat>
  <Paragraphs>31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Comal County, Texas: The Hill Country Hotspot</vt:lpstr>
      <vt:lpstr>Ellis County, Texas: DFW's Southern Surge</vt:lpstr>
      <vt:lpstr>Osceola County, Florida:  Orlando's Tourist &amp; Residential Engine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131</cp:revision>
  <dcterms:created xsi:type="dcterms:W3CDTF">2016-05-15T02:42:52Z</dcterms:created>
  <dcterms:modified xsi:type="dcterms:W3CDTF">2025-12-21T05:23:16Z</dcterms:modified>
</cp:coreProperties>
</file>