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7" r:id="rId2"/>
    <p:sldId id="745" r:id="rId3"/>
    <p:sldId id="740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F79646"/>
    <a:srgbClr val="4BACC6"/>
    <a:srgbClr val="D99694"/>
    <a:srgbClr val="F5B90F"/>
    <a:srgbClr val="C3B996"/>
    <a:srgbClr val="D9D9D9"/>
    <a:srgbClr val="FFFFFF"/>
    <a:srgbClr val="9BBB59"/>
    <a:srgbClr val="806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1332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Brunswick County, North Carolina: </a:t>
            </a:r>
            <a:br>
              <a:rPr lang="en-US" altLang="zh-CN" dirty="0"/>
            </a:br>
            <a:r>
              <a:rPr lang="en-US" altLang="zh-CN" dirty="0"/>
              <a:t>The Coastal Retirement Magnet</a:t>
            </a:r>
          </a:p>
        </p:txBody>
      </p:sp>
      <p:sp>
        <p:nvSpPr>
          <p:cNvPr id="496" name="Freeform 9">
            <a:extLst>
              <a:ext uri="{FF2B5EF4-FFF2-40B4-BE49-F238E27FC236}">
                <a16:creationId xmlns:a16="http://schemas.microsoft.com/office/drawing/2014/main" id="{88FA618F-C6F2-8D67-9520-9DFA4B43D354}"/>
              </a:ext>
            </a:extLst>
          </p:cNvPr>
          <p:cNvSpPr>
            <a:spLocks noEditPoints="1"/>
          </p:cNvSpPr>
          <p:nvPr/>
        </p:nvSpPr>
        <p:spPr bwMode="auto">
          <a:xfrm>
            <a:off x="2221845" y="1059582"/>
            <a:ext cx="4248150" cy="3798888"/>
          </a:xfrm>
          <a:custGeom>
            <a:avLst/>
            <a:gdLst>
              <a:gd name="T0" fmla="*/ 612 w 2676"/>
              <a:gd name="T1" fmla="*/ 2249 h 2393"/>
              <a:gd name="T2" fmla="*/ 382 w 2676"/>
              <a:gd name="T3" fmla="*/ 2301 h 2393"/>
              <a:gd name="T4" fmla="*/ 679 w 2676"/>
              <a:gd name="T5" fmla="*/ 2206 h 2393"/>
              <a:gd name="T6" fmla="*/ 730 w 2676"/>
              <a:gd name="T7" fmla="*/ 2175 h 2393"/>
              <a:gd name="T8" fmla="*/ 649 w 2676"/>
              <a:gd name="T9" fmla="*/ 2224 h 2393"/>
              <a:gd name="T10" fmla="*/ 716 w 2676"/>
              <a:gd name="T11" fmla="*/ 2169 h 2393"/>
              <a:gd name="T12" fmla="*/ 653 w 2676"/>
              <a:gd name="T13" fmla="*/ 2233 h 2393"/>
              <a:gd name="T14" fmla="*/ 801 w 2676"/>
              <a:gd name="T15" fmla="*/ 2176 h 2393"/>
              <a:gd name="T16" fmla="*/ 879 w 2676"/>
              <a:gd name="T17" fmla="*/ 2141 h 2393"/>
              <a:gd name="T18" fmla="*/ 1024 w 2676"/>
              <a:gd name="T19" fmla="*/ 2079 h 2393"/>
              <a:gd name="T20" fmla="*/ 1074 w 2676"/>
              <a:gd name="T21" fmla="*/ 2023 h 2393"/>
              <a:gd name="T22" fmla="*/ 1607 w 2676"/>
              <a:gd name="T23" fmla="*/ 2044 h 2393"/>
              <a:gd name="T24" fmla="*/ 1595 w 2676"/>
              <a:gd name="T25" fmla="*/ 2015 h 2393"/>
              <a:gd name="T26" fmla="*/ 1604 w 2676"/>
              <a:gd name="T27" fmla="*/ 1994 h 2393"/>
              <a:gd name="T28" fmla="*/ 2528 w 2676"/>
              <a:gd name="T29" fmla="*/ 2129 h 2393"/>
              <a:gd name="T30" fmla="*/ 2516 w 2676"/>
              <a:gd name="T31" fmla="*/ 2116 h 2393"/>
              <a:gd name="T32" fmla="*/ 2284 w 2676"/>
              <a:gd name="T33" fmla="*/ 2096 h 2393"/>
              <a:gd name="T34" fmla="*/ 2284 w 2676"/>
              <a:gd name="T35" fmla="*/ 2060 h 2393"/>
              <a:gd name="T36" fmla="*/ 2397 w 2676"/>
              <a:gd name="T37" fmla="*/ 2078 h 2393"/>
              <a:gd name="T38" fmla="*/ 2497 w 2676"/>
              <a:gd name="T39" fmla="*/ 2081 h 2393"/>
              <a:gd name="T40" fmla="*/ 2557 w 2676"/>
              <a:gd name="T41" fmla="*/ 2092 h 2393"/>
              <a:gd name="T42" fmla="*/ 2600 w 2676"/>
              <a:gd name="T43" fmla="*/ 2142 h 2393"/>
              <a:gd name="T44" fmla="*/ 2422 w 2676"/>
              <a:gd name="T45" fmla="*/ 2328 h 2393"/>
              <a:gd name="T46" fmla="*/ 2485 w 2676"/>
              <a:gd name="T47" fmla="*/ 2158 h 2393"/>
              <a:gd name="T48" fmla="*/ 2531 w 2676"/>
              <a:gd name="T49" fmla="*/ 2133 h 2393"/>
              <a:gd name="T50" fmla="*/ 2606 w 2676"/>
              <a:gd name="T51" fmla="*/ 2064 h 2393"/>
              <a:gd name="T52" fmla="*/ 2524 w 2676"/>
              <a:gd name="T53" fmla="*/ 2033 h 2393"/>
              <a:gd name="T54" fmla="*/ 2589 w 2676"/>
              <a:gd name="T55" fmla="*/ 2030 h 2393"/>
              <a:gd name="T56" fmla="*/ 2611 w 2676"/>
              <a:gd name="T57" fmla="*/ 1952 h 2393"/>
              <a:gd name="T58" fmla="*/ 2634 w 2676"/>
              <a:gd name="T59" fmla="*/ 1949 h 2393"/>
              <a:gd name="T60" fmla="*/ 2505 w 2676"/>
              <a:gd name="T61" fmla="*/ 1908 h 2393"/>
              <a:gd name="T62" fmla="*/ 2535 w 2676"/>
              <a:gd name="T63" fmla="*/ 1838 h 2393"/>
              <a:gd name="T64" fmla="*/ 2652 w 2676"/>
              <a:gd name="T65" fmla="*/ 1328 h 2393"/>
              <a:gd name="T66" fmla="*/ 2615 w 2676"/>
              <a:gd name="T67" fmla="*/ 1119 h 2393"/>
              <a:gd name="T68" fmla="*/ 2263 w 2676"/>
              <a:gd name="T69" fmla="*/ 188 h 2393"/>
              <a:gd name="T70" fmla="*/ 2558 w 2676"/>
              <a:gd name="T71" fmla="*/ 904 h 2393"/>
              <a:gd name="T72" fmla="*/ 2618 w 2676"/>
              <a:gd name="T73" fmla="*/ 1182 h 2393"/>
              <a:gd name="T74" fmla="*/ 2623 w 2676"/>
              <a:gd name="T75" fmla="*/ 1464 h 2393"/>
              <a:gd name="T76" fmla="*/ 2568 w 2676"/>
              <a:gd name="T77" fmla="*/ 1795 h 2393"/>
              <a:gd name="T78" fmla="*/ 2340 w 2676"/>
              <a:gd name="T79" fmla="*/ 2057 h 2393"/>
              <a:gd name="T80" fmla="*/ 2267 w 2676"/>
              <a:gd name="T81" fmla="*/ 2107 h 2393"/>
              <a:gd name="T82" fmla="*/ 2271 w 2676"/>
              <a:gd name="T83" fmla="*/ 2163 h 2393"/>
              <a:gd name="T84" fmla="*/ 1589 w 2676"/>
              <a:gd name="T85" fmla="*/ 2060 h 2393"/>
              <a:gd name="T86" fmla="*/ 1634 w 2676"/>
              <a:gd name="T87" fmla="*/ 1960 h 2393"/>
              <a:gd name="T88" fmla="*/ 1592 w 2676"/>
              <a:gd name="T89" fmla="*/ 1996 h 2393"/>
              <a:gd name="T90" fmla="*/ 1025 w 2676"/>
              <a:gd name="T91" fmla="*/ 2105 h 2393"/>
              <a:gd name="T92" fmla="*/ 1115 w 2676"/>
              <a:gd name="T93" fmla="*/ 2007 h 2393"/>
              <a:gd name="T94" fmla="*/ 1080 w 2676"/>
              <a:gd name="T95" fmla="*/ 1924 h 2393"/>
              <a:gd name="T96" fmla="*/ 1050 w 2676"/>
              <a:gd name="T97" fmla="*/ 1996 h 2393"/>
              <a:gd name="T98" fmla="*/ 940 w 2676"/>
              <a:gd name="T99" fmla="*/ 2061 h 2393"/>
              <a:gd name="T100" fmla="*/ 804 w 2676"/>
              <a:gd name="T101" fmla="*/ 2141 h 2393"/>
              <a:gd name="T102" fmla="*/ 532 w 2676"/>
              <a:gd name="T103" fmla="*/ 2195 h 2393"/>
              <a:gd name="T104" fmla="*/ 322 w 2676"/>
              <a:gd name="T105" fmla="*/ 2216 h 2393"/>
              <a:gd name="T106" fmla="*/ 401 w 2676"/>
              <a:gd name="T107" fmla="*/ 2174 h 2393"/>
              <a:gd name="T108" fmla="*/ 6 w 2676"/>
              <a:gd name="T109" fmla="*/ 1922 h 2393"/>
              <a:gd name="T110" fmla="*/ 94 w 2676"/>
              <a:gd name="T111" fmla="*/ 1589 h 2393"/>
              <a:gd name="T112" fmla="*/ 267 w 2676"/>
              <a:gd name="T113" fmla="*/ 1487 h 2393"/>
              <a:gd name="T114" fmla="*/ 358 w 2676"/>
              <a:gd name="T115" fmla="*/ 1247 h 2393"/>
              <a:gd name="T116" fmla="*/ 391 w 2676"/>
              <a:gd name="T117" fmla="*/ 1060 h 2393"/>
              <a:gd name="T118" fmla="*/ 531 w 2676"/>
              <a:gd name="T119" fmla="*/ 917 h 2393"/>
              <a:gd name="T120" fmla="*/ 765 w 2676"/>
              <a:gd name="T121" fmla="*/ 1019 h 2393"/>
              <a:gd name="T122" fmla="*/ 962 w 2676"/>
              <a:gd name="T123" fmla="*/ 897 h 2393"/>
              <a:gd name="T124" fmla="*/ 1437 w 2676"/>
              <a:gd name="T125" fmla="*/ 708 h 2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76" h="2393">
                <a:moveTo>
                  <a:pt x="447" y="2306"/>
                </a:moveTo>
                <a:lnTo>
                  <a:pt x="447" y="2307"/>
                </a:lnTo>
                <a:lnTo>
                  <a:pt x="449" y="2307"/>
                </a:lnTo>
                <a:lnTo>
                  <a:pt x="451" y="2306"/>
                </a:lnTo>
                <a:lnTo>
                  <a:pt x="452" y="2306"/>
                </a:lnTo>
                <a:lnTo>
                  <a:pt x="453" y="2306"/>
                </a:lnTo>
                <a:lnTo>
                  <a:pt x="454" y="2306"/>
                </a:lnTo>
                <a:lnTo>
                  <a:pt x="454" y="2305"/>
                </a:lnTo>
                <a:lnTo>
                  <a:pt x="455" y="2304"/>
                </a:lnTo>
                <a:lnTo>
                  <a:pt x="456" y="2305"/>
                </a:lnTo>
                <a:lnTo>
                  <a:pt x="458" y="2304"/>
                </a:lnTo>
                <a:lnTo>
                  <a:pt x="460" y="2301"/>
                </a:lnTo>
                <a:lnTo>
                  <a:pt x="460" y="2300"/>
                </a:lnTo>
                <a:lnTo>
                  <a:pt x="461" y="2300"/>
                </a:lnTo>
                <a:lnTo>
                  <a:pt x="461" y="2301"/>
                </a:lnTo>
                <a:lnTo>
                  <a:pt x="461" y="2304"/>
                </a:lnTo>
                <a:lnTo>
                  <a:pt x="458" y="2305"/>
                </a:lnTo>
                <a:lnTo>
                  <a:pt x="457" y="2306"/>
                </a:lnTo>
                <a:lnTo>
                  <a:pt x="456" y="2307"/>
                </a:lnTo>
                <a:lnTo>
                  <a:pt x="457" y="2308"/>
                </a:lnTo>
                <a:lnTo>
                  <a:pt x="457" y="2309"/>
                </a:lnTo>
                <a:lnTo>
                  <a:pt x="460" y="2311"/>
                </a:lnTo>
                <a:lnTo>
                  <a:pt x="463" y="2311"/>
                </a:lnTo>
                <a:lnTo>
                  <a:pt x="466" y="2311"/>
                </a:lnTo>
                <a:lnTo>
                  <a:pt x="468" y="2311"/>
                </a:lnTo>
                <a:lnTo>
                  <a:pt x="468" y="2312"/>
                </a:lnTo>
                <a:lnTo>
                  <a:pt x="457" y="2317"/>
                </a:lnTo>
                <a:lnTo>
                  <a:pt x="448" y="2322"/>
                </a:lnTo>
                <a:lnTo>
                  <a:pt x="444" y="2324"/>
                </a:lnTo>
                <a:lnTo>
                  <a:pt x="438" y="2328"/>
                </a:lnTo>
                <a:lnTo>
                  <a:pt x="435" y="2330"/>
                </a:lnTo>
                <a:lnTo>
                  <a:pt x="431" y="2332"/>
                </a:lnTo>
                <a:lnTo>
                  <a:pt x="417" y="2339"/>
                </a:lnTo>
                <a:lnTo>
                  <a:pt x="416" y="2339"/>
                </a:lnTo>
                <a:lnTo>
                  <a:pt x="416" y="2340"/>
                </a:lnTo>
                <a:lnTo>
                  <a:pt x="414" y="2340"/>
                </a:lnTo>
                <a:lnTo>
                  <a:pt x="413" y="2341"/>
                </a:lnTo>
                <a:lnTo>
                  <a:pt x="412" y="2341"/>
                </a:lnTo>
                <a:lnTo>
                  <a:pt x="412" y="2342"/>
                </a:lnTo>
                <a:lnTo>
                  <a:pt x="411" y="2342"/>
                </a:lnTo>
                <a:lnTo>
                  <a:pt x="410" y="2343"/>
                </a:lnTo>
                <a:lnTo>
                  <a:pt x="409" y="2343"/>
                </a:lnTo>
                <a:lnTo>
                  <a:pt x="409" y="2345"/>
                </a:lnTo>
                <a:lnTo>
                  <a:pt x="395" y="2331"/>
                </a:lnTo>
                <a:lnTo>
                  <a:pt x="386" y="2321"/>
                </a:lnTo>
                <a:lnTo>
                  <a:pt x="386" y="2325"/>
                </a:lnTo>
                <a:lnTo>
                  <a:pt x="385" y="2324"/>
                </a:lnTo>
                <a:lnTo>
                  <a:pt x="384" y="2323"/>
                </a:lnTo>
                <a:lnTo>
                  <a:pt x="383" y="2322"/>
                </a:lnTo>
                <a:lnTo>
                  <a:pt x="385" y="2317"/>
                </a:lnTo>
                <a:lnTo>
                  <a:pt x="401" y="2320"/>
                </a:lnTo>
                <a:lnTo>
                  <a:pt x="408" y="2317"/>
                </a:lnTo>
                <a:lnTo>
                  <a:pt x="409" y="2314"/>
                </a:lnTo>
                <a:lnTo>
                  <a:pt x="410" y="2313"/>
                </a:lnTo>
                <a:lnTo>
                  <a:pt x="411" y="2313"/>
                </a:lnTo>
                <a:lnTo>
                  <a:pt x="414" y="2313"/>
                </a:lnTo>
                <a:lnTo>
                  <a:pt x="418" y="2313"/>
                </a:lnTo>
                <a:lnTo>
                  <a:pt x="421" y="2314"/>
                </a:lnTo>
                <a:lnTo>
                  <a:pt x="423" y="2314"/>
                </a:lnTo>
                <a:lnTo>
                  <a:pt x="426" y="2317"/>
                </a:lnTo>
                <a:lnTo>
                  <a:pt x="428" y="2317"/>
                </a:lnTo>
                <a:lnTo>
                  <a:pt x="429" y="2317"/>
                </a:lnTo>
                <a:lnTo>
                  <a:pt x="431" y="2315"/>
                </a:lnTo>
                <a:lnTo>
                  <a:pt x="434" y="2313"/>
                </a:lnTo>
                <a:lnTo>
                  <a:pt x="434" y="2312"/>
                </a:lnTo>
                <a:lnTo>
                  <a:pt x="435" y="2309"/>
                </a:lnTo>
                <a:lnTo>
                  <a:pt x="436" y="2305"/>
                </a:lnTo>
                <a:lnTo>
                  <a:pt x="439" y="2300"/>
                </a:lnTo>
                <a:lnTo>
                  <a:pt x="440" y="2300"/>
                </a:lnTo>
                <a:lnTo>
                  <a:pt x="442" y="2299"/>
                </a:lnTo>
                <a:lnTo>
                  <a:pt x="443" y="2299"/>
                </a:lnTo>
                <a:lnTo>
                  <a:pt x="445" y="2298"/>
                </a:lnTo>
                <a:lnTo>
                  <a:pt x="447" y="2296"/>
                </a:lnTo>
                <a:lnTo>
                  <a:pt x="448" y="2295"/>
                </a:lnTo>
                <a:lnTo>
                  <a:pt x="449" y="2295"/>
                </a:lnTo>
                <a:lnTo>
                  <a:pt x="451" y="2295"/>
                </a:lnTo>
                <a:lnTo>
                  <a:pt x="452" y="2295"/>
                </a:lnTo>
                <a:lnTo>
                  <a:pt x="452" y="2297"/>
                </a:lnTo>
                <a:lnTo>
                  <a:pt x="453" y="2298"/>
                </a:lnTo>
                <a:lnTo>
                  <a:pt x="453" y="2300"/>
                </a:lnTo>
                <a:lnTo>
                  <a:pt x="453" y="2301"/>
                </a:lnTo>
                <a:lnTo>
                  <a:pt x="452" y="2303"/>
                </a:lnTo>
                <a:lnTo>
                  <a:pt x="449" y="2304"/>
                </a:lnTo>
                <a:lnTo>
                  <a:pt x="447" y="2306"/>
                </a:lnTo>
                <a:close/>
                <a:moveTo>
                  <a:pt x="482" y="2287"/>
                </a:moveTo>
                <a:lnTo>
                  <a:pt x="482" y="2288"/>
                </a:lnTo>
                <a:lnTo>
                  <a:pt x="481" y="2288"/>
                </a:lnTo>
                <a:lnTo>
                  <a:pt x="480" y="2288"/>
                </a:lnTo>
                <a:lnTo>
                  <a:pt x="480" y="2289"/>
                </a:lnTo>
                <a:lnTo>
                  <a:pt x="479" y="2289"/>
                </a:lnTo>
                <a:lnTo>
                  <a:pt x="479" y="2290"/>
                </a:lnTo>
                <a:lnTo>
                  <a:pt x="479" y="2291"/>
                </a:lnTo>
                <a:lnTo>
                  <a:pt x="479" y="2292"/>
                </a:lnTo>
                <a:lnTo>
                  <a:pt x="478" y="2292"/>
                </a:lnTo>
                <a:lnTo>
                  <a:pt x="477" y="2292"/>
                </a:lnTo>
                <a:lnTo>
                  <a:pt x="475" y="2292"/>
                </a:lnTo>
                <a:lnTo>
                  <a:pt x="477" y="2292"/>
                </a:lnTo>
                <a:lnTo>
                  <a:pt x="477" y="2293"/>
                </a:lnTo>
                <a:lnTo>
                  <a:pt x="477" y="2295"/>
                </a:lnTo>
                <a:lnTo>
                  <a:pt x="477" y="2296"/>
                </a:lnTo>
                <a:lnTo>
                  <a:pt x="475" y="2296"/>
                </a:lnTo>
                <a:lnTo>
                  <a:pt x="475" y="2297"/>
                </a:lnTo>
                <a:lnTo>
                  <a:pt x="474" y="2297"/>
                </a:lnTo>
                <a:lnTo>
                  <a:pt x="472" y="2297"/>
                </a:lnTo>
                <a:lnTo>
                  <a:pt x="471" y="2297"/>
                </a:lnTo>
                <a:lnTo>
                  <a:pt x="469" y="2298"/>
                </a:lnTo>
                <a:lnTo>
                  <a:pt x="468" y="2298"/>
                </a:lnTo>
                <a:lnTo>
                  <a:pt x="466" y="2299"/>
                </a:lnTo>
                <a:lnTo>
                  <a:pt x="466" y="2298"/>
                </a:lnTo>
                <a:lnTo>
                  <a:pt x="466" y="2297"/>
                </a:lnTo>
                <a:lnTo>
                  <a:pt x="466" y="2296"/>
                </a:lnTo>
                <a:lnTo>
                  <a:pt x="468" y="2296"/>
                </a:lnTo>
                <a:lnTo>
                  <a:pt x="468" y="2291"/>
                </a:lnTo>
                <a:lnTo>
                  <a:pt x="469" y="2289"/>
                </a:lnTo>
                <a:lnTo>
                  <a:pt x="471" y="2287"/>
                </a:lnTo>
                <a:lnTo>
                  <a:pt x="473" y="2286"/>
                </a:lnTo>
                <a:lnTo>
                  <a:pt x="477" y="2287"/>
                </a:lnTo>
                <a:lnTo>
                  <a:pt x="478" y="2287"/>
                </a:lnTo>
                <a:lnTo>
                  <a:pt x="478" y="2288"/>
                </a:lnTo>
                <a:lnTo>
                  <a:pt x="477" y="2289"/>
                </a:lnTo>
                <a:lnTo>
                  <a:pt x="478" y="2288"/>
                </a:lnTo>
                <a:lnTo>
                  <a:pt x="480" y="2286"/>
                </a:lnTo>
                <a:lnTo>
                  <a:pt x="481" y="2286"/>
                </a:lnTo>
                <a:lnTo>
                  <a:pt x="482" y="2287"/>
                </a:lnTo>
                <a:close/>
                <a:moveTo>
                  <a:pt x="494" y="2282"/>
                </a:moveTo>
                <a:lnTo>
                  <a:pt x="492" y="2282"/>
                </a:lnTo>
                <a:lnTo>
                  <a:pt x="492" y="2283"/>
                </a:lnTo>
                <a:lnTo>
                  <a:pt x="490" y="2283"/>
                </a:lnTo>
                <a:lnTo>
                  <a:pt x="489" y="2284"/>
                </a:lnTo>
                <a:lnTo>
                  <a:pt x="488" y="2284"/>
                </a:lnTo>
                <a:lnTo>
                  <a:pt x="487" y="2284"/>
                </a:lnTo>
                <a:lnTo>
                  <a:pt x="486" y="2284"/>
                </a:lnTo>
                <a:lnTo>
                  <a:pt x="485" y="2284"/>
                </a:lnTo>
                <a:lnTo>
                  <a:pt x="481" y="2284"/>
                </a:lnTo>
                <a:lnTo>
                  <a:pt x="480" y="2284"/>
                </a:lnTo>
                <a:lnTo>
                  <a:pt x="479" y="2283"/>
                </a:lnTo>
                <a:lnTo>
                  <a:pt x="478" y="2283"/>
                </a:lnTo>
                <a:lnTo>
                  <a:pt x="479" y="2282"/>
                </a:lnTo>
                <a:lnTo>
                  <a:pt x="480" y="2282"/>
                </a:lnTo>
                <a:lnTo>
                  <a:pt x="481" y="2282"/>
                </a:lnTo>
                <a:lnTo>
                  <a:pt x="481" y="2281"/>
                </a:lnTo>
                <a:lnTo>
                  <a:pt x="482" y="2281"/>
                </a:lnTo>
                <a:lnTo>
                  <a:pt x="482" y="2282"/>
                </a:lnTo>
                <a:lnTo>
                  <a:pt x="482" y="2281"/>
                </a:lnTo>
                <a:lnTo>
                  <a:pt x="483" y="2281"/>
                </a:lnTo>
                <a:lnTo>
                  <a:pt x="483" y="2280"/>
                </a:lnTo>
                <a:lnTo>
                  <a:pt x="485" y="2280"/>
                </a:lnTo>
                <a:lnTo>
                  <a:pt x="486" y="2280"/>
                </a:lnTo>
                <a:lnTo>
                  <a:pt x="486" y="2279"/>
                </a:lnTo>
                <a:lnTo>
                  <a:pt x="486" y="2280"/>
                </a:lnTo>
                <a:lnTo>
                  <a:pt x="487" y="2280"/>
                </a:lnTo>
                <a:lnTo>
                  <a:pt x="487" y="2281"/>
                </a:lnTo>
                <a:lnTo>
                  <a:pt x="488" y="2281"/>
                </a:lnTo>
                <a:lnTo>
                  <a:pt x="488" y="2280"/>
                </a:lnTo>
                <a:lnTo>
                  <a:pt x="488" y="2279"/>
                </a:lnTo>
                <a:lnTo>
                  <a:pt x="489" y="2279"/>
                </a:lnTo>
                <a:lnTo>
                  <a:pt x="489" y="2278"/>
                </a:lnTo>
                <a:lnTo>
                  <a:pt x="490" y="2276"/>
                </a:lnTo>
                <a:lnTo>
                  <a:pt x="490" y="2275"/>
                </a:lnTo>
                <a:lnTo>
                  <a:pt x="490" y="2274"/>
                </a:lnTo>
                <a:lnTo>
                  <a:pt x="490" y="2273"/>
                </a:lnTo>
                <a:lnTo>
                  <a:pt x="491" y="2273"/>
                </a:lnTo>
                <a:lnTo>
                  <a:pt x="492" y="2274"/>
                </a:lnTo>
                <a:lnTo>
                  <a:pt x="494" y="2274"/>
                </a:lnTo>
                <a:lnTo>
                  <a:pt x="494" y="2275"/>
                </a:lnTo>
                <a:lnTo>
                  <a:pt x="495" y="2275"/>
                </a:lnTo>
                <a:lnTo>
                  <a:pt x="495" y="2276"/>
                </a:lnTo>
                <a:lnTo>
                  <a:pt x="495" y="2278"/>
                </a:lnTo>
                <a:lnTo>
                  <a:pt x="496" y="2278"/>
                </a:lnTo>
                <a:lnTo>
                  <a:pt x="496" y="2279"/>
                </a:lnTo>
                <a:lnTo>
                  <a:pt x="495" y="2279"/>
                </a:lnTo>
                <a:lnTo>
                  <a:pt x="495" y="2280"/>
                </a:lnTo>
                <a:lnTo>
                  <a:pt x="495" y="2281"/>
                </a:lnTo>
                <a:lnTo>
                  <a:pt x="494" y="2282"/>
                </a:lnTo>
                <a:close/>
                <a:moveTo>
                  <a:pt x="573" y="2215"/>
                </a:moveTo>
                <a:lnTo>
                  <a:pt x="573" y="2216"/>
                </a:lnTo>
                <a:lnTo>
                  <a:pt x="574" y="2216"/>
                </a:lnTo>
                <a:lnTo>
                  <a:pt x="574" y="2217"/>
                </a:lnTo>
                <a:lnTo>
                  <a:pt x="573" y="2217"/>
                </a:lnTo>
                <a:lnTo>
                  <a:pt x="572" y="2217"/>
                </a:lnTo>
                <a:lnTo>
                  <a:pt x="572" y="2219"/>
                </a:lnTo>
                <a:lnTo>
                  <a:pt x="570" y="2220"/>
                </a:lnTo>
                <a:lnTo>
                  <a:pt x="569" y="2220"/>
                </a:lnTo>
                <a:lnTo>
                  <a:pt x="568" y="2220"/>
                </a:lnTo>
                <a:lnTo>
                  <a:pt x="567" y="2220"/>
                </a:lnTo>
                <a:lnTo>
                  <a:pt x="568" y="2219"/>
                </a:lnTo>
                <a:lnTo>
                  <a:pt x="569" y="2217"/>
                </a:lnTo>
                <a:lnTo>
                  <a:pt x="570" y="2217"/>
                </a:lnTo>
                <a:lnTo>
                  <a:pt x="570" y="2216"/>
                </a:lnTo>
                <a:lnTo>
                  <a:pt x="572" y="2216"/>
                </a:lnTo>
                <a:lnTo>
                  <a:pt x="573" y="2215"/>
                </a:lnTo>
                <a:close/>
                <a:moveTo>
                  <a:pt x="547" y="2207"/>
                </a:moveTo>
                <a:lnTo>
                  <a:pt x="548" y="2207"/>
                </a:lnTo>
                <a:lnTo>
                  <a:pt x="549" y="2208"/>
                </a:lnTo>
                <a:lnTo>
                  <a:pt x="550" y="2208"/>
                </a:lnTo>
                <a:lnTo>
                  <a:pt x="551" y="2209"/>
                </a:lnTo>
                <a:lnTo>
                  <a:pt x="552" y="2209"/>
                </a:lnTo>
                <a:lnTo>
                  <a:pt x="554" y="2211"/>
                </a:lnTo>
                <a:lnTo>
                  <a:pt x="555" y="2211"/>
                </a:lnTo>
                <a:lnTo>
                  <a:pt x="556" y="2212"/>
                </a:lnTo>
                <a:lnTo>
                  <a:pt x="557" y="2212"/>
                </a:lnTo>
                <a:lnTo>
                  <a:pt x="557" y="2213"/>
                </a:lnTo>
                <a:lnTo>
                  <a:pt x="558" y="2213"/>
                </a:lnTo>
                <a:lnTo>
                  <a:pt x="558" y="2214"/>
                </a:lnTo>
                <a:lnTo>
                  <a:pt x="558" y="2215"/>
                </a:lnTo>
                <a:lnTo>
                  <a:pt x="559" y="2215"/>
                </a:lnTo>
                <a:lnTo>
                  <a:pt x="559" y="2216"/>
                </a:lnTo>
                <a:lnTo>
                  <a:pt x="560" y="2216"/>
                </a:lnTo>
                <a:lnTo>
                  <a:pt x="560" y="2217"/>
                </a:lnTo>
                <a:lnTo>
                  <a:pt x="561" y="2217"/>
                </a:lnTo>
                <a:lnTo>
                  <a:pt x="561" y="2219"/>
                </a:lnTo>
                <a:lnTo>
                  <a:pt x="563" y="2219"/>
                </a:lnTo>
                <a:lnTo>
                  <a:pt x="563" y="2220"/>
                </a:lnTo>
                <a:lnTo>
                  <a:pt x="564" y="2220"/>
                </a:lnTo>
                <a:lnTo>
                  <a:pt x="565" y="2221"/>
                </a:lnTo>
                <a:lnTo>
                  <a:pt x="566" y="2221"/>
                </a:lnTo>
                <a:lnTo>
                  <a:pt x="567" y="2221"/>
                </a:lnTo>
                <a:lnTo>
                  <a:pt x="568" y="2221"/>
                </a:lnTo>
                <a:lnTo>
                  <a:pt x="569" y="2221"/>
                </a:lnTo>
                <a:lnTo>
                  <a:pt x="570" y="2221"/>
                </a:lnTo>
                <a:lnTo>
                  <a:pt x="570" y="2220"/>
                </a:lnTo>
                <a:lnTo>
                  <a:pt x="572" y="2220"/>
                </a:lnTo>
                <a:lnTo>
                  <a:pt x="573" y="2220"/>
                </a:lnTo>
                <a:lnTo>
                  <a:pt x="574" y="2219"/>
                </a:lnTo>
                <a:lnTo>
                  <a:pt x="575" y="2220"/>
                </a:lnTo>
                <a:lnTo>
                  <a:pt x="576" y="2221"/>
                </a:lnTo>
                <a:lnTo>
                  <a:pt x="576" y="2222"/>
                </a:lnTo>
                <a:lnTo>
                  <a:pt x="577" y="2223"/>
                </a:lnTo>
                <a:lnTo>
                  <a:pt x="577" y="2224"/>
                </a:lnTo>
                <a:lnTo>
                  <a:pt x="578" y="2225"/>
                </a:lnTo>
                <a:lnTo>
                  <a:pt x="580" y="2226"/>
                </a:lnTo>
                <a:lnTo>
                  <a:pt x="581" y="2228"/>
                </a:lnTo>
                <a:lnTo>
                  <a:pt x="582" y="2229"/>
                </a:lnTo>
                <a:lnTo>
                  <a:pt x="583" y="2229"/>
                </a:lnTo>
                <a:lnTo>
                  <a:pt x="583" y="2230"/>
                </a:lnTo>
                <a:lnTo>
                  <a:pt x="584" y="2231"/>
                </a:lnTo>
                <a:lnTo>
                  <a:pt x="585" y="2233"/>
                </a:lnTo>
                <a:lnTo>
                  <a:pt x="586" y="2233"/>
                </a:lnTo>
                <a:lnTo>
                  <a:pt x="586" y="2234"/>
                </a:lnTo>
                <a:lnTo>
                  <a:pt x="587" y="2236"/>
                </a:lnTo>
                <a:lnTo>
                  <a:pt x="587" y="2237"/>
                </a:lnTo>
                <a:lnTo>
                  <a:pt x="589" y="2236"/>
                </a:lnTo>
                <a:lnTo>
                  <a:pt x="590" y="2239"/>
                </a:lnTo>
                <a:lnTo>
                  <a:pt x="591" y="2241"/>
                </a:lnTo>
                <a:lnTo>
                  <a:pt x="592" y="2242"/>
                </a:lnTo>
                <a:lnTo>
                  <a:pt x="592" y="2245"/>
                </a:lnTo>
                <a:lnTo>
                  <a:pt x="590" y="2246"/>
                </a:lnTo>
                <a:lnTo>
                  <a:pt x="585" y="2248"/>
                </a:lnTo>
                <a:lnTo>
                  <a:pt x="582" y="2248"/>
                </a:lnTo>
                <a:lnTo>
                  <a:pt x="582" y="2250"/>
                </a:lnTo>
                <a:lnTo>
                  <a:pt x="580" y="2251"/>
                </a:lnTo>
                <a:lnTo>
                  <a:pt x="580" y="2250"/>
                </a:lnTo>
                <a:lnTo>
                  <a:pt x="580" y="2251"/>
                </a:lnTo>
                <a:lnTo>
                  <a:pt x="577" y="2251"/>
                </a:lnTo>
                <a:lnTo>
                  <a:pt x="577" y="2253"/>
                </a:lnTo>
                <a:lnTo>
                  <a:pt x="575" y="2253"/>
                </a:lnTo>
                <a:lnTo>
                  <a:pt x="574" y="2253"/>
                </a:lnTo>
                <a:lnTo>
                  <a:pt x="572" y="2253"/>
                </a:lnTo>
                <a:lnTo>
                  <a:pt x="570" y="2254"/>
                </a:lnTo>
                <a:lnTo>
                  <a:pt x="570" y="2255"/>
                </a:lnTo>
                <a:lnTo>
                  <a:pt x="572" y="2256"/>
                </a:lnTo>
                <a:lnTo>
                  <a:pt x="580" y="2254"/>
                </a:lnTo>
                <a:lnTo>
                  <a:pt x="595" y="2248"/>
                </a:lnTo>
                <a:lnTo>
                  <a:pt x="602" y="2247"/>
                </a:lnTo>
                <a:lnTo>
                  <a:pt x="603" y="2248"/>
                </a:lnTo>
                <a:lnTo>
                  <a:pt x="604" y="2248"/>
                </a:lnTo>
                <a:lnTo>
                  <a:pt x="608" y="2249"/>
                </a:lnTo>
                <a:lnTo>
                  <a:pt x="609" y="2249"/>
                </a:lnTo>
                <a:lnTo>
                  <a:pt x="611" y="2249"/>
                </a:lnTo>
                <a:lnTo>
                  <a:pt x="612" y="2249"/>
                </a:lnTo>
                <a:lnTo>
                  <a:pt x="613" y="2248"/>
                </a:lnTo>
                <a:lnTo>
                  <a:pt x="617" y="2248"/>
                </a:lnTo>
                <a:lnTo>
                  <a:pt x="623" y="2246"/>
                </a:lnTo>
                <a:lnTo>
                  <a:pt x="624" y="2245"/>
                </a:lnTo>
                <a:lnTo>
                  <a:pt x="625" y="2245"/>
                </a:lnTo>
                <a:lnTo>
                  <a:pt x="626" y="2244"/>
                </a:lnTo>
                <a:lnTo>
                  <a:pt x="627" y="2242"/>
                </a:lnTo>
                <a:lnTo>
                  <a:pt x="628" y="2242"/>
                </a:lnTo>
                <a:lnTo>
                  <a:pt x="629" y="2244"/>
                </a:lnTo>
                <a:lnTo>
                  <a:pt x="629" y="2245"/>
                </a:lnTo>
                <a:lnTo>
                  <a:pt x="629" y="2246"/>
                </a:lnTo>
                <a:lnTo>
                  <a:pt x="628" y="2246"/>
                </a:lnTo>
                <a:lnTo>
                  <a:pt x="623" y="2251"/>
                </a:lnTo>
                <a:lnTo>
                  <a:pt x="621" y="2253"/>
                </a:lnTo>
                <a:lnTo>
                  <a:pt x="620" y="2253"/>
                </a:lnTo>
                <a:lnTo>
                  <a:pt x="618" y="2254"/>
                </a:lnTo>
                <a:lnTo>
                  <a:pt x="616" y="2254"/>
                </a:lnTo>
                <a:lnTo>
                  <a:pt x="612" y="2255"/>
                </a:lnTo>
                <a:lnTo>
                  <a:pt x="610" y="2255"/>
                </a:lnTo>
                <a:lnTo>
                  <a:pt x="608" y="2256"/>
                </a:lnTo>
                <a:lnTo>
                  <a:pt x="607" y="2256"/>
                </a:lnTo>
                <a:lnTo>
                  <a:pt x="606" y="2256"/>
                </a:lnTo>
                <a:lnTo>
                  <a:pt x="603" y="2256"/>
                </a:lnTo>
                <a:lnTo>
                  <a:pt x="599" y="2258"/>
                </a:lnTo>
                <a:lnTo>
                  <a:pt x="598" y="2258"/>
                </a:lnTo>
                <a:lnTo>
                  <a:pt x="591" y="2261"/>
                </a:lnTo>
                <a:lnTo>
                  <a:pt x="590" y="2261"/>
                </a:lnTo>
                <a:lnTo>
                  <a:pt x="584" y="2262"/>
                </a:lnTo>
                <a:lnTo>
                  <a:pt x="584" y="2263"/>
                </a:lnTo>
                <a:lnTo>
                  <a:pt x="584" y="2262"/>
                </a:lnTo>
                <a:lnTo>
                  <a:pt x="578" y="2264"/>
                </a:lnTo>
                <a:lnTo>
                  <a:pt x="578" y="2265"/>
                </a:lnTo>
                <a:lnTo>
                  <a:pt x="577" y="2265"/>
                </a:lnTo>
                <a:lnTo>
                  <a:pt x="577" y="2264"/>
                </a:lnTo>
                <a:lnTo>
                  <a:pt x="573" y="2265"/>
                </a:lnTo>
                <a:lnTo>
                  <a:pt x="572" y="2265"/>
                </a:lnTo>
                <a:lnTo>
                  <a:pt x="570" y="2265"/>
                </a:lnTo>
                <a:lnTo>
                  <a:pt x="570" y="2266"/>
                </a:lnTo>
                <a:lnTo>
                  <a:pt x="569" y="2266"/>
                </a:lnTo>
                <a:lnTo>
                  <a:pt x="570" y="2267"/>
                </a:lnTo>
                <a:lnTo>
                  <a:pt x="569" y="2268"/>
                </a:lnTo>
                <a:lnTo>
                  <a:pt x="569" y="2266"/>
                </a:lnTo>
                <a:lnTo>
                  <a:pt x="568" y="2266"/>
                </a:lnTo>
                <a:lnTo>
                  <a:pt x="567" y="2267"/>
                </a:lnTo>
                <a:lnTo>
                  <a:pt x="566" y="2267"/>
                </a:lnTo>
                <a:lnTo>
                  <a:pt x="565" y="2267"/>
                </a:lnTo>
                <a:lnTo>
                  <a:pt x="564" y="2267"/>
                </a:lnTo>
                <a:lnTo>
                  <a:pt x="564" y="2268"/>
                </a:lnTo>
                <a:lnTo>
                  <a:pt x="563" y="2268"/>
                </a:lnTo>
                <a:lnTo>
                  <a:pt x="561" y="2268"/>
                </a:lnTo>
                <a:lnTo>
                  <a:pt x="560" y="2268"/>
                </a:lnTo>
                <a:lnTo>
                  <a:pt x="559" y="2270"/>
                </a:lnTo>
                <a:lnTo>
                  <a:pt x="558" y="2270"/>
                </a:lnTo>
                <a:lnTo>
                  <a:pt x="557" y="2271"/>
                </a:lnTo>
                <a:lnTo>
                  <a:pt x="556" y="2271"/>
                </a:lnTo>
                <a:lnTo>
                  <a:pt x="555" y="2271"/>
                </a:lnTo>
                <a:lnTo>
                  <a:pt x="554" y="2271"/>
                </a:lnTo>
                <a:lnTo>
                  <a:pt x="554" y="2272"/>
                </a:lnTo>
                <a:lnTo>
                  <a:pt x="552" y="2272"/>
                </a:lnTo>
                <a:lnTo>
                  <a:pt x="551" y="2272"/>
                </a:lnTo>
                <a:lnTo>
                  <a:pt x="550" y="2272"/>
                </a:lnTo>
                <a:lnTo>
                  <a:pt x="549" y="2273"/>
                </a:lnTo>
                <a:lnTo>
                  <a:pt x="548" y="2273"/>
                </a:lnTo>
                <a:lnTo>
                  <a:pt x="547" y="2273"/>
                </a:lnTo>
                <a:lnTo>
                  <a:pt x="547" y="2274"/>
                </a:lnTo>
                <a:lnTo>
                  <a:pt x="546" y="2274"/>
                </a:lnTo>
                <a:lnTo>
                  <a:pt x="544" y="2274"/>
                </a:lnTo>
                <a:lnTo>
                  <a:pt x="543" y="2275"/>
                </a:lnTo>
                <a:lnTo>
                  <a:pt x="542" y="2275"/>
                </a:lnTo>
                <a:lnTo>
                  <a:pt x="541" y="2275"/>
                </a:lnTo>
                <a:lnTo>
                  <a:pt x="542" y="2276"/>
                </a:lnTo>
                <a:lnTo>
                  <a:pt x="541" y="2276"/>
                </a:lnTo>
                <a:lnTo>
                  <a:pt x="541" y="2275"/>
                </a:lnTo>
                <a:lnTo>
                  <a:pt x="541" y="2276"/>
                </a:lnTo>
                <a:lnTo>
                  <a:pt x="540" y="2276"/>
                </a:lnTo>
                <a:lnTo>
                  <a:pt x="540" y="2278"/>
                </a:lnTo>
                <a:lnTo>
                  <a:pt x="539" y="2278"/>
                </a:lnTo>
                <a:lnTo>
                  <a:pt x="539" y="2276"/>
                </a:lnTo>
                <a:lnTo>
                  <a:pt x="538" y="2276"/>
                </a:lnTo>
                <a:lnTo>
                  <a:pt x="538" y="2278"/>
                </a:lnTo>
                <a:lnTo>
                  <a:pt x="537" y="2278"/>
                </a:lnTo>
                <a:lnTo>
                  <a:pt x="535" y="2278"/>
                </a:lnTo>
                <a:lnTo>
                  <a:pt x="534" y="2278"/>
                </a:lnTo>
                <a:lnTo>
                  <a:pt x="533" y="2279"/>
                </a:lnTo>
                <a:lnTo>
                  <a:pt x="532" y="2279"/>
                </a:lnTo>
                <a:lnTo>
                  <a:pt x="532" y="2280"/>
                </a:lnTo>
                <a:lnTo>
                  <a:pt x="531" y="2280"/>
                </a:lnTo>
                <a:lnTo>
                  <a:pt x="530" y="2280"/>
                </a:lnTo>
                <a:lnTo>
                  <a:pt x="529" y="2280"/>
                </a:lnTo>
                <a:lnTo>
                  <a:pt x="529" y="2281"/>
                </a:lnTo>
                <a:lnTo>
                  <a:pt x="528" y="2281"/>
                </a:lnTo>
                <a:lnTo>
                  <a:pt x="526" y="2281"/>
                </a:lnTo>
                <a:lnTo>
                  <a:pt x="525" y="2281"/>
                </a:lnTo>
                <a:lnTo>
                  <a:pt x="524" y="2281"/>
                </a:lnTo>
                <a:lnTo>
                  <a:pt x="524" y="2282"/>
                </a:lnTo>
                <a:lnTo>
                  <a:pt x="523" y="2282"/>
                </a:lnTo>
                <a:lnTo>
                  <a:pt x="522" y="2282"/>
                </a:lnTo>
                <a:lnTo>
                  <a:pt x="522" y="2283"/>
                </a:lnTo>
                <a:lnTo>
                  <a:pt x="521" y="2283"/>
                </a:lnTo>
                <a:lnTo>
                  <a:pt x="520" y="2283"/>
                </a:lnTo>
                <a:lnTo>
                  <a:pt x="518" y="2283"/>
                </a:lnTo>
                <a:lnTo>
                  <a:pt x="518" y="2284"/>
                </a:lnTo>
                <a:lnTo>
                  <a:pt x="517" y="2284"/>
                </a:lnTo>
                <a:lnTo>
                  <a:pt x="516" y="2284"/>
                </a:lnTo>
                <a:lnTo>
                  <a:pt x="516" y="2286"/>
                </a:lnTo>
                <a:lnTo>
                  <a:pt x="515" y="2286"/>
                </a:lnTo>
                <a:lnTo>
                  <a:pt x="514" y="2286"/>
                </a:lnTo>
                <a:lnTo>
                  <a:pt x="513" y="2286"/>
                </a:lnTo>
                <a:lnTo>
                  <a:pt x="513" y="2287"/>
                </a:lnTo>
                <a:lnTo>
                  <a:pt x="512" y="2287"/>
                </a:lnTo>
                <a:lnTo>
                  <a:pt x="511" y="2287"/>
                </a:lnTo>
                <a:lnTo>
                  <a:pt x="511" y="2288"/>
                </a:lnTo>
                <a:lnTo>
                  <a:pt x="509" y="2288"/>
                </a:lnTo>
                <a:lnTo>
                  <a:pt x="508" y="2289"/>
                </a:lnTo>
                <a:lnTo>
                  <a:pt x="507" y="2289"/>
                </a:lnTo>
                <a:lnTo>
                  <a:pt x="506" y="2289"/>
                </a:lnTo>
                <a:lnTo>
                  <a:pt x="506" y="2290"/>
                </a:lnTo>
                <a:lnTo>
                  <a:pt x="505" y="2290"/>
                </a:lnTo>
                <a:lnTo>
                  <a:pt x="504" y="2290"/>
                </a:lnTo>
                <a:lnTo>
                  <a:pt x="504" y="2291"/>
                </a:lnTo>
                <a:lnTo>
                  <a:pt x="503" y="2291"/>
                </a:lnTo>
                <a:lnTo>
                  <a:pt x="501" y="2292"/>
                </a:lnTo>
                <a:lnTo>
                  <a:pt x="501" y="2293"/>
                </a:lnTo>
                <a:lnTo>
                  <a:pt x="482" y="2304"/>
                </a:lnTo>
                <a:lnTo>
                  <a:pt x="481" y="2305"/>
                </a:lnTo>
                <a:lnTo>
                  <a:pt x="480" y="2305"/>
                </a:lnTo>
                <a:lnTo>
                  <a:pt x="478" y="2305"/>
                </a:lnTo>
                <a:lnTo>
                  <a:pt x="478" y="2303"/>
                </a:lnTo>
                <a:lnTo>
                  <a:pt x="478" y="2300"/>
                </a:lnTo>
                <a:lnTo>
                  <a:pt x="480" y="2298"/>
                </a:lnTo>
                <a:lnTo>
                  <a:pt x="481" y="2298"/>
                </a:lnTo>
                <a:lnTo>
                  <a:pt x="482" y="2298"/>
                </a:lnTo>
                <a:lnTo>
                  <a:pt x="483" y="2298"/>
                </a:lnTo>
                <a:lnTo>
                  <a:pt x="483" y="2297"/>
                </a:lnTo>
                <a:lnTo>
                  <a:pt x="485" y="2297"/>
                </a:lnTo>
                <a:lnTo>
                  <a:pt x="486" y="2296"/>
                </a:lnTo>
                <a:lnTo>
                  <a:pt x="487" y="2296"/>
                </a:lnTo>
                <a:lnTo>
                  <a:pt x="487" y="2295"/>
                </a:lnTo>
                <a:lnTo>
                  <a:pt x="488" y="2295"/>
                </a:lnTo>
                <a:lnTo>
                  <a:pt x="488" y="2293"/>
                </a:lnTo>
                <a:lnTo>
                  <a:pt x="488" y="2292"/>
                </a:lnTo>
                <a:lnTo>
                  <a:pt x="489" y="2292"/>
                </a:lnTo>
                <a:lnTo>
                  <a:pt x="490" y="2292"/>
                </a:lnTo>
                <a:lnTo>
                  <a:pt x="491" y="2292"/>
                </a:lnTo>
                <a:lnTo>
                  <a:pt x="491" y="2291"/>
                </a:lnTo>
                <a:lnTo>
                  <a:pt x="492" y="2291"/>
                </a:lnTo>
                <a:lnTo>
                  <a:pt x="492" y="2290"/>
                </a:lnTo>
                <a:lnTo>
                  <a:pt x="492" y="2289"/>
                </a:lnTo>
                <a:lnTo>
                  <a:pt x="494" y="2289"/>
                </a:lnTo>
                <a:lnTo>
                  <a:pt x="495" y="2289"/>
                </a:lnTo>
                <a:lnTo>
                  <a:pt x="496" y="2289"/>
                </a:lnTo>
                <a:lnTo>
                  <a:pt x="497" y="2289"/>
                </a:lnTo>
                <a:lnTo>
                  <a:pt x="497" y="2288"/>
                </a:lnTo>
                <a:lnTo>
                  <a:pt x="498" y="2288"/>
                </a:lnTo>
                <a:lnTo>
                  <a:pt x="498" y="2287"/>
                </a:lnTo>
                <a:lnTo>
                  <a:pt x="499" y="2287"/>
                </a:lnTo>
                <a:lnTo>
                  <a:pt x="499" y="2286"/>
                </a:lnTo>
                <a:lnTo>
                  <a:pt x="498" y="2286"/>
                </a:lnTo>
                <a:lnTo>
                  <a:pt x="498" y="2284"/>
                </a:lnTo>
                <a:lnTo>
                  <a:pt x="498" y="2283"/>
                </a:lnTo>
                <a:lnTo>
                  <a:pt x="498" y="2282"/>
                </a:lnTo>
                <a:lnTo>
                  <a:pt x="496" y="2278"/>
                </a:lnTo>
                <a:lnTo>
                  <a:pt x="497" y="2276"/>
                </a:lnTo>
                <a:lnTo>
                  <a:pt x="496" y="2276"/>
                </a:lnTo>
                <a:lnTo>
                  <a:pt x="496" y="2275"/>
                </a:lnTo>
                <a:lnTo>
                  <a:pt x="495" y="2275"/>
                </a:lnTo>
                <a:lnTo>
                  <a:pt x="495" y="2274"/>
                </a:lnTo>
                <a:lnTo>
                  <a:pt x="494" y="2273"/>
                </a:lnTo>
                <a:lnTo>
                  <a:pt x="492" y="2272"/>
                </a:lnTo>
                <a:lnTo>
                  <a:pt x="491" y="2271"/>
                </a:lnTo>
                <a:lnTo>
                  <a:pt x="490" y="2271"/>
                </a:lnTo>
                <a:lnTo>
                  <a:pt x="490" y="2270"/>
                </a:lnTo>
                <a:lnTo>
                  <a:pt x="487" y="2268"/>
                </a:lnTo>
                <a:lnTo>
                  <a:pt x="486" y="2268"/>
                </a:lnTo>
                <a:lnTo>
                  <a:pt x="486" y="2267"/>
                </a:lnTo>
                <a:lnTo>
                  <a:pt x="485" y="2267"/>
                </a:lnTo>
                <a:lnTo>
                  <a:pt x="486" y="2266"/>
                </a:lnTo>
                <a:lnTo>
                  <a:pt x="491" y="2264"/>
                </a:lnTo>
                <a:lnTo>
                  <a:pt x="492" y="2264"/>
                </a:lnTo>
                <a:lnTo>
                  <a:pt x="492" y="2263"/>
                </a:lnTo>
                <a:lnTo>
                  <a:pt x="492" y="2262"/>
                </a:lnTo>
                <a:lnTo>
                  <a:pt x="491" y="2262"/>
                </a:lnTo>
                <a:lnTo>
                  <a:pt x="486" y="2264"/>
                </a:lnTo>
                <a:lnTo>
                  <a:pt x="482" y="2265"/>
                </a:lnTo>
                <a:lnTo>
                  <a:pt x="482" y="2264"/>
                </a:lnTo>
                <a:lnTo>
                  <a:pt x="481" y="2264"/>
                </a:lnTo>
                <a:lnTo>
                  <a:pt x="480" y="2265"/>
                </a:lnTo>
                <a:lnTo>
                  <a:pt x="480" y="2266"/>
                </a:lnTo>
                <a:lnTo>
                  <a:pt x="481" y="2266"/>
                </a:lnTo>
                <a:lnTo>
                  <a:pt x="481" y="2267"/>
                </a:lnTo>
                <a:lnTo>
                  <a:pt x="482" y="2267"/>
                </a:lnTo>
                <a:lnTo>
                  <a:pt x="482" y="2268"/>
                </a:lnTo>
                <a:lnTo>
                  <a:pt x="483" y="2268"/>
                </a:lnTo>
                <a:lnTo>
                  <a:pt x="485" y="2268"/>
                </a:lnTo>
                <a:lnTo>
                  <a:pt x="485" y="2270"/>
                </a:lnTo>
                <a:lnTo>
                  <a:pt x="486" y="2270"/>
                </a:lnTo>
                <a:lnTo>
                  <a:pt x="486" y="2271"/>
                </a:lnTo>
                <a:lnTo>
                  <a:pt x="487" y="2271"/>
                </a:lnTo>
                <a:lnTo>
                  <a:pt x="488" y="2272"/>
                </a:lnTo>
                <a:lnTo>
                  <a:pt x="489" y="2272"/>
                </a:lnTo>
                <a:lnTo>
                  <a:pt x="489" y="2273"/>
                </a:lnTo>
                <a:lnTo>
                  <a:pt x="490" y="2274"/>
                </a:lnTo>
                <a:lnTo>
                  <a:pt x="490" y="2275"/>
                </a:lnTo>
                <a:lnTo>
                  <a:pt x="490" y="2276"/>
                </a:lnTo>
                <a:lnTo>
                  <a:pt x="489" y="2276"/>
                </a:lnTo>
                <a:lnTo>
                  <a:pt x="489" y="2278"/>
                </a:lnTo>
                <a:lnTo>
                  <a:pt x="489" y="2279"/>
                </a:lnTo>
                <a:lnTo>
                  <a:pt x="488" y="2279"/>
                </a:lnTo>
                <a:lnTo>
                  <a:pt x="488" y="2280"/>
                </a:lnTo>
                <a:lnTo>
                  <a:pt x="487" y="2280"/>
                </a:lnTo>
                <a:lnTo>
                  <a:pt x="486" y="2279"/>
                </a:lnTo>
                <a:lnTo>
                  <a:pt x="485" y="2279"/>
                </a:lnTo>
                <a:lnTo>
                  <a:pt x="485" y="2280"/>
                </a:lnTo>
                <a:lnTo>
                  <a:pt x="483" y="2280"/>
                </a:lnTo>
                <a:lnTo>
                  <a:pt x="483" y="2281"/>
                </a:lnTo>
                <a:lnTo>
                  <a:pt x="482" y="2281"/>
                </a:lnTo>
                <a:lnTo>
                  <a:pt x="481" y="2281"/>
                </a:lnTo>
                <a:lnTo>
                  <a:pt x="480" y="2281"/>
                </a:lnTo>
                <a:lnTo>
                  <a:pt x="478" y="2281"/>
                </a:lnTo>
                <a:lnTo>
                  <a:pt x="475" y="2281"/>
                </a:lnTo>
                <a:lnTo>
                  <a:pt x="471" y="2282"/>
                </a:lnTo>
                <a:lnTo>
                  <a:pt x="466" y="2286"/>
                </a:lnTo>
                <a:lnTo>
                  <a:pt x="465" y="2287"/>
                </a:lnTo>
                <a:lnTo>
                  <a:pt x="464" y="2289"/>
                </a:lnTo>
                <a:lnTo>
                  <a:pt x="463" y="2290"/>
                </a:lnTo>
                <a:lnTo>
                  <a:pt x="462" y="2289"/>
                </a:lnTo>
                <a:lnTo>
                  <a:pt x="462" y="2287"/>
                </a:lnTo>
                <a:lnTo>
                  <a:pt x="463" y="2286"/>
                </a:lnTo>
                <a:lnTo>
                  <a:pt x="464" y="2284"/>
                </a:lnTo>
                <a:lnTo>
                  <a:pt x="465" y="2282"/>
                </a:lnTo>
                <a:lnTo>
                  <a:pt x="466" y="2281"/>
                </a:lnTo>
                <a:lnTo>
                  <a:pt x="466" y="2280"/>
                </a:lnTo>
                <a:lnTo>
                  <a:pt x="463" y="2280"/>
                </a:lnTo>
                <a:lnTo>
                  <a:pt x="462" y="2279"/>
                </a:lnTo>
                <a:lnTo>
                  <a:pt x="460" y="2279"/>
                </a:lnTo>
                <a:lnTo>
                  <a:pt x="460" y="2280"/>
                </a:lnTo>
                <a:lnTo>
                  <a:pt x="458" y="2281"/>
                </a:lnTo>
                <a:lnTo>
                  <a:pt x="458" y="2282"/>
                </a:lnTo>
                <a:lnTo>
                  <a:pt x="460" y="2282"/>
                </a:lnTo>
                <a:lnTo>
                  <a:pt x="461" y="2283"/>
                </a:lnTo>
                <a:lnTo>
                  <a:pt x="462" y="2283"/>
                </a:lnTo>
                <a:lnTo>
                  <a:pt x="462" y="2284"/>
                </a:lnTo>
                <a:lnTo>
                  <a:pt x="461" y="2284"/>
                </a:lnTo>
                <a:lnTo>
                  <a:pt x="460" y="2284"/>
                </a:lnTo>
                <a:lnTo>
                  <a:pt x="456" y="2283"/>
                </a:lnTo>
                <a:lnTo>
                  <a:pt x="455" y="2283"/>
                </a:lnTo>
                <a:lnTo>
                  <a:pt x="454" y="2283"/>
                </a:lnTo>
                <a:lnTo>
                  <a:pt x="453" y="2283"/>
                </a:lnTo>
                <a:lnTo>
                  <a:pt x="452" y="2283"/>
                </a:lnTo>
                <a:lnTo>
                  <a:pt x="449" y="2284"/>
                </a:lnTo>
                <a:lnTo>
                  <a:pt x="446" y="2283"/>
                </a:lnTo>
                <a:lnTo>
                  <a:pt x="445" y="2284"/>
                </a:lnTo>
                <a:lnTo>
                  <a:pt x="443" y="2286"/>
                </a:lnTo>
                <a:lnTo>
                  <a:pt x="440" y="2288"/>
                </a:lnTo>
                <a:lnTo>
                  <a:pt x="439" y="2289"/>
                </a:lnTo>
                <a:lnTo>
                  <a:pt x="435" y="2293"/>
                </a:lnTo>
                <a:lnTo>
                  <a:pt x="428" y="2304"/>
                </a:lnTo>
                <a:lnTo>
                  <a:pt x="427" y="2306"/>
                </a:lnTo>
                <a:lnTo>
                  <a:pt x="425" y="2307"/>
                </a:lnTo>
                <a:lnTo>
                  <a:pt x="421" y="2308"/>
                </a:lnTo>
                <a:lnTo>
                  <a:pt x="416" y="2308"/>
                </a:lnTo>
                <a:lnTo>
                  <a:pt x="414" y="2307"/>
                </a:lnTo>
                <a:lnTo>
                  <a:pt x="402" y="2305"/>
                </a:lnTo>
                <a:lnTo>
                  <a:pt x="401" y="2306"/>
                </a:lnTo>
                <a:lnTo>
                  <a:pt x="397" y="2306"/>
                </a:lnTo>
                <a:lnTo>
                  <a:pt x="393" y="2305"/>
                </a:lnTo>
                <a:lnTo>
                  <a:pt x="386" y="2305"/>
                </a:lnTo>
                <a:lnTo>
                  <a:pt x="384" y="2305"/>
                </a:lnTo>
                <a:lnTo>
                  <a:pt x="384" y="2304"/>
                </a:lnTo>
                <a:lnTo>
                  <a:pt x="382" y="2301"/>
                </a:lnTo>
                <a:lnTo>
                  <a:pt x="379" y="2299"/>
                </a:lnTo>
                <a:lnTo>
                  <a:pt x="374" y="2298"/>
                </a:lnTo>
                <a:lnTo>
                  <a:pt x="373" y="2296"/>
                </a:lnTo>
                <a:lnTo>
                  <a:pt x="371" y="2296"/>
                </a:lnTo>
                <a:lnTo>
                  <a:pt x="370" y="2293"/>
                </a:lnTo>
                <a:lnTo>
                  <a:pt x="369" y="2293"/>
                </a:lnTo>
                <a:lnTo>
                  <a:pt x="368" y="2293"/>
                </a:lnTo>
                <a:lnTo>
                  <a:pt x="368" y="2296"/>
                </a:lnTo>
                <a:lnTo>
                  <a:pt x="367" y="2297"/>
                </a:lnTo>
                <a:lnTo>
                  <a:pt x="367" y="2298"/>
                </a:lnTo>
                <a:lnTo>
                  <a:pt x="370" y="2298"/>
                </a:lnTo>
                <a:lnTo>
                  <a:pt x="377" y="2301"/>
                </a:lnTo>
                <a:lnTo>
                  <a:pt x="378" y="2303"/>
                </a:lnTo>
                <a:lnTo>
                  <a:pt x="378" y="2304"/>
                </a:lnTo>
                <a:lnTo>
                  <a:pt x="377" y="2306"/>
                </a:lnTo>
                <a:lnTo>
                  <a:pt x="373" y="2311"/>
                </a:lnTo>
                <a:lnTo>
                  <a:pt x="371" y="2311"/>
                </a:lnTo>
                <a:lnTo>
                  <a:pt x="366" y="2305"/>
                </a:lnTo>
                <a:lnTo>
                  <a:pt x="350" y="2288"/>
                </a:lnTo>
                <a:lnTo>
                  <a:pt x="344" y="2282"/>
                </a:lnTo>
                <a:lnTo>
                  <a:pt x="347" y="2281"/>
                </a:lnTo>
                <a:lnTo>
                  <a:pt x="347" y="2280"/>
                </a:lnTo>
                <a:lnTo>
                  <a:pt x="348" y="2280"/>
                </a:lnTo>
                <a:lnTo>
                  <a:pt x="348" y="2279"/>
                </a:lnTo>
                <a:lnTo>
                  <a:pt x="349" y="2279"/>
                </a:lnTo>
                <a:lnTo>
                  <a:pt x="350" y="2279"/>
                </a:lnTo>
                <a:lnTo>
                  <a:pt x="351" y="2279"/>
                </a:lnTo>
                <a:lnTo>
                  <a:pt x="351" y="2278"/>
                </a:lnTo>
                <a:lnTo>
                  <a:pt x="352" y="2278"/>
                </a:lnTo>
                <a:lnTo>
                  <a:pt x="352" y="2276"/>
                </a:lnTo>
                <a:lnTo>
                  <a:pt x="353" y="2276"/>
                </a:lnTo>
                <a:lnTo>
                  <a:pt x="354" y="2276"/>
                </a:lnTo>
                <a:lnTo>
                  <a:pt x="354" y="2275"/>
                </a:lnTo>
                <a:lnTo>
                  <a:pt x="356" y="2275"/>
                </a:lnTo>
                <a:lnTo>
                  <a:pt x="356" y="2274"/>
                </a:lnTo>
                <a:lnTo>
                  <a:pt x="357" y="2274"/>
                </a:lnTo>
                <a:lnTo>
                  <a:pt x="358" y="2274"/>
                </a:lnTo>
                <a:lnTo>
                  <a:pt x="358" y="2273"/>
                </a:lnTo>
                <a:lnTo>
                  <a:pt x="359" y="2273"/>
                </a:lnTo>
                <a:lnTo>
                  <a:pt x="360" y="2272"/>
                </a:lnTo>
                <a:lnTo>
                  <a:pt x="361" y="2271"/>
                </a:lnTo>
                <a:lnTo>
                  <a:pt x="362" y="2271"/>
                </a:lnTo>
                <a:lnTo>
                  <a:pt x="363" y="2270"/>
                </a:lnTo>
                <a:lnTo>
                  <a:pt x="365" y="2270"/>
                </a:lnTo>
                <a:lnTo>
                  <a:pt x="365" y="2268"/>
                </a:lnTo>
                <a:lnTo>
                  <a:pt x="366" y="2268"/>
                </a:lnTo>
                <a:lnTo>
                  <a:pt x="367" y="2267"/>
                </a:lnTo>
                <a:lnTo>
                  <a:pt x="368" y="2267"/>
                </a:lnTo>
                <a:lnTo>
                  <a:pt x="369" y="2266"/>
                </a:lnTo>
                <a:lnTo>
                  <a:pt x="369" y="2265"/>
                </a:lnTo>
                <a:lnTo>
                  <a:pt x="370" y="2265"/>
                </a:lnTo>
                <a:lnTo>
                  <a:pt x="371" y="2265"/>
                </a:lnTo>
                <a:lnTo>
                  <a:pt x="373" y="2264"/>
                </a:lnTo>
                <a:lnTo>
                  <a:pt x="374" y="2264"/>
                </a:lnTo>
                <a:lnTo>
                  <a:pt x="374" y="2263"/>
                </a:lnTo>
                <a:lnTo>
                  <a:pt x="375" y="2263"/>
                </a:lnTo>
                <a:lnTo>
                  <a:pt x="375" y="2262"/>
                </a:lnTo>
                <a:lnTo>
                  <a:pt x="375" y="2263"/>
                </a:lnTo>
                <a:lnTo>
                  <a:pt x="376" y="2262"/>
                </a:lnTo>
                <a:lnTo>
                  <a:pt x="377" y="2262"/>
                </a:lnTo>
                <a:lnTo>
                  <a:pt x="377" y="2261"/>
                </a:lnTo>
                <a:lnTo>
                  <a:pt x="378" y="2261"/>
                </a:lnTo>
                <a:lnTo>
                  <a:pt x="379" y="2261"/>
                </a:lnTo>
                <a:lnTo>
                  <a:pt x="379" y="2259"/>
                </a:lnTo>
                <a:lnTo>
                  <a:pt x="380" y="2259"/>
                </a:lnTo>
                <a:lnTo>
                  <a:pt x="382" y="2259"/>
                </a:lnTo>
                <a:lnTo>
                  <a:pt x="382" y="2258"/>
                </a:lnTo>
                <a:lnTo>
                  <a:pt x="383" y="2258"/>
                </a:lnTo>
                <a:lnTo>
                  <a:pt x="383" y="2257"/>
                </a:lnTo>
                <a:lnTo>
                  <a:pt x="384" y="2257"/>
                </a:lnTo>
                <a:lnTo>
                  <a:pt x="384" y="2256"/>
                </a:lnTo>
                <a:lnTo>
                  <a:pt x="385" y="2256"/>
                </a:lnTo>
                <a:lnTo>
                  <a:pt x="386" y="2256"/>
                </a:lnTo>
                <a:lnTo>
                  <a:pt x="387" y="2255"/>
                </a:lnTo>
                <a:lnTo>
                  <a:pt x="388" y="2255"/>
                </a:lnTo>
                <a:lnTo>
                  <a:pt x="388" y="2254"/>
                </a:lnTo>
                <a:lnTo>
                  <a:pt x="389" y="2254"/>
                </a:lnTo>
                <a:lnTo>
                  <a:pt x="389" y="2253"/>
                </a:lnTo>
                <a:lnTo>
                  <a:pt x="391" y="2253"/>
                </a:lnTo>
                <a:lnTo>
                  <a:pt x="391" y="2251"/>
                </a:lnTo>
                <a:lnTo>
                  <a:pt x="392" y="2251"/>
                </a:lnTo>
                <a:lnTo>
                  <a:pt x="392" y="2253"/>
                </a:lnTo>
                <a:lnTo>
                  <a:pt x="392" y="2251"/>
                </a:lnTo>
                <a:lnTo>
                  <a:pt x="393" y="2251"/>
                </a:lnTo>
                <a:lnTo>
                  <a:pt x="393" y="2250"/>
                </a:lnTo>
                <a:lnTo>
                  <a:pt x="394" y="2250"/>
                </a:lnTo>
                <a:lnTo>
                  <a:pt x="395" y="2250"/>
                </a:lnTo>
                <a:lnTo>
                  <a:pt x="396" y="2250"/>
                </a:lnTo>
                <a:lnTo>
                  <a:pt x="396" y="2249"/>
                </a:lnTo>
                <a:lnTo>
                  <a:pt x="397" y="2249"/>
                </a:lnTo>
                <a:lnTo>
                  <a:pt x="399" y="2248"/>
                </a:lnTo>
                <a:lnTo>
                  <a:pt x="399" y="2247"/>
                </a:lnTo>
                <a:lnTo>
                  <a:pt x="399" y="2248"/>
                </a:lnTo>
                <a:lnTo>
                  <a:pt x="400" y="2248"/>
                </a:lnTo>
                <a:lnTo>
                  <a:pt x="400" y="2247"/>
                </a:lnTo>
                <a:lnTo>
                  <a:pt x="401" y="2247"/>
                </a:lnTo>
                <a:lnTo>
                  <a:pt x="402" y="2247"/>
                </a:lnTo>
                <a:lnTo>
                  <a:pt x="402" y="2246"/>
                </a:lnTo>
                <a:lnTo>
                  <a:pt x="403" y="2246"/>
                </a:lnTo>
                <a:lnTo>
                  <a:pt x="404" y="2245"/>
                </a:lnTo>
                <a:lnTo>
                  <a:pt x="405" y="2245"/>
                </a:lnTo>
                <a:lnTo>
                  <a:pt x="406" y="2245"/>
                </a:lnTo>
                <a:lnTo>
                  <a:pt x="408" y="2245"/>
                </a:lnTo>
                <a:lnTo>
                  <a:pt x="409" y="2244"/>
                </a:lnTo>
                <a:lnTo>
                  <a:pt x="409" y="2242"/>
                </a:lnTo>
                <a:lnTo>
                  <a:pt x="410" y="2242"/>
                </a:lnTo>
                <a:lnTo>
                  <a:pt x="410" y="2241"/>
                </a:lnTo>
                <a:lnTo>
                  <a:pt x="411" y="2241"/>
                </a:lnTo>
                <a:lnTo>
                  <a:pt x="411" y="2240"/>
                </a:lnTo>
                <a:lnTo>
                  <a:pt x="412" y="2240"/>
                </a:lnTo>
                <a:lnTo>
                  <a:pt x="413" y="2240"/>
                </a:lnTo>
                <a:lnTo>
                  <a:pt x="413" y="2239"/>
                </a:lnTo>
                <a:lnTo>
                  <a:pt x="414" y="2239"/>
                </a:lnTo>
                <a:lnTo>
                  <a:pt x="416" y="2239"/>
                </a:lnTo>
                <a:lnTo>
                  <a:pt x="417" y="2239"/>
                </a:lnTo>
                <a:lnTo>
                  <a:pt x="418" y="2239"/>
                </a:lnTo>
                <a:lnTo>
                  <a:pt x="419" y="2238"/>
                </a:lnTo>
                <a:lnTo>
                  <a:pt x="420" y="2238"/>
                </a:lnTo>
                <a:lnTo>
                  <a:pt x="421" y="2238"/>
                </a:lnTo>
                <a:lnTo>
                  <a:pt x="422" y="2238"/>
                </a:lnTo>
                <a:lnTo>
                  <a:pt x="422" y="2237"/>
                </a:lnTo>
                <a:lnTo>
                  <a:pt x="422" y="2238"/>
                </a:lnTo>
                <a:lnTo>
                  <a:pt x="423" y="2238"/>
                </a:lnTo>
                <a:lnTo>
                  <a:pt x="422" y="2238"/>
                </a:lnTo>
                <a:lnTo>
                  <a:pt x="423" y="2238"/>
                </a:lnTo>
                <a:lnTo>
                  <a:pt x="425" y="2238"/>
                </a:lnTo>
                <a:lnTo>
                  <a:pt x="426" y="2238"/>
                </a:lnTo>
                <a:lnTo>
                  <a:pt x="427" y="2238"/>
                </a:lnTo>
                <a:lnTo>
                  <a:pt x="428" y="2238"/>
                </a:lnTo>
                <a:lnTo>
                  <a:pt x="429" y="2238"/>
                </a:lnTo>
                <a:lnTo>
                  <a:pt x="429" y="2237"/>
                </a:lnTo>
                <a:lnTo>
                  <a:pt x="430" y="2237"/>
                </a:lnTo>
                <a:lnTo>
                  <a:pt x="432" y="2237"/>
                </a:lnTo>
                <a:lnTo>
                  <a:pt x="434" y="2237"/>
                </a:lnTo>
                <a:lnTo>
                  <a:pt x="434" y="2236"/>
                </a:lnTo>
                <a:lnTo>
                  <a:pt x="435" y="2236"/>
                </a:lnTo>
                <a:lnTo>
                  <a:pt x="436" y="2236"/>
                </a:lnTo>
                <a:lnTo>
                  <a:pt x="437" y="2236"/>
                </a:lnTo>
                <a:lnTo>
                  <a:pt x="438" y="2236"/>
                </a:lnTo>
                <a:lnTo>
                  <a:pt x="439" y="2236"/>
                </a:lnTo>
                <a:lnTo>
                  <a:pt x="440" y="2236"/>
                </a:lnTo>
                <a:lnTo>
                  <a:pt x="442" y="2236"/>
                </a:lnTo>
                <a:lnTo>
                  <a:pt x="443" y="2236"/>
                </a:lnTo>
                <a:lnTo>
                  <a:pt x="444" y="2236"/>
                </a:lnTo>
                <a:lnTo>
                  <a:pt x="445" y="2236"/>
                </a:lnTo>
                <a:lnTo>
                  <a:pt x="446" y="2236"/>
                </a:lnTo>
                <a:lnTo>
                  <a:pt x="447" y="2236"/>
                </a:lnTo>
                <a:lnTo>
                  <a:pt x="447" y="2234"/>
                </a:lnTo>
                <a:lnTo>
                  <a:pt x="451" y="2234"/>
                </a:lnTo>
                <a:lnTo>
                  <a:pt x="452" y="2234"/>
                </a:lnTo>
                <a:lnTo>
                  <a:pt x="453" y="2233"/>
                </a:lnTo>
                <a:lnTo>
                  <a:pt x="453" y="2234"/>
                </a:lnTo>
                <a:lnTo>
                  <a:pt x="453" y="2233"/>
                </a:lnTo>
                <a:lnTo>
                  <a:pt x="454" y="2233"/>
                </a:lnTo>
                <a:lnTo>
                  <a:pt x="455" y="2233"/>
                </a:lnTo>
                <a:lnTo>
                  <a:pt x="456" y="2233"/>
                </a:lnTo>
                <a:lnTo>
                  <a:pt x="457" y="2233"/>
                </a:lnTo>
                <a:lnTo>
                  <a:pt x="458" y="2233"/>
                </a:lnTo>
                <a:lnTo>
                  <a:pt x="460" y="2232"/>
                </a:lnTo>
                <a:lnTo>
                  <a:pt x="461" y="2232"/>
                </a:lnTo>
                <a:lnTo>
                  <a:pt x="462" y="2232"/>
                </a:lnTo>
                <a:lnTo>
                  <a:pt x="463" y="2232"/>
                </a:lnTo>
                <a:lnTo>
                  <a:pt x="464" y="2232"/>
                </a:lnTo>
                <a:lnTo>
                  <a:pt x="465" y="2232"/>
                </a:lnTo>
                <a:lnTo>
                  <a:pt x="466" y="2232"/>
                </a:lnTo>
                <a:lnTo>
                  <a:pt x="466" y="2231"/>
                </a:lnTo>
                <a:lnTo>
                  <a:pt x="468" y="2231"/>
                </a:lnTo>
                <a:lnTo>
                  <a:pt x="469" y="2231"/>
                </a:lnTo>
                <a:lnTo>
                  <a:pt x="470" y="2231"/>
                </a:lnTo>
                <a:lnTo>
                  <a:pt x="471" y="2231"/>
                </a:lnTo>
                <a:lnTo>
                  <a:pt x="472" y="2231"/>
                </a:lnTo>
                <a:lnTo>
                  <a:pt x="472" y="2230"/>
                </a:lnTo>
                <a:lnTo>
                  <a:pt x="473" y="2230"/>
                </a:lnTo>
                <a:lnTo>
                  <a:pt x="474" y="2230"/>
                </a:lnTo>
                <a:lnTo>
                  <a:pt x="475" y="2230"/>
                </a:lnTo>
                <a:lnTo>
                  <a:pt x="477" y="2229"/>
                </a:lnTo>
                <a:lnTo>
                  <a:pt x="478" y="2229"/>
                </a:lnTo>
                <a:lnTo>
                  <a:pt x="478" y="2228"/>
                </a:lnTo>
                <a:lnTo>
                  <a:pt x="479" y="2228"/>
                </a:lnTo>
                <a:lnTo>
                  <a:pt x="480" y="2228"/>
                </a:lnTo>
                <a:lnTo>
                  <a:pt x="481" y="2226"/>
                </a:lnTo>
                <a:lnTo>
                  <a:pt x="482" y="2226"/>
                </a:lnTo>
                <a:lnTo>
                  <a:pt x="483" y="2226"/>
                </a:lnTo>
                <a:lnTo>
                  <a:pt x="485" y="2226"/>
                </a:lnTo>
                <a:lnTo>
                  <a:pt x="486" y="2226"/>
                </a:lnTo>
                <a:lnTo>
                  <a:pt x="486" y="2225"/>
                </a:lnTo>
                <a:lnTo>
                  <a:pt x="487" y="2225"/>
                </a:lnTo>
                <a:lnTo>
                  <a:pt x="488" y="2225"/>
                </a:lnTo>
                <a:lnTo>
                  <a:pt x="489" y="2224"/>
                </a:lnTo>
                <a:lnTo>
                  <a:pt x="490" y="2224"/>
                </a:lnTo>
                <a:lnTo>
                  <a:pt x="491" y="2224"/>
                </a:lnTo>
                <a:lnTo>
                  <a:pt x="492" y="2224"/>
                </a:lnTo>
                <a:lnTo>
                  <a:pt x="492" y="2223"/>
                </a:lnTo>
                <a:lnTo>
                  <a:pt x="494" y="2223"/>
                </a:lnTo>
                <a:lnTo>
                  <a:pt x="496" y="2223"/>
                </a:lnTo>
                <a:lnTo>
                  <a:pt x="497" y="2223"/>
                </a:lnTo>
                <a:lnTo>
                  <a:pt x="498" y="2223"/>
                </a:lnTo>
                <a:lnTo>
                  <a:pt x="499" y="2222"/>
                </a:lnTo>
                <a:lnTo>
                  <a:pt x="500" y="2222"/>
                </a:lnTo>
                <a:lnTo>
                  <a:pt x="501" y="2222"/>
                </a:lnTo>
                <a:lnTo>
                  <a:pt x="501" y="2221"/>
                </a:lnTo>
                <a:lnTo>
                  <a:pt x="503" y="2221"/>
                </a:lnTo>
                <a:lnTo>
                  <a:pt x="504" y="2221"/>
                </a:lnTo>
                <a:lnTo>
                  <a:pt x="505" y="2220"/>
                </a:lnTo>
                <a:lnTo>
                  <a:pt x="506" y="2220"/>
                </a:lnTo>
                <a:lnTo>
                  <a:pt x="507" y="2219"/>
                </a:lnTo>
                <a:lnTo>
                  <a:pt x="508" y="2219"/>
                </a:lnTo>
                <a:lnTo>
                  <a:pt x="509" y="2219"/>
                </a:lnTo>
                <a:lnTo>
                  <a:pt x="509" y="2217"/>
                </a:lnTo>
                <a:lnTo>
                  <a:pt x="511" y="2217"/>
                </a:lnTo>
                <a:lnTo>
                  <a:pt x="512" y="2217"/>
                </a:lnTo>
                <a:lnTo>
                  <a:pt x="513" y="2217"/>
                </a:lnTo>
                <a:lnTo>
                  <a:pt x="514" y="2216"/>
                </a:lnTo>
                <a:lnTo>
                  <a:pt x="515" y="2216"/>
                </a:lnTo>
                <a:lnTo>
                  <a:pt x="516" y="2216"/>
                </a:lnTo>
                <a:lnTo>
                  <a:pt x="517" y="2216"/>
                </a:lnTo>
                <a:lnTo>
                  <a:pt x="518" y="2216"/>
                </a:lnTo>
                <a:lnTo>
                  <a:pt x="518" y="2217"/>
                </a:lnTo>
                <a:lnTo>
                  <a:pt x="521" y="2217"/>
                </a:lnTo>
                <a:lnTo>
                  <a:pt x="521" y="2216"/>
                </a:lnTo>
                <a:lnTo>
                  <a:pt x="522" y="2216"/>
                </a:lnTo>
                <a:lnTo>
                  <a:pt x="522" y="2215"/>
                </a:lnTo>
                <a:lnTo>
                  <a:pt x="523" y="2216"/>
                </a:lnTo>
                <a:lnTo>
                  <a:pt x="524" y="2216"/>
                </a:lnTo>
                <a:lnTo>
                  <a:pt x="524" y="2215"/>
                </a:lnTo>
                <a:lnTo>
                  <a:pt x="524" y="2214"/>
                </a:lnTo>
                <a:lnTo>
                  <a:pt x="525" y="2214"/>
                </a:lnTo>
                <a:lnTo>
                  <a:pt x="525" y="2213"/>
                </a:lnTo>
                <a:lnTo>
                  <a:pt x="526" y="2213"/>
                </a:lnTo>
                <a:lnTo>
                  <a:pt x="528" y="2213"/>
                </a:lnTo>
                <a:lnTo>
                  <a:pt x="529" y="2213"/>
                </a:lnTo>
                <a:lnTo>
                  <a:pt x="530" y="2213"/>
                </a:lnTo>
                <a:lnTo>
                  <a:pt x="530" y="2212"/>
                </a:lnTo>
                <a:lnTo>
                  <a:pt x="531" y="2212"/>
                </a:lnTo>
                <a:lnTo>
                  <a:pt x="532" y="2212"/>
                </a:lnTo>
                <a:lnTo>
                  <a:pt x="533" y="2212"/>
                </a:lnTo>
                <a:lnTo>
                  <a:pt x="533" y="2211"/>
                </a:lnTo>
                <a:lnTo>
                  <a:pt x="534" y="2211"/>
                </a:lnTo>
                <a:lnTo>
                  <a:pt x="535" y="2211"/>
                </a:lnTo>
                <a:lnTo>
                  <a:pt x="537" y="2211"/>
                </a:lnTo>
                <a:lnTo>
                  <a:pt x="538" y="2209"/>
                </a:lnTo>
                <a:lnTo>
                  <a:pt x="539" y="2209"/>
                </a:lnTo>
                <a:lnTo>
                  <a:pt x="540" y="2209"/>
                </a:lnTo>
                <a:lnTo>
                  <a:pt x="541" y="2209"/>
                </a:lnTo>
                <a:lnTo>
                  <a:pt x="541" y="2208"/>
                </a:lnTo>
                <a:lnTo>
                  <a:pt x="542" y="2208"/>
                </a:lnTo>
                <a:lnTo>
                  <a:pt x="543" y="2208"/>
                </a:lnTo>
                <a:lnTo>
                  <a:pt x="544" y="2207"/>
                </a:lnTo>
                <a:lnTo>
                  <a:pt x="546" y="2207"/>
                </a:lnTo>
                <a:lnTo>
                  <a:pt x="547" y="2207"/>
                </a:lnTo>
                <a:close/>
                <a:moveTo>
                  <a:pt x="673" y="2214"/>
                </a:moveTo>
                <a:lnTo>
                  <a:pt x="672" y="2214"/>
                </a:lnTo>
                <a:lnTo>
                  <a:pt x="672" y="2213"/>
                </a:lnTo>
                <a:lnTo>
                  <a:pt x="671" y="2212"/>
                </a:lnTo>
                <a:lnTo>
                  <a:pt x="671" y="2211"/>
                </a:lnTo>
                <a:lnTo>
                  <a:pt x="672" y="2209"/>
                </a:lnTo>
                <a:lnTo>
                  <a:pt x="673" y="2208"/>
                </a:lnTo>
                <a:lnTo>
                  <a:pt x="675" y="2207"/>
                </a:lnTo>
                <a:lnTo>
                  <a:pt x="676" y="2206"/>
                </a:lnTo>
                <a:lnTo>
                  <a:pt x="677" y="2205"/>
                </a:lnTo>
                <a:lnTo>
                  <a:pt x="677" y="2204"/>
                </a:lnTo>
                <a:lnTo>
                  <a:pt x="678" y="2203"/>
                </a:lnTo>
                <a:lnTo>
                  <a:pt x="679" y="2203"/>
                </a:lnTo>
                <a:lnTo>
                  <a:pt x="681" y="2203"/>
                </a:lnTo>
                <a:lnTo>
                  <a:pt x="681" y="2201"/>
                </a:lnTo>
                <a:lnTo>
                  <a:pt x="682" y="2203"/>
                </a:lnTo>
                <a:lnTo>
                  <a:pt x="681" y="2203"/>
                </a:lnTo>
                <a:lnTo>
                  <a:pt x="681" y="2204"/>
                </a:lnTo>
                <a:lnTo>
                  <a:pt x="680" y="2205"/>
                </a:lnTo>
                <a:lnTo>
                  <a:pt x="679" y="2206"/>
                </a:lnTo>
                <a:lnTo>
                  <a:pt x="677" y="2208"/>
                </a:lnTo>
                <a:lnTo>
                  <a:pt x="676" y="2209"/>
                </a:lnTo>
                <a:lnTo>
                  <a:pt x="675" y="2212"/>
                </a:lnTo>
                <a:lnTo>
                  <a:pt x="675" y="2213"/>
                </a:lnTo>
                <a:lnTo>
                  <a:pt x="673" y="2214"/>
                </a:lnTo>
                <a:close/>
                <a:moveTo>
                  <a:pt x="707" y="2190"/>
                </a:moveTo>
                <a:lnTo>
                  <a:pt x="709" y="2190"/>
                </a:lnTo>
                <a:lnTo>
                  <a:pt x="710" y="2191"/>
                </a:lnTo>
                <a:lnTo>
                  <a:pt x="709" y="2191"/>
                </a:lnTo>
                <a:lnTo>
                  <a:pt x="707" y="2191"/>
                </a:lnTo>
                <a:lnTo>
                  <a:pt x="706" y="2191"/>
                </a:lnTo>
                <a:lnTo>
                  <a:pt x="705" y="2191"/>
                </a:lnTo>
                <a:lnTo>
                  <a:pt x="705" y="2192"/>
                </a:lnTo>
                <a:lnTo>
                  <a:pt x="704" y="2192"/>
                </a:lnTo>
                <a:lnTo>
                  <a:pt x="703" y="2192"/>
                </a:lnTo>
                <a:lnTo>
                  <a:pt x="702" y="2192"/>
                </a:lnTo>
                <a:lnTo>
                  <a:pt x="701" y="2192"/>
                </a:lnTo>
                <a:lnTo>
                  <a:pt x="699" y="2192"/>
                </a:lnTo>
                <a:lnTo>
                  <a:pt x="698" y="2194"/>
                </a:lnTo>
                <a:lnTo>
                  <a:pt x="697" y="2194"/>
                </a:lnTo>
                <a:lnTo>
                  <a:pt x="697" y="2192"/>
                </a:lnTo>
                <a:lnTo>
                  <a:pt x="698" y="2191"/>
                </a:lnTo>
                <a:lnTo>
                  <a:pt x="699" y="2191"/>
                </a:lnTo>
                <a:lnTo>
                  <a:pt x="701" y="2191"/>
                </a:lnTo>
                <a:lnTo>
                  <a:pt x="701" y="2190"/>
                </a:lnTo>
                <a:lnTo>
                  <a:pt x="701" y="2191"/>
                </a:lnTo>
                <a:lnTo>
                  <a:pt x="701" y="2190"/>
                </a:lnTo>
                <a:lnTo>
                  <a:pt x="702" y="2190"/>
                </a:lnTo>
                <a:lnTo>
                  <a:pt x="703" y="2190"/>
                </a:lnTo>
                <a:lnTo>
                  <a:pt x="704" y="2189"/>
                </a:lnTo>
                <a:lnTo>
                  <a:pt x="704" y="2190"/>
                </a:lnTo>
                <a:lnTo>
                  <a:pt x="705" y="2190"/>
                </a:lnTo>
                <a:lnTo>
                  <a:pt x="706" y="2190"/>
                </a:lnTo>
                <a:lnTo>
                  <a:pt x="707" y="2190"/>
                </a:lnTo>
                <a:close/>
                <a:moveTo>
                  <a:pt x="770" y="2156"/>
                </a:moveTo>
                <a:lnTo>
                  <a:pt x="770" y="2157"/>
                </a:lnTo>
                <a:lnTo>
                  <a:pt x="771" y="2157"/>
                </a:lnTo>
                <a:lnTo>
                  <a:pt x="772" y="2157"/>
                </a:lnTo>
                <a:lnTo>
                  <a:pt x="773" y="2157"/>
                </a:lnTo>
                <a:lnTo>
                  <a:pt x="773" y="2158"/>
                </a:lnTo>
                <a:lnTo>
                  <a:pt x="773" y="2159"/>
                </a:lnTo>
                <a:lnTo>
                  <a:pt x="773" y="2161"/>
                </a:lnTo>
                <a:lnTo>
                  <a:pt x="773" y="2162"/>
                </a:lnTo>
                <a:lnTo>
                  <a:pt x="773" y="2163"/>
                </a:lnTo>
                <a:lnTo>
                  <a:pt x="774" y="2163"/>
                </a:lnTo>
                <a:lnTo>
                  <a:pt x="774" y="2164"/>
                </a:lnTo>
                <a:lnTo>
                  <a:pt x="774" y="2165"/>
                </a:lnTo>
                <a:lnTo>
                  <a:pt x="774" y="2166"/>
                </a:lnTo>
                <a:lnTo>
                  <a:pt x="773" y="2166"/>
                </a:lnTo>
                <a:lnTo>
                  <a:pt x="772" y="2166"/>
                </a:lnTo>
                <a:lnTo>
                  <a:pt x="771" y="2166"/>
                </a:lnTo>
                <a:lnTo>
                  <a:pt x="772" y="2166"/>
                </a:lnTo>
                <a:lnTo>
                  <a:pt x="773" y="2166"/>
                </a:lnTo>
                <a:lnTo>
                  <a:pt x="774" y="2166"/>
                </a:lnTo>
                <a:lnTo>
                  <a:pt x="774" y="2167"/>
                </a:lnTo>
                <a:lnTo>
                  <a:pt x="775" y="2169"/>
                </a:lnTo>
                <a:lnTo>
                  <a:pt x="775" y="2170"/>
                </a:lnTo>
                <a:lnTo>
                  <a:pt x="775" y="2171"/>
                </a:lnTo>
                <a:lnTo>
                  <a:pt x="776" y="2171"/>
                </a:lnTo>
                <a:lnTo>
                  <a:pt x="776" y="2172"/>
                </a:lnTo>
                <a:lnTo>
                  <a:pt x="776" y="2173"/>
                </a:lnTo>
                <a:lnTo>
                  <a:pt x="778" y="2173"/>
                </a:lnTo>
                <a:lnTo>
                  <a:pt x="776" y="2173"/>
                </a:lnTo>
                <a:lnTo>
                  <a:pt x="776" y="2174"/>
                </a:lnTo>
                <a:lnTo>
                  <a:pt x="778" y="2174"/>
                </a:lnTo>
                <a:lnTo>
                  <a:pt x="776" y="2174"/>
                </a:lnTo>
                <a:lnTo>
                  <a:pt x="775" y="2174"/>
                </a:lnTo>
                <a:lnTo>
                  <a:pt x="774" y="2174"/>
                </a:lnTo>
                <a:lnTo>
                  <a:pt x="774" y="2173"/>
                </a:lnTo>
                <a:lnTo>
                  <a:pt x="773" y="2173"/>
                </a:lnTo>
                <a:lnTo>
                  <a:pt x="773" y="2174"/>
                </a:lnTo>
                <a:lnTo>
                  <a:pt x="774" y="2174"/>
                </a:lnTo>
                <a:lnTo>
                  <a:pt x="775" y="2174"/>
                </a:lnTo>
                <a:lnTo>
                  <a:pt x="774" y="2174"/>
                </a:lnTo>
                <a:lnTo>
                  <a:pt x="774" y="2175"/>
                </a:lnTo>
                <a:lnTo>
                  <a:pt x="775" y="2175"/>
                </a:lnTo>
                <a:lnTo>
                  <a:pt x="775" y="2176"/>
                </a:lnTo>
                <a:lnTo>
                  <a:pt x="775" y="2175"/>
                </a:lnTo>
                <a:lnTo>
                  <a:pt x="775" y="2174"/>
                </a:lnTo>
                <a:lnTo>
                  <a:pt x="775" y="2175"/>
                </a:lnTo>
                <a:lnTo>
                  <a:pt x="776" y="2175"/>
                </a:lnTo>
                <a:lnTo>
                  <a:pt x="778" y="2175"/>
                </a:lnTo>
                <a:lnTo>
                  <a:pt x="778" y="2174"/>
                </a:lnTo>
                <a:lnTo>
                  <a:pt x="778" y="2175"/>
                </a:lnTo>
                <a:lnTo>
                  <a:pt x="779" y="2175"/>
                </a:lnTo>
                <a:lnTo>
                  <a:pt x="779" y="2176"/>
                </a:lnTo>
                <a:lnTo>
                  <a:pt x="778" y="2176"/>
                </a:lnTo>
                <a:lnTo>
                  <a:pt x="779" y="2176"/>
                </a:lnTo>
                <a:lnTo>
                  <a:pt x="779" y="2178"/>
                </a:lnTo>
                <a:lnTo>
                  <a:pt x="780" y="2178"/>
                </a:lnTo>
                <a:lnTo>
                  <a:pt x="780" y="2179"/>
                </a:lnTo>
                <a:lnTo>
                  <a:pt x="779" y="2179"/>
                </a:lnTo>
                <a:lnTo>
                  <a:pt x="778" y="2179"/>
                </a:lnTo>
                <a:lnTo>
                  <a:pt x="776" y="2179"/>
                </a:lnTo>
                <a:lnTo>
                  <a:pt x="776" y="2180"/>
                </a:lnTo>
                <a:lnTo>
                  <a:pt x="775" y="2180"/>
                </a:lnTo>
                <a:lnTo>
                  <a:pt x="774" y="2180"/>
                </a:lnTo>
                <a:lnTo>
                  <a:pt x="773" y="2180"/>
                </a:lnTo>
                <a:lnTo>
                  <a:pt x="772" y="2180"/>
                </a:lnTo>
                <a:lnTo>
                  <a:pt x="772" y="2181"/>
                </a:lnTo>
                <a:lnTo>
                  <a:pt x="771" y="2181"/>
                </a:lnTo>
                <a:lnTo>
                  <a:pt x="770" y="2181"/>
                </a:lnTo>
                <a:lnTo>
                  <a:pt x="768" y="2181"/>
                </a:lnTo>
                <a:lnTo>
                  <a:pt x="768" y="2180"/>
                </a:lnTo>
                <a:lnTo>
                  <a:pt x="768" y="2179"/>
                </a:lnTo>
                <a:lnTo>
                  <a:pt x="768" y="2178"/>
                </a:lnTo>
                <a:lnTo>
                  <a:pt x="767" y="2178"/>
                </a:lnTo>
                <a:lnTo>
                  <a:pt x="767" y="2176"/>
                </a:lnTo>
                <a:lnTo>
                  <a:pt x="767" y="2178"/>
                </a:lnTo>
                <a:lnTo>
                  <a:pt x="767" y="2179"/>
                </a:lnTo>
                <a:lnTo>
                  <a:pt x="768" y="2179"/>
                </a:lnTo>
                <a:lnTo>
                  <a:pt x="768" y="2180"/>
                </a:lnTo>
                <a:lnTo>
                  <a:pt x="768" y="2181"/>
                </a:lnTo>
                <a:lnTo>
                  <a:pt x="767" y="2181"/>
                </a:lnTo>
                <a:lnTo>
                  <a:pt x="766" y="2181"/>
                </a:lnTo>
                <a:lnTo>
                  <a:pt x="766" y="2182"/>
                </a:lnTo>
                <a:lnTo>
                  <a:pt x="765" y="2182"/>
                </a:lnTo>
                <a:lnTo>
                  <a:pt x="764" y="2182"/>
                </a:lnTo>
                <a:lnTo>
                  <a:pt x="764" y="2181"/>
                </a:lnTo>
                <a:lnTo>
                  <a:pt x="764" y="2180"/>
                </a:lnTo>
                <a:lnTo>
                  <a:pt x="764" y="2181"/>
                </a:lnTo>
                <a:lnTo>
                  <a:pt x="764" y="2182"/>
                </a:lnTo>
                <a:lnTo>
                  <a:pt x="763" y="2182"/>
                </a:lnTo>
                <a:lnTo>
                  <a:pt x="763" y="2181"/>
                </a:lnTo>
                <a:lnTo>
                  <a:pt x="762" y="2181"/>
                </a:lnTo>
                <a:lnTo>
                  <a:pt x="761" y="2180"/>
                </a:lnTo>
                <a:lnTo>
                  <a:pt x="759" y="2180"/>
                </a:lnTo>
                <a:lnTo>
                  <a:pt x="759" y="2179"/>
                </a:lnTo>
                <a:lnTo>
                  <a:pt x="761" y="2179"/>
                </a:lnTo>
                <a:lnTo>
                  <a:pt x="761" y="2178"/>
                </a:lnTo>
                <a:lnTo>
                  <a:pt x="762" y="2178"/>
                </a:lnTo>
                <a:lnTo>
                  <a:pt x="763" y="2178"/>
                </a:lnTo>
                <a:lnTo>
                  <a:pt x="762" y="2178"/>
                </a:lnTo>
                <a:lnTo>
                  <a:pt x="761" y="2178"/>
                </a:lnTo>
                <a:lnTo>
                  <a:pt x="761" y="2179"/>
                </a:lnTo>
                <a:lnTo>
                  <a:pt x="759" y="2179"/>
                </a:lnTo>
                <a:lnTo>
                  <a:pt x="759" y="2178"/>
                </a:lnTo>
                <a:lnTo>
                  <a:pt x="759" y="2176"/>
                </a:lnTo>
                <a:lnTo>
                  <a:pt x="759" y="2175"/>
                </a:lnTo>
                <a:lnTo>
                  <a:pt x="759" y="2174"/>
                </a:lnTo>
                <a:lnTo>
                  <a:pt x="758" y="2173"/>
                </a:lnTo>
                <a:lnTo>
                  <a:pt x="757" y="2173"/>
                </a:lnTo>
                <a:lnTo>
                  <a:pt x="757" y="2172"/>
                </a:lnTo>
                <a:lnTo>
                  <a:pt x="756" y="2172"/>
                </a:lnTo>
                <a:lnTo>
                  <a:pt x="755" y="2172"/>
                </a:lnTo>
                <a:lnTo>
                  <a:pt x="755" y="2171"/>
                </a:lnTo>
                <a:lnTo>
                  <a:pt x="754" y="2170"/>
                </a:lnTo>
                <a:lnTo>
                  <a:pt x="753" y="2170"/>
                </a:lnTo>
                <a:lnTo>
                  <a:pt x="751" y="2170"/>
                </a:lnTo>
                <a:lnTo>
                  <a:pt x="750" y="2171"/>
                </a:lnTo>
                <a:lnTo>
                  <a:pt x="749" y="2171"/>
                </a:lnTo>
                <a:lnTo>
                  <a:pt x="749" y="2170"/>
                </a:lnTo>
                <a:lnTo>
                  <a:pt x="749" y="2171"/>
                </a:lnTo>
                <a:lnTo>
                  <a:pt x="748" y="2171"/>
                </a:lnTo>
                <a:lnTo>
                  <a:pt x="747" y="2171"/>
                </a:lnTo>
                <a:lnTo>
                  <a:pt x="747" y="2170"/>
                </a:lnTo>
                <a:lnTo>
                  <a:pt x="747" y="2171"/>
                </a:lnTo>
                <a:lnTo>
                  <a:pt x="748" y="2171"/>
                </a:lnTo>
                <a:lnTo>
                  <a:pt x="748" y="2172"/>
                </a:lnTo>
                <a:lnTo>
                  <a:pt x="749" y="2173"/>
                </a:lnTo>
                <a:lnTo>
                  <a:pt x="748" y="2173"/>
                </a:lnTo>
                <a:lnTo>
                  <a:pt x="749" y="2173"/>
                </a:lnTo>
                <a:lnTo>
                  <a:pt x="749" y="2172"/>
                </a:lnTo>
                <a:lnTo>
                  <a:pt x="748" y="2172"/>
                </a:lnTo>
                <a:lnTo>
                  <a:pt x="748" y="2171"/>
                </a:lnTo>
                <a:lnTo>
                  <a:pt x="749" y="2171"/>
                </a:lnTo>
                <a:lnTo>
                  <a:pt x="750" y="2171"/>
                </a:lnTo>
                <a:lnTo>
                  <a:pt x="750" y="2172"/>
                </a:lnTo>
                <a:lnTo>
                  <a:pt x="751" y="2172"/>
                </a:lnTo>
                <a:lnTo>
                  <a:pt x="753" y="2172"/>
                </a:lnTo>
                <a:lnTo>
                  <a:pt x="753" y="2173"/>
                </a:lnTo>
                <a:lnTo>
                  <a:pt x="751" y="2173"/>
                </a:lnTo>
                <a:lnTo>
                  <a:pt x="753" y="2174"/>
                </a:lnTo>
                <a:lnTo>
                  <a:pt x="753" y="2173"/>
                </a:lnTo>
                <a:lnTo>
                  <a:pt x="753" y="2174"/>
                </a:lnTo>
                <a:lnTo>
                  <a:pt x="753" y="2173"/>
                </a:lnTo>
                <a:lnTo>
                  <a:pt x="754" y="2173"/>
                </a:lnTo>
                <a:lnTo>
                  <a:pt x="753" y="2173"/>
                </a:lnTo>
                <a:lnTo>
                  <a:pt x="754" y="2173"/>
                </a:lnTo>
                <a:lnTo>
                  <a:pt x="755" y="2173"/>
                </a:lnTo>
                <a:lnTo>
                  <a:pt x="756" y="2173"/>
                </a:lnTo>
                <a:lnTo>
                  <a:pt x="757" y="2173"/>
                </a:lnTo>
                <a:lnTo>
                  <a:pt x="757" y="2174"/>
                </a:lnTo>
                <a:lnTo>
                  <a:pt x="758" y="2174"/>
                </a:lnTo>
                <a:lnTo>
                  <a:pt x="758" y="2175"/>
                </a:lnTo>
                <a:lnTo>
                  <a:pt x="758" y="2176"/>
                </a:lnTo>
                <a:lnTo>
                  <a:pt x="758" y="2178"/>
                </a:lnTo>
                <a:lnTo>
                  <a:pt x="758" y="2179"/>
                </a:lnTo>
                <a:lnTo>
                  <a:pt x="758" y="2180"/>
                </a:lnTo>
                <a:lnTo>
                  <a:pt x="757" y="2180"/>
                </a:lnTo>
                <a:lnTo>
                  <a:pt x="756" y="2180"/>
                </a:lnTo>
                <a:lnTo>
                  <a:pt x="755" y="2180"/>
                </a:lnTo>
                <a:lnTo>
                  <a:pt x="754" y="2180"/>
                </a:lnTo>
                <a:lnTo>
                  <a:pt x="753" y="2180"/>
                </a:lnTo>
                <a:lnTo>
                  <a:pt x="751" y="2180"/>
                </a:lnTo>
                <a:lnTo>
                  <a:pt x="750" y="2180"/>
                </a:lnTo>
                <a:lnTo>
                  <a:pt x="749" y="2180"/>
                </a:lnTo>
                <a:lnTo>
                  <a:pt x="748" y="2180"/>
                </a:lnTo>
                <a:lnTo>
                  <a:pt x="747" y="2180"/>
                </a:lnTo>
                <a:lnTo>
                  <a:pt x="746" y="2180"/>
                </a:lnTo>
                <a:lnTo>
                  <a:pt x="745" y="2181"/>
                </a:lnTo>
                <a:lnTo>
                  <a:pt x="744" y="2181"/>
                </a:lnTo>
                <a:lnTo>
                  <a:pt x="742" y="2181"/>
                </a:lnTo>
                <a:lnTo>
                  <a:pt x="741" y="2181"/>
                </a:lnTo>
                <a:lnTo>
                  <a:pt x="740" y="2181"/>
                </a:lnTo>
                <a:lnTo>
                  <a:pt x="739" y="2181"/>
                </a:lnTo>
                <a:lnTo>
                  <a:pt x="739" y="2180"/>
                </a:lnTo>
                <a:lnTo>
                  <a:pt x="740" y="2180"/>
                </a:lnTo>
                <a:lnTo>
                  <a:pt x="739" y="2180"/>
                </a:lnTo>
                <a:lnTo>
                  <a:pt x="739" y="2181"/>
                </a:lnTo>
                <a:lnTo>
                  <a:pt x="738" y="2181"/>
                </a:lnTo>
                <a:lnTo>
                  <a:pt x="737" y="2180"/>
                </a:lnTo>
                <a:lnTo>
                  <a:pt x="738" y="2179"/>
                </a:lnTo>
                <a:lnTo>
                  <a:pt x="739" y="2179"/>
                </a:lnTo>
                <a:lnTo>
                  <a:pt x="739" y="2178"/>
                </a:lnTo>
                <a:lnTo>
                  <a:pt x="740" y="2176"/>
                </a:lnTo>
                <a:lnTo>
                  <a:pt x="740" y="2178"/>
                </a:lnTo>
                <a:lnTo>
                  <a:pt x="741" y="2178"/>
                </a:lnTo>
                <a:lnTo>
                  <a:pt x="742" y="2178"/>
                </a:lnTo>
                <a:lnTo>
                  <a:pt x="742" y="2176"/>
                </a:lnTo>
                <a:lnTo>
                  <a:pt x="742" y="2175"/>
                </a:lnTo>
                <a:lnTo>
                  <a:pt x="742" y="2176"/>
                </a:lnTo>
                <a:lnTo>
                  <a:pt x="741" y="2178"/>
                </a:lnTo>
                <a:lnTo>
                  <a:pt x="740" y="2178"/>
                </a:lnTo>
                <a:lnTo>
                  <a:pt x="740" y="2176"/>
                </a:lnTo>
                <a:lnTo>
                  <a:pt x="739" y="2176"/>
                </a:lnTo>
                <a:lnTo>
                  <a:pt x="739" y="2175"/>
                </a:lnTo>
                <a:lnTo>
                  <a:pt x="740" y="2175"/>
                </a:lnTo>
                <a:lnTo>
                  <a:pt x="739" y="2175"/>
                </a:lnTo>
                <a:lnTo>
                  <a:pt x="740" y="2175"/>
                </a:lnTo>
                <a:lnTo>
                  <a:pt x="739" y="2175"/>
                </a:lnTo>
                <a:lnTo>
                  <a:pt x="739" y="2176"/>
                </a:lnTo>
                <a:lnTo>
                  <a:pt x="739" y="2178"/>
                </a:lnTo>
                <a:lnTo>
                  <a:pt x="738" y="2178"/>
                </a:lnTo>
                <a:lnTo>
                  <a:pt x="738" y="2179"/>
                </a:lnTo>
                <a:lnTo>
                  <a:pt x="738" y="2178"/>
                </a:lnTo>
                <a:lnTo>
                  <a:pt x="738" y="2179"/>
                </a:lnTo>
                <a:lnTo>
                  <a:pt x="737" y="2179"/>
                </a:lnTo>
                <a:lnTo>
                  <a:pt x="736" y="2179"/>
                </a:lnTo>
                <a:lnTo>
                  <a:pt x="736" y="2180"/>
                </a:lnTo>
                <a:lnTo>
                  <a:pt x="736" y="2181"/>
                </a:lnTo>
                <a:lnTo>
                  <a:pt x="735" y="2181"/>
                </a:lnTo>
                <a:lnTo>
                  <a:pt x="735" y="2180"/>
                </a:lnTo>
                <a:lnTo>
                  <a:pt x="735" y="2179"/>
                </a:lnTo>
                <a:lnTo>
                  <a:pt x="733" y="2179"/>
                </a:lnTo>
                <a:lnTo>
                  <a:pt x="735" y="2179"/>
                </a:lnTo>
                <a:lnTo>
                  <a:pt x="735" y="2180"/>
                </a:lnTo>
                <a:lnTo>
                  <a:pt x="735" y="2181"/>
                </a:lnTo>
                <a:lnTo>
                  <a:pt x="733" y="2182"/>
                </a:lnTo>
                <a:lnTo>
                  <a:pt x="733" y="2183"/>
                </a:lnTo>
                <a:lnTo>
                  <a:pt x="732" y="2183"/>
                </a:lnTo>
                <a:lnTo>
                  <a:pt x="732" y="2184"/>
                </a:lnTo>
                <a:lnTo>
                  <a:pt x="731" y="2184"/>
                </a:lnTo>
                <a:lnTo>
                  <a:pt x="730" y="2186"/>
                </a:lnTo>
                <a:lnTo>
                  <a:pt x="730" y="2184"/>
                </a:lnTo>
                <a:lnTo>
                  <a:pt x="730" y="2183"/>
                </a:lnTo>
                <a:lnTo>
                  <a:pt x="731" y="2183"/>
                </a:lnTo>
                <a:lnTo>
                  <a:pt x="731" y="2182"/>
                </a:lnTo>
                <a:lnTo>
                  <a:pt x="732" y="2182"/>
                </a:lnTo>
                <a:lnTo>
                  <a:pt x="732" y="2181"/>
                </a:lnTo>
                <a:lnTo>
                  <a:pt x="732" y="2180"/>
                </a:lnTo>
                <a:lnTo>
                  <a:pt x="732" y="2181"/>
                </a:lnTo>
                <a:lnTo>
                  <a:pt x="731" y="2181"/>
                </a:lnTo>
                <a:lnTo>
                  <a:pt x="731" y="2180"/>
                </a:lnTo>
                <a:lnTo>
                  <a:pt x="731" y="2179"/>
                </a:lnTo>
                <a:lnTo>
                  <a:pt x="730" y="2179"/>
                </a:lnTo>
                <a:lnTo>
                  <a:pt x="730" y="2178"/>
                </a:lnTo>
                <a:lnTo>
                  <a:pt x="730" y="2176"/>
                </a:lnTo>
                <a:lnTo>
                  <a:pt x="731" y="2175"/>
                </a:lnTo>
                <a:lnTo>
                  <a:pt x="730" y="2175"/>
                </a:lnTo>
                <a:lnTo>
                  <a:pt x="729" y="2175"/>
                </a:lnTo>
                <a:lnTo>
                  <a:pt x="729" y="2176"/>
                </a:lnTo>
                <a:lnTo>
                  <a:pt x="728" y="2176"/>
                </a:lnTo>
                <a:lnTo>
                  <a:pt x="728" y="2178"/>
                </a:lnTo>
                <a:lnTo>
                  <a:pt x="728" y="2179"/>
                </a:lnTo>
                <a:lnTo>
                  <a:pt x="727" y="2179"/>
                </a:lnTo>
                <a:lnTo>
                  <a:pt x="727" y="2180"/>
                </a:lnTo>
                <a:lnTo>
                  <a:pt x="728" y="2179"/>
                </a:lnTo>
                <a:lnTo>
                  <a:pt x="729" y="2179"/>
                </a:lnTo>
                <a:lnTo>
                  <a:pt x="729" y="2178"/>
                </a:lnTo>
                <a:lnTo>
                  <a:pt x="730" y="2178"/>
                </a:lnTo>
                <a:lnTo>
                  <a:pt x="730" y="2179"/>
                </a:lnTo>
                <a:lnTo>
                  <a:pt x="730" y="2180"/>
                </a:lnTo>
                <a:lnTo>
                  <a:pt x="731" y="2180"/>
                </a:lnTo>
                <a:lnTo>
                  <a:pt x="731" y="2181"/>
                </a:lnTo>
                <a:lnTo>
                  <a:pt x="730" y="2182"/>
                </a:lnTo>
                <a:lnTo>
                  <a:pt x="729" y="2182"/>
                </a:lnTo>
                <a:lnTo>
                  <a:pt x="729" y="2183"/>
                </a:lnTo>
                <a:lnTo>
                  <a:pt x="728" y="2183"/>
                </a:lnTo>
                <a:lnTo>
                  <a:pt x="728" y="2184"/>
                </a:lnTo>
                <a:lnTo>
                  <a:pt x="728" y="2186"/>
                </a:lnTo>
                <a:lnTo>
                  <a:pt x="728" y="2187"/>
                </a:lnTo>
                <a:lnTo>
                  <a:pt x="727" y="2187"/>
                </a:lnTo>
                <a:lnTo>
                  <a:pt x="727" y="2186"/>
                </a:lnTo>
                <a:lnTo>
                  <a:pt x="725" y="2186"/>
                </a:lnTo>
                <a:lnTo>
                  <a:pt x="725" y="2184"/>
                </a:lnTo>
                <a:lnTo>
                  <a:pt x="724" y="2184"/>
                </a:lnTo>
                <a:lnTo>
                  <a:pt x="724" y="2183"/>
                </a:lnTo>
                <a:lnTo>
                  <a:pt x="724" y="2182"/>
                </a:lnTo>
                <a:lnTo>
                  <a:pt x="723" y="2182"/>
                </a:lnTo>
                <a:lnTo>
                  <a:pt x="723" y="2183"/>
                </a:lnTo>
                <a:lnTo>
                  <a:pt x="724" y="2183"/>
                </a:lnTo>
                <a:lnTo>
                  <a:pt x="724" y="2184"/>
                </a:lnTo>
                <a:lnTo>
                  <a:pt x="723" y="2184"/>
                </a:lnTo>
                <a:lnTo>
                  <a:pt x="724" y="2184"/>
                </a:lnTo>
                <a:lnTo>
                  <a:pt x="725" y="2184"/>
                </a:lnTo>
                <a:lnTo>
                  <a:pt x="725" y="2186"/>
                </a:lnTo>
                <a:lnTo>
                  <a:pt x="724" y="2186"/>
                </a:lnTo>
                <a:lnTo>
                  <a:pt x="725" y="2186"/>
                </a:lnTo>
                <a:lnTo>
                  <a:pt x="727" y="2187"/>
                </a:lnTo>
                <a:lnTo>
                  <a:pt x="727" y="2188"/>
                </a:lnTo>
                <a:lnTo>
                  <a:pt x="727" y="2189"/>
                </a:lnTo>
                <a:lnTo>
                  <a:pt x="727" y="2188"/>
                </a:lnTo>
                <a:lnTo>
                  <a:pt x="725" y="2189"/>
                </a:lnTo>
                <a:lnTo>
                  <a:pt x="724" y="2189"/>
                </a:lnTo>
                <a:lnTo>
                  <a:pt x="723" y="2189"/>
                </a:lnTo>
                <a:lnTo>
                  <a:pt x="722" y="2189"/>
                </a:lnTo>
                <a:lnTo>
                  <a:pt x="721" y="2189"/>
                </a:lnTo>
                <a:lnTo>
                  <a:pt x="720" y="2189"/>
                </a:lnTo>
                <a:lnTo>
                  <a:pt x="720" y="2188"/>
                </a:lnTo>
                <a:lnTo>
                  <a:pt x="720" y="2189"/>
                </a:lnTo>
                <a:lnTo>
                  <a:pt x="719" y="2189"/>
                </a:lnTo>
                <a:lnTo>
                  <a:pt x="718" y="2189"/>
                </a:lnTo>
                <a:lnTo>
                  <a:pt x="718" y="2188"/>
                </a:lnTo>
                <a:lnTo>
                  <a:pt x="718" y="2189"/>
                </a:lnTo>
                <a:lnTo>
                  <a:pt x="716" y="2188"/>
                </a:lnTo>
                <a:lnTo>
                  <a:pt x="715" y="2187"/>
                </a:lnTo>
                <a:lnTo>
                  <a:pt x="715" y="2186"/>
                </a:lnTo>
                <a:lnTo>
                  <a:pt x="716" y="2186"/>
                </a:lnTo>
                <a:lnTo>
                  <a:pt x="715" y="2186"/>
                </a:lnTo>
                <a:lnTo>
                  <a:pt x="715" y="2184"/>
                </a:lnTo>
                <a:lnTo>
                  <a:pt x="716" y="2184"/>
                </a:lnTo>
                <a:lnTo>
                  <a:pt x="716" y="2183"/>
                </a:lnTo>
                <a:lnTo>
                  <a:pt x="716" y="2182"/>
                </a:lnTo>
                <a:lnTo>
                  <a:pt x="715" y="2181"/>
                </a:lnTo>
                <a:lnTo>
                  <a:pt x="715" y="2180"/>
                </a:lnTo>
                <a:lnTo>
                  <a:pt x="716" y="2180"/>
                </a:lnTo>
                <a:lnTo>
                  <a:pt x="716" y="2179"/>
                </a:lnTo>
                <a:lnTo>
                  <a:pt x="716" y="2178"/>
                </a:lnTo>
                <a:lnTo>
                  <a:pt x="718" y="2178"/>
                </a:lnTo>
                <a:lnTo>
                  <a:pt x="718" y="2176"/>
                </a:lnTo>
                <a:lnTo>
                  <a:pt x="719" y="2176"/>
                </a:lnTo>
                <a:lnTo>
                  <a:pt x="719" y="2178"/>
                </a:lnTo>
                <a:lnTo>
                  <a:pt x="719" y="2179"/>
                </a:lnTo>
                <a:lnTo>
                  <a:pt x="719" y="2180"/>
                </a:lnTo>
                <a:lnTo>
                  <a:pt x="720" y="2180"/>
                </a:lnTo>
                <a:lnTo>
                  <a:pt x="721" y="2179"/>
                </a:lnTo>
                <a:lnTo>
                  <a:pt x="720" y="2179"/>
                </a:lnTo>
                <a:lnTo>
                  <a:pt x="720" y="2180"/>
                </a:lnTo>
                <a:lnTo>
                  <a:pt x="719" y="2180"/>
                </a:lnTo>
                <a:lnTo>
                  <a:pt x="720" y="2179"/>
                </a:lnTo>
                <a:lnTo>
                  <a:pt x="719" y="2179"/>
                </a:lnTo>
                <a:lnTo>
                  <a:pt x="719" y="2178"/>
                </a:lnTo>
                <a:lnTo>
                  <a:pt x="719" y="2176"/>
                </a:lnTo>
                <a:lnTo>
                  <a:pt x="719" y="2178"/>
                </a:lnTo>
                <a:lnTo>
                  <a:pt x="719" y="2176"/>
                </a:lnTo>
                <a:lnTo>
                  <a:pt x="718" y="2176"/>
                </a:lnTo>
                <a:lnTo>
                  <a:pt x="716" y="2176"/>
                </a:lnTo>
                <a:lnTo>
                  <a:pt x="718" y="2176"/>
                </a:lnTo>
                <a:lnTo>
                  <a:pt x="716" y="2178"/>
                </a:lnTo>
                <a:lnTo>
                  <a:pt x="716" y="2179"/>
                </a:lnTo>
                <a:lnTo>
                  <a:pt x="716" y="2178"/>
                </a:lnTo>
                <a:lnTo>
                  <a:pt x="715" y="2178"/>
                </a:lnTo>
                <a:lnTo>
                  <a:pt x="715" y="2179"/>
                </a:lnTo>
                <a:lnTo>
                  <a:pt x="715" y="2180"/>
                </a:lnTo>
                <a:lnTo>
                  <a:pt x="714" y="2180"/>
                </a:lnTo>
                <a:lnTo>
                  <a:pt x="713" y="2180"/>
                </a:lnTo>
                <a:lnTo>
                  <a:pt x="713" y="2179"/>
                </a:lnTo>
                <a:lnTo>
                  <a:pt x="713" y="2180"/>
                </a:lnTo>
                <a:lnTo>
                  <a:pt x="713" y="2179"/>
                </a:lnTo>
                <a:lnTo>
                  <a:pt x="713" y="2180"/>
                </a:lnTo>
                <a:lnTo>
                  <a:pt x="713" y="2181"/>
                </a:lnTo>
                <a:lnTo>
                  <a:pt x="713" y="2182"/>
                </a:lnTo>
                <a:lnTo>
                  <a:pt x="713" y="2181"/>
                </a:lnTo>
                <a:lnTo>
                  <a:pt x="713" y="2182"/>
                </a:lnTo>
                <a:lnTo>
                  <a:pt x="713" y="2181"/>
                </a:lnTo>
                <a:lnTo>
                  <a:pt x="713" y="2182"/>
                </a:lnTo>
                <a:lnTo>
                  <a:pt x="713" y="2181"/>
                </a:lnTo>
                <a:lnTo>
                  <a:pt x="712" y="2181"/>
                </a:lnTo>
                <a:lnTo>
                  <a:pt x="712" y="2182"/>
                </a:lnTo>
                <a:lnTo>
                  <a:pt x="713" y="2182"/>
                </a:lnTo>
                <a:lnTo>
                  <a:pt x="712" y="2182"/>
                </a:lnTo>
                <a:lnTo>
                  <a:pt x="712" y="2183"/>
                </a:lnTo>
                <a:lnTo>
                  <a:pt x="713" y="2183"/>
                </a:lnTo>
                <a:lnTo>
                  <a:pt x="713" y="2182"/>
                </a:lnTo>
                <a:lnTo>
                  <a:pt x="714" y="2182"/>
                </a:lnTo>
                <a:lnTo>
                  <a:pt x="714" y="2181"/>
                </a:lnTo>
                <a:lnTo>
                  <a:pt x="714" y="2182"/>
                </a:lnTo>
                <a:lnTo>
                  <a:pt x="714" y="2181"/>
                </a:lnTo>
                <a:lnTo>
                  <a:pt x="714" y="2182"/>
                </a:lnTo>
                <a:lnTo>
                  <a:pt x="714" y="2183"/>
                </a:lnTo>
                <a:lnTo>
                  <a:pt x="714" y="2184"/>
                </a:lnTo>
                <a:lnTo>
                  <a:pt x="713" y="2186"/>
                </a:lnTo>
                <a:lnTo>
                  <a:pt x="713" y="2187"/>
                </a:lnTo>
                <a:lnTo>
                  <a:pt x="712" y="2187"/>
                </a:lnTo>
                <a:lnTo>
                  <a:pt x="711" y="2187"/>
                </a:lnTo>
                <a:lnTo>
                  <a:pt x="712" y="2187"/>
                </a:lnTo>
                <a:lnTo>
                  <a:pt x="712" y="2186"/>
                </a:lnTo>
                <a:lnTo>
                  <a:pt x="713" y="2186"/>
                </a:lnTo>
                <a:lnTo>
                  <a:pt x="713" y="2184"/>
                </a:lnTo>
                <a:lnTo>
                  <a:pt x="712" y="2184"/>
                </a:lnTo>
                <a:lnTo>
                  <a:pt x="712" y="2186"/>
                </a:lnTo>
                <a:lnTo>
                  <a:pt x="711" y="2186"/>
                </a:lnTo>
                <a:lnTo>
                  <a:pt x="712" y="2186"/>
                </a:lnTo>
                <a:lnTo>
                  <a:pt x="711" y="2186"/>
                </a:lnTo>
                <a:lnTo>
                  <a:pt x="711" y="2187"/>
                </a:lnTo>
                <a:lnTo>
                  <a:pt x="711" y="2188"/>
                </a:lnTo>
                <a:lnTo>
                  <a:pt x="710" y="2188"/>
                </a:lnTo>
                <a:lnTo>
                  <a:pt x="709" y="2188"/>
                </a:lnTo>
                <a:lnTo>
                  <a:pt x="709" y="2187"/>
                </a:lnTo>
                <a:lnTo>
                  <a:pt x="707" y="2187"/>
                </a:lnTo>
                <a:lnTo>
                  <a:pt x="707" y="2188"/>
                </a:lnTo>
                <a:lnTo>
                  <a:pt x="707" y="2187"/>
                </a:lnTo>
                <a:lnTo>
                  <a:pt x="706" y="2187"/>
                </a:lnTo>
                <a:lnTo>
                  <a:pt x="705" y="2187"/>
                </a:lnTo>
                <a:lnTo>
                  <a:pt x="704" y="2186"/>
                </a:lnTo>
                <a:lnTo>
                  <a:pt x="704" y="2184"/>
                </a:lnTo>
                <a:lnTo>
                  <a:pt x="704" y="2186"/>
                </a:lnTo>
                <a:lnTo>
                  <a:pt x="704" y="2187"/>
                </a:lnTo>
                <a:lnTo>
                  <a:pt x="703" y="2187"/>
                </a:lnTo>
                <a:lnTo>
                  <a:pt x="702" y="2187"/>
                </a:lnTo>
                <a:lnTo>
                  <a:pt x="703" y="2187"/>
                </a:lnTo>
                <a:lnTo>
                  <a:pt x="702" y="2187"/>
                </a:lnTo>
                <a:lnTo>
                  <a:pt x="701" y="2187"/>
                </a:lnTo>
                <a:lnTo>
                  <a:pt x="701" y="2186"/>
                </a:lnTo>
                <a:lnTo>
                  <a:pt x="701" y="2187"/>
                </a:lnTo>
                <a:lnTo>
                  <a:pt x="701" y="2188"/>
                </a:lnTo>
                <a:lnTo>
                  <a:pt x="699" y="2187"/>
                </a:lnTo>
                <a:lnTo>
                  <a:pt x="698" y="2187"/>
                </a:lnTo>
                <a:lnTo>
                  <a:pt x="697" y="2187"/>
                </a:lnTo>
                <a:lnTo>
                  <a:pt x="697" y="2188"/>
                </a:lnTo>
                <a:lnTo>
                  <a:pt x="696" y="2188"/>
                </a:lnTo>
                <a:lnTo>
                  <a:pt x="695" y="2188"/>
                </a:lnTo>
                <a:lnTo>
                  <a:pt x="695" y="2187"/>
                </a:lnTo>
                <a:lnTo>
                  <a:pt x="695" y="2188"/>
                </a:lnTo>
                <a:lnTo>
                  <a:pt x="696" y="2188"/>
                </a:lnTo>
                <a:lnTo>
                  <a:pt x="695" y="2188"/>
                </a:lnTo>
                <a:lnTo>
                  <a:pt x="695" y="2189"/>
                </a:lnTo>
                <a:lnTo>
                  <a:pt x="694" y="2189"/>
                </a:lnTo>
                <a:lnTo>
                  <a:pt x="693" y="2189"/>
                </a:lnTo>
                <a:lnTo>
                  <a:pt x="693" y="2190"/>
                </a:lnTo>
                <a:lnTo>
                  <a:pt x="692" y="2190"/>
                </a:lnTo>
                <a:lnTo>
                  <a:pt x="692" y="2191"/>
                </a:lnTo>
                <a:lnTo>
                  <a:pt x="690" y="2191"/>
                </a:lnTo>
                <a:lnTo>
                  <a:pt x="690" y="2192"/>
                </a:lnTo>
                <a:lnTo>
                  <a:pt x="690" y="2194"/>
                </a:lnTo>
                <a:lnTo>
                  <a:pt x="689" y="2194"/>
                </a:lnTo>
                <a:lnTo>
                  <a:pt x="688" y="2194"/>
                </a:lnTo>
                <a:lnTo>
                  <a:pt x="688" y="2192"/>
                </a:lnTo>
                <a:lnTo>
                  <a:pt x="688" y="2194"/>
                </a:lnTo>
                <a:lnTo>
                  <a:pt x="688" y="2195"/>
                </a:lnTo>
                <a:lnTo>
                  <a:pt x="687" y="2195"/>
                </a:lnTo>
                <a:lnTo>
                  <a:pt x="687" y="2196"/>
                </a:lnTo>
                <a:lnTo>
                  <a:pt x="686" y="2196"/>
                </a:lnTo>
                <a:lnTo>
                  <a:pt x="685" y="2197"/>
                </a:lnTo>
                <a:lnTo>
                  <a:pt x="684" y="2197"/>
                </a:lnTo>
                <a:lnTo>
                  <a:pt x="682" y="2198"/>
                </a:lnTo>
                <a:lnTo>
                  <a:pt x="681" y="2198"/>
                </a:lnTo>
                <a:lnTo>
                  <a:pt x="681" y="2199"/>
                </a:lnTo>
                <a:lnTo>
                  <a:pt x="680" y="2199"/>
                </a:lnTo>
                <a:lnTo>
                  <a:pt x="679" y="2199"/>
                </a:lnTo>
                <a:lnTo>
                  <a:pt x="679" y="2200"/>
                </a:lnTo>
                <a:lnTo>
                  <a:pt x="678" y="2200"/>
                </a:lnTo>
                <a:lnTo>
                  <a:pt x="678" y="2201"/>
                </a:lnTo>
                <a:lnTo>
                  <a:pt x="676" y="2204"/>
                </a:lnTo>
                <a:lnTo>
                  <a:pt x="673" y="2205"/>
                </a:lnTo>
                <a:lnTo>
                  <a:pt x="671" y="2207"/>
                </a:lnTo>
                <a:lnTo>
                  <a:pt x="671" y="2208"/>
                </a:lnTo>
                <a:lnTo>
                  <a:pt x="670" y="2209"/>
                </a:lnTo>
                <a:lnTo>
                  <a:pt x="669" y="2209"/>
                </a:lnTo>
                <a:lnTo>
                  <a:pt x="669" y="2211"/>
                </a:lnTo>
                <a:lnTo>
                  <a:pt x="668" y="2211"/>
                </a:lnTo>
                <a:lnTo>
                  <a:pt x="668" y="2212"/>
                </a:lnTo>
                <a:lnTo>
                  <a:pt x="669" y="2211"/>
                </a:lnTo>
                <a:lnTo>
                  <a:pt x="670" y="2211"/>
                </a:lnTo>
                <a:lnTo>
                  <a:pt x="670" y="2212"/>
                </a:lnTo>
                <a:lnTo>
                  <a:pt x="670" y="2213"/>
                </a:lnTo>
                <a:lnTo>
                  <a:pt x="670" y="2214"/>
                </a:lnTo>
                <a:lnTo>
                  <a:pt x="670" y="2215"/>
                </a:lnTo>
                <a:lnTo>
                  <a:pt x="670" y="2216"/>
                </a:lnTo>
                <a:lnTo>
                  <a:pt x="670" y="2217"/>
                </a:lnTo>
                <a:lnTo>
                  <a:pt x="670" y="2219"/>
                </a:lnTo>
                <a:lnTo>
                  <a:pt x="670" y="2220"/>
                </a:lnTo>
                <a:lnTo>
                  <a:pt x="670" y="2221"/>
                </a:lnTo>
                <a:lnTo>
                  <a:pt x="669" y="2222"/>
                </a:lnTo>
                <a:lnTo>
                  <a:pt x="669" y="2223"/>
                </a:lnTo>
                <a:lnTo>
                  <a:pt x="668" y="2223"/>
                </a:lnTo>
                <a:lnTo>
                  <a:pt x="668" y="2224"/>
                </a:lnTo>
                <a:lnTo>
                  <a:pt x="667" y="2224"/>
                </a:lnTo>
                <a:lnTo>
                  <a:pt x="666" y="2225"/>
                </a:lnTo>
                <a:lnTo>
                  <a:pt x="664" y="2224"/>
                </a:lnTo>
                <a:lnTo>
                  <a:pt x="666" y="2224"/>
                </a:lnTo>
                <a:lnTo>
                  <a:pt x="666" y="2223"/>
                </a:lnTo>
                <a:lnTo>
                  <a:pt x="666" y="2222"/>
                </a:lnTo>
                <a:lnTo>
                  <a:pt x="666" y="2220"/>
                </a:lnTo>
                <a:lnTo>
                  <a:pt x="664" y="2216"/>
                </a:lnTo>
                <a:lnTo>
                  <a:pt x="664" y="2215"/>
                </a:lnTo>
                <a:lnTo>
                  <a:pt x="663" y="2214"/>
                </a:lnTo>
                <a:lnTo>
                  <a:pt x="664" y="2213"/>
                </a:lnTo>
                <a:lnTo>
                  <a:pt x="664" y="2211"/>
                </a:lnTo>
                <a:lnTo>
                  <a:pt x="662" y="2208"/>
                </a:lnTo>
                <a:lnTo>
                  <a:pt x="660" y="2206"/>
                </a:lnTo>
                <a:lnTo>
                  <a:pt x="659" y="2206"/>
                </a:lnTo>
                <a:lnTo>
                  <a:pt x="658" y="2208"/>
                </a:lnTo>
                <a:lnTo>
                  <a:pt x="659" y="2208"/>
                </a:lnTo>
                <a:lnTo>
                  <a:pt x="659" y="2209"/>
                </a:lnTo>
                <a:lnTo>
                  <a:pt x="660" y="2211"/>
                </a:lnTo>
                <a:lnTo>
                  <a:pt x="661" y="2211"/>
                </a:lnTo>
                <a:lnTo>
                  <a:pt x="662" y="2211"/>
                </a:lnTo>
                <a:lnTo>
                  <a:pt x="662" y="2212"/>
                </a:lnTo>
                <a:lnTo>
                  <a:pt x="662" y="2213"/>
                </a:lnTo>
                <a:lnTo>
                  <a:pt x="661" y="2215"/>
                </a:lnTo>
                <a:lnTo>
                  <a:pt x="661" y="2216"/>
                </a:lnTo>
                <a:lnTo>
                  <a:pt x="662" y="2216"/>
                </a:lnTo>
                <a:lnTo>
                  <a:pt x="663" y="2217"/>
                </a:lnTo>
                <a:lnTo>
                  <a:pt x="662" y="2220"/>
                </a:lnTo>
                <a:lnTo>
                  <a:pt x="662" y="2221"/>
                </a:lnTo>
                <a:lnTo>
                  <a:pt x="662" y="2222"/>
                </a:lnTo>
                <a:lnTo>
                  <a:pt x="662" y="2224"/>
                </a:lnTo>
                <a:lnTo>
                  <a:pt x="661" y="2226"/>
                </a:lnTo>
                <a:lnTo>
                  <a:pt x="661" y="2228"/>
                </a:lnTo>
                <a:lnTo>
                  <a:pt x="660" y="2229"/>
                </a:lnTo>
                <a:lnTo>
                  <a:pt x="659" y="2229"/>
                </a:lnTo>
                <a:lnTo>
                  <a:pt x="658" y="2229"/>
                </a:lnTo>
                <a:lnTo>
                  <a:pt x="658" y="2230"/>
                </a:lnTo>
                <a:lnTo>
                  <a:pt x="656" y="2230"/>
                </a:lnTo>
                <a:lnTo>
                  <a:pt x="655" y="2230"/>
                </a:lnTo>
                <a:lnTo>
                  <a:pt x="654" y="2230"/>
                </a:lnTo>
                <a:lnTo>
                  <a:pt x="652" y="2231"/>
                </a:lnTo>
                <a:lnTo>
                  <a:pt x="651" y="2232"/>
                </a:lnTo>
                <a:lnTo>
                  <a:pt x="651" y="2231"/>
                </a:lnTo>
                <a:lnTo>
                  <a:pt x="651" y="2230"/>
                </a:lnTo>
                <a:lnTo>
                  <a:pt x="650" y="2230"/>
                </a:lnTo>
                <a:lnTo>
                  <a:pt x="650" y="2228"/>
                </a:lnTo>
                <a:lnTo>
                  <a:pt x="650" y="2226"/>
                </a:lnTo>
                <a:lnTo>
                  <a:pt x="650" y="2225"/>
                </a:lnTo>
                <a:lnTo>
                  <a:pt x="651" y="2225"/>
                </a:lnTo>
                <a:lnTo>
                  <a:pt x="651" y="2224"/>
                </a:lnTo>
                <a:lnTo>
                  <a:pt x="650" y="2224"/>
                </a:lnTo>
                <a:lnTo>
                  <a:pt x="649" y="2224"/>
                </a:lnTo>
                <a:lnTo>
                  <a:pt x="647" y="2225"/>
                </a:lnTo>
                <a:lnTo>
                  <a:pt x="645" y="2226"/>
                </a:lnTo>
                <a:lnTo>
                  <a:pt x="644" y="2226"/>
                </a:lnTo>
                <a:lnTo>
                  <a:pt x="643" y="2228"/>
                </a:lnTo>
                <a:lnTo>
                  <a:pt x="642" y="2228"/>
                </a:lnTo>
                <a:lnTo>
                  <a:pt x="641" y="2228"/>
                </a:lnTo>
                <a:lnTo>
                  <a:pt x="639" y="2229"/>
                </a:lnTo>
                <a:lnTo>
                  <a:pt x="638" y="2230"/>
                </a:lnTo>
                <a:lnTo>
                  <a:pt x="637" y="2231"/>
                </a:lnTo>
                <a:lnTo>
                  <a:pt x="636" y="2231"/>
                </a:lnTo>
                <a:lnTo>
                  <a:pt x="635" y="2231"/>
                </a:lnTo>
                <a:lnTo>
                  <a:pt x="634" y="2230"/>
                </a:lnTo>
                <a:lnTo>
                  <a:pt x="634" y="2229"/>
                </a:lnTo>
                <a:lnTo>
                  <a:pt x="633" y="2229"/>
                </a:lnTo>
                <a:lnTo>
                  <a:pt x="632" y="2229"/>
                </a:lnTo>
                <a:lnTo>
                  <a:pt x="624" y="2231"/>
                </a:lnTo>
                <a:lnTo>
                  <a:pt x="619" y="2231"/>
                </a:lnTo>
                <a:lnTo>
                  <a:pt x="618" y="2231"/>
                </a:lnTo>
                <a:lnTo>
                  <a:pt x="617" y="2231"/>
                </a:lnTo>
                <a:lnTo>
                  <a:pt x="616" y="2231"/>
                </a:lnTo>
                <a:lnTo>
                  <a:pt x="616" y="2232"/>
                </a:lnTo>
                <a:lnTo>
                  <a:pt x="615" y="2232"/>
                </a:lnTo>
                <a:lnTo>
                  <a:pt x="613" y="2232"/>
                </a:lnTo>
                <a:lnTo>
                  <a:pt x="612" y="2232"/>
                </a:lnTo>
                <a:lnTo>
                  <a:pt x="611" y="2232"/>
                </a:lnTo>
                <a:lnTo>
                  <a:pt x="610" y="2233"/>
                </a:lnTo>
                <a:lnTo>
                  <a:pt x="609" y="2233"/>
                </a:lnTo>
                <a:lnTo>
                  <a:pt x="608" y="2233"/>
                </a:lnTo>
                <a:lnTo>
                  <a:pt x="607" y="2234"/>
                </a:lnTo>
                <a:lnTo>
                  <a:pt x="606" y="2234"/>
                </a:lnTo>
                <a:lnTo>
                  <a:pt x="604" y="2233"/>
                </a:lnTo>
                <a:lnTo>
                  <a:pt x="603" y="2233"/>
                </a:lnTo>
                <a:lnTo>
                  <a:pt x="602" y="2233"/>
                </a:lnTo>
                <a:lnTo>
                  <a:pt x="602" y="2232"/>
                </a:lnTo>
                <a:lnTo>
                  <a:pt x="603" y="2232"/>
                </a:lnTo>
                <a:lnTo>
                  <a:pt x="604" y="2232"/>
                </a:lnTo>
                <a:lnTo>
                  <a:pt x="606" y="2232"/>
                </a:lnTo>
                <a:lnTo>
                  <a:pt x="606" y="2231"/>
                </a:lnTo>
                <a:lnTo>
                  <a:pt x="604" y="2231"/>
                </a:lnTo>
                <a:lnTo>
                  <a:pt x="603" y="2230"/>
                </a:lnTo>
                <a:lnTo>
                  <a:pt x="603" y="2229"/>
                </a:lnTo>
                <a:lnTo>
                  <a:pt x="602" y="2229"/>
                </a:lnTo>
                <a:lnTo>
                  <a:pt x="603" y="2229"/>
                </a:lnTo>
                <a:lnTo>
                  <a:pt x="603" y="2230"/>
                </a:lnTo>
                <a:lnTo>
                  <a:pt x="604" y="2231"/>
                </a:lnTo>
                <a:lnTo>
                  <a:pt x="604" y="2232"/>
                </a:lnTo>
                <a:lnTo>
                  <a:pt x="603" y="2232"/>
                </a:lnTo>
                <a:lnTo>
                  <a:pt x="602" y="2232"/>
                </a:lnTo>
                <a:lnTo>
                  <a:pt x="602" y="2233"/>
                </a:lnTo>
                <a:lnTo>
                  <a:pt x="601" y="2233"/>
                </a:lnTo>
                <a:lnTo>
                  <a:pt x="600" y="2233"/>
                </a:lnTo>
                <a:lnTo>
                  <a:pt x="599" y="2233"/>
                </a:lnTo>
                <a:lnTo>
                  <a:pt x="598" y="2233"/>
                </a:lnTo>
                <a:lnTo>
                  <a:pt x="597" y="2233"/>
                </a:lnTo>
                <a:lnTo>
                  <a:pt x="595" y="2233"/>
                </a:lnTo>
                <a:lnTo>
                  <a:pt x="594" y="2233"/>
                </a:lnTo>
                <a:lnTo>
                  <a:pt x="593" y="2232"/>
                </a:lnTo>
                <a:lnTo>
                  <a:pt x="592" y="2232"/>
                </a:lnTo>
                <a:lnTo>
                  <a:pt x="591" y="2231"/>
                </a:lnTo>
                <a:lnTo>
                  <a:pt x="590" y="2231"/>
                </a:lnTo>
                <a:lnTo>
                  <a:pt x="590" y="2230"/>
                </a:lnTo>
                <a:lnTo>
                  <a:pt x="589" y="2230"/>
                </a:lnTo>
                <a:lnTo>
                  <a:pt x="589" y="2229"/>
                </a:lnTo>
                <a:lnTo>
                  <a:pt x="587" y="2229"/>
                </a:lnTo>
                <a:lnTo>
                  <a:pt x="587" y="2228"/>
                </a:lnTo>
                <a:lnTo>
                  <a:pt x="586" y="2228"/>
                </a:lnTo>
                <a:lnTo>
                  <a:pt x="586" y="2226"/>
                </a:lnTo>
                <a:lnTo>
                  <a:pt x="585" y="2225"/>
                </a:lnTo>
                <a:lnTo>
                  <a:pt x="584" y="2224"/>
                </a:lnTo>
                <a:lnTo>
                  <a:pt x="583" y="2223"/>
                </a:lnTo>
                <a:lnTo>
                  <a:pt x="582" y="2222"/>
                </a:lnTo>
                <a:lnTo>
                  <a:pt x="581" y="2221"/>
                </a:lnTo>
                <a:lnTo>
                  <a:pt x="581" y="2220"/>
                </a:lnTo>
                <a:lnTo>
                  <a:pt x="580" y="2219"/>
                </a:lnTo>
                <a:lnTo>
                  <a:pt x="580" y="2217"/>
                </a:lnTo>
                <a:lnTo>
                  <a:pt x="580" y="2216"/>
                </a:lnTo>
                <a:lnTo>
                  <a:pt x="578" y="2216"/>
                </a:lnTo>
                <a:lnTo>
                  <a:pt x="578" y="2215"/>
                </a:lnTo>
                <a:lnTo>
                  <a:pt x="577" y="2215"/>
                </a:lnTo>
                <a:lnTo>
                  <a:pt x="577" y="2214"/>
                </a:lnTo>
                <a:lnTo>
                  <a:pt x="576" y="2213"/>
                </a:lnTo>
                <a:lnTo>
                  <a:pt x="576" y="2212"/>
                </a:lnTo>
                <a:lnTo>
                  <a:pt x="575" y="2212"/>
                </a:lnTo>
                <a:lnTo>
                  <a:pt x="574" y="2212"/>
                </a:lnTo>
                <a:lnTo>
                  <a:pt x="573" y="2212"/>
                </a:lnTo>
                <a:lnTo>
                  <a:pt x="572" y="2212"/>
                </a:lnTo>
                <a:lnTo>
                  <a:pt x="570" y="2212"/>
                </a:lnTo>
                <a:lnTo>
                  <a:pt x="569" y="2213"/>
                </a:lnTo>
                <a:lnTo>
                  <a:pt x="569" y="2214"/>
                </a:lnTo>
                <a:lnTo>
                  <a:pt x="568" y="2214"/>
                </a:lnTo>
                <a:lnTo>
                  <a:pt x="567" y="2214"/>
                </a:lnTo>
                <a:lnTo>
                  <a:pt x="567" y="2215"/>
                </a:lnTo>
                <a:lnTo>
                  <a:pt x="566" y="2215"/>
                </a:lnTo>
                <a:lnTo>
                  <a:pt x="565" y="2215"/>
                </a:lnTo>
                <a:lnTo>
                  <a:pt x="565" y="2214"/>
                </a:lnTo>
                <a:lnTo>
                  <a:pt x="564" y="2215"/>
                </a:lnTo>
                <a:lnTo>
                  <a:pt x="564" y="2214"/>
                </a:lnTo>
                <a:lnTo>
                  <a:pt x="564" y="2215"/>
                </a:lnTo>
                <a:lnTo>
                  <a:pt x="563" y="2214"/>
                </a:lnTo>
                <a:lnTo>
                  <a:pt x="563" y="2213"/>
                </a:lnTo>
                <a:lnTo>
                  <a:pt x="561" y="2213"/>
                </a:lnTo>
                <a:lnTo>
                  <a:pt x="561" y="2212"/>
                </a:lnTo>
                <a:lnTo>
                  <a:pt x="560" y="2212"/>
                </a:lnTo>
                <a:lnTo>
                  <a:pt x="560" y="2211"/>
                </a:lnTo>
                <a:lnTo>
                  <a:pt x="559" y="2209"/>
                </a:lnTo>
                <a:lnTo>
                  <a:pt x="558" y="2209"/>
                </a:lnTo>
                <a:lnTo>
                  <a:pt x="558" y="2208"/>
                </a:lnTo>
                <a:lnTo>
                  <a:pt x="557" y="2208"/>
                </a:lnTo>
                <a:lnTo>
                  <a:pt x="556" y="2207"/>
                </a:lnTo>
                <a:lnTo>
                  <a:pt x="555" y="2207"/>
                </a:lnTo>
                <a:lnTo>
                  <a:pt x="554" y="2207"/>
                </a:lnTo>
                <a:lnTo>
                  <a:pt x="552" y="2207"/>
                </a:lnTo>
                <a:lnTo>
                  <a:pt x="551" y="2207"/>
                </a:lnTo>
                <a:lnTo>
                  <a:pt x="551" y="2206"/>
                </a:lnTo>
                <a:lnTo>
                  <a:pt x="552" y="2206"/>
                </a:lnTo>
                <a:lnTo>
                  <a:pt x="552" y="2205"/>
                </a:lnTo>
                <a:lnTo>
                  <a:pt x="555" y="2205"/>
                </a:lnTo>
                <a:lnTo>
                  <a:pt x="556" y="2205"/>
                </a:lnTo>
                <a:lnTo>
                  <a:pt x="556" y="2204"/>
                </a:lnTo>
                <a:lnTo>
                  <a:pt x="557" y="2204"/>
                </a:lnTo>
                <a:lnTo>
                  <a:pt x="558" y="2204"/>
                </a:lnTo>
                <a:lnTo>
                  <a:pt x="559" y="2204"/>
                </a:lnTo>
                <a:lnTo>
                  <a:pt x="560" y="2203"/>
                </a:lnTo>
                <a:lnTo>
                  <a:pt x="561" y="2203"/>
                </a:lnTo>
                <a:lnTo>
                  <a:pt x="563" y="2203"/>
                </a:lnTo>
                <a:lnTo>
                  <a:pt x="564" y="2203"/>
                </a:lnTo>
                <a:lnTo>
                  <a:pt x="565" y="2201"/>
                </a:lnTo>
                <a:lnTo>
                  <a:pt x="566" y="2201"/>
                </a:lnTo>
                <a:lnTo>
                  <a:pt x="567" y="2201"/>
                </a:lnTo>
                <a:lnTo>
                  <a:pt x="567" y="2200"/>
                </a:lnTo>
                <a:lnTo>
                  <a:pt x="568" y="2200"/>
                </a:lnTo>
                <a:lnTo>
                  <a:pt x="569" y="2200"/>
                </a:lnTo>
                <a:lnTo>
                  <a:pt x="570" y="2200"/>
                </a:lnTo>
                <a:lnTo>
                  <a:pt x="570" y="2199"/>
                </a:lnTo>
                <a:lnTo>
                  <a:pt x="572" y="2199"/>
                </a:lnTo>
                <a:lnTo>
                  <a:pt x="573" y="2199"/>
                </a:lnTo>
                <a:lnTo>
                  <a:pt x="573" y="2198"/>
                </a:lnTo>
                <a:lnTo>
                  <a:pt x="574" y="2198"/>
                </a:lnTo>
                <a:lnTo>
                  <a:pt x="575" y="2198"/>
                </a:lnTo>
                <a:lnTo>
                  <a:pt x="576" y="2198"/>
                </a:lnTo>
                <a:lnTo>
                  <a:pt x="577" y="2197"/>
                </a:lnTo>
                <a:lnTo>
                  <a:pt x="578" y="2197"/>
                </a:lnTo>
                <a:lnTo>
                  <a:pt x="580" y="2197"/>
                </a:lnTo>
                <a:lnTo>
                  <a:pt x="581" y="2197"/>
                </a:lnTo>
                <a:lnTo>
                  <a:pt x="582" y="2197"/>
                </a:lnTo>
                <a:lnTo>
                  <a:pt x="583" y="2196"/>
                </a:lnTo>
                <a:lnTo>
                  <a:pt x="584" y="2196"/>
                </a:lnTo>
                <a:lnTo>
                  <a:pt x="585" y="2195"/>
                </a:lnTo>
                <a:lnTo>
                  <a:pt x="586" y="2195"/>
                </a:lnTo>
                <a:lnTo>
                  <a:pt x="590" y="2194"/>
                </a:lnTo>
                <a:lnTo>
                  <a:pt x="591" y="2194"/>
                </a:lnTo>
                <a:lnTo>
                  <a:pt x="592" y="2194"/>
                </a:lnTo>
                <a:lnTo>
                  <a:pt x="593" y="2194"/>
                </a:lnTo>
                <a:lnTo>
                  <a:pt x="593" y="2192"/>
                </a:lnTo>
                <a:lnTo>
                  <a:pt x="594" y="2192"/>
                </a:lnTo>
                <a:lnTo>
                  <a:pt x="595" y="2192"/>
                </a:lnTo>
                <a:lnTo>
                  <a:pt x="597" y="2192"/>
                </a:lnTo>
                <a:lnTo>
                  <a:pt x="598" y="2191"/>
                </a:lnTo>
                <a:lnTo>
                  <a:pt x="599" y="2191"/>
                </a:lnTo>
                <a:lnTo>
                  <a:pt x="600" y="2191"/>
                </a:lnTo>
                <a:lnTo>
                  <a:pt x="601" y="2190"/>
                </a:lnTo>
                <a:lnTo>
                  <a:pt x="602" y="2190"/>
                </a:lnTo>
                <a:lnTo>
                  <a:pt x="603" y="2190"/>
                </a:lnTo>
                <a:lnTo>
                  <a:pt x="604" y="2190"/>
                </a:lnTo>
                <a:lnTo>
                  <a:pt x="604" y="2189"/>
                </a:lnTo>
                <a:lnTo>
                  <a:pt x="606" y="2189"/>
                </a:lnTo>
                <a:lnTo>
                  <a:pt x="607" y="2189"/>
                </a:lnTo>
                <a:lnTo>
                  <a:pt x="608" y="2189"/>
                </a:lnTo>
                <a:lnTo>
                  <a:pt x="609" y="2188"/>
                </a:lnTo>
                <a:lnTo>
                  <a:pt x="610" y="2188"/>
                </a:lnTo>
                <a:lnTo>
                  <a:pt x="611" y="2188"/>
                </a:lnTo>
                <a:lnTo>
                  <a:pt x="612" y="2187"/>
                </a:lnTo>
                <a:lnTo>
                  <a:pt x="613" y="2187"/>
                </a:lnTo>
                <a:lnTo>
                  <a:pt x="615" y="2187"/>
                </a:lnTo>
                <a:lnTo>
                  <a:pt x="616" y="2187"/>
                </a:lnTo>
                <a:lnTo>
                  <a:pt x="617" y="2187"/>
                </a:lnTo>
                <a:lnTo>
                  <a:pt x="618" y="2187"/>
                </a:lnTo>
                <a:lnTo>
                  <a:pt x="619" y="2187"/>
                </a:lnTo>
                <a:lnTo>
                  <a:pt x="620" y="2186"/>
                </a:lnTo>
                <a:lnTo>
                  <a:pt x="620" y="2187"/>
                </a:lnTo>
                <a:lnTo>
                  <a:pt x="620" y="2186"/>
                </a:lnTo>
                <a:lnTo>
                  <a:pt x="621" y="2186"/>
                </a:lnTo>
                <a:lnTo>
                  <a:pt x="623" y="2186"/>
                </a:lnTo>
                <a:lnTo>
                  <a:pt x="624" y="2184"/>
                </a:lnTo>
                <a:lnTo>
                  <a:pt x="625" y="2184"/>
                </a:lnTo>
                <a:lnTo>
                  <a:pt x="626" y="2184"/>
                </a:lnTo>
                <a:lnTo>
                  <a:pt x="627" y="2184"/>
                </a:lnTo>
                <a:lnTo>
                  <a:pt x="628" y="2183"/>
                </a:lnTo>
                <a:lnTo>
                  <a:pt x="629" y="2183"/>
                </a:lnTo>
                <a:lnTo>
                  <a:pt x="630" y="2183"/>
                </a:lnTo>
                <a:lnTo>
                  <a:pt x="632" y="2183"/>
                </a:lnTo>
                <a:lnTo>
                  <a:pt x="633" y="2183"/>
                </a:lnTo>
                <a:lnTo>
                  <a:pt x="634" y="2183"/>
                </a:lnTo>
                <a:lnTo>
                  <a:pt x="635" y="2183"/>
                </a:lnTo>
                <a:lnTo>
                  <a:pt x="636" y="2183"/>
                </a:lnTo>
                <a:lnTo>
                  <a:pt x="637" y="2183"/>
                </a:lnTo>
                <a:lnTo>
                  <a:pt x="638" y="2183"/>
                </a:lnTo>
                <a:lnTo>
                  <a:pt x="639" y="2183"/>
                </a:lnTo>
                <a:lnTo>
                  <a:pt x="641" y="2183"/>
                </a:lnTo>
                <a:lnTo>
                  <a:pt x="642" y="2183"/>
                </a:lnTo>
                <a:lnTo>
                  <a:pt x="643" y="2182"/>
                </a:lnTo>
                <a:lnTo>
                  <a:pt x="644" y="2182"/>
                </a:lnTo>
                <a:lnTo>
                  <a:pt x="645" y="2182"/>
                </a:lnTo>
                <a:lnTo>
                  <a:pt x="646" y="2181"/>
                </a:lnTo>
                <a:lnTo>
                  <a:pt x="647" y="2181"/>
                </a:lnTo>
                <a:lnTo>
                  <a:pt x="649" y="2181"/>
                </a:lnTo>
                <a:lnTo>
                  <a:pt x="650" y="2181"/>
                </a:lnTo>
                <a:lnTo>
                  <a:pt x="651" y="2181"/>
                </a:lnTo>
                <a:lnTo>
                  <a:pt x="652" y="2181"/>
                </a:lnTo>
                <a:lnTo>
                  <a:pt x="653" y="2181"/>
                </a:lnTo>
                <a:lnTo>
                  <a:pt x="655" y="2181"/>
                </a:lnTo>
                <a:lnTo>
                  <a:pt x="656" y="2181"/>
                </a:lnTo>
                <a:lnTo>
                  <a:pt x="658" y="2181"/>
                </a:lnTo>
                <a:lnTo>
                  <a:pt x="658" y="2180"/>
                </a:lnTo>
                <a:lnTo>
                  <a:pt x="660" y="2180"/>
                </a:lnTo>
                <a:lnTo>
                  <a:pt x="661" y="2180"/>
                </a:lnTo>
                <a:lnTo>
                  <a:pt x="662" y="2180"/>
                </a:lnTo>
                <a:lnTo>
                  <a:pt x="663" y="2180"/>
                </a:lnTo>
                <a:lnTo>
                  <a:pt x="664" y="2179"/>
                </a:lnTo>
                <a:lnTo>
                  <a:pt x="668" y="2179"/>
                </a:lnTo>
                <a:lnTo>
                  <a:pt x="669" y="2179"/>
                </a:lnTo>
                <a:lnTo>
                  <a:pt x="671" y="2179"/>
                </a:lnTo>
                <a:lnTo>
                  <a:pt x="672" y="2179"/>
                </a:lnTo>
                <a:lnTo>
                  <a:pt x="672" y="2180"/>
                </a:lnTo>
                <a:lnTo>
                  <a:pt x="673" y="2180"/>
                </a:lnTo>
                <a:lnTo>
                  <a:pt x="673" y="2179"/>
                </a:lnTo>
                <a:lnTo>
                  <a:pt x="675" y="2179"/>
                </a:lnTo>
                <a:lnTo>
                  <a:pt x="673" y="2179"/>
                </a:lnTo>
                <a:lnTo>
                  <a:pt x="675" y="2178"/>
                </a:lnTo>
                <a:lnTo>
                  <a:pt x="676" y="2176"/>
                </a:lnTo>
                <a:lnTo>
                  <a:pt x="677" y="2176"/>
                </a:lnTo>
                <a:lnTo>
                  <a:pt x="678" y="2176"/>
                </a:lnTo>
                <a:lnTo>
                  <a:pt x="679" y="2176"/>
                </a:lnTo>
                <a:lnTo>
                  <a:pt x="680" y="2176"/>
                </a:lnTo>
                <a:lnTo>
                  <a:pt x="681" y="2176"/>
                </a:lnTo>
                <a:lnTo>
                  <a:pt x="682" y="2176"/>
                </a:lnTo>
                <a:lnTo>
                  <a:pt x="682" y="2175"/>
                </a:lnTo>
                <a:lnTo>
                  <a:pt x="684" y="2175"/>
                </a:lnTo>
                <a:lnTo>
                  <a:pt x="685" y="2175"/>
                </a:lnTo>
                <a:lnTo>
                  <a:pt x="686" y="2175"/>
                </a:lnTo>
                <a:lnTo>
                  <a:pt x="687" y="2175"/>
                </a:lnTo>
                <a:lnTo>
                  <a:pt x="688" y="2175"/>
                </a:lnTo>
                <a:lnTo>
                  <a:pt x="688" y="2174"/>
                </a:lnTo>
                <a:lnTo>
                  <a:pt x="689" y="2174"/>
                </a:lnTo>
                <a:lnTo>
                  <a:pt x="690" y="2174"/>
                </a:lnTo>
                <a:lnTo>
                  <a:pt x="692" y="2174"/>
                </a:lnTo>
                <a:lnTo>
                  <a:pt x="693" y="2174"/>
                </a:lnTo>
                <a:lnTo>
                  <a:pt x="694" y="2173"/>
                </a:lnTo>
                <a:lnTo>
                  <a:pt x="695" y="2173"/>
                </a:lnTo>
                <a:lnTo>
                  <a:pt x="696" y="2173"/>
                </a:lnTo>
                <a:lnTo>
                  <a:pt x="697" y="2173"/>
                </a:lnTo>
                <a:lnTo>
                  <a:pt x="698" y="2173"/>
                </a:lnTo>
                <a:lnTo>
                  <a:pt x="699" y="2173"/>
                </a:lnTo>
                <a:lnTo>
                  <a:pt x="701" y="2173"/>
                </a:lnTo>
                <a:lnTo>
                  <a:pt x="701" y="2172"/>
                </a:lnTo>
                <a:lnTo>
                  <a:pt x="702" y="2172"/>
                </a:lnTo>
                <a:lnTo>
                  <a:pt x="703" y="2172"/>
                </a:lnTo>
                <a:lnTo>
                  <a:pt x="704" y="2172"/>
                </a:lnTo>
                <a:lnTo>
                  <a:pt x="704" y="2171"/>
                </a:lnTo>
                <a:lnTo>
                  <a:pt x="705" y="2171"/>
                </a:lnTo>
                <a:lnTo>
                  <a:pt x="706" y="2171"/>
                </a:lnTo>
                <a:lnTo>
                  <a:pt x="707" y="2171"/>
                </a:lnTo>
                <a:lnTo>
                  <a:pt x="709" y="2171"/>
                </a:lnTo>
                <a:lnTo>
                  <a:pt x="710" y="2170"/>
                </a:lnTo>
                <a:lnTo>
                  <a:pt x="711" y="2170"/>
                </a:lnTo>
                <a:lnTo>
                  <a:pt x="712" y="2170"/>
                </a:lnTo>
                <a:lnTo>
                  <a:pt x="713" y="2169"/>
                </a:lnTo>
                <a:lnTo>
                  <a:pt x="714" y="2169"/>
                </a:lnTo>
                <a:lnTo>
                  <a:pt x="715" y="2169"/>
                </a:lnTo>
                <a:lnTo>
                  <a:pt x="716" y="2169"/>
                </a:lnTo>
                <a:lnTo>
                  <a:pt x="718" y="2169"/>
                </a:lnTo>
                <a:lnTo>
                  <a:pt x="718" y="2167"/>
                </a:lnTo>
                <a:lnTo>
                  <a:pt x="719" y="2167"/>
                </a:lnTo>
                <a:lnTo>
                  <a:pt x="720" y="2167"/>
                </a:lnTo>
                <a:lnTo>
                  <a:pt x="721" y="2166"/>
                </a:lnTo>
                <a:lnTo>
                  <a:pt x="722" y="2166"/>
                </a:lnTo>
                <a:lnTo>
                  <a:pt x="722" y="2167"/>
                </a:lnTo>
                <a:lnTo>
                  <a:pt x="722" y="2166"/>
                </a:lnTo>
                <a:lnTo>
                  <a:pt x="723" y="2166"/>
                </a:lnTo>
                <a:lnTo>
                  <a:pt x="724" y="2166"/>
                </a:lnTo>
                <a:lnTo>
                  <a:pt x="725" y="2165"/>
                </a:lnTo>
                <a:lnTo>
                  <a:pt x="727" y="2165"/>
                </a:lnTo>
                <a:lnTo>
                  <a:pt x="728" y="2165"/>
                </a:lnTo>
                <a:lnTo>
                  <a:pt x="729" y="2165"/>
                </a:lnTo>
                <a:lnTo>
                  <a:pt x="730" y="2165"/>
                </a:lnTo>
                <a:lnTo>
                  <a:pt x="730" y="2164"/>
                </a:lnTo>
                <a:lnTo>
                  <a:pt x="731" y="2164"/>
                </a:lnTo>
                <a:lnTo>
                  <a:pt x="732" y="2164"/>
                </a:lnTo>
                <a:lnTo>
                  <a:pt x="733" y="2164"/>
                </a:lnTo>
                <a:lnTo>
                  <a:pt x="735" y="2164"/>
                </a:lnTo>
                <a:lnTo>
                  <a:pt x="735" y="2163"/>
                </a:lnTo>
                <a:lnTo>
                  <a:pt x="736" y="2163"/>
                </a:lnTo>
                <a:lnTo>
                  <a:pt x="737" y="2163"/>
                </a:lnTo>
                <a:lnTo>
                  <a:pt x="738" y="2163"/>
                </a:lnTo>
                <a:lnTo>
                  <a:pt x="739" y="2163"/>
                </a:lnTo>
                <a:lnTo>
                  <a:pt x="739" y="2162"/>
                </a:lnTo>
                <a:lnTo>
                  <a:pt x="739" y="2163"/>
                </a:lnTo>
                <a:lnTo>
                  <a:pt x="739" y="2162"/>
                </a:lnTo>
                <a:lnTo>
                  <a:pt x="740" y="2162"/>
                </a:lnTo>
                <a:lnTo>
                  <a:pt x="741" y="2162"/>
                </a:lnTo>
                <a:lnTo>
                  <a:pt x="742" y="2162"/>
                </a:lnTo>
                <a:lnTo>
                  <a:pt x="744" y="2162"/>
                </a:lnTo>
                <a:lnTo>
                  <a:pt x="745" y="2162"/>
                </a:lnTo>
                <a:lnTo>
                  <a:pt x="746" y="2162"/>
                </a:lnTo>
                <a:lnTo>
                  <a:pt x="746" y="2161"/>
                </a:lnTo>
                <a:lnTo>
                  <a:pt x="747" y="2161"/>
                </a:lnTo>
                <a:lnTo>
                  <a:pt x="748" y="2161"/>
                </a:lnTo>
                <a:lnTo>
                  <a:pt x="749" y="2159"/>
                </a:lnTo>
                <a:lnTo>
                  <a:pt x="750" y="2159"/>
                </a:lnTo>
                <a:lnTo>
                  <a:pt x="751" y="2159"/>
                </a:lnTo>
                <a:lnTo>
                  <a:pt x="753" y="2159"/>
                </a:lnTo>
                <a:lnTo>
                  <a:pt x="754" y="2159"/>
                </a:lnTo>
                <a:lnTo>
                  <a:pt x="754" y="2158"/>
                </a:lnTo>
                <a:lnTo>
                  <a:pt x="755" y="2158"/>
                </a:lnTo>
                <a:lnTo>
                  <a:pt x="756" y="2158"/>
                </a:lnTo>
                <a:lnTo>
                  <a:pt x="756" y="2157"/>
                </a:lnTo>
                <a:lnTo>
                  <a:pt x="756" y="2158"/>
                </a:lnTo>
                <a:lnTo>
                  <a:pt x="757" y="2158"/>
                </a:lnTo>
                <a:lnTo>
                  <a:pt x="757" y="2157"/>
                </a:lnTo>
                <a:lnTo>
                  <a:pt x="757" y="2158"/>
                </a:lnTo>
                <a:lnTo>
                  <a:pt x="758" y="2157"/>
                </a:lnTo>
                <a:lnTo>
                  <a:pt x="759" y="2157"/>
                </a:lnTo>
                <a:lnTo>
                  <a:pt x="761" y="2157"/>
                </a:lnTo>
                <a:lnTo>
                  <a:pt x="762" y="2156"/>
                </a:lnTo>
                <a:lnTo>
                  <a:pt x="762" y="2157"/>
                </a:lnTo>
                <a:lnTo>
                  <a:pt x="762" y="2156"/>
                </a:lnTo>
                <a:lnTo>
                  <a:pt x="763" y="2156"/>
                </a:lnTo>
                <a:lnTo>
                  <a:pt x="764" y="2156"/>
                </a:lnTo>
                <a:lnTo>
                  <a:pt x="765" y="2156"/>
                </a:lnTo>
                <a:lnTo>
                  <a:pt x="766" y="2156"/>
                </a:lnTo>
                <a:lnTo>
                  <a:pt x="767" y="2156"/>
                </a:lnTo>
                <a:lnTo>
                  <a:pt x="768" y="2156"/>
                </a:lnTo>
                <a:lnTo>
                  <a:pt x="770" y="2156"/>
                </a:lnTo>
                <a:close/>
                <a:moveTo>
                  <a:pt x="943" y="2115"/>
                </a:moveTo>
                <a:lnTo>
                  <a:pt x="943" y="2116"/>
                </a:lnTo>
                <a:lnTo>
                  <a:pt x="943" y="2117"/>
                </a:lnTo>
                <a:lnTo>
                  <a:pt x="942" y="2117"/>
                </a:lnTo>
                <a:lnTo>
                  <a:pt x="940" y="2117"/>
                </a:lnTo>
                <a:lnTo>
                  <a:pt x="939" y="2117"/>
                </a:lnTo>
                <a:lnTo>
                  <a:pt x="938" y="2117"/>
                </a:lnTo>
                <a:lnTo>
                  <a:pt x="937" y="2117"/>
                </a:lnTo>
                <a:lnTo>
                  <a:pt x="937" y="2119"/>
                </a:lnTo>
                <a:lnTo>
                  <a:pt x="936" y="2119"/>
                </a:lnTo>
                <a:lnTo>
                  <a:pt x="936" y="2120"/>
                </a:lnTo>
                <a:lnTo>
                  <a:pt x="935" y="2120"/>
                </a:lnTo>
                <a:lnTo>
                  <a:pt x="935" y="2121"/>
                </a:lnTo>
                <a:lnTo>
                  <a:pt x="934" y="2121"/>
                </a:lnTo>
                <a:lnTo>
                  <a:pt x="932" y="2121"/>
                </a:lnTo>
                <a:lnTo>
                  <a:pt x="931" y="2121"/>
                </a:lnTo>
                <a:lnTo>
                  <a:pt x="931" y="2122"/>
                </a:lnTo>
                <a:lnTo>
                  <a:pt x="930" y="2122"/>
                </a:lnTo>
                <a:lnTo>
                  <a:pt x="929" y="2122"/>
                </a:lnTo>
                <a:lnTo>
                  <a:pt x="928" y="2122"/>
                </a:lnTo>
                <a:lnTo>
                  <a:pt x="927" y="2122"/>
                </a:lnTo>
                <a:lnTo>
                  <a:pt x="926" y="2122"/>
                </a:lnTo>
                <a:lnTo>
                  <a:pt x="925" y="2122"/>
                </a:lnTo>
                <a:lnTo>
                  <a:pt x="925" y="2123"/>
                </a:lnTo>
                <a:lnTo>
                  <a:pt x="925" y="2124"/>
                </a:lnTo>
                <a:lnTo>
                  <a:pt x="923" y="2124"/>
                </a:lnTo>
                <a:lnTo>
                  <a:pt x="922" y="2124"/>
                </a:lnTo>
                <a:lnTo>
                  <a:pt x="922" y="2125"/>
                </a:lnTo>
                <a:lnTo>
                  <a:pt x="921" y="2125"/>
                </a:lnTo>
                <a:lnTo>
                  <a:pt x="920" y="2125"/>
                </a:lnTo>
                <a:lnTo>
                  <a:pt x="919" y="2125"/>
                </a:lnTo>
                <a:lnTo>
                  <a:pt x="919" y="2127"/>
                </a:lnTo>
                <a:lnTo>
                  <a:pt x="918" y="2127"/>
                </a:lnTo>
                <a:lnTo>
                  <a:pt x="917" y="2127"/>
                </a:lnTo>
                <a:lnTo>
                  <a:pt x="916" y="2127"/>
                </a:lnTo>
                <a:lnTo>
                  <a:pt x="916" y="2128"/>
                </a:lnTo>
                <a:lnTo>
                  <a:pt x="914" y="2128"/>
                </a:lnTo>
                <a:lnTo>
                  <a:pt x="913" y="2128"/>
                </a:lnTo>
                <a:lnTo>
                  <a:pt x="912" y="2128"/>
                </a:lnTo>
                <a:lnTo>
                  <a:pt x="911" y="2128"/>
                </a:lnTo>
                <a:lnTo>
                  <a:pt x="911" y="2127"/>
                </a:lnTo>
                <a:lnTo>
                  <a:pt x="910" y="2127"/>
                </a:lnTo>
                <a:lnTo>
                  <a:pt x="910" y="2128"/>
                </a:lnTo>
                <a:lnTo>
                  <a:pt x="909" y="2128"/>
                </a:lnTo>
                <a:lnTo>
                  <a:pt x="908" y="2128"/>
                </a:lnTo>
                <a:lnTo>
                  <a:pt x="906" y="2128"/>
                </a:lnTo>
                <a:lnTo>
                  <a:pt x="906" y="2129"/>
                </a:lnTo>
                <a:lnTo>
                  <a:pt x="905" y="2129"/>
                </a:lnTo>
                <a:lnTo>
                  <a:pt x="904" y="2129"/>
                </a:lnTo>
                <a:lnTo>
                  <a:pt x="904" y="2130"/>
                </a:lnTo>
                <a:lnTo>
                  <a:pt x="903" y="2130"/>
                </a:lnTo>
                <a:lnTo>
                  <a:pt x="902" y="2130"/>
                </a:lnTo>
                <a:lnTo>
                  <a:pt x="901" y="2130"/>
                </a:lnTo>
                <a:lnTo>
                  <a:pt x="901" y="2129"/>
                </a:lnTo>
                <a:lnTo>
                  <a:pt x="900" y="2129"/>
                </a:lnTo>
                <a:lnTo>
                  <a:pt x="899" y="2129"/>
                </a:lnTo>
                <a:lnTo>
                  <a:pt x="897" y="2129"/>
                </a:lnTo>
                <a:lnTo>
                  <a:pt x="897" y="2128"/>
                </a:lnTo>
                <a:lnTo>
                  <a:pt x="896" y="2128"/>
                </a:lnTo>
                <a:lnTo>
                  <a:pt x="895" y="2128"/>
                </a:lnTo>
                <a:lnTo>
                  <a:pt x="895" y="2127"/>
                </a:lnTo>
                <a:lnTo>
                  <a:pt x="894" y="2127"/>
                </a:lnTo>
                <a:lnTo>
                  <a:pt x="894" y="2125"/>
                </a:lnTo>
                <a:lnTo>
                  <a:pt x="895" y="2125"/>
                </a:lnTo>
                <a:lnTo>
                  <a:pt x="896" y="2125"/>
                </a:lnTo>
                <a:lnTo>
                  <a:pt x="896" y="2124"/>
                </a:lnTo>
                <a:lnTo>
                  <a:pt x="897" y="2124"/>
                </a:lnTo>
                <a:lnTo>
                  <a:pt x="897" y="2123"/>
                </a:lnTo>
                <a:lnTo>
                  <a:pt x="899" y="2123"/>
                </a:lnTo>
                <a:lnTo>
                  <a:pt x="900" y="2123"/>
                </a:lnTo>
                <a:lnTo>
                  <a:pt x="901" y="2123"/>
                </a:lnTo>
                <a:lnTo>
                  <a:pt x="902" y="2122"/>
                </a:lnTo>
                <a:lnTo>
                  <a:pt x="903" y="2122"/>
                </a:lnTo>
                <a:lnTo>
                  <a:pt x="904" y="2122"/>
                </a:lnTo>
                <a:lnTo>
                  <a:pt x="905" y="2122"/>
                </a:lnTo>
                <a:lnTo>
                  <a:pt x="906" y="2122"/>
                </a:lnTo>
                <a:lnTo>
                  <a:pt x="906" y="2121"/>
                </a:lnTo>
                <a:lnTo>
                  <a:pt x="908" y="2121"/>
                </a:lnTo>
                <a:lnTo>
                  <a:pt x="911" y="2121"/>
                </a:lnTo>
                <a:lnTo>
                  <a:pt x="921" y="2115"/>
                </a:lnTo>
                <a:lnTo>
                  <a:pt x="931" y="2115"/>
                </a:lnTo>
                <a:lnTo>
                  <a:pt x="932" y="2115"/>
                </a:lnTo>
                <a:lnTo>
                  <a:pt x="935" y="2115"/>
                </a:lnTo>
                <a:lnTo>
                  <a:pt x="936" y="2115"/>
                </a:lnTo>
                <a:lnTo>
                  <a:pt x="936" y="2114"/>
                </a:lnTo>
                <a:lnTo>
                  <a:pt x="937" y="2114"/>
                </a:lnTo>
                <a:lnTo>
                  <a:pt x="938" y="2114"/>
                </a:lnTo>
                <a:lnTo>
                  <a:pt x="938" y="2115"/>
                </a:lnTo>
                <a:lnTo>
                  <a:pt x="939" y="2115"/>
                </a:lnTo>
                <a:lnTo>
                  <a:pt x="940" y="2115"/>
                </a:lnTo>
                <a:lnTo>
                  <a:pt x="942" y="2115"/>
                </a:lnTo>
                <a:lnTo>
                  <a:pt x="943" y="2115"/>
                </a:lnTo>
                <a:close/>
                <a:moveTo>
                  <a:pt x="996" y="2111"/>
                </a:moveTo>
                <a:lnTo>
                  <a:pt x="990" y="2117"/>
                </a:lnTo>
                <a:lnTo>
                  <a:pt x="989" y="2124"/>
                </a:lnTo>
                <a:lnTo>
                  <a:pt x="986" y="2127"/>
                </a:lnTo>
                <a:lnTo>
                  <a:pt x="989" y="2130"/>
                </a:lnTo>
                <a:lnTo>
                  <a:pt x="988" y="2131"/>
                </a:lnTo>
                <a:lnTo>
                  <a:pt x="987" y="2131"/>
                </a:lnTo>
                <a:lnTo>
                  <a:pt x="982" y="2136"/>
                </a:lnTo>
                <a:lnTo>
                  <a:pt x="981" y="2136"/>
                </a:lnTo>
                <a:lnTo>
                  <a:pt x="980" y="2137"/>
                </a:lnTo>
                <a:lnTo>
                  <a:pt x="978" y="2138"/>
                </a:lnTo>
                <a:lnTo>
                  <a:pt x="977" y="2139"/>
                </a:lnTo>
                <a:lnTo>
                  <a:pt x="975" y="2140"/>
                </a:lnTo>
                <a:lnTo>
                  <a:pt x="974" y="2141"/>
                </a:lnTo>
                <a:lnTo>
                  <a:pt x="969" y="2141"/>
                </a:lnTo>
                <a:lnTo>
                  <a:pt x="970" y="2145"/>
                </a:lnTo>
                <a:lnTo>
                  <a:pt x="969" y="2145"/>
                </a:lnTo>
                <a:lnTo>
                  <a:pt x="966" y="2145"/>
                </a:lnTo>
                <a:lnTo>
                  <a:pt x="965" y="2145"/>
                </a:lnTo>
                <a:lnTo>
                  <a:pt x="964" y="2145"/>
                </a:lnTo>
                <a:lnTo>
                  <a:pt x="951" y="2147"/>
                </a:lnTo>
                <a:lnTo>
                  <a:pt x="949" y="2147"/>
                </a:lnTo>
                <a:lnTo>
                  <a:pt x="946" y="2147"/>
                </a:lnTo>
                <a:lnTo>
                  <a:pt x="945" y="2147"/>
                </a:lnTo>
                <a:lnTo>
                  <a:pt x="944" y="2147"/>
                </a:lnTo>
                <a:lnTo>
                  <a:pt x="938" y="2148"/>
                </a:lnTo>
                <a:lnTo>
                  <a:pt x="935" y="2148"/>
                </a:lnTo>
                <a:lnTo>
                  <a:pt x="926" y="2149"/>
                </a:lnTo>
                <a:lnTo>
                  <a:pt x="921" y="2150"/>
                </a:lnTo>
                <a:lnTo>
                  <a:pt x="918" y="2152"/>
                </a:lnTo>
                <a:lnTo>
                  <a:pt x="917" y="2152"/>
                </a:lnTo>
                <a:lnTo>
                  <a:pt x="916" y="2152"/>
                </a:lnTo>
                <a:lnTo>
                  <a:pt x="914" y="2152"/>
                </a:lnTo>
                <a:lnTo>
                  <a:pt x="914" y="2153"/>
                </a:lnTo>
                <a:lnTo>
                  <a:pt x="913" y="2153"/>
                </a:lnTo>
                <a:lnTo>
                  <a:pt x="912" y="2153"/>
                </a:lnTo>
                <a:lnTo>
                  <a:pt x="911" y="2153"/>
                </a:lnTo>
                <a:lnTo>
                  <a:pt x="910" y="2154"/>
                </a:lnTo>
                <a:lnTo>
                  <a:pt x="908" y="2154"/>
                </a:lnTo>
                <a:lnTo>
                  <a:pt x="906" y="2154"/>
                </a:lnTo>
                <a:lnTo>
                  <a:pt x="906" y="2155"/>
                </a:lnTo>
                <a:lnTo>
                  <a:pt x="905" y="2155"/>
                </a:lnTo>
                <a:lnTo>
                  <a:pt x="904" y="2155"/>
                </a:lnTo>
                <a:lnTo>
                  <a:pt x="903" y="2155"/>
                </a:lnTo>
                <a:lnTo>
                  <a:pt x="902" y="2156"/>
                </a:lnTo>
                <a:lnTo>
                  <a:pt x="899" y="2156"/>
                </a:lnTo>
                <a:lnTo>
                  <a:pt x="899" y="2157"/>
                </a:lnTo>
                <a:lnTo>
                  <a:pt x="897" y="2157"/>
                </a:lnTo>
                <a:lnTo>
                  <a:pt x="896" y="2157"/>
                </a:lnTo>
                <a:lnTo>
                  <a:pt x="895" y="2157"/>
                </a:lnTo>
                <a:lnTo>
                  <a:pt x="895" y="2158"/>
                </a:lnTo>
                <a:lnTo>
                  <a:pt x="894" y="2158"/>
                </a:lnTo>
                <a:lnTo>
                  <a:pt x="893" y="2158"/>
                </a:lnTo>
                <a:lnTo>
                  <a:pt x="892" y="2158"/>
                </a:lnTo>
                <a:lnTo>
                  <a:pt x="891" y="2159"/>
                </a:lnTo>
                <a:lnTo>
                  <a:pt x="890" y="2159"/>
                </a:lnTo>
                <a:lnTo>
                  <a:pt x="888" y="2159"/>
                </a:lnTo>
                <a:lnTo>
                  <a:pt x="879" y="2163"/>
                </a:lnTo>
                <a:lnTo>
                  <a:pt x="874" y="2165"/>
                </a:lnTo>
                <a:lnTo>
                  <a:pt x="851" y="2173"/>
                </a:lnTo>
                <a:lnTo>
                  <a:pt x="850" y="2173"/>
                </a:lnTo>
                <a:lnTo>
                  <a:pt x="849" y="2174"/>
                </a:lnTo>
                <a:lnTo>
                  <a:pt x="845" y="2175"/>
                </a:lnTo>
                <a:lnTo>
                  <a:pt x="828" y="2180"/>
                </a:lnTo>
                <a:lnTo>
                  <a:pt x="802" y="2189"/>
                </a:lnTo>
                <a:lnTo>
                  <a:pt x="799" y="2189"/>
                </a:lnTo>
                <a:lnTo>
                  <a:pt x="798" y="2190"/>
                </a:lnTo>
                <a:lnTo>
                  <a:pt x="797" y="2190"/>
                </a:lnTo>
                <a:lnTo>
                  <a:pt x="792" y="2191"/>
                </a:lnTo>
                <a:lnTo>
                  <a:pt x="787" y="2194"/>
                </a:lnTo>
                <a:lnTo>
                  <a:pt x="781" y="2195"/>
                </a:lnTo>
                <a:lnTo>
                  <a:pt x="774" y="2197"/>
                </a:lnTo>
                <a:lnTo>
                  <a:pt x="773" y="2197"/>
                </a:lnTo>
                <a:lnTo>
                  <a:pt x="771" y="2198"/>
                </a:lnTo>
                <a:lnTo>
                  <a:pt x="763" y="2200"/>
                </a:lnTo>
                <a:lnTo>
                  <a:pt x="754" y="2203"/>
                </a:lnTo>
                <a:lnTo>
                  <a:pt x="732" y="2209"/>
                </a:lnTo>
                <a:lnTo>
                  <a:pt x="731" y="2208"/>
                </a:lnTo>
                <a:lnTo>
                  <a:pt x="730" y="2208"/>
                </a:lnTo>
                <a:lnTo>
                  <a:pt x="730" y="2209"/>
                </a:lnTo>
                <a:lnTo>
                  <a:pt x="729" y="2209"/>
                </a:lnTo>
                <a:lnTo>
                  <a:pt x="722" y="2213"/>
                </a:lnTo>
                <a:lnTo>
                  <a:pt x="709" y="2219"/>
                </a:lnTo>
                <a:lnTo>
                  <a:pt x="686" y="2226"/>
                </a:lnTo>
                <a:lnTo>
                  <a:pt x="681" y="2228"/>
                </a:lnTo>
                <a:lnTo>
                  <a:pt x="676" y="2230"/>
                </a:lnTo>
                <a:lnTo>
                  <a:pt x="673" y="2231"/>
                </a:lnTo>
                <a:lnTo>
                  <a:pt x="668" y="2234"/>
                </a:lnTo>
                <a:lnTo>
                  <a:pt x="661" y="2237"/>
                </a:lnTo>
                <a:lnTo>
                  <a:pt x="655" y="2239"/>
                </a:lnTo>
                <a:lnTo>
                  <a:pt x="654" y="2239"/>
                </a:lnTo>
                <a:lnTo>
                  <a:pt x="654" y="2240"/>
                </a:lnTo>
                <a:lnTo>
                  <a:pt x="653" y="2240"/>
                </a:lnTo>
                <a:lnTo>
                  <a:pt x="652" y="2240"/>
                </a:lnTo>
                <a:lnTo>
                  <a:pt x="652" y="2241"/>
                </a:lnTo>
                <a:lnTo>
                  <a:pt x="651" y="2241"/>
                </a:lnTo>
                <a:lnTo>
                  <a:pt x="650" y="2241"/>
                </a:lnTo>
                <a:lnTo>
                  <a:pt x="649" y="2241"/>
                </a:lnTo>
                <a:lnTo>
                  <a:pt x="647" y="2241"/>
                </a:lnTo>
                <a:lnTo>
                  <a:pt x="646" y="2241"/>
                </a:lnTo>
                <a:lnTo>
                  <a:pt x="646" y="2242"/>
                </a:lnTo>
                <a:lnTo>
                  <a:pt x="643" y="2238"/>
                </a:lnTo>
                <a:lnTo>
                  <a:pt x="642" y="2236"/>
                </a:lnTo>
                <a:lnTo>
                  <a:pt x="642" y="2234"/>
                </a:lnTo>
                <a:lnTo>
                  <a:pt x="642" y="2233"/>
                </a:lnTo>
                <a:lnTo>
                  <a:pt x="641" y="2232"/>
                </a:lnTo>
                <a:lnTo>
                  <a:pt x="642" y="2232"/>
                </a:lnTo>
                <a:lnTo>
                  <a:pt x="643" y="2232"/>
                </a:lnTo>
                <a:lnTo>
                  <a:pt x="644" y="2233"/>
                </a:lnTo>
                <a:lnTo>
                  <a:pt x="645" y="2234"/>
                </a:lnTo>
                <a:lnTo>
                  <a:pt x="646" y="2234"/>
                </a:lnTo>
                <a:lnTo>
                  <a:pt x="649" y="2234"/>
                </a:lnTo>
                <a:lnTo>
                  <a:pt x="651" y="2233"/>
                </a:lnTo>
                <a:lnTo>
                  <a:pt x="652" y="2233"/>
                </a:lnTo>
                <a:lnTo>
                  <a:pt x="653" y="2233"/>
                </a:lnTo>
                <a:lnTo>
                  <a:pt x="663" y="2230"/>
                </a:lnTo>
                <a:lnTo>
                  <a:pt x="668" y="2228"/>
                </a:lnTo>
                <a:lnTo>
                  <a:pt x="670" y="2225"/>
                </a:lnTo>
                <a:lnTo>
                  <a:pt x="671" y="2224"/>
                </a:lnTo>
                <a:lnTo>
                  <a:pt x="671" y="2223"/>
                </a:lnTo>
                <a:lnTo>
                  <a:pt x="672" y="2222"/>
                </a:lnTo>
                <a:lnTo>
                  <a:pt x="672" y="2221"/>
                </a:lnTo>
                <a:lnTo>
                  <a:pt x="672" y="2220"/>
                </a:lnTo>
                <a:lnTo>
                  <a:pt x="673" y="2220"/>
                </a:lnTo>
                <a:lnTo>
                  <a:pt x="675" y="2219"/>
                </a:lnTo>
                <a:lnTo>
                  <a:pt x="675" y="2217"/>
                </a:lnTo>
                <a:lnTo>
                  <a:pt x="676" y="2217"/>
                </a:lnTo>
                <a:lnTo>
                  <a:pt x="677" y="2216"/>
                </a:lnTo>
                <a:lnTo>
                  <a:pt x="677" y="2215"/>
                </a:lnTo>
                <a:lnTo>
                  <a:pt x="678" y="2215"/>
                </a:lnTo>
                <a:lnTo>
                  <a:pt x="679" y="2214"/>
                </a:lnTo>
                <a:lnTo>
                  <a:pt x="679" y="2213"/>
                </a:lnTo>
                <a:lnTo>
                  <a:pt x="680" y="2213"/>
                </a:lnTo>
                <a:lnTo>
                  <a:pt x="680" y="2212"/>
                </a:lnTo>
                <a:lnTo>
                  <a:pt x="681" y="2212"/>
                </a:lnTo>
                <a:lnTo>
                  <a:pt x="681" y="2211"/>
                </a:lnTo>
                <a:lnTo>
                  <a:pt x="682" y="2211"/>
                </a:lnTo>
                <a:lnTo>
                  <a:pt x="682" y="2209"/>
                </a:lnTo>
                <a:lnTo>
                  <a:pt x="684" y="2209"/>
                </a:lnTo>
                <a:lnTo>
                  <a:pt x="684" y="2208"/>
                </a:lnTo>
                <a:lnTo>
                  <a:pt x="685" y="2208"/>
                </a:lnTo>
                <a:lnTo>
                  <a:pt x="685" y="2207"/>
                </a:lnTo>
                <a:lnTo>
                  <a:pt x="686" y="2206"/>
                </a:lnTo>
                <a:lnTo>
                  <a:pt x="687" y="2205"/>
                </a:lnTo>
                <a:lnTo>
                  <a:pt x="688" y="2204"/>
                </a:lnTo>
                <a:lnTo>
                  <a:pt x="689" y="2203"/>
                </a:lnTo>
                <a:lnTo>
                  <a:pt x="692" y="2201"/>
                </a:lnTo>
                <a:lnTo>
                  <a:pt x="693" y="2201"/>
                </a:lnTo>
                <a:lnTo>
                  <a:pt x="693" y="2200"/>
                </a:lnTo>
                <a:lnTo>
                  <a:pt x="694" y="2200"/>
                </a:lnTo>
                <a:lnTo>
                  <a:pt x="695" y="2200"/>
                </a:lnTo>
                <a:lnTo>
                  <a:pt x="696" y="2200"/>
                </a:lnTo>
                <a:lnTo>
                  <a:pt x="697" y="2199"/>
                </a:lnTo>
                <a:lnTo>
                  <a:pt x="699" y="2199"/>
                </a:lnTo>
                <a:lnTo>
                  <a:pt x="701" y="2199"/>
                </a:lnTo>
                <a:lnTo>
                  <a:pt x="702" y="2199"/>
                </a:lnTo>
                <a:lnTo>
                  <a:pt x="704" y="2199"/>
                </a:lnTo>
                <a:lnTo>
                  <a:pt x="705" y="2199"/>
                </a:lnTo>
                <a:lnTo>
                  <a:pt x="706" y="2199"/>
                </a:lnTo>
                <a:lnTo>
                  <a:pt x="707" y="2199"/>
                </a:lnTo>
                <a:lnTo>
                  <a:pt x="709" y="2199"/>
                </a:lnTo>
                <a:lnTo>
                  <a:pt x="710" y="2198"/>
                </a:lnTo>
                <a:lnTo>
                  <a:pt x="711" y="2198"/>
                </a:lnTo>
                <a:lnTo>
                  <a:pt x="712" y="2198"/>
                </a:lnTo>
                <a:lnTo>
                  <a:pt x="713" y="2197"/>
                </a:lnTo>
                <a:lnTo>
                  <a:pt x="716" y="2197"/>
                </a:lnTo>
                <a:lnTo>
                  <a:pt x="719" y="2197"/>
                </a:lnTo>
                <a:lnTo>
                  <a:pt x="720" y="2197"/>
                </a:lnTo>
                <a:lnTo>
                  <a:pt x="721" y="2197"/>
                </a:lnTo>
                <a:lnTo>
                  <a:pt x="722" y="2197"/>
                </a:lnTo>
                <a:lnTo>
                  <a:pt x="723" y="2197"/>
                </a:lnTo>
                <a:lnTo>
                  <a:pt x="724" y="2196"/>
                </a:lnTo>
                <a:lnTo>
                  <a:pt x="727" y="2196"/>
                </a:lnTo>
                <a:lnTo>
                  <a:pt x="725" y="2194"/>
                </a:lnTo>
                <a:lnTo>
                  <a:pt x="725" y="2191"/>
                </a:lnTo>
                <a:lnTo>
                  <a:pt x="727" y="2191"/>
                </a:lnTo>
                <a:lnTo>
                  <a:pt x="728" y="2195"/>
                </a:lnTo>
                <a:lnTo>
                  <a:pt x="729" y="2195"/>
                </a:lnTo>
                <a:lnTo>
                  <a:pt x="729" y="2196"/>
                </a:lnTo>
                <a:lnTo>
                  <a:pt x="730" y="2195"/>
                </a:lnTo>
                <a:lnTo>
                  <a:pt x="731" y="2192"/>
                </a:lnTo>
                <a:lnTo>
                  <a:pt x="732" y="2191"/>
                </a:lnTo>
                <a:lnTo>
                  <a:pt x="733" y="2191"/>
                </a:lnTo>
                <a:lnTo>
                  <a:pt x="736" y="2189"/>
                </a:lnTo>
                <a:lnTo>
                  <a:pt x="737" y="2189"/>
                </a:lnTo>
                <a:lnTo>
                  <a:pt x="738" y="2189"/>
                </a:lnTo>
                <a:lnTo>
                  <a:pt x="737" y="2187"/>
                </a:lnTo>
                <a:lnTo>
                  <a:pt x="738" y="2189"/>
                </a:lnTo>
                <a:lnTo>
                  <a:pt x="738" y="2187"/>
                </a:lnTo>
                <a:lnTo>
                  <a:pt x="739" y="2187"/>
                </a:lnTo>
                <a:lnTo>
                  <a:pt x="739" y="2188"/>
                </a:lnTo>
                <a:lnTo>
                  <a:pt x="739" y="2189"/>
                </a:lnTo>
                <a:lnTo>
                  <a:pt x="740" y="2194"/>
                </a:lnTo>
                <a:lnTo>
                  <a:pt x="741" y="2194"/>
                </a:lnTo>
                <a:lnTo>
                  <a:pt x="741" y="2192"/>
                </a:lnTo>
                <a:lnTo>
                  <a:pt x="740" y="2186"/>
                </a:lnTo>
                <a:lnTo>
                  <a:pt x="741" y="2186"/>
                </a:lnTo>
                <a:lnTo>
                  <a:pt x="742" y="2186"/>
                </a:lnTo>
                <a:lnTo>
                  <a:pt x="745" y="2186"/>
                </a:lnTo>
                <a:lnTo>
                  <a:pt x="748" y="2184"/>
                </a:lnTo>
                <a:lnTo>
                  <a:pt x="749" y="2184"/>
                </a:lnTo>
                <a:lnTo>
                  <a:pt x="750" y="2184"/>
                </a:lnTo>
                <a:lnTo>
                  <a:pt x="750" y="2186"/>
                </a:lnTo>
                <a:lnTo>
                  <a:pt x="751" y="2186"/>
                </a:lnTo>
                <a:lnTo>
                  <a:pt x="753" y="2186"/>
                </a:lnTo>
                <a:lnTo>
                  <a:pt x="754" y="2186"/>
                </a:lnTo>
                <a:lnTo>
                  <a:pt x="755" y="2186"/>
                </a:lnTo>
                <a:lnTo>
                  <a:pt x="756" y="2186"/>
                </a:lnTo>
                <a:lnTo>
                  <a:pt x="756" y="2184"/>
                </a:lnTo>
                <a:lnTo>
                  <a:pt x="757" y="2184"/>
                </a:lnTo>
                <a:lnTo>
                  <a:pt x="758" y="2184"/>
                </a:lnTo>
                <a:lnTo>
                  <a:pt x="759" y="2184"/>
                </a:lnTo>
                <a:lnTo>
                  <a:pt x="761" y="2184"/>
                </a:lnTo>
                <a:lnTo>
                  <a:pt x="762" y="2184"/>
                </a:lnTo>
                <a:lnTo>
                  <a:pt x="762" y="2183"/>
                </a:lnTo>
                <a:lnTo>
                  <a:pt x="762" y="2184"/>
                </a:lnTo>
                <a:lnTo>
                  <a:pt x="763" y="2184"/>
                </a:lnTo>
                <a:lnTo>
                  <a:pt x="764" y="2184"/>
                </a:lnTo>
                <a:lnTo>
                  <a:pt x="765" y="2184"/>
                </a:lnTo>
                <a:lnTo>
                  <a:pt x="766" y="2184"/>
                </a:lnTo>
                <a:lnTo>
                  <a:pt x="766" y="2183"/>
                </a:lnTo>
                <a:lnTo>
                  <a:pt x="767" y="2183"/>
                </a:lnTo>
                <a:lnTo>
                  <a:pt x="768" y="2183"/>
                </a:lnTo>
                <a:lnTo>
                  <a:pt x="770" y="2182"/>
                </a:lnTo>
                <a:lnTo>
                  <a:pt x="771" y="2182"/>
                </a:lnTo>
                <a:lnTo>
                  <a:pt x="772" y="2182"/>
                </a:lnTo>
                <a:lnTo>
                  <a:pt x="773" y="2182"/>
                </a:lnTo>
                <a:lnTo>
                  <a:pt x="774" y="2182"/>
                </a:lnTo>
                <a:lnTo>
                  <a:pt x="775" y="2182"/>
                </a:lnTo>
                <a:lnTo>
                  <a:pt x="775" y="2181"/>
                </a:lnTo>
                <a:lnTo>
                  <a:pt x="776" y="2181"/>
                </a:lnTo>
                <a:lnTo>
                  <a:pt x="778" y="2181"/>
                </a:lnTo>
                <a:lnTo>
                  <a:pt x="779" y="2181"/>
                </a:lnTo>
                <a:lnTo>
                  <a:pt x="780" y="2181"/>
                </a:lnTo>
                <a:lnTo>
                  <a:pt x="781" y="2181"/>
                </a:lnTo>
                <a:lnTo>
                  <a:pt x="782" y="2180"/>
                </a:lnTo>
                <a:lnTo>
                  <a:pt x="783" y="2180"/>
                </a:lnTo>
                <a:lnTo>
                  <a:pt x="784" y="2180"/>
                </a:lnTo>
                <a:lnTo>
                  <a:pt x="784" y="2179"/>
                </a:lnTo>
                <a:lnTo>
                  <a:pt x="785" y="2179"/>
                </a:lnTo>
                <a:lnTo>
                  <a:pt x="787" y="2179"/>
                </a:lnTo>
                <a:lnTo>
                  <a:pt x="787" y="2178"/>
                </a:lnTo>
                <a:lnTo>
                  <a:pt x="788" y="2178"/>
                </a:lnTo>
                <a:lnTo>
                  <a:pt x="789" y="2178"/>
                </a:lnTo>
                <a:lnTo>
                  <a:pt x="790" y="2178"/>
                </a:lnTo>
                <a:lnTo>
                  <a:pt x="791" y="2176"/>
                </a:lnTo>
                <a:lnTo>
                  <a:pt x="792" y="2176"/>
                </a:lnTo>
                <a:lnTo>
                  <a:pt x="790" y="2173"/>
                </a:lnTo>
                <a:lnTo>
                  <a:pt x="791" y="2172"/>
                </a:lnTo>
                <a:lnTo>
                  <a:pt x="790" y="2171"/>
                </a:lnTo>
                <a:lnTo>
                  <a:pt x="790" y="2170"/>
                </a:lnTo>
                <a:lnTo>
                  <a:pt x="790" y="2169"/>
                </a:lnTo>
                <a:lnTo>
                  <a:pt x="789" y="2169"/>
                </a:lnTo>
                <a:lnTo>
                  <a:pt x="789" y="2167"/>
                </a:lnTo>
                <a:lnTo>
                  <a:pt x="789" y="2166"/>
                </a:lnTo>
                <a:lnTo>
                  <a:pt x="789" y="2165"/>
                </a:lnTo>
                <a:lnTo>
                  <a:pt x="788" y="2165"/>
                </a:lnTo>
                <a:lnTo>
                  <a:pt x="788" y="2164"/>
                </a:lnTo>
                <a:lnTo>
                  <a:pt x="788" y="2163"/>
                </a:lnTo>
                <a:lnTo>
                  <a:pt x="787" y="2162"/>
                </a:lnTo>
                <a:lnTo>
                  <a:pt x="787" y="2161"/>
                </a:lnTo>
                <a:lnTo>
                  <a:pt x="787" y="2159"/>
                </a:lnTo>
                <a:lnTo>
                  <a:pt x="785" y="2158"/>
                </a:lnTo>
                <a:lnTo>
                  <a:pt x="785" y="2159"/>
                </a:lnTo>
                <a:lnTo>
                  <a:pt x="785" y="2161"/>
                </a:lnTo>
                <a:lnTo>
                  <a:pt x="787" y="2162"/>
                </a:lnTo>
                <a:lnTo>
                  <a:pt x="787" y="2163"/>
                </a:lnTo>
                <a:lnTo>
                  <a:pt x="787" y="2164"/>
                </a:lnTo>
                <a:lnTo>
                  <a:pt x="788" y="2164"/>
                </a:lnTo>
                <a:lnTo>
                  <a:pt x="788" y="2165"/>
                </a:lnTo>
                <a:lnTo>
                  <a:pt x="788" y="2166"/>
                </a:lnTo>
                <a:lnTo>
                  <a:pt x="788" y="2167"/>
                </a:lnTo>
                <a:lnTo>
                  <a:pt x="789" y="2169"/>
                </a:lnTo>
                <a:lnTo>
                  <a:pt x="789" y="2170"/>
                </a:lnTo>
                <a:lnTo>
                  <a:pt x="788" y="2170"/>
                </a:lnTo>
                <a:lnTo>
                  <a:pt x="788" y="2171"/>
                </a:lnTo>
                <a:lnTo>
                  <a:pt x="787" y="2171"/>
                </a:lnTo>
                <a:lnTo>
                  <a:pt x="788" y="2171"/>
                </a:lnTo>
                <a:lnTo>
                  <a:pt x="787" y="2171"/>
                </a:lnTo>
                <a:lnTo>
                  <a:pt x="787" y="2172"/>
                </a:lnTo>
                <a:lnTo>
                  <a:pt x="785" y="2172"/>
                </a:lnTo>
                <a:lnTo>
                  <a:pt x="785" y="2171"/>
                </a:lnTo>
                <a:lnTo>
                  <a:pt x="784" y="2171"/>
                </a:lnTo>
                <a:lnTo>
                  <a:pt x="783" y="2171"/>
                </a:lnTo>
                <a:lnTo>
                  <a:pt x="782" y="2171"/>
                </a:lnTo>
                <a:lnTo>
                  <a:pt x="782" y="2170"/>
                </a:lnTo>
                <a:lnTo>
                  <a:pt x="782" y="2169"/>
                </a:lnTo>
                <a:lnTo>
                  <a:pt x="781" y="2169"/>
                </a:lnTo>
                <a:lnTo>
                  <a:pt x="781" y="2167"/>
                </a:lnTo>
                <a:lnTo>
                  <a:pt x="782" y="2167"/>
                </a:lnTo>
                <a:lnTo>
                  <a:pt x="781" y="2167"/>
                </a:lnTo>
                <a:lnTo>
                  <a:pt x="781" y="2166"/>
                </a:lnTo>
                <a:lnTo>
                  <a:pt x="780" y="2166"/>
                </a:lnTo>
                <a:lnTo>
                  <a:pt x="780" y="2165"/>
                </a:lnTo>
                <a:lnTo>
                  <a:pt x="780" y="2166"/>
                </a:lnTo>
                <a:lnTo>
                  <a:pt x="781" y="2166"/>
                </a:lnTo>
                <a:lnTo>
                  <a:pt x="781" y="2167"/>
                </a:lnTo>
                <a:lnTo>
                  <a:pt x="781" y="2169"/>
                </a:lnTo>
                <a:lnTo>
                  <a:pt x="781" y="2170"/>
                </a:lnTo>
                <a:lnTo>
                  <a:pt x="782" y="2170"/>
                </a:lnTo>
                <a:lnTo>
                  <a:pt x="782" y="2171"/>
                </a:lnTo>
                <a:lnTo>
                  <a:pt x="781" y="2171"/>
                </a:lnTo>
                <a:lnTo>
                  <a:pt x="781" y="2172"/>
                </a:lnTo>
                <a:lnTo>
                  <a:pt x="780" y="2172"/>
                </a:lnTo>
                <a:lnTo>
                  <a:pt x="780" y="2171"/>
                </a:lnTo>
                <a:lnTo>
                  <a:pt x="779" y="2170"/>
                </a:lnTo>
                <a:lnTo>
                  <a:pt x="778" y="2169"/>
                </a:lnTo>
                <a:lnTo>
                  <a:pt x="776" y="2167"/>
                </a:lnTo>
                <a:lnTo>
                  <a:pt x="776" y="2166"/>
                </a:lnTo>
                <a:lnTo>
                  <a:pt x="775" y="2166"/>
                </a:lnTo>
                <a:lnTo>
                  <a:pt x="776" y="2165"/>
                </a:lnTo>
                <a:lnTo>
                  <a:pt x="776" y="2164"/>
                </a:lnTo>
                <a:lnTo>
                  <a:pt x="776" y="2163"/>
                </a:lnTo>
                <a:lnTo>
                  <a:pt x="776" y="2162"/>
                </a:lnTo>
                <a:lnTo>
                  <a:pt x="776" y="2161"/>
                </a:lnTo>
                <a:lnTo>
                  <a:pt x="776" y="2159"/>
                </a:lnTo>
                <a:lnTo>
                  <a:pt x="775" y="2159"/>
                </a:lnTo>
                <a:lnTo>
                  <a:pt x="775" y="2158"/>
                </a:lnTo>
                <a:lnTo>
                  <a:pt x="775" y="2157"/>
                </a:lnTo>
                <a:lnTo>
                  <a:pt x="776" y="2157"/>
                </a:lnTo>
                <a:lnTo>
                  <a:pt x="776" y="2156"/>
                </a:lnTo>
                <a:lnTo>
                  <a:pt x="775" y="2156"/>
                </a:lnTo>
                <a:lnTo>
                  <a:pt x="774" y="2156"/>
                </a:lnTo>
                <a:lnTo>
                  <a:pt x="774" y="2155"/>
                </a:lnTo>
                <a:lnTo>
                  <a:pt x="773" y="2155"/>
                </a:lnTo>
                <a:lnTo>
                  <a:pt x="773" y="2154"/>
                </a:lnTo>
                <a:lnTo>
                  <a:pt x="774" y="2154"/>
                </a:lnTo>
                <a:lnTo>
                  <a:pt x="775" y="2154"/>
                </a:lnTo>
                <a:lnTo>
                  <a:pt x="776" y="2154"/>
                </a:lnTo>
                <a:lnTo>
                  <a:pt x="778" y="2154"/>
                </a:lnTo>
                <a:lnTo>
                  <a:pt x="779" y="2153"/>
                </a:lnTo>
                <a:lnTo>
                  <a:pt x="780" y="2153"/>
                </a:lnTo>
                <a:lnTo>
                  <a:pt x="781" y="2153"/>
                </a:lnTo>
                <a:lnTo>
                  <a:pt x="782" y="2152"/>
                </a:lnTo>
                <a:lnTo>
                  <a:pt x="783" y="2152"/>
                </a:lnTo>
                <a:lnTo>
                  <a:pt x="784" y="2152"/>
                </a:lnTo>
                <a:lnTo>
                  <a:pt x="785" y="2152"/>
                </a:lnTo>
                <a:lnTo>
                  <a:pt x="785" y="2150"/>
                </a:lnTo>
                <a:lnTo>
                  <a:pt x="785" y="2152"/>
                </a:lnTo>
                <a:lnTo>
                  <a:pt x="787" y="2152"/>
                </a:lnTo>
                <a:lnTo>
                  <a:pt x="787" y="2150"/>
                </a:lnTo>
                <a:lnTo>
                  <a:pt x="788" y="2150"/>
                </a:lnTo>
                <a:lnTo>
                  <a:pt x="788" y="2152"/>
                </a:lnTo>
                <a:lnTo>
                  <a:pt x="789" y="2152"/>
                </a:lnTo>
                <a:lnTo>
                  <a:pt x="789" y="2153"/>
                </a:lnTo>
                <a:lnTo>
                  <a:pt x="789" y="2154"/>
                </a:lnTo>
                <a:lnTo>
                  <a:pt x="790" y="2154"/>
                </a:lnTo>
                <a:lnTo>
                  <a:pt x="790" y="2155"/>
                </a:lnTo>
                <a:lnTo>
                  <a:pt x="790" y="2156"/>
                </a:lnTo>
                <a:lnTo>
                  <a:pt x="790" y="2157"/>
                </a:lnTo>
                <a:lnTo>
                  <a:pt x="791" y="2158"/>
                </a:lnTo>
                <a:lnTo>
                  <a:pt x="791" y="2159"/>
                </a:lnTo>
                <a:lnTo>
                  <a:pt x="791" y="2161"/>
                </a:lnTo>
                <a:lnTo>
                  <a:pt x="791" y="2162"/>
                </a:lnTo>
                <a:lnTo>
                  <a:pt x="792" y="2163"/>
                </a:lnTo>
                <a:lnTo>
                  <a:pt x="792" y="2164"/>
                </a:lnTo>
                <a:lnTo>
                  <a:pt x="792" y="2165"/>
                </a:lnTo>
                <a:lnTo>
                  <a:pt x="792" y="2166"/>
                </a:lnTo>
                <a:lnTo>
                  <a:pt x="793" y="2166"/>
                </a:lnTo>
                <a:lnTo>
                  <a:pt x="793" y="2167"/>
                </a:lnTo>
                <a:lnTo>
                  <a:pt x="793" y="2169"/>
                </a:lnTo>
                <a:lnTo>
                  <a:pt x="794" y="2170"/>
                </a:lnTo>
                <a:lnTo>
                  <a:pt x="794" y="2171"/>
                </a:lnTo>
                <a:lnTo>
                  <a:pt x="794" y="2172"/>
                </a:lnTo>
                <a:lnTo>
                  <a:pt x="794" y="2173"/>
                </a:lnTo>
                <a:lnTo>
                  <a:pt x="796" y="2173"/>
                </a:lnTo>
                <a:lnTo>
                  <a:pt x="796" y="2174"/>
                </a:lnTo>
                <a:lnTo>
                  <a:pt x="796" y="2175"/>
                </a:lnTo>
                <a:lnTo>
                  <a:pt x="797" y="2175"/>
                </a:lnTo>
                <a:lnTo>
                  <a:pt x="797" y="2174"/>
                </a:lnTo>
                <a:lnTo>
                  <a:pt x="797" y="2173"/>
                </a:lnTo>
                <a:lnTo>
                  <a:pt x="797" y="2172"/>
                </a:lnTo>
                <a:lnTo>
                  <a:pt x="796" y="2172"/>
                </a:lnTo>
                <a:lnTo>
                  <a:pt x="796" y="2171"/>
                </a:lnTo>
                <a:lnTo>
                  <a:pt x="796" y="2170"/>
                </a:lnTo>
                <a:lnTo>
                  <a:pt x="797" y="2170"/>
                </a:lnTo>
                <a:lnTo>
                  <a:pt x="798" y="2170"/>
                </a:lnTo>
                <a:lnTo>
                  <a:pt x="799" y="2170"/>
                </a:lnTo>
                <a:lnTo>
                  <a:pt x="800" y="2170"/>
                </a:lnTo>
                <a:lnTo>
                  <a:pt x="800" y="2171"/>
                </a:lnTo>
                <a:lnTo>
                  <a:pt x="800" y="2172"/>
                </a:lnTo>
                <a:lnTo>
                  <a:pt x="800" y="2173"/>
                </a:lnTo>
                <a:lnTo>
                  <a:pt x="801" y="2174"/>
                </a:lnTo>
                <a:lnTo>
                  <a:pt x="801" y="2175"/>
                </a:lnTo>
                <a:lnTo>
                  <a:pt x="801" y="2176"/>
                </a:lnTo>
                <a:lnTo>
                  <a:pt x="802" y="2176"/>
                </a:lnTo>
                <a:lnTo>
                  <a:pt x="801" y="2173"/>
                </a:lnTo>
                <a:lnTo>
                  <a:pt x="801" y="2172"/>
                </a:lnTo>
                <a:lnTo>
                  <a:pt x="800" y="2170"/>
                </a:lnTo>
                <a:lnTo>
                  <a:pt x="800" y="2169"/>
                </a:lnTo>
                <a:lnTo>
                  <a:pt x="797" y="2156"/>
                </a:lnTo>
                <a:lnTo>
                  <a:pt x="796" y="2155"/>
                </a:lnTo>
                <a:lnTo>
                  <a:pt x="794" y="2155"/>
                </a:lnTo>
                <a:lnTo>
                  <a:pt x="793" y="2155"/>
                </a:lnTo>
                <a:lnTo>
                  <a:pt x="792" y="2155"/>
                </a:lnTo>
                <a:lnTo>
                  <a:pt x="791" y="2155"/>
                </a:lnTo>
                <a:lnTo>
                  <a:pt x="791" y="2154"/>
                </a:lnTo>
                <a:lnTo>
                  <a:pt x="791" y="2153"/>
                </a:lnTo>
                <a:lnTo>
                  <a:pt x="791" y="2152"/>
                </a:lnTo>
                <a:lnTo>
                  <a:pt x="792" y="2152"/>
                </a:lnTo>
                <a:lnTo>
                  <a:pt x="792" y="2150"/>
                </a:lnTo>
                <a:lnTo>
                  <a:pt x="793" y="2150"/>
                </a:lnTo>
                <a:lnTo>
                  <a:pt x="794" y="2150"/>
                </a:lnTo>
                <a:lnTo>
                  <a:pt x="796" y="2150"/>
                </a:lnTo>
                <a:lnTo>
                  <a:pt x="794" y="2150"/>
                </a:lnTo>
                <a:lnTo>
                  <a:pt x="793" y="2150"/>
                </a:lnTo>
                <a:lnTo>
                  <a:pt x="792" y="2150"/>
                </a:lnTo>
                <a:lnTo>
                  <a:pt x="793" y="2149"/>
                </a:lnTo>
                <a:lnTo>
                  <a:pt x="794" y="2149"/>
                </a:lnTo>
                <a:lnTo>
                  <a:pt x="796" y="2149"/>
                </a:lnTo>
                <a:lnTo>
                  <a:pt x="798" y="2148"/>
                </a:lnTo>
                <a:lnTo>
                  <a:pt x="798" y="2150"/>
                </a:lnTo>
                <a:lnTo>
                  <a:pt x="799" y="2150"/>
                </a:lnTo>
                <a:lnTo>
                  <a:pt x="799" y="2152"/>
                </a:lnTo>
                <a:lnTo>
                  <a:pt x="799" y="2154"/>
                </a:lnTo>
                <a:lnTo>
                  <a:pt x="800" y="2156"/>
                </a:lnTo>
                <a:lnTo>
                  <a:pt x="800" y="2157"/>
                </a:lnTo>
                <a:lnTo>
                  <a:pt x="801" y="2158"/>
                </a:lnTo>
                <a:lnTo>
                  <a:pt x="801" y="2161"/>
                </a:lnTo>
                <a:lnTo>
                  <a:pt x="802" y="2162"/>
                </a:lnTo>
                <a:lnTo>
                  <a:pt x="802" y="2163"/>
                </a:lnTo>
                <a:lnTo>
                  <a:pt x="802" y="2164"/>
                </a:lnTo>
                <a:lnTo>
                  <a:pt x="802" y="2165"/>
                </a:lnTo>
                <a:lnTo>
                  <a:pt x="804" y="2166"/>
                </a:lnTo>
                <a:lnTo>
                  <a:pt x="804" y="2170"/>
                </a:lnTo>
                <a:lnTo>
                  <a:pt x="805" y="2170"/>
                </a:lnTo>
                <a:lnTo>
                  <a:pt x="805" y="2171"/>
                </a:lnTo>
                <a:lnTo>
                  <a:pt x="805" y="2172"/>
                </a:lnTo>
                <a:lnTo>
                  <a:pt x="806" y="2173"/>
                </a:lnTo>
                <a:lnTo>
                  <a:pt x="806" y="2174"/>
                </a:lnTo>
                <a:lnTo>
                  <a:pt x="806" y="2175"/>
                </a:lnTo>
                <a:lnTo>
                  <a:pt x="807" y="2178"/>
                </a:lnTo>
                <a:lnTo>
                  <a:pt x="808" y="2178"/>
                </a:lnTo>
                <a:lnTo>
                  <a:pt x="807" y="2175"/>
                </a:lnTo>
                <a:lnTo>
                  <a:pt x="807" y="2173"/>
                </a:lnTo>
                <a:lnTo>
                  <a:pt x="805" y="2167"/>
                </a:lnTo>
                <a:lnTo>
                  <a:pt x="805" y="2166"/>
                </a:lnTo>
                <a:lnTo>
                  <a:pt x="804" y="2165"/>
                </a:lnTo>
                <a:lnTo>
                  <a:pt x="804" y="2164"/>
                </a:lnTo>
                <a:lnTo>
                  <a:pt x="802" y="2162"/>
                </a:lnTo>
                <a:lnTo>
                  <a:pt x="802" y="2161"/>
                </a:lnTo>
                <a:lnTo>
                  <a:pt x="801" y="2158"/>
                </a:lnTo>
                <a:lnTo>
                  <a:pt x="801" y="2157"/>
                </a:lnTo>
                <a:lnTo>
                  <a:pt x="801" y="2155"/>
                </a:lnTo>
                <a:lnTo>
                  <a:pt x="800" y="2153"/>
                </a:lnTo>
                <a:lnTo>
                  <a:pt x="800" y="2152"/>
                </a:lnTo>
                <a:lnTo>
                  <a:pt x="799" y="2150"/>
                </a:lnTo>
                <a:lnTo>
                  <a:pt x="799" y="2148"/>
                </a:lnTo>
                <a:lnTo>
                  <a:pt x="800" y="2148"/>
                </a:lnTo>
                <a:lnTo>
                  <a:pt x="802" y="2147"/>
                </a:lnTo>
                <a:lnTo>
                  <a:pt x="802" y="2149"/>
                </a:lnTo>
                <a:lnTo>
                  <a:pt x="804" y="2150"/>
                </a:lnTo>
                <a:lnTo>
                  <a:pt x="804" y="2152"/>
                </a:lnTo>
                <a:lnTo>
                  <a:pt x="804" y="2153"/>
                </a:lnTo>
                <a:lnTo>
                  <a:pt x="804" y="2154"/>
                </a:lnTo>
                <a:lnTo>
                  <a:pt x="805" y="2154"/>
                </a:lnTo>
                <a:lnTo>
                  <a:pt x="805" y="2155"/>
                </a:lnTo>
                <a:lnTo>
                  <a:pt x="806" y="2158"/>
                </a:lnTo>
                <a:lnTo>
                  <a:pt x="806" y="2161"/>
                </a:lnTo>
                <a:lnTo>
                  <a:pt x="807" y="2162"/>
                </a:lnTo>
                <a:lnTo>
                  <a:pt x="807" y="2163"/>
                </a:lnTo>
                <a:lnTo>
                  <a:pt x="807" y="2164"/>
                </a:lnTo>
                <a:lnTo>
                  <a:pt x="808" y="2169"/>
                </a:lnTo>
                <a:lnTo>
                  <a:pt x="809" y="2169"/>
                </a:lnTo>
                <a:lnTo>
                  <a:pt x="809" y="2171"/>
                </a:lnTo>
                <a:lnTo>
                  <a:pt x="809" y="2172"/>
                </a:lnTo>
                <a:lnTo>
                  <a:pt x="810" y="2173"/>
                </a:lnTo>
                <a:lnTo>
                  <a:pt x="810" y="2174"/>
                </a:lnTo>
                <a:lnTo>
                  <a:pt x="810" y="2175"/>
                </a:lnTo>
                <a:lnTo>
                  <a:pt x="811" y="2176"/>
                </a:lnTo>
                <a:lnTo>
                  <a:pt x="811" y="2175"/>
                </a:lnTo>
                <a:lnTo>
                  <a:pt x="811" y="2173"/>
                </a:lnTo>
                <a:lnTo>
                  <a:pt x="810" y="2172"/>
                </a:lnTo>
                <a:lnTo>
                  <a:pt x="810" y="2171"/>
                </a:lnTo>
                <a:lnTo>
                  <a:pt x="810" y="2170"/>
                </a:lnTo>
                <a:lnTo>
                  <a:pt x="808" y="2164"/>
                </a:lnTo>
                <a:lnTo>
                  <a:pt x="808" y="2162"/>
                </a:lnTo>
                <a:lnTo>
                  <a:pt x="807" y="2161"/>
                </a:lnTo>
                <a:lnTo>
                  <a:pt x="804" y="2150"/>
                </a:lnTo>
                <a:lnTo>
                  <a:pt x="804" y="2149"/>
                </a:lnTo>
                <a:lnTo>
                  <a:pt x="804" y="2148"/>
                </a:lnTo>
                <a:lnTo>
                  <a:pt x="804" y="2147"/>
                </a:lnTo>
                <a:lnTo>
                  <a:pt x="805" y="2147"/>
                </a:lnTo>
                <a:lnTo>
                  <a:pt x="806" y="2147"/>
                </a:lnTo>
                <a:lnTo>
                  <a:pt x="807" y="2147"/>
                </a:lnTo>
                <a:lnTo>
                  <a:pt x="807" y="2149"/>
                </a:lnTo>
                <a:lnTo>
                  <a:pt x="808" y="2150"/>
                </a:lnTo>
                <a:lnTo>
                  <a:pt x="808" y="2152"/>
                </a:lnTo>
                <a:lnTo>
                  <a:pt x="808" y="2153"/>
                </a:lnTo>
                <a:lnTo>
                  <a:pt x="809" y="2154"/>
                </a:lnTo>
                <a:lnTo>
                  <a:pt x="810" y="2158"/>
                </a:lnTo>
                <a:lnTo>
                  <a:pt x="810" y="2159"/>
                </a:lnTo>
                <a:lnTo>
                  <a:pt x="811" y="2162"/>
                </a:lnTo>
                <a:lnTo>
                  <a:pt x="813" y="2167"/>
                </a:lnTo>
                <a:lnTo>
                  <a:pt x="813" y="2169"/>
                </a:lnTo>
                <a:lnTo>
                  <a:pt x="815" y="2173"/>
                </a:lnTo>
                <a:lnTo>
                  <a:pt x="815" y="2174"/>
                </a:lnTo>
                <a:lnTo>
                  <a:pt x="815" y="2175"/>
                </a:lnTo>
                <a:lnTo>
                  <a:pt x="816" y="2175"/>
                </a:lnTo>
                <a:lnTo>
                  <a:pt x="816" y="2172"/>
                </a:lnTo>
                <a:lnTo>
                  <a:pt x="815" y="2172"/>
                </a:lnTo>
                <a:lnTo>
                  <a:pt x="815" y="2171"/>
                </a:lnTo>
                <a:lnTo>
                  <a:pt x="815" y="2170"/>
                </a:lnTo>
                <a:lnTo>
                  <a:pt x="814" y="2165"/>
                </a:lnTo>
                <a:lnTo>
                  <a:pt x="813" y="2163"/>
                </a:lnTo>
                <a:lnTo>
                  <a:pt x="813" y="2162"/>
                </a:lnTo>
                <a:lnTo>
                  <a:pt x="811" y="2161"/>
                </a:lnTo>
                <a:lnTo>
                  <a:pt x="811" y="2159"/>
                </a:lnTo>
                <a:lnTo>
                  <a:pt x="811" y="2158"/>
                </a:lnTo>
                <a:lnTo>
                  <a:pt x="811" y="2157"/>
                </a:lnTo>
                <a:lnTo>
                  <a:pt x="810" y="2157"/>
                </a:lnTo>
                <a:lnTo>
                  <a:pt x="810" y="2156"/>
                </a:lnTo>
                <a:lnTo>
                  <a:pt x="810" y="2155"/>
                </a:lnTo>
                <a:lnTo>
                  <a:pt x="809" y="2153"/>
                </a:lnTo>
                <a:lnTo>
                  <a:pt x="809" y="2150"/>
                </a:lnTo>
                <a:lnTo>
                  <a:pt x="808" y="2146"/>
                </a:lnTo>
                <a:lnTo>
                  <a:pt x="809" y="2146"/>
                </a:lnTo>
                <a:lnTo>
                  <a:pt x="811" y="2146"/>
                </a:lnTo>
                <a:lnTo>
                  <a:pt x="811" y="2147"/>
                </a:lnTo>
                <a:lnTo>
                  <a:pt x="813" y="2149"/>
                </a:lnTo>
                <a:lnTo>
                  <a:pt x="813" y="2152"/>
                </a:lnTo>
                <a:lnTo>
                  <a:pt x="814" y="2153"/>
                </a:lnTo>
                <a:lnTo>
                  <a:pt x="814" y="2154"/>
                </a:lnTo>
                <a:lnTo>
                  <a:pt x="814" y="2155"/>
                </a:lnTo>
                <a:lnTo>
                  <a:pt x="815" y="2157"/>
                </a:lnTo>
                <a:lnTo>
                  <a:pt x="815" y="2158"/>
                </a:lnTo>
                <a:lnTo>
                  <a:pt x="815" y="2159"/>
                </a:lnTo>
                <a:lnTo>
                  <a:pt x="816" y="2161"/>
                </a:lnTo>
                <a:lnTo>
                  <a:pt x="816" y="2163"/>
                </a:lnTo>
                <a:lnTo>
                  <a:pt x="816" y="2164"/>
                </a:lnTo>
                <a:lnTo>
                  <a:pt x="818" y="2169"/>
                </a:lnTo>
                <a:lnTo>
                  <a:pt x="818" y="2171"/>
                </a:lnTo>
                <a:lnTo>
                  <a:pt x="819" y="2172"/>
                </a:lnTo>
                <a:lnTo>
                  <a:pt x="819" y="2174"/>
                </a:lnTo>
                <a:lnTo>
                  <a:pt x="820" y="2174"/>
                </a:lnTo>
                <a:lnTo>
                  <a:pt x="820" y="2173"/>
                </a:lnTo>
                <a:lnTo>
                  <a:pt x="820" y="2172"/>
                </a:lnTo>
                <a:lnTo>
                  <a:pt x="819" y="2171"/>
                </a:lnTo>
                <a:lnTo>
                  <a:pt x="819" y="2170"/>
                </a:lnTo>
                <a:lnTo>
                  <a:pt x="818" y="2166"/>
                </a:lnTo>
                <a:lnTo>
                  <a:pt x="818" y="2165"/>
                </a:lnTo>
                <a:lnTo>
                  <a:pt x="817" y="2163"/>
                </a:lnTo>
                <a:lnTo>
                  <a:pt x="816" y="2161"/>
                </a:lnTo>
                <a:lnTo>
                  <a:pt x="816" y="2159"/>
                </a:lnTo>
                <a:lnTo>
                  <a:pt x="816" y="2158"/>
                </a:lnTo>
                <a:lnTo>
                  <a:pt x="816" y="2157"/>
                </a:lnTo>
                <a:lnTo>
                  <a:pt x="815" y="2156"/>
                </a:lnTo>
                <a:lnTo>
                  <a:pt x="815" y="2155"/>
                </a:lnTo>
                <a:lnTo>
                  <a:pt x="815" y="2154"/>
                </a:lnTo>
                <a:lnTo>
                  <a:pt x="815" y="2153"/>
                </a:lnTo>
                <a:lnTo>
                  <a:pt x="814" y="2153"/>
                </a:lnTo>
                <a:lnTo>
                  <a:pt x="814" y="2152"/>
                </a:lnTo>
                <a:lnTo>
                  <a:pt x="814" y="2150"/>
                </a:lnTo>
                <a:lnTo>
                  <a:pt x="814" y="2149"/>
                </a:lnTo>
                <a:lnTo>
                  <a:pt x="813" y="2148"/>
                </a:lnTo>
                <a:lnTo>
                  <a:pt x="813" y="2147"/>
                </a:lnTo>
                <a:lnTo>
                  <a:pt x="811" y="2146"/>
                </a:lnTo>
                <a:lnTo>
                  <a:pt x="813" y="2145"/>
                </a:lnTo>
                <a:lnTo>
                  <a:pt x="814" y="2145"/>
                </a:lnTo>
                <a:lnTo>
                  <a:pt x="815" y="2147"/>
                </a:lnTo>
                <a:lnTo>
                  <a:pt x="816" y="2146"/>
                </a:lnTo>
                <a:lnTo>
                  <a:pt x="817" y="2146"/>
                </a:lnTo>
                <a:lnTo>
                  <a:pt x="818" y="2146"/>
                </a:lnTo>
                <a:lnTo>
                  <a:pt x="818" y="2145"/>
                </a:lnTo>
                <a:lnTo>
                  <a:pt x="819" y="2145"/>
                </a:lnTo>
                <a:lnTo>
                  <a:pt x="820" y="2145"/>
                </a:lnTo>
                <a:lnTo>
                  <a:pt x="822" y="2145"/>
                </a:lnTo>
                <a:lnTo>
                  <a:pt x="823" y="2145"/>
                </a:lnTo>
                <a:lnTo>
                  <a:pt x="824" y="2145"/>
                </a:lnTo>
                <a:lnTo>
                  <a:pt x="825" y="2145"/>
                </a:lnTo>
                <a:lnTo>
                  <a:pt x="826" y="2145"/>
                </a:lnTo>
                <a:lnTo>
                  <a:pt x="828" y="2145"/>
                </a:lnTo>
                <a:lnTo>
                  <a:pt x="828" y="2144"/>
                </a:lnTo>
                <a:lnTo>
                  <a:pt x="832" y="2144"/>
                </a:lnTo>
                <a:lnTo>
                  <a:pt x="832" y="2142"/>
                </a:lnTo>
                <a:lnTo>
                  <a:pt x="834" y="2142"/>
                </a:lnTo>
                <a:lnTo>
                  <a:pt x="835" y="2142"/>
                </a:lnTo>
                <a:lnTo>
                  <a:pt x="836" y="2142"/>
                </a:lnTo>
                <a:lnTo>
                  <a:pt x="837" y="2144"/>
                </a:lnTo>
                <a:lnTo>
                  <a:pt x="839" y="2142"/>
                </a:lnTo>
                <a:lnTo>
                  <a:pt x="840" y="2142"/>
                </a:lnTo>
                <a:lnTo>
                  <a:pt x="841" y="2142"/>
                </a:lnTo>
                <a:lnTo>
                  <a:pt x="843" y="2140"/>
                </a:lnTo>
                <a:lnTo>
                  <a:pt x="845" y="2139"/>
                </a:lnTo>
                <a:lnTo>
                  <a:pt x="865" y="2133"/>
                </a:lnTo>
                <a:lnTo>
                  <a:pt x="865" y="2134"/>
                </a:lnTo>
                <a:lnTo>
                  <a:pt x="866" y="2133"/>
                </a:lnTo>
                <a:lnTo>
                  <a:pt x="867" y="2133"/>
                </a:lnTo>
                <a:lnTo>
                  <a:pt x="868" y="2133"/>
                </a:lnTo>
                <a:lnTo>
                  <a:pt x="869" y="2133"/>
                </a:lnTo>
                <a:lnTo>
                  <a:pt x="869" y="2132"/>
                </a:lnTo>
                <a:lnTo>
                  <a:pt x="870" y="2132"/>
                </a:lnTo>
                <a:lnTo>
                  <a:pt x="871" y="2132"/>
                </a:lnTo>
                <a:lnTo>
                  <a:pt x="873" y="2132"/>
                </a:lnTo>
                <a:lnTo>
                  <a:pt x="873" y="2131"/>
                </a:lnTo>
                <a:lnTo>
                  <a:pt x="874" y="2131"/>
                </a:lnTo>
                <a:lnTo>
                  <a:pt x="875" y="2131"/>
                </a:lnTo>
                <a:lnTo>
                  <a:pt x="876" y="2131"/>
                </a:lnTo>
                <a:lnTo>
                  <a:pt x="876" y="2130"/>
                </a:lnTo>
                <a:lnTo>
                  <a:pt x="877" y="2130"/>
                </a:lnTo>
                <a:lnTo>
                  <a:pt x="878" y="2130"/>
                </a:lnTo>
                <a:lnTo>
                  <a:pt x="879" y="2130"/>
                </a:lnTo>
                <a:lnTo>
                  <a:pt x="879" y="2129"/>
                </a:lnTo>
                <a:lnTo>
                  <a:pt x="880" y="2129"/>
                </a:lnTo>
                <a:lnTo>
                  <a:pt x="882" y="2129"/>
                </a:lnTo>
                <a:lnTo>
                  <a:pt x="883" y="2129"/>
                </a:lnTo>
                <a:lnTo>
                  <a:pt x="884" y="2129"/>
                </a:lnTo>
                <a:lnTo>
                  <a:pt x="884" y="2128"/>
                </a:lnTo>
                <a:lnTo>
                  <a:pt x="885" y="2128"/>
                </a:lnTo>
                <a:lnTo>
                  <a:pt x="886" y="2128"/>
                </a:lnTo>
                <a:lnTo>
                  <a:pt x="886" y="2127"/>
                </a:lnTo>
                <a:lnTo>
                  <a:pt x="886" y="2128"/>
                </a:lnTo>
                <a:lnTo>
                  <a:pt x="886" y="2127"/>
                </a:lnTo>
                <a:lnTo>
                  <a:pt x="887" y="2127"/>
                </a:lnTo>
                <a:lnTo>
                  <a:pt x="888" y="2127"/>
                </a:lnTo>
                <a:lnTo>
                  <a:pt x="890" y="2127"/>
                </a:lnTo>
                <a:lnTo>
                  <a:pt x="891" y="2127"/>
                </a:lnTo>
                <a:lnTo>
                  <a:pt x="892" y="2127"/>
                </a:lnTo>
                <a:lnTo>
                  <a:pt x="892" y="2125"/>
                </a:lnTo>
                <a:lnTo>
                  <a:pt x="893" y="2127"/>
                </a:lnTo>
                <a:lnTo>
                  <a:pt x="893" y="2125"/>
                </a:lnTo>
                <a:lnTo>
                  <a:pt x="894" y="2125"/>
                </a:lnTo>
                <a:lnTo>
                  <a:pt x="894" y="2127"/>
                </a:lnTo>
                <a:lnTo>
                  <a:pt x="894" y="2128"/>
                </a:lnTo>
                <a:lnTo>
                  <a:pt x="895" y="2128"/>
                </a:lnTo>
                <a:lnTo>
                  <a:pt x="895" y="2129"/>
                </a:lnTo>
                <a:lnTo>
                  <a:pt x="896" y="2129"/>
                </a:lnTo>
                <a:lnTo>
                  <a:pt x="897" y="2129"/>
                </a:lnTo>
                <a:lnTo>
                  <a:pt x="897" y="2130"/>
                </a:lnTo>
                <a:lnTo>
                  <a:pt x="896" y="2130"/>
                </a:lnTo>
                <a:lnTo>
                  <a:pt x="896" y="2131"/>
                </a:lnTo>
                <a:lnTo>
                  <a:pt x="895" y="2131"/>
                </a:lnTo>
                <a:lnTo>
                  <a:pt x="895" y="2132"/>
                </a:lnTo>
                <a:lnTo>
                  <a:pt x="894" y="2132"/>
                </a:lnTo>
                <a:lnTo>
                  <a:pt x="894" y="2133"/>
                </a:lnTo>
                <a:lnTo>
                  <a:pt x="894" y="2134"/>
                </a:lnTo>
                <a:lnTo>
                  <a:pt x="894" y="2136"/>
                </a:lnTo>
                <a:lnTo>
                  <a:pt x="894" y="2137"/>
                </a:lnTo>
                <a:lnTo>
                  <a:pt x="893" y="2137"/>
                </a:lnTo>
                <a:lnTo>
                  <a:pt x="892" y="2137"/>
                </a:lnTo>
                <a:lnTo>
                  <a:pt x="892" y="2138"/>
                </a:lnTo>
                <a:lnTo>
                  <a:pt x="891" y="2138"/>
                </a:lnTo>
                <a:lnTo>
                  <a:pt x="890" y="2138"/>
                </a:lnTo>
                <a:lnTo>
                  <a:pt x="888" y="2138"/>
                </a:lnTo>
                <a:lnTo>
                  <a:pt x="887" y="2138"/>
                </a:lnTo>
                <a:lnTo>
                  <a:pt x="886" y="2137"/>
                </a:lnTo>
                <a:lnTo>
                  <a:pt x="885" y="2137"/>
                </a:lnTo>
                <a:lnTo>
                  <a:pt x="884" y="2137"/>
                </a:lnTo>
                <a:lnTo>
                  <a:pt x="883" y="2138"/>
                </a:lnTo>
                <a:lnTo>
                  <a:pt x="883" y="2139"/>
                </a:lnTo>
                <a:lnTo>
                  <a:pt x="883" y="2140"/>
                </a:lnTo>
                <a:lnTo>
                  <a:pt x="882" y="2140"/>
                </a:lnTo>
                <a:lnTo>
                  <a:pt x="882" y="2141"/>
                </a:lnTo>
                <a:lnTo>
                  <a:pt x="880" y="2141"/>
                </a:lnTo>
                <a:lnTo>
                  <a:pt x="879" y="2141"/>
                </a:lnTo>
                <a:lnTo>
                  <a:pt x="878" y="2141"/>
                </a:lnTo>
                <a:lnTo>
                  <a:pt x="877" y="2142"/>
                </a:lnTo>
                <a:lnTo>
                  <a:pt x="877" y="2141"/>
                </a:lnTo>
                <a:lnTo>
                  <a:pt x="876" y="2141"/>
                </a:lnTo>
                <a:lnTo>
                  <a:pt x="876" y="2140"/>
                </a:lnTo>
                <a:lnTo>
                  <a:pt x="876" y="2139"/>
                </a:lnTo>
                <a:lnTo>
                  <a:pt x="875" y="2139"/>
                </a:lnTo>
                <a:lnTo>
                  <a:pt x="875" y="2140"/>
                </a:lnTo>
                <a:lnTo>
                  <a:pt x="875" y="2141"/>
                </a:lnTo>
                <a:lnTo>
                  <a:pt x="875" y="2142"/>
                </a:lnTo>
                <a:lnTo>
                  <a:pt x="876" y="2142"/>
                </a:lnTo>
                <a:lnTo>
                  <a:pt x="876" y="2144"/>
                </a:lnTo>
                <a:lnTo>
                  <a:pt x="876" y="2145"/>
                </a:lnTo>
                <a:lnTo>
                  <a:pt x="877" y="2146"/>
                </a:lnTo>
                <a:lnTo>
                  <a:pt x="877" y="2147"/>
                </a:lnTo>
                <a:lnTo>
                  <a:pt x="877" y="2148"/>
                </a:lnTo>
                <a:lnTo>
                  <a:pt x="877" y="2149"/>
                </a:lnTo>
                <a:lnTo>
                  <a:pt x="878" y="2149"/>
                </a:lnTo>
                <a:lnTo>
                  <a:pt x="878" y="2150"/>
                </a:lnTo>
                <a:lnTo>
                  <a:pt x="879" y="2150"/>
                </a:lnTo>
                <a:lnTo>
                  <a:pt x="879" y="2149"/>
                </a:lnTo>
                <a:lnTo>
                  <a:pt x="878" y="2148"/>
                </a:lnTo>
                <a:lnTo>
                  <a:pt x="878" y="2147"/>
                </a:lnTo>
                <a:lnTo>
                  <a:pt x="877" y="2145"/>
                </a:lnTo>
                <a:lnTo>
                  <a:pt x="877" y="2144"/>
                </a:lnTo>
                <a:lnTo>
                  <a:pt x="877" y="2142"/>
                </a:lnTo>
                <a:lnTo>
                  <a:pt x="878" y="2142"/>
                </a:lnTo>
                <a:lnTo>
                  <a:pt x="879" y="2142"/>
                </a:lnTo>
                <a:lnTo>
                  <a:pt x="880" y="2141"/>
                </a:lnTo>
                <a:lnTo>
                  <a:pt x="882" y="2141"/>
                </a:lnTo>
                <a:lnTo>
                  <a:pt x="883" y="2140"/>
                </a:lnTo>
                <a:lnTo>
                  <a:pt x="883" y="2139"/>
                </a:lnTo>
                <a:lnTo>
                  <a:pt x="884" y="2138"/>
                </a:lnTo>
                <a:lnTo>
                  <a:pt x="885" y="2138"/>
                </a:lnTo>
                <a:lnTo>
                  <a:pt x="886" y="2138"/>
                </a:lnTo>
                <a:lnTo>
                  <a:pt x="886" y="2139"/>
                </a:lnTo>
                <a:lnTo>
                  <a:pt x="887" y="2139"/>
                </a:lnTo>
                <a:lnTo>
                  <a:pt x="888" y="2139"/>
                </a:lnTo>
                <a:lnTo>
                  <a:pt x="890" y="2139"/>
                </a:lnTo>
                <a:lnTo>
                  <a:pt x="891" y="2139"/>
                </a:lnTo>
                <a:lnTo>
                  <a:pt x="892" y="2138"/>
                </a:lnTo>
                <a:lnTo>
                  <a:pt x="893" y="2138"/>
                </a:lnTo>
                <a:lnTo>
                  <a:pt x="894" y="2138"/>
                </a:lnTo>
                <a:lnTo>
                  <a:pt x="894" y="2137"/>
                </a:lnTo>
                <a:lnTo>
                  <a:pt x="895" y="2137"/>
                </a:lnTo>
                <a:lnTo>
                  <a:pt x="895" y="2136"/>
                </a:lnTo>
                <a:lnTo>
                  <a:pt x="896" y="2134"/>
                </a:lnTo>
                <a:lnTo>
                  <a:pt x="896" y="2133"/>
                </a:lnTo>
                <a:lnTo>
                  <a:pt x="897" y="2133"/>
                </a:lnTo>
                <a:lnTo>
                  <a:pt x="897" y="2132"/>
                </a:lnTo>
                <a:lnTo>
                  <a:pt x="899" y="2132"/>
                </a:lnTo>
                <a:lnTo>
                  <a:pt x="899" y="2131"/>
                </a:lnTo>
                <a:lnTo>
                  <a:pt x="899" y="2130"/>
                </a:lnTo>
                <a:lnTo>
                  <a:pt x="900" y="2130"/>
                </a:lnTo>
                <a:lnTo>
                  <a:pt x="900" y="2131"/>
                </a:lnTo>
                <a:lnTo>
                  <a:pt x="901" y="2131"/>
                </a:lnTo>
                <a:lnTo>
                  <a:pt x="901" y="2132"/>
                </a:lnTo>
                <a:lnTo>
                  <a:pt x="902" y="2132"/>
                </a:lnTo>
                <a:lnTo>
                  <a:pt x="902" y="2131"/>
                </a:lnTo>
                <a:lnTo>
                  <a:pt x="903" y="2131"/>
                </a:lnTo>
                <a:lnTo>
                  <a:pt x="904" y="2131"/>
                </a:lnTo>
                <a:lnTo>
                  <a:pt x="904" y="2130"/>
                </a:lnTo>
                <a:lnTo>
                  <a:pt x="905" y="2130"/>
                </a:lnTo>
                <a:lnTo>
                  <a:pt x="906" y="2130"/>
                </a:lnTo>
                <a:lnTo>
                  <a:pt x="908" y="2130"/>
                </a:lnTo>
                <a:lnTo>
                  <a:pt x="908" y="2129"/>
                </a:lnTo>
                <a:lnTo>
                  <a:pt x="909" y="2129"/>
                </a:lnTo>
                <a:lnTo>
                  <a:pt x="910" y="2129"/>
                </a:lnTo>
                <a:lnTo>
                  <a:pt x="911" y="2129"/>
                </a:lnTo>
                <a:lnTo>
                  <a:pt x="911" y="2130"/>
                </a:lnTo>
                <a:lnTo>
                  <a:pt x="912" y="2130"/>
                </a:lnTo>
                <a:lnTo>
                  <a:pt x="913" y="2130"/>
                </a:lnTo>
                <a:lnTo>
                  <a:pt x="914" y="2130"/>
                </a:lnTo>
                <a:lnTo>
                  <a:pt x="914" y="2129"/>
                </a:lnTo>
                <a:lnTo>
                  <a:pt x="916" y="2129"/>
                </a:lnTo>
                <a:lnTo>
                  <a:pt x="917" y="2129"/>
                </a:lnTo>
                <a:lnTo>
                  <a:pt x="918" y="2129"/>
                </a:lnTo>
                <a:lnTo>
                  <a:pt x="919" y="2129"/>
                </a:lnTo>
                <a:lnTo>
                  <a:pt x="920" y="2129"/>
                </a:lnTo>
                <a:lnTo>
                  <a:pt x="921" y="2128"/>
                </a:lnTo>
                <a:lnTo>
                  <a:pt x="921" y="2129"/>
                </a:lnTo>
                <a:lnTo>
                  <a:pt x="921" y="2128"/>
                </a:lnTo>
                <a:lnTo>
                  <a:pt x="922" y="2128"/>
                </a:lnTo>
                <a:lnTo>
                  <a:pt x="923" y="2128"/>
                </a:lnTo>
                <a:lnTo>
                  <a:pt x="923" y="2127"/>
                </a:lnTo>
                <a:lnTo>
                  <a:pt x="925" y="2127"/>
                </a:lnTo>
                <a:lnTo>
                  <a:pt x="925" y="2128"/>
                </a:lnTo>
                <a:lnTo>
                  <a:pt x="925" y="2127"/>
                </a:lnTo>
                <a:lnTo>
                  <a:pt x="926" y="2127"/>
                </a:lnTo>
                <a:lnTo>
                  <a:pt x="927" y="2125"/>
                </a:lnTo>
                <a:lnTo>
                  <a:pt x="928" y="2125"/>
                </a:lnTo>
                <a:lnTo>
                  <a:pt x="929" y="2125"/>
                </a:lnTo>
                <a:lnTo>
                  <a:pt x="929" y="2124"/>
                </a:lnTo>
                <a:lnTo>
                  <a:pt x="930" y="2124"/>
                </a:lnTo>
                <a:lnTo>
                  <a:pt x="931" y="2124"/>
                </a:lnTo>
                <a:lnTo>
                  <a:pt x="932" y="2124"/>
                </a:lnTo>
                <a:lnTo>
                  <a:pt x="934" y="2124"/>
                </a:lnTo>
                <a:lnTo>
                  <a:pt x="934" y="2123"/>
                </a:lnTo>
                <a:lnTo>
                  <a:pt x="935" y="2123"/>
                </a:lnTo>
                <a:lnTo>
                  <a:pt x="936" y="2123"/>
                </a:lnTo>
                <a:lnTo>
                  <a:pt x="937" y="2123"/>
                </a:lnTo>
                <a:lnTo>
                  <a:pt x="938" y="2123"/>
                </a:lnTo>
                <a:lnTo>
                  <a:pt x="938" y="2122"/>
                </a:lnTo>
                <a:lnTo>
                  <a:pt x="939" y="2122"/>
                </a:lnTo>
                <a:lnTo>
                  <a:pt x="940" y="2122"/>
                </a:lnTo>
                <a:lnTo>
                  <a:pt x="940" y="2121"/>
                </a:lnTo>
                <a:lnTo>
                  <a:pt x="942" y="2121"/>
                </a:lnTo>
                <a:lnTo>
                  <a:pt x="943" y="2121"/>
                </a:lnTo>
                <a:lnTo>
                  <a:pt x="943" y="2120"/>
                </a:lnTo>
                <a:lnTo>
                  <a:pt x="944" y="2120"/>
                </a:lnTo>
                <a:lnTo>
                  <a:pt x="944" y="2119"/>
                </a:lnTo>
                <a:lnTo>
                  <a:pt x="945" y="2119"/>
                </a:lnTo>
                <a:lnTo>
                  <a:pt x="946" y="2119"/>
                </a:lnTo>
                <a:lnTo>
                  <a:pt x="946" y="2117"/>
                </a:lnTo>
                <a:lnTo>
                  <a:pt x="947" y="2117"/>
                </a:lnTo>
                <a:lnTo>
                  <a:pt x="947" y="2119"/>
                </a:lnTo>
                <a:lnTo>
                  <a:pt x="948" y="2119"/>
                </a:lnTo>
                <a:lnTo>
                  <a:pt x="949" y="2119"/>
                </a:lnTo>
                <a:lnTo>
                  <a:pt x="951" y="2119"/>
                </a:lnTo>
                <a:lnTo>
                  <a:pt x="952" y="2119"/>
                </a:lnTo>
                <a:lnTo>
                  <a:pt x="953" y="2119"/>
                </a:lnTo>
                <a:lnTo>
                  <a:pt x="953" y="2120"/>
                </a:lnTo>
                <a:lnTo>
                  <a:pt x="953" y="2119"/>
                </a:lnTo>
                <a:lnTo>
                  <a:pt x="953" y="2117"/>
                </a:lnTo>
                <a:lnTo>
                  <a:pt x="954" y="2117"/>
                </a:lnTo>
                <a:lnTo>
                  <a:pt x="954" y="2116"/>
                </a:lnTo>
                <a:lnTo>
                  <a:pt x="953" y="2116"/>
                </a:lnTo>
                <a:lnTo>
                  <a:pt x="954" y="2116"/>
                </a:lnTo>
                <a:lnTo>
                  <a:pt x="953" y="2115"/>
                </a:lnTo>
                <a:lnTo>
                  <a:pt x="953" y="2114"/>
                </a:lnTo>
                <a:lnTo>
                  <a:pt x="952" y="2114"/>
                </a:lnTo>
                <a:lnTo>
                  <a:pt x="951" y="2114"/>
                </a:lnTo>
                <a:lnTo>
                  <a:pt x="952" y="2114"/>
                </a:lnTo>
                <a:lnTo>
                  <a:pt x="953" y="2114"/>
                </a:lnTo>
                <a:lnTo>
                  <a:pt x="954" y="2114"/>
                </a:lnTo>
                <a:lnTo>
                  <a:pt x="955" y="2114"/>
                </a:lnTo>
                <a:lnTo>
                  <a:pt x="956" y="2114"/>
                </a:lnTo>
                <a:lnTo>
                  <a:pt x="957" y="2114"/>
                </a:lnTo>
                <a:lnTo>
                  <a:pt x="957" y="2113"/>
                </a:lnTo>
                <a:lnTo>
                  <a:pt x="957" y="2114"/>
                </a:lnTo>
                <a:lnTo>
                  <a:pt x="957" y="2113"/>
                </a:lnTo>
                <a:lnTo>
                  <a:pt x="959" y="2113"/>
                </a:lnTo>
                <a:lnTo>
                  <a:pt x="960" y="2113"/>
                </a:lnTo>
                <a:lnTo>
                  <a:pt x="961" y="2113"/>
                </a:lnTo>
                <a:lnTo>
                  <a:pt x="962" y="2113"/>
                </a:lnTo>
                <a:lnTo>
                  <a:pt x="963" y="2113"/>
                </a:lnTo>
                <a:lnTo>
                  <a:pt x="964" y="2117"/>
                </a:lnTo>
                <a:lnTo>
                  <a:pt x="964" y="2116"/>
                </a:lnTo>
                <a:lnTo>
                  <a:pt x="964" y="2115"/>
                </a:lnTo>
                <a:lnTo>
                  <a:pt x="965" y="2115"/>
                </a:lnTo>
                <a:lnTo>
                  <a:pt x="966" y="2115"/>
                </a:lnTo>
                <a:lnTo>
                  <a:pt x="968" y="2115"/>
                </a:lnTo>
                <a:lnTo>
                  <a:pt x="970" y="2115"/>
                </a:lnTo>
                <a:lnTo>
                  <a:pt x="971" y="2115"/>
                </a:lnTo>
                <a:lnTo>
                  <a:pt x="972" y="2115"/>
                </a:lnTo>
                <a:lnTo>
                  <a:pt x="973" y="2115"/>
                </a:lnTo>
                <a:lnTo>
                  <a:pt x="974" y="2115"/>
                </a:lnTo>
                <a:lnTo>
                  <a:pt x="975" y="2115"/>
                </a:lnTo>
                <a:lnTo>
                  <a:pt x="977" y="2115"/>
                </a:lnTo>
                <a:lnTo>
                  <a:pt x="978" y="2115"/>
                </a:lnTo>
                <a:lnTo>
                  <a:pt x="978" y="2114"/>
                </a:lnTo>
                <a:lnTo>
                  <a:pt x="979" y="2114"/>
                </a:lnTo>
                <a:lnTo>
                  <a:pt x="980" y="2114"/>
                </a:lnTo>
                <a:lnTo>
                  <a:pt x="980" y="2113"/>
                </a:lnTo>
                <a:lnTo>
                  <a:pt x="979" y="2113"/>
                </a:lnTo>
                <a:lnTo>
                  <a:pt x="978" y="2113"/>
                </a:lnTo>
                <a:lnTo>
                  <a:pt x="978" y="2114"/>
                </a:lnTo>
                <a:lnTo>
                  <a:pt x="978" y="2113"/>
                </a:lnTo>
                <a:lnTo>
                  <a:pt x="977" y="2113"/>
                </a:lnTo>
                <a:lnTo>
                  <a:pt x="977" y="2114"/>
                </a:lnTo>
                <a:lnTo>
                  <a:pt x="975" y="2114"/>
                </a:lnTo>
                <a:lnTo>
                  <a:pt x="974" y="2114"/>
                </a:lnTo>
                <a:lnTo>
                  <a:pt x="973" y="2114"/>
                </a:lnTo>
                <a:lnTo>
                  <a:pt x="972" y="2114"/>
                </a:lnTo>
                <a:lnTo>
                  <a:pt x="972" y="2113"/>
                </a:lnTo>
                <a:lnTo>
                  <a:pt x="971" y="2113"/>
                </a:lnTo>
                <a:lnTo>
                  <a:pt x="970" y="2113"/>
                </a:lnTo>
                <a:lnTo>
                  <a:pt x="969" y="2113"/>
                </a:lnTo>
                <a:lnTo>
                  <a:pt x="968" y="2113"/>
                </a:lnTo>
                <a:lnTo>
                  <a:pt x="966" y="2112"/>
                </a:lnTo>
                <a:lnTo>
                  <a:pt x="968" y="2112"/>
                </a:lnTo>
                <a:lnTo>
                  <a:pt x="968" y="2111"/>
                </a:lnTo>
                <a:lnTo>
                  <a:pt x="969" y="2111"/>
                </a:lnTo>
                <a:lnTo>
                  <a:pt x="970" y="2109"/>
                </a:lnTo>
                <a:lnTo>
                  <a:pt x="971" y="2109"/>
                </a:lnTo>
                <a:lnTo>
                  <a:pt x="972" y="2109"/>
                </a:lnTo>
                <a:lnTo>
                  <a:pt x="973" y="2109"/>
                </a:lnTo>
                <a:lnTo>
                  <a:pt x="974" y="2108"/>
                </a:lnTo>
                <a:lnTo>
                  <a:pt x="975" y="2109"/>
                </a:lnTo>
                <a:lnTo>
                  <a:pt x="977" y="2109"/>
                </a:lnTo>
                <a:lnTo>
                  <a:pt x="978" y="2109"/>
                </a:lnTo>
                <a:lnTo>
                  <a:pt x="985" y="2108"/>
                </a:lnTo>
                <a:lnTo>
                  <a:pt x="994" y="2105"/>
                </a:lnTo>
                <a:lnTo>
                  <a:pt x="997" y="2105"/>
                </a:lnTo>
                <a:lnTo>
                  <a:pt x="996" y="2111"/>
                </a:lnTo>
                <a:close/>
                <a:moveTo>
                  <a:pt x="983" y="2083"/>
                </a:moveTo>
                <a:lnTo>
                  <a:pt x="982" y="2085"/>
                </a:lnTo>
                <a:lnTo>
                  <a:pt x="981" y="2082"/>
                </a:lnTo>
                <a:lnTo>
                  <a:pt x="981" y="2081"/>
                </a:lnTo>
                <a:lnTo>
                  <a:pt x="982" y="2080"/>
                </a:lnTo>
                <a:lnTo>
                  <a:pt x="985" y="2080"/>
                </a:lnTo>
                <a:lnTo>
                  <a:pt x="985" y="2081"/>
                </a:lnTo>
                <a:lnTo>
                  <a:pt x="983" y="2083"/>
                </a:lnTo>
                <a:close/>
                <a:moveTo>
                  <a:pt x="983" y="2077"/>
                </a:moveTo>
                <a:lnTo>
                  <a:pt x="983" y="2079"/>
                </a:lnTo>
                <a:lnTo>
                  <a:pt x="981" y="2079"/>
                </a:lnTo>
                <a:lnTo>
                  <a:pt x="981" y="2080"/>
                </a:lnTo>
                <a:lnTo>
                  <a:pt x="980" y="2080"/>
                </a:lnTo>
                <a:lnTo>
                  <a:pt x="980" y="2079"/>
                </a:lnTo>
                <a:lnTo>
                  <a:pt x="979" y="2078"/>
                </a:lnTo>
                <a:lnTo>
                  <a:pt x="979" y="2077"/>
                </a:lnTo>
                <a:lnTo>
                  <a:pt x="980" y="2077"/>
                </a:lnTo>
                <a:lnTo>
                  <a:pt x="981" y="2078"/>
                </a:lnTo>
                <a:lnTo>
                  <a:pt x="982" y="2077"/>
                </a:lnTo>
                <a:lnTo>
                  <a:pt x="983" y="2077"/>
                </a:lnTo>
                <a:close/>
                <a:moveTo>
                  <a:pt x="975" y="2077"/>
                </a:moveTo>
                <a:lnTo>
                  <a:pt x="974" y="2077"/>
                </a:lnTo>
                <a:lnTo>
                  <a:pt x="973" y="2075"/>
                </a:lnTo>
                <a:lnTo>
                  <a:pt x="973" y="2073"/>
                </a:lnTo>
                <a:lnTo>
                  <a:pt x="974" y="2073"/>
                </a:lnTo>
                <a:lnTo>
                  <a:pt x="974" y="2072"/>
                </a:lnTo>
                <a:lnTo>
                  <a:pt x="977" y="2073"/>
                </a:lnTo>
                <a:lnTo>
                  <a:pt x="975" y="2074"/>
                </a:lnTo>
                <a:lnTo>
                  <a:pt x="975" y="2077"/>
                </a:lnTo>
                <a:close/>
                <a:moveTo>
                  <a:pt x="987" y="2073"/>
                </a:moveTo>
                <a:lnTo>
                  <a:pt x="989" y="2074"/>
                </a:lnTo>
                <a:lnTo>
                  <a:pt x="994" y="2075"/>
                </a:lnTo>
                <a:lnTo>
                  <a:pt x="997" y="2075"/>
                </a:lnTo>
                <a:lnTo>
                  <a:pt x="998" y="2077"/>
                </a:lnTo>
                <a:lnTo>
                  <a:pt x="1000" y="2078"/>
                </a:lnTo>
                <a:lnTo>
                  <a:pt x="1001" y="2080"/>
                </a:lnTo>
                <a:lnTo>
                  <a:pt x="1004" y="2081"/>
                </a:lnTo>
                <a:lnTo>
                  <a:pt x="1003" y="2082"/>
                </a:lnTo>
                <a:lnTo>
                  <a:pt x="1001" y="2082"/>
                </a:lnTo>
                <a:lnTo>
                  <a:pt x="1000" y="2080"/>
                </a:lnTo>
                <a:lnTo>
                  <a:pt x="997" y="2078"/>
                </a:lnTo>
                <a:lnTo>
                  <a:pt x="994" y="2077"/>
                </a:lnTo>
                <a:lnTo>
                  <a:pt x="986" y="2074"/>
                </a:lnTo>
                <a:lnTo>
                  <a:pt x="983" y="2074"/>
                </a:lnTo>
                <a:lnTo>
                  <a:pt x="982" y="2073"/>
                </a:lnTo>
                <a:lnTo>
                  <a:pt x="983" y="2073"/>
                </a:lnTo>
                <a:lnTo>
                  <a:pt x="983" y="2072"/>
                </a:lnTo>
                <a:lnTo>
                  <a:pt x="987" y="2073"/>
                </a:lnTo>
                <a:close/>
                <a:moveTo>
                  <a:pt x="979" y="2072"/>
                </a:moveTo>
                <a:lnTo>
                  <a:pt x="978" y="2072"/>
                </a:lnTo>
                <a:lnTo>
                  <a:pt x="977" y="2072"/>
                </a:lnTo>
                <a:lnTo>
                  <a:pt x="977" y="2071"/>
                </a:lnTo>
                <a:lnTo>
                  <a:pt x="978" y="2071"/>
                </a:lnTo>
                <a:lnTo>
                  <a:pt x="980" y="2070"/>
                </a:lnTo>
                <a:lnTo>
                  <a:pt x="980" y="2071"/>
                </a:lnTo>
                <a:lnTo>
                  <a:pt x="980" y="2072"/>
                </a:lnTo>
                <a:lnTo>
                  <a:pt x="979" y="2072"/>
                </a:lnTo>
                <a:close/>
                <a:moveTo>
                  <a:pt x="1032" y="2072"/>
                </a:moveTo>
                <a:lnTo>
                  <a:pt x="1033" y="2073"/>
                </a:lnTo>
                <a:lnTo>
                  <a:pt x="1034" y="2073"/>
                </a:lnTo>
                <a:lnTo>
                  <a:pt x="1035" y="2074"/>
                </a:lnTo>
                <a:lnTo>
                  <a:pt x="1035" y="2075"/>
                </a:lnTo>
                <a:lnTo>
                  <a:pt x="1034" y="2075"/>
                </a:lnTo>
                <a:lnTo>
                  <a:pt x="1034" y="2077"/>
                </a:lnTo>
                <a:lnTo>
                  <a:pt x="1033" y="2077"/>
                </a:lnTo>
                <a:lnTo>
                  <a:pt x="1032" y="2078"/>
                </a:lnTo>
                <a:lnTo>
                  <a:pt x="1031" y="2078"/>
                </a:lnTo>
                <a:lnTo>
                  <a:pt x="1030" y="2078"/>
                </a:lnTo>
                <a:lnTo>
                  <a:pt x="1030" y="2079"/>
                </a:lnTo>
                <a:lnTo>
                  <a:pt x="1029" y="2079"/>
                </a:lnTo>
                <a:lnTo>
                  <a:pt x="1028" y="2079"/>
                </a:lnTo>
                <a:lnTo>
                  <a:pt x="1026" y="2079"/>
                </a:lnTo>
                <a:lnTo>
                  <a:pt x="1026" y="2080"/>
                </a:lnTo>
                <a:lnTo>
                  <a:pt x="1025" y="2079"/>
                </a:lnTo>
                <a:lnTo>
                  <a:pt x="1024" y="2079"/>
                </a:lnTo>
                <a:lnTo>
                  <a:pt x="1024" y="2080"/>
                </a:lnTo>
                <a:lnTo>
                  <a:pt x="1023" y="2080"/>
                </a:lnTo>
                <a:lnTo>
                  <a:pt x="1022" y="2080"/>
                </a:lnTo>
                <a:lnTo>
                  <a:pt x="1021" y="2081"/>
                </a:lnTo>
                <a:lnTo>
                  <a:pt x="1020" y="2082"/>
                </a:lnTo>
                <a:lnTo>
                  <a:pt x="1018" y="2083"/>
                </a:lnTo>
                <a:lnTo>
                  <a:pt x="1017" y="2085"/>
                </a:lnTo>
                <a:lnTo>
                  <a:pt x="1017" y="2086"/>
                </a:lnTo>
                <a:lnTo>
                  <a:pt x="1018" y="2086"/>
                </a:lnTo>
                <a:lnTo>
                  <a:pt x="1018" y="2085"/>
                </a:lnTo>
                <a:lnTo>
                  <a:pt x="1020" y="2086"/>
                </a:lnTo>
                <a:lnTo>
                  <a:pt x="1018" y="2086"/>
                </a:lnTo>
                <a:lnTo>
                  <a:pt x="1017" y="2086"/>
                </a:lnTo>
                <a:lnTo>
                  <a:pt x="1018" y="2086"/>
                </a:lnTo>
                <a:lnTo>
                  <a:pt x="1018" y="2087"/>
                </a:lnTo>
                <a:lnTo>
                  <a:pt x="1017" y="2087"/>
                </a:lnTo>
                <a:lnTo>
                  <a:pt x="1017" y="2088"/>
                </a:lnTo>
                <a:lnTo>
                  <a:pt x="1016" y="2088"/>
                </a:lnTo>
                <a:lnTo>
                  <a:pt x="1015" y="2088"/>
                </a:lnTo>
                <a:lnTo>
                  <a:pt x="1015" y="2089"/>
                </a:lnTo>
                <a:lnTo>
                  <a:pt x="1014" y="2089"/>
                </a:lnTo>
                <a:lnTo>
                  <a:pt x="1014" y="2090"/>
                </a:lnTo>
                <a:lnTo>
                  <a:pt x="1013" y="2090"/>
                </a:lnTo>
                <a:lnTo>
                  <a:pt x="1012" y="2090"/>
                </a:lnTo>
                <a:lnTo>
                  <a:pt x="1011" y="2090"/>
                </a:lnTo>
                <a:lnTo>
                  <a:pt x="1009" y="2090"/>
                </a:lnTo>
                <a:lnTo>
                  <a:pt x="1008" y="2090"/>
                </a:lnTo>
                <a:lnTo>
                  <a:pt x="1008" y="2089"/>
                </a:lnTo>
                <a:lnTo>
                  <a:pt x="1009" y="2089"/>
                </a:lnTo>
                <a:lnTo>
                  <a:pt x="1009" y="2088"/>
                </a:lnTo>
                <a:lnTo>
                  <a:pt x="1009" y="2087"/>
                </a:lnTo>
                <a:lnTo>
                  <a:pt x="1009" y="2086"/>
                </a:lnTo>
                <a:lnTo>
                  <a:pt x="1009" y="2085"/>
                </a:lnTo>
                <a:lnTo>
                  <a:pt x="1009" y="2083"/>
                </a:lnTo>
                <a:lnTo>
                  <a:pt x="1011" y="2083"/>
                </a:lnTo>
                <a:lnTo>
                  <a:pt x="1011" y="2082"/>
                </a:lnTo>
                <a:lnTo>
                  <a:pt x="1012" y="2081"/>
                </a:lnTo>
                <a:lnTo>
                  <a:pt x="1013" y="2081"/>
                </a:lnTo>
                <a:lnTo>
                  <a:pt x="1013" y="2080"/>
                </a:lnTo>
                <a:lnTo>
                  <a:pt x="1016" y="2079"/>
                </a:lnTo>
                <a:lnTo>
                  <a:pt x="1018" y="2078"/>
                </a:lnTo>
                <a:lnTo>
                  <a:pt x="1020" y="2077"/>
                </a:lnTo>
                <a:lnTo>
                  <a:pt x="1022" y="2075"/>
                </a:lnTo>
                <a:lnTo>
                  <a:pt x="1024" y="2074"/>
                </a:lnTo>
                <a:lnTo>
                  <a:pt x="1025" y="2074"/>
                </a:lnTo>
                <a:lnTo>
                  <a:pt x="1026" y="2073"/>
                </a:lnTo>
                <a:lnTo>
                  <a:pt x="1028" y="2072"/>
                </a:lnTo>
                <a:lnTo>
                  <a:pt x="1030" y="2072"/>
                </a:lnTo>
                <a:lnTo>
                  <a:pt x="1031" y="2072"/>
                </a:lnTo>
                <a:lnTo>
                  <a:pt x="1032" y="2072"/>
                </a:lnTo>
                <a:close/>
                <a:moveTo>
                  <a:pt x="951" y="2053"/>
                </a:moveTo>
                <a:lnTo>
                  <a:pt x="952" y="2054"/>
                </a:lnTo>
                <a:lnTo>
                  <a:pt x="952" y="2053"/>
                </a:lnTo>
                <a:lnTo>
                  <a:pt x="952" y="2054"/>
                </a:lnTo>
                <a:lnTo>
                  <a:pt x="953" y="2054"/>
                </a:lnTo>
                <a:lnTo>
                  <a:pt x="952" y="2054"/>
                </a:lnTo>
                <a:lnTo>
                  <a:pt x="952" y="2055"/>
                </a:lnTo>
                <a:lnTo>
                  <a:pt x="951" y="2055"/>
                </a:lnTo>
                <a:lnTo>
                  <a:pt x="951" y="2054"/>
                </a:lnTo>
                <a:lnTo>
                  <a:pt x="949" y="2054"/>
                </a:lnTo>
                <a:lnTo>
                  <a:pt x="948" y="2053"/>
                </a:lnTo>
                <a:lnTo>
                  <a:pt x="947" y="2053"/>
                </a:lnTo>
                <a:lnTo>
                  <a:pt x="948" y="2053"/>
                </a:lnTo>
                <a:lnTo>
                  <a:pt x="949" y="2053"/>
                </a:lnTo>
                <a:lnTo>
                  <a:pt x="951" y="2053"/>
                </a:lnTo>
                <a:close/>
                <a:moveTo>
                  <a:pt x="1056" y="2073"/>
                </a:moveTo>
                <a:lnTo>
                  <a:pt x="1055" y="2074"/>
                </a:lnTo>
                <a:lnTo>
                  <a:pt x="1054" y="2074"/>
                </a:lnTo>
                <a:lnTo>
                  <a:pt x="1051" y="2072"/>
                </a:lnTo>
                <a:lnTo>
                  <a:pt x="1052" y="2070"/>
                </a:lnTo>
                <a:lnTo>
                  <a:pt x="1054" y="2067"/>
                </a:lnTo>
                <a:lnTo>
                  <a:pt x="1055" y="2067"/>
                </a:lnTo>
                <a:lnTo>
                  <a:pt x="1055" y="2069"/>
                </a:lnTo>
                <a:lnTo>
                  <a:pt x="1055" y="2070"/>
                </a:lnTo>
                <a:lnTo>
                  <a:pt x="1055" y="2071"/>
                </a:lnTo>
                <a:lnTo>
                  <a:pt x="1056" y="2072"/>
                </a:lnTo>
                <a:lnTo>
                  <a:pt x="1056" y="2073"/>
                </a:lnTo>
                <a:close/>
                <a:moveTo>
                  <a:pt x="1041" y="2064"/>
                </a:moveTo>
                <a:lnTo>
                  <a:pt x="1040" y="2064"/>
                </a:lnTo>
                <a:lnTo>
                  <a:pt x="1039" y="2064"/>
                </a:lnTo>
                <a:lnTo>
                  <a:pt x="1039" y="2061"/>
                </a:lnTo>
                <a:lnTo>
                  <a:pt x="1040" y="2061"/>
                </a:lnTo>
                <a:lnTo>
                  <a:pt x="1041" y="2062"/>
                </a:lnTo>
                <a:lnTo>
                  <a:pt x="1041" y="2064"/>
                </a:lnTo>
                <a:close/>
                <a:moveTo>
                  <a:pt x="1060" y="2057"/>
                </a:moveTo>
                <a:lnTo>
                  <a:pt x="1065" y="2061"/>
                </a:lnTo>
                <a:lnTo>
                  <a:pt x="1067" y="2062"/>
                </a:lnTo>
                <a:lnTo>
                  <a:pt x="1067" y="2063"/>
                </a:lnTo>
                <a:lnTo>
                  <a:pt x="1067" y="2065"/>
                </a:lnTo>
                <a:lnTo>
                  <a:pt x="1067" y="2066"/>
                </a:lnTo>
                <a:lnTo>
                  <a:pt x="1066" y="2066"/>
                </a:lnTo>
                <a:lnTo>
                  <a:pt x="1063" y="2065"/>
                </a:lnTo>
                <a:lnTo>
                  <a:pt x="1058" y="2062"/>
                </a:lnTo>
                <a:lnTo>
                  <a:pt x="1056" y="2061"/>
                </a:lnTo>
                <a:lnTo>
                  <a:pt x="1055" y="2062"/>
                </a:lnTo>
                <a:lnTo>
                  <a:pt x="1055" y="2063"/>
                </a:lnTo>
                <a:lnTo>
                  <a:pt x="1057" y="2063"/>
                </a:lnTo>
                <a:lnTo>
                  <a:pt x="1057" y="2064"/>
                </a:lnTo>
                <a:lnTo>
                  <a:pt x="1055" y="2064"/>
                </a:lnTo>
                <a:lnTo>
                  <a:pt x="1054" y="2064"/>
                </a:lnTo>
                <a:lnTo>
                  <a:pt x="1052" y="2060"/>
                </a:lnTo>
                <a:lnTo>
                  <a:pt x="1052" y="2058"/>
                </a:lnTo>
                <a:lnTo>
                  <a:pt x="1051" y="2057"/>
                </a:lnTo>
                <a:lnTo>
                  <a:pt x="1051" y="2056"/>
                </a:lnTo>
                <a:lnTo>
                  <a:pt x="1052" y="2056"/>
                </a:lnTo>
                <a:lnTo>
                  <a:pt x="1055" y="2057"/>
                </a:lnTo>
                <a:lnTo>
                  <a:pt x="1055" y="2056"/>
                </a:lnTo>
                <a:lnTo>
                  <a:pt x="1056" y="2056"/>
                </a:lnTo>
                <a:lnTo>
                  <a:pt x="1060" y="2057"/>
                </a:lnTo>
                <a:close/>
                <a:moveTo>
                  <a:pt x="1047" y="2070"/>
                </a:moveTo>
                <a:lnTo>
                  <a:pt x="1046" y="2071"/>
                </a:lnTo>
                <a:lnTo>
                  <a:pt x="1044" y="2070"/>
                </a:lnTo>
                <a:lnTo>
                  <a:pt x="1043" y="2067"/>
                </a:lnTo>
                <a:lnTo>
                  <a:pt x="1042" y="2061"/>
                </a:lnTo>
                <a:lnTo>
                  <a:pt x="1042" y="2057"/>
                </a:lnTo>
                <a:lnTo>
                  <a:pt x="1041" y="2055"/>
                </a:lnTo>
                <a:lnTo>
                  <a:pt x="1041" y="2052"/>
                </a:lnTo>
                <a:lnTo>
                  <a:pt x="1042" y="2052"/>
                </a:lnTo>
                <a:lnTo>
                  <a:pt x="1046" y="2063"/>
                </a:lnTo>
                <a:lnTo>
                  <a:pt x="1046" y="2067"/>
                </a:lnTo>
                <a:lnTo>
                  <a:pt x="1047" y="2067"/>
                </a:lnTo>
                <a:lnTo>
                  <a:pt x="1047" y="2070"/>
                </a:lnTo>
                <a:close/>
                <a:moveTo>
                  <a:pt x="1058" y="2055"/>
                </a:moveTo>
                <a:lnTo>
                  <a:pt x="1057" y="2055"/>
                </a:lnTo>
                <a:lnTo>
                  <a:pt x="1055" y="2054"/>
                </a:lnTo>
                <a:lnTo>
                  <a:pt x="1052" y="2054"/>
                </a:lnTo>
                <a:lnTo>
                  <a:pt x="1051" y="2054"/>
                </a:lnTo>
                <a:lnTo>
                  <a:pt x="1050" y="2052"/>
                </a:lnTo>
                <a:lnTo>
                  <a:pt x="1048" y="2052"/>
                </a:lnTo>
                <a:lnTo>
                  <a:pt x="1047" y="2050"/>
                </a:lnTo>
                <a:lnTo>
                  <a:pt x="1046" y="2049"/>
                </a:lnTo>
                <a:lnTo>
                  <a:pt x="1047" y="2048"/>
                </a:lnTo>
                <a:lnTo>
                  <a:pt x="1050" y="2047"/>
                </a:lnTo>
                <a:lnTo>
                  <a:pt x="1052" y="2045"/>
                </a:lnTo>
                <a:lnTo>
                  <a:pt x="1052" y="2044"/>
                </a:lnTo>
                <a:lnTo>
                  <a:pt x="1055" y="2044"/>
                </a:lnTo>
                <a:lnTo>
                  <a:pt x="1056" y="2045"/>
                </a:lnTo>
                <a:lnTo>
                  <a:pt x="1056" y="2046"/>
                </a:lnTo>
                <a:lnTo>
                  <a:pt x="1055" y="2047"/>
                </a:lnTo>
                <a:lnTo>
                  <a:pt x="1055" y="2048"/>
                </a:lnTo>
                <a:lnTo>
                  <a:pt x="1055" y="2049"/>
                </a:lnTo>
                <a:lnTo>
                  <a:pt x="1058" y="2054"/>
                </a:lnTo>
                <a:lnTo>
                  <a:pt x="1058" y="2055"/>
                </a:lnTo>
                <a:close/>
                <a:moveTo>
                  <a:pt x="1067" y="2042"/>
                </a:moveTo>
                <a:lnTo>
                  <a:pt x="1066" y="2042"/>
                </a:lnTo>
                <a:lnTo>
                  <a:pt x="1065" y="2042"/>
                </a:lnTo>
                <a:lnTo>
                  <a:pt x="1064" y="2040"/>
                </a:lnTo>
                <a:lnTo>
                  <a:pt x="1065" y="2037"/>
                </a:lnTo>
                <a:lnTo>
                  <a:pt x="1067" y="2040"/>
                </a:lnTo>
                <a:lnTo>
                  <a:pt x="1067" y="2041"/>
                </a:lnTo>
                <a:lnTo>
                  <a:pt x="1067" y="2042"/>
                </a:lnTo>
                <a:close/>
                <a:moveTo>
                  <a:pt x="1060" y="2045"/>
                </a:moveTo>
                <a:lnTo>
                  <a:pt x="1058" y="2044"/>
                </a:lnTo>
                <a:lnTo>
                  <a:pt x="1054" y="2040"/>
                </a:lnTo>
                <a:lnTo>
                  <a:pt x="1052" y="2038"/>
                </a:lnTo>
                <a:lnTo>
                  <a:pt x="1050" y="2036"/>
                </a:lnTo>
                <a:lnTo>
                  <a:pt x="1049" y="2035"/>
                </a:lnTo>
                <a:lnTo>
                  <a:pt x="1050" y="2033"/>
                </a:lnTo>
                <a:lnTo>
                  <a:pt x="1051" y="2033"/>
                </a:lnTo>
                <a:lnTo>
                  <a:pt x="1054" y="2035"/>
                </a:lnTo>
                <a:lnTo>
                  <a:pt x="1055" y="2037"/>
                </a:lnTo>
                <a:lnTo>
                  <a:pt x="1061" y="2042"/>
                </a:lnTo>
                <a:lnTo>
                  <a:pt x="1061" y="2045"/>
                </a:lnTo>
                <a:lnTo>
                  <a:pt x="1060" y="2045"/>
                </a:lnTo>
                <a:close/>
                <a:moveTo>
                  <a:pt x="1072" y="2038"/>
                </a:moveTo>
                <a:lnTo>
                  <a:pt x="1071" y="2039"/>
                </a:lnTo>
                <a:lnTo>
                  <a:pt x="1068" y="2037"/>
                </a:lnTo>
                <a:lnTo>
                  <a:pt x="1067" y="2036"/>
                </a:lnTo>
                <a:lnTo>
                  <a:pt x="1066" y="2036"/>
                </a:lnTo>
                <a:lnTo>
                  <a:pt x="1066" y="2033"/>
                </a:lnTo>
                <a:lnTo>
                  <a:pt x="1069" y="2033"/>
                </a:lnTo>
                <a:lnTo>
                  <a:pt x="1071" y="2033"/>
                </a:lnTo>
                <a:lnTo>
                  <a:pt x="1072" y="2035"/>
                </a:lnTo>
                <a:lnTo>
                  <a:pt x="1072" y="2036"/>
                </a:lnTo>
                <a:lnTo>
                  <a:pt x="1072" y="2037"/>
                </a:lnTo>
                <a:lnTo>
                  <a:pt x="1072" y="2038"/>
                </a:lnTo>
                <a:close/>
                <a:moveTo>
                  <a:pt x="1061" y="2040"/>
                </a:moveTo>
                <a:lnTo>
                  <a:pt x="1060" y="2039"/>
                </a:lnTo>
                <a:lnTo>
                  <a:pt x="1060" y="2038"/>
                </a:lnTo>
                <a:lnTo>
                  <a:pt x="1060" y="2037"/>
                </a:lnTo>
                <a:lnTo>
                  <a:pt x="1060" y="2035"/>
                </a:lnTo>
                <a:lnTo>
                  <a:pt x="1060" y="2033"/>
                </a:lnTo>
                <a:lnTo>
                  <a:pt x="1063" y="2032"/>
                </a:lnTo>
                <a:lnTo>
                  <a:pt x="1064" y="2031"/>
                </a:lnTo>
                <a:lnTo>
                  <a:pt x="1065" y="2031"/>
                </a:lnTo>
                <a:lnTo>
                  <a:pt x="1065" y="2033"/>
                </a:lnTo>
                <a:lnTo>
                  <a:pt x="1063" y="2037"/>
                </a:lnTo>
                <a:lnTo>
                  <a:pt x="1061" y="2040"/>
                </a:lnTo>
                <a:close/>
                <a:moveTo>
                  <a:pt x="1054" y="2028"/>
                </a:moveTo>
                <a:lnTo>
                  <a:pt x="1055" y="2029"/>
                </a:lnTo>
                <a:lnTo>
                  <a:pt x="1057" y="2029"/>
                </a:lnTo>
                <a:lnTo>
                  <a:pt x="1058" y="2029"/>
                </a:lnTo>
                <a:lnTo>
                  <a:pt x="1058" y="2031"/>
                </a:lnTo>
                <a:lnTo>
                  <a:pt x="1057" y="2031"/>
                </a:lnTo>
                <a:lnTo>
                  <a:pt x="1052" y="2030"/>
                </a:lnTo>
                <a:lnTo>
                  <a:pt x="1050" y="2031"/>
                </a:lnTo>
                <a:lnTo>
                  <a:pt x="1048" y="2032"/>
                </a:lnTo>
                <a:lnTo>
                  <a:pt x="1048" y="2035"/>
                </a:lnTo>
                <a:lnTo>
                  <a:pt x="1048" y="2036"/>
                </a:lnTo>
                <a:lnTo>
                  <a:pt x="1048" y="2037"/>
                </a:lnTo>
                <a:lnTo>
                  <a:pt x="1049" y="2039"/>
                </a:lnTo>
                <a:lnTo>
                  <a:pt x="1049" y="2041"/>
                </a:lnTo>
                <a:lnTo>
                  <a:pt x="1048" y="2041"/>
                </a:lnTo>
                <a:lnTo>
                  <a:pt x="1044" y="2044"/>
                </a:lnTo>
                <a:lnTo>
                  <a:pt x="1042" y="2045"/>
                </a:lnTo>
                <a:lnTo>
                  <a:pt x="1042" y="2044"/>
                </a:lnTo>
                <a:lnTo>
                  <a:pt x="1042" y="2035"/>
                </a:lnTo>
                <a:lnTo>
                  <a:pt x="1043" y="2028"/>
                </a:lnTo>
                <a:lnTo>
                  <a:pt x="1044" y="2027"/>
                </a:lnTo>
                <a:lnTo>
                  <a:pt x="1046" y="2027"/>
                </a:lnTo>
                <a:lnTo>
                  <a:pt x="1046" y="2028"/>
                </a:lnTo>
                <a:lnTo>
                  <a:pt x="1047" y="2029"/>
                </a:lnTo>
                <a:lnTo>
                  <a:pt x="1044" y="2032"/>
                </a:lnTo>
                <a:lnTo>
                  <a:pt x="1044" y="2033"/>
                </a:lnTo>
                <a:lnTo>
                  <a:pt x="1044" y="2037"/>
                </a:lnTo>
                <a:lnTo>
                  <a:pt x="1046" y="2036"/>
                </a:lnTo>
                <a:lnTo>
                  <a:pt x="1047" y="2032"/>
                </a:lnTo>
                <a:lnTo>
                  <a:pt x="1048" y="2030"/>
                </a:lnTo>
                <a:lnTo>
                  <a:pt x="1051" y="2028"/>
                </a:lnTo>
                <a:lnTo>
                  <a:pt x="1052" y="2027"/>
                </a:lnTo>
                <a:lnTo>
                  <a:pt x="1054" y="2027"/>
                </a:lnTo>
                <a:lnTo>
                  <a:pt x="1054" y="2028"/>
                </a:lnTo>
                <a:close/>
                <a:moveTo>
                  <a:pt x="1069" y="2031"/>
                </a:moveTo>
                <a:lnTo>
                  <a:pt x="1067" y="2031"/>
                </a:lnTo>
                <a:lnTo>
                  <a:pt x="1066" y="2031"/>
                </a:lnTo>
                <a:lnTo>
                  <a:pt x="1066" y="2030"/>
                </a:lnTo>
                <a:lnTo>
                  <a:pt x="1067" y="2029"/>
                </a:lnTo>
                <a:lnTo>
                  <a:pt x="1071" y="2029"/>
                </a:lnTo>
                <a:lnTo>
                  <a:pt x="1072" y="2029"/>
                </a:lnTo>
                <a:lnTo>
                  <a:pt x="1069" y="2031"/>
                </a:lnTo>
                <a:close/>
                <a:moveTo>
                  <a:pt x="1051" y="2025"/>
                </a:moveTo>
                <a:lnTo>
                  <a:pt x="1048" y="2027"/>
                </a:lnTo>
                <a:lnTo>
                  <a:pt x="1048" y="2025"/>
                </a:lnTo>
                <a:lnTo>
                  <a:pt x="1048" y="2024"/>
                </a:lnTo>
                <a:lnTo>
                  <a:pt x="1051" y="2023"/>
                </a:lnTo>
                <a:lnTo>
                  <a:pt x="1054" y="2023"/>
                </a:lnTo>
                <a:lnTo>
                  <a:pt x="1054" y="2024"/>
                </a:lnTo>
                <a:lnTo>
                  <a:pt x="1054" y="2025"/>
                </a:lnTo>
                <a:lnTo>
                  <a:pt x="1051" y="2025"/>
                </a:lnTo>
                <a:close/>
                <a:moveTo>
                  <a:pt x="1061" y="2024"/>
                </a:moveTo>
                <a:lnTo>
                  <a:pt x="1060" y="2024"/>
                </a:lnTo>
                <a:lnTo>
                  <a:pt x="1059" y="2023"/>
                </a:lnTo>
                <a:lnTo>
                  <a:pt x="1061" y="2021"/>
                </a:lnTo>
                <a:lnTo>
                  <a:pt x="1063" y="2021"/>
                </a:lnTo>
                <a:lnTo>
                  <a:pt x="1063" y="2023"/>
                </a:lnTo>
                <a:lnTo>
                  <a:pt x="1061" y="2024"/>
                </a:lnTo>
                <a:close/>
                <a:moveTo>
                  <a:pt x="1067" y="2028"/>
                </a:moveTo>
                <a:lnTo>
                  <a:pt x="1064" y="2030"/>
                </a:lnTo>
                <a:lnTo>
                  <a:pt x="1064" y="2029"/>
                </a:lnTo>
                <a:lnTo>
                  <a:pt x="1063" y="2028"/>
                </a:lnTo>
                <a:lnTo>
                  <a:pt x="1064" y="2027"/>
                </a:lnTo>
                <a:lnTo>
                  <a:pt x="1066" y="2025"/>
                </a:lnTo>
                <a:lnTo>
                  <a:pt x="1066" y="2024"/>
                </a:lnTo>
                <a:lnTo>
                  <a:pt x="1066" y="2021"/>
                </a:lnTo>
                <a:lnTo>
                  <a:pt x="1067" y="2021"/>
                </a:lnTo>
                <a:lnTo>
                  <a:pt x="1068" y="2021"/>
                </a:lnTo>
                <a:lnTo>
                  <a:pt x="1069" y="2024"/>
                </a:lnTo>
                <a:lnTo>
                  <a:pt x="1072" y="2025"/>
                </a:lnTo>
                <a:lnTo>
                  <a:pt x="1072" y="2027"/>
                </a:lnTo>
                <a:lnTo>
                  <a:pt x="1067" y="2028"/>
                </a:lnTo>
                <a:close/>
                <a:moveTo>
                  <a:pt x="1043" y="2019"/>
                </a:moveTo>
                <a:lnTo>
                  <a:pt x="1042" y="2024"/>
                </a:lnTo>
                <a:lnTo>
                  <a:pt x="1041" y="2019"/>
                </a:lnTo>
                <a:lnTo>
                  <a:pt x="1042" y="2016"/>
                </a:lnTo>
                <a:lnTo>
                  <a:pt x="1042" y="2015"/>
                </a:lnTo>
                <a:lnTo>
                  <a:pt x="1043" y="2015"/>
                </a:lnTo>
                <a:lnTo>
                  <a:pt x="1044" y="2016"/>
                </a:lnTo>
                <a:lnTo>
                  <a:pt x="1043" y="2019"/>
                </a:lnTo>
                <a:close/>
                <a:moveTo>
                  <a:pt x="1077" y="2020"/>
                </a:moveTo>
                <a:lnTo>
                  <a:pt x="1074" y="2023"/>
                </a:lnTo>
                <a:lnTo>
                  <a:pt x="1073" y="2023"/>
                </a:lnTo>
                <a:lnTo>
                  <a:pt x="1072" y="2022"/>
                </a:lnTo>
                <a:lnTo>
                  <a:pt x="1072" y="2021"/>
                </a:lnTo>
                <a:lnTo>
                  <a:pt x="1073" y="2016"/>
                </a:lnTo>
                <a:lnTo>
                  <a:pt x="1073" y="2015"/>
                </a:lnTo>
                <a:lnTo>
                  <a:pt x="1074" y="2015"/>
                </a:lnTo>
                <a:lnTo>
                  <a:pt x="1074" y="2020"/>
                </a:lnTo>
                <a:lnTo>
                  <a:pt x="1075" y="2020"/>
                </a:lnTo>
                <a:lnTo>
                  <a:pt x="1078" y="2014"/>
                </a:lnTo>
                <a:lnTo>
                  <a:pt x="1080" y="2014"/>
                </a:lnTo>
                <a:lnTo>
                  <a:pt x="1080" y="2016"/>
                </a:lnTo>
                <a:lnTo>
                  <a:pt x="1077" y="2020"/>
                </a:lnTo>
                <a:close/>
                <a:moveTo>
                  <a:pt x="1074" y="2010"/>
                </a:moveTo>
                <a:lnTo>
                  <a:pt x="1072" y="2010"/>
                </a:lnTo>
                <a:lnTo>
                  <a:pt x="1069" y="2010"/>
                </a:lnTo>
                <a:lnTo>
                  <a:pt x="1069" y="2007"/>
                </a:lnTo>
                <a:lnTo>
                  <a:pt x="1068" y="2006"/>
                </a:lnTo>
                <a:lnTo>
                  <a:pt x="1066" y="2005"/>
                </a:lnTo>
                <a:lnTo>
                  <a:pt x="1066" y="2004"/>
                </a:lnTo>
                <a:lnTo>
                  <a:pt x="1069" y="2004"/>
                </a:lnTo>
                <a:lnTo>
                  <a:pt x="1072" y="2004"/>
                </a:lnTo>
                <a:lnTo>
                  <a:pt x="1073" y="2005"/>
                </a:lnTo>
                <a:lnTo>
                  <a:pt x="1073" y="2007"/>
                </a:lnTo>
                <a:lnTo>
                  <a:pt x="1075" y="2010"/>
                </a:lnTo>
                <a:lnTo>
                  <a:pt x="1074" y="2010"/>
                </a:lnTo>
                <a:close/>
                <a:moveTo>
                  <a:pt x="1087" y="2007"/>
                </a:moveTo>
                <a:lnTo>
                  <a:pt x="1085" y="2007"/>
                </a:lnTo>
                <a:lnTo>
                  <a:pt x="1085" y="2006"/>
                </a:lnTo>
                <a:lnTo>
                  <a:pt x="1086" y="2005"/>
                </a:lnTo>
                <a:lnTo>
                  <a:pt x="1089" y="2005"/>
                </a:lnTo>
                <a:lnTo>
                  <a:pt x="1089" y="2006"/>
                </a:lnTo>
                <a:lnTo>
                  <a:pt x="1087" y="2007"/>
                </a:lnTo>
                <a:close/>
                <a:moveTo>
                  <a:pt x="1038" y="1998"/>
                </a:moveTo>
                <a:lnTo>
                  <a:pt x="1035" y="1999"/>
                </a:lnTo>
                <a:lnTo>
                  <a:pt x="1035" y="1998"/>
                </a:lnTo>
                <a:lnTo>
                  <a:pt x="1035" y="1997"/>
                </a:lnTo>
                <a:lnTo>
                  <a:pt x="1035" y="1996"/>
                </a:lnTo>
                <a:lnTo>
                  <a:pt x="1038" y="1996"/>
                </a:lnTo>
                <a:lnTo>
                  <a:pt x="1041" y="1995"/>
                </a:lnTo>
                <a:lnTo>
                  <a:pt x="1042" y="1996"/>
                </a:lnTo>
                <a:lnTo>
                  <a:pt x="1042" y="1997"/>
                </a:lnTo>
                <a:lnTo>
                  <a:pt x="1038" y="1998"/>
                </a:lnTo>
                <a:close/>
                <a:moveTo>
                  <a:pt x="1051" y="2020"/>
                </a:moveTo>
                <a:lnTo>
                  <a:pt x="1044" y="2021"/>
                </a:lnTo>
                <a:lnTo>
                  <a:pt x="1044" y="2016"/>
                </a:lnTo>
                <a:lnTo>
                  <a:pt x="1047" y="2012"/>
                </a:lnTo>
                <a:lnTo>
                  <a:pt x="1048" y="2007"/>
                </a:lnTo>
                <a:lnTo>
                  <a:pt x="1052" y="1997"/>
                </a:lnTo>
                <a:lnTo>
                  <a:pt x="1056" y="2002"/>
                </a:lnTo>
                <a:lnTo>
                  <a:pt x="1057" y="2002"/>
                </a:lnTo>
                <a:lnTo>
                  <a:pt x="1061" y="2006"/>
                </a:lnTo>
                <a:lnTo>
                  <a:pt x="1064" y="2008"/>
                </a:lnTo>
                <a:lnTo>
                  <a:pt x="1066" y="2011"/>
                </a:lnTo>
                <a:lnTo>
                  <a:pt x="1064" y="2013"/>
                </a:lnTo>
                <a:lnTo>
                  <a:pt x="1061" y="2016"/>
                </a:lnTo>
                <a:lnTo>
                  <a:pt x="1060" y="2017"/>
                </a:lnTo>
                <a:lnTo>
                  <a:pt x="1059" y="2017"/>
                </a:lnTo>
                <a:lnTo>
                  <a:pt x="1057" y="2020"/>
                </a:lnTo>
                <a:lnTo>
                  <a:pt x="1051" y="2020"/>
                </a:lnTo>
                <a:close/>
                <a:moveTo>
                  <a:pt x="1060" y="1993"/>
                </a:moveTo>
                <a:lnTo>
                  <a:pt x="1061" y="1994"/>
                </a:lnTo>
                <a:lnTo>
                  <a:pt x="1065" y="1994"/>
                </a:lnTo>
                <a:lnTo>
                  <a:pt x="1066" y="1996"/>
                </a:lnTo>
                <a:lnTo>
                  <a:pt x="1068" y="1999"/>
                </a:lnTo>
                <a:lnTo>
                  <a:pt x="1069" y="2000"/>
                </a:lnTo>
                <a:lnTo>
                  <a:pt x="1068" y="2002"/>
                </a:lnTo>
                <a:lnTo>
                  <a:pt x="1065" y="1998"/>
                </a:lnTo>
                <a:lnTo>
                  <a:pt x="1065" y="1999"/>
                </a:lnTo>
                <a:lnTo>
                  <a:pt x="1065" y="2000"/>
                </a:lnTo>
                <a:lnTo>
                  <a:pt x="1064" y="2000"/>
                </a:lnTo>
                <a:lnTo>
                  <a:pt x="1063" y="2003"/>
                </a:lnTo>
                <a:lnTo>
                  <a:pt x="1061" y="2003"/>
                </a:lnTo>
                <a:lnTo>
                  <a:pt x="1060" y="2002"/>
                </a:lnTo>
                <a:lnTo>
                  <a:pt x="1058" y="2000"/>
                </a:lnTo>
                <a:lnTo>
                  <a:pt x="1056" y="1995"/>
                </a:lnTo>
                <a:lnTo>
                  <a:pt x="1055" y="1994"/>
                </a:lnTo>
                <a:lnTo>
                  <a:pt x="1055" y="1990"/>
                </a:lnTo>
                <a:lnTo>
                  <a:pt x="1056" y="1989"/>
                </a:lnTo>
                <a:lnTo>
                  <a:pt x="1058" y="1989"/>
                </a:lnTo>
                <a:lnTo>
                  <a:pt x="1059" y="1989"/>
                </a:lnTo>
                <a:lnTo>
                  <a:pt x="1060" y="1993"/>
                </a:lnTo>
                <a:close/>
                <a:moveTo>
                  <a:pt x="1058" y="1986"/>
                </a:moveTo>
                <a:lnTo>
                  <a:pt x="1056" y="1987"/>
                </a:lnTo>
                <a:lnTo>
                  <a:pt x="1056" y="1986"/>
                </a:lnTo>
                <a:lnTo>
                  <a:pt x="1057" y="1985"/>
                </a:lnTo>
                <a:lnTo>
                  <a:pt x="1058" y="1985"/>
                </a:lnTo>
                <a:lnTo>
                  <a:pt x="1059" y="1985"/>
                </a:lnTo>
                <a:lnTo>
                  <a:pt x="1058" y="1986"/>
                </a:lnTo>
                <a:close/>
                <a:moveTo>
                  <a:pt x="1058" y="1981"/>
                </a:moveTo>
                <a:lnTo>
                  <a:pt x="1057" y="1982"/>
                </a:lnTo>
                <a:lnTo>
                  <a:pt x="1056" y="1981"/>
                </a:lnTo>
                <a:lnTo>
                  <a:pt x="1056" y="1980"/>
                </a:lnTo>
                <a:lnTo>
                  <a:pt x="1057" y="1980"/>
                </a:lnTo>
                <a:lnTo>
                  <a:pt x="1058" y="1981"/>
                </a:lnTo>
                <a:close/>
                <a:moveTo>
                  <a:pt x="1060" y="1975"/>
                </a:moveTo>
                <a:lnTo>
                  <a:pt x="1057" y="1977"/>
                </a:lnTo>
                <a:lnTo>
                  <a:pt x="1056" y="1977"/>
                </a:lnTo>
                <a:lnTo>
                  <a:pt x="1056" y="1975"/>
                </a:lnTo>
                <a:lnTo>
                  <a:pt x="1056" y="1974"/>
                </a:lnTo>
                <a:lnTo>
                  <a:pt x="1057" y="1975"/>
                </a:lnTo>
                <a:lnTo>
                  <a:pt x="1059" y="1974"/>
                </a:lnTo>
                <a:lnTo>
                  <a:pt x="1060" y="1974"/>
                </a:lnTo>
                <a:lnTo>
                  <a:pt x="1061" y="1974"/>
                </a:lnTo>
                <a:lnTo>
                  <a:pt x="1061" y="1975"/>
                </a:lnTo>
                <a:lnTo>
                  <a:pt x="1060" y="1975"/>
                </a:lnTo>
                <a:close/>
                <a:moveTo>
                  <a:pt x="1584" y="2053"/>
                </a:moveTo>
                <a:lnTo>
                  <a:pt x="1582" y="2054"/>
                </a:lnTo>
                <a:lnTo>
                  <a:pt x="1580" y="2053"/>
                </a:lnTo>
                <a:lnTo>
                  <a:pt x="1580" y="2052"/>
                </a:lnTo>
                <a:lnTo>
                  <a:pt x="1581" y="2050"/>
                </a:lnTo>
                <a:lnTo>
                  <a:pt x="1583" y="2050"/>
                </a:lnTo>
                <a:lnTo>
                  <a:pt x="1583" y="2052"/>
                </a:lnTo>
                <a:lnTo>
                  <a:pt x="1584" y="2052"/>
                </a:lnTo>
                <a:lnTo>
                  <a:pt x="1584" y="2053"/>
                </a:lnTo>
                <a:close/>
                <a:moveTo>
                  <a:pt x="1598" y="2052"/>
                </a:moveTo>
                <a:lnTo>
                  <a:pt x="1597" y="2052"/>
                </a:lnTo>
                <a:lnTo>
                  <a:pt x="1593" y="2052"/>
                </a:lnTo>
                <a:lnTo>
                  <a:pt x="1593" y="2049"/>
                </a:lnTo>
                <a:lnTo>
                  <a:pt x="1595" y="2049"/>
                </a:lnTo>
                <a:lnTo>
                  <a:pt x="1597" y="2048"/>
                </a:lnTo>
                <a:lnTo>
                  <a:pt x="1599" y="2049"/>
                </a:lnTo>
                <a:lnTo>
                  <a:pt x="1599" y="2050"/>
                </a:lnTo>
                <a:lnTo>
                  <a:pt x="1598" y="2052"/>
                </a:lnTo>
                <a:close/>
                <a:moveTo>
                  <a:pt x="1621" y="2053"/>
                </a:moveTo>
                <a:lnTo>
                  <a:pt x="1617" y="2054"/>
                </a:lnTo>
                <a:lnTo>
                  <a:pt x="1615" y="2054"/>
                </a:lnTo>
                <a:lnTo>
                  <a:pt x="1611" y="2054"/>
                </a:lnTo>
                <a:lnTo>
                  <a:pt x="1606" y="2054"/>
                </a:lnTo>
                <a:lnTo>
                  <a:pt x="1604" y="2053"/>
                </a:lnTo>
                <a:lnTo>
                  <a:pt x="1603" y="2052"/>
                </a:lnTo>
                <a:lnTo>
                  <a:pt x="1603" y="2050"/>
                </a:lnTo>
                <a:lnTo>
                  <a:pt x="1606" y="2050"/>
                </a:lnTo>
                <a:lnTo>
                  <a:pt x="1610" y="2052"/>
                </a:lnTo>
                <a:lnTo>
                  <a:pt x="1614" y="2053"/>
                </a:lnTo>
                <a:lnTo>
                  <a:pt x="1617" y="2052"/>
                </a:lnTo>
                <a:lnTo>
                  <a:pt x="1624" y="2050"/>
                </a:lnTo>
                <a:lnTo>
                  <a:pt x="1621" y="2053"/>
                </a:lnTo>
                <a:close/>
                <a:moveTo>
                  <a:pt x="1659" y="2057"/>
                </a:moveTo>
                <a:lnTo>
                  <a:pt x="1656" y="2058"/>
                </a:lnTo>
                <a:lnTo>
                  <a:pt x="1655" y="2057"/>
                </a:lnTo>
                <a:lnTo>
                  <a:pt x="1654" y="2057"/>
                </a:lnTo>
                <a:lnTo>
                  <a:pt x="1654" y="2056"/>
                </a:lnTo>
                <a:lnTo>
                  <a:pt x="1654" y="2055"/>
                </a:lnTo>
                <a:lnTo>
                  <a:pt x="1655" y="2054"/>
                </a:lnTo>
                <a:lnTo>
                  <a:pt x="1663" y="2053"/>
                </a:lnTo>
                <a:lnTo>
                  <a:pt x="1666" y="2053"/>
                </a:lnTo>
                <a:lnTo>
                  <a:pt x="1669" y="2053"/>
                </a:lnTo>
                <a:lnTo>
                  <a:pt x="1670" y="2053"/>
                </a:lnTo>
                <a:lnTo>
                  <a:pt x="1670" y="2055"/>
                </a:lnTo>
                <a:lnTo>
                  <a:pt x="1664" y="2055"/>
                </a:lnTo>
                <a:lnTo>
                  <a:pt x="1661" y="2056"/>
                </a:lnTo>
                <a:lnTo>
                  <a:pt x="1659" y="2057"/>
                </a:lnTo>
                <a:close/>
                <a:moveTo>
                  <a:pt x="1591" y="2038"/>
                </a:moveTo>
                <a:lnTo>
                  <a:pt x="1591" y="2039"/>
                </a:lnTo>
                <a:lnTo>
                  <a:pt x="1590" y="2039"/>
                </a:lnTo>
                <a:lnTo>
                  <a:pt x="1591" y="2037"/>
                </a:lnTo>
                <a:lnTo>
                  <a:pt x="1592" y="2037"/>
                </a:lnTo>
                <a:lnTo>
                  <a:pt x="1591" y="2038"/>
                </a:lnTo>
                <a:close/>
                <a:moveTo>
                  <a:pt x="1058" y="1933"/>
                </a:moveTo>
                <a:lnTo>
                  <a:pt x="1057" y="1933"/>
                </a:lnTo>
                <a:lnTo>
                  <a:pt x="1055" y="1931"/>
                </a:lnTo>
                <a:lnTo>
                  <a:pt x="1055" y="1930"/>
                </a:lnTo>
                <a:lnTo>
                  <a:pt x="1057" y="1930"/>
                </a:lnTo>
                <a:lnTo>
                  <a:pt x="1058" y="1931"/>
                </a:lnTo>
                <a:lnTo>
                  <a:pt x="1058" y="1933"/>
                </a:lnTo>
                <a:close/>
                <a:moveTo>
                  <a:pt x="1572" y="2028"/>
                </a:moveTo>
                <a:lnTo>
                  <a:pt x="1571" y="2028"/>
                </a:lnTo>
                <a:lnTo>
                  <a:pt x="1569" y="2028"/>
                </a:lnTo>
                <a:lnTo>
                  <a:pt x="1568" y="2028"/>
                </a:lnTo>
                <a:lnTo>
                  <a:pt x="1567" y="2028"/>
                </a:lnTo>
                <a:lnTo>
                  <a:pt x="1568" y="2028"/>
                </a:lnTo>
                <a:lnTo>
                  <a:pt x="1568" y="2027"/>
                </a:lnTo>
                <a:lnTo>
                  <a:pt x="1569" y="2027"/>
                </a:lnTo>
                <a:lnTo>
                  <a:pt x="1569" y="2025"/>
                </a:lnTo>
                <a:lnTo>
                  <a:pt x="1571" y="2025"/>
                </a:lnTo>
                <a:lnTo>
                  <a:pt x="1571" y="2024"/>
                </a:lnTo>
                <a:lnTo>
                  <a:pt x="1572" y="2024"/>
                </a:lnTo>
                <a:lnTo>
                  <a:pt x="1572" y="2023"/>
                </a:lnTo>
                <a:lnTo>
                  <a:pt x="1573" y="2022"/>
                </a:lnTo>
                <a:lnTo>
                  <a:pt x="1573" y="2021"/>
                </a:lnTo>
                <a:lnTo>
                  <a:pt x="1574" y="2021"/>
                </a:lnTo>
                <a:lnTo>
                  <a:pt x="1574" y="2020"/>
                </a:lnTo>
                <a:lnTo>
                  <a:pt x="1574" y="2021"/>
                </a:lnTo>
                <a:lnTo>
                  <a:pt x="1575" y="2021"/>
                </a:lnTo>
                <a:lnTo>
                  <a:pt x="1575" y="2022"/>
                </a:lnTo>
                <a:lnTo>
                  <a:pt x="1575" y="2023"/>
                </a:lnTo>
                <a:lnTo>
                  <a:pt x="1575" y="2024"/>
                </a:lnTo>
                <a:lnTo>
                  <a:pt x="1574" y="2025"/>
                </a:lnTo>
                <a:lnTo>
                  <a:pt x="1573" y="2027"/>
                </a:lnTo>
                <a:lnTo>
                  <a:pt x="1572" y="2027"/>
                </a:lnTo>
                <a:lnTo>
                  <a:pt x="1572" y="2028"/>
                </a:lnTo>
                <a:close/>
                <a:moveTo>
                  <a:pt x="1583" y="2020"/>
                </a:moveTo>
                <a:lnTo>
                  <a:pt x="1583" y="2021"/>
                </a:lnTo>
                <a:lnTo>
                  <a:pt x="1582" y="2021"/>
                </a:lnTo>
                <a:lnTo>
                  <a:pt x="1582" y="2022"/>
                </a:lnTo>
                <a:lnTo>
                  <a:pt x="1581" y="2022"/>
                </a:lnTo>
                <a:lnTo>
                  <a:pt x="1580" y="2022"/>
                </a:lnTo>
                <a:lnTo>
                  <a:pt x="1577" y="2023"/>
                </a:lnTo>
                <a:lnTo>
                  <a:pt x="1577" y="2022"/>
                </a:lnTo>
                <a:lnTo>
                  <a:pt x="1577" y="2021"/>
                </a:lnTo>
                <a:lnTo>
                  <a:pt x="1578" y="2021"/>
                </a:lnTo>
                <a:lnTo>
                  <a:pt x="1580" y="2020"/>
                </a:lnTo>
                <a:lnTo>
                  <a:pt x="1581" y="2020"/>
                </a:lnTo>
                <a:lnTo>
                  <a:pt x="1582" y="2020"/>
                </a:lnTo>
                <a:lnTo>
                  <a:pt x="1583" y="2020"/>
                </a:lnTo>
                <a:close/>
                <a:moveTo>
                  <a:pt x="1567" y="2019"/>
                </a:moveTo>
                <a:lnTo>
                  <a:pt x="1567" y="2017"/>
                </a:lnTo>
                <a:lnTo>
                  <a:pt x="1568" y="2016"/>
                </a:lnTo>
                <a:lnTo>
                  <a:pt x="1568" y="2017"/>
                </a:lnTo>
                <a:lnTo>
                  <a:pt x="1567" y="2017"/>
                </a:lnTo>
                <a:lnTo>
                  <a:pt x="1567" y="2019"/>
                </a:lnTo>
                <a:close/>
                <a:moveTo>
                  <a:pt x="1060" y="1932"/>
                </a:moveTo>
                <a:lnTo>
                  <a:pt x="1058" y="1930"/>
                </a:lnTo>
                <a:lnTo>
                  <a:pt x="1057" y="1929"/>
                </a:lnTo>
                <a:lnTo>
                  <a:pt x="1055" y="1928"/>
                </a:lnTo>
                <a:lnTo>
                  <a:pt x="1055" y="1927"/>
                </a:lnTo>
                <a:lnTo>
                  <a:pt x="1055" y="1924"/>
                </a:lnTo>
                <a:lnTo>
                  <a:pt x="1058" y="1920"/>
                </a:lnTo>
                <a:lnTo>
                  <a:pt x="1059" y="1919"/>
                </a:lnTo>
                <a:lnTo>
                  <a:pt x="1060" y="1920"/>
                </a:lnTo>
                <a:lnTo>
                  <a:pt x="1060" y="1921"/>
                </a:lnTo>
                <a:lnTo>
                  <a:pt x="1063" y="1926"/>
                </a:lnTo>
                <a:lnTo>
                  <a:pt x="1060" y="1929"/>
                </a:lnTo>
                <a:lnTo>
                  <a:pt x="1060" y="1932"/>
                </a:lnTo>
                <a:close/>
                <a:moveTo>
                  <a:pt x="1578" y="2015"/>
                </a:moveTo>
                <a:lnTo>
                  <a:pt x="1580" y="2015"/>
                </a:lnTo>
                <a:lnTo>
                  <a:pt x="1580" y="2016"/>
                </a:lnTo>
                <a:lnTo>
                  <a:pt x="1578" y="2016"/>
                </a:lnTo>
                <a:lnTo>
                  <a:pt x="1578" y="2017"/>
                </a:lnTo>
                <a:lnTo>
                  <a:pt x="1577" y="2019"/>
                </a:lnTo>
                <a:lnTo>
                  <a:pt x="1577" y="2020"/>
                </a:lnTo>
                <a:lnTo>
                  <a:pt x="1576" y="2020"/>
                </a:lnTo>
                <a:lnTo>
                  <a:pt x="1576" y="2019"/>
                </a:lnTo>
                <a:lnTo>
                  <a:pt x="1575" y="2019"/>
                </a:lnTo>
                <a:lnTo>
                  <a:pt x="1574" y="2019"/>
                </a:lnTo>
                <a:lnTo>
                  <a:pt x="1574" y="2017"/>
                </a:lnTo>
                <a:lnTo>
                  <a:pt x="1574" y="2016"/>
                </a:lnTo>
                <a:lnTo>
                  <a:pt x="1575" y="2016"/>
                </a:lnTo>
                <a:lnTo>
                  <a:pt x="1575" y="2015"/>
                </a:lnTo>
                <a:lnTo>
                  <a:pt x="1575" y="2014"/>
                </a:lnTo>
                <a:lnTo>
                  <a:pt x="1576" y="2014"/>
                </a:lnTo>
                <a:lnTo>
                  <a:pt x="1577" y="2014"/>
                </a:lnTo>
                <a:lnTo>
                  <a:pt x="1578" y="2015"/>
                </a:lnTo>
                <a:close/>
                <a:moveTo>
                  <a:pt x="1620" y="2037"/>
                </a:moveTo>
                <a:lnTo>
                  <a:pt x="1620" y="2038"/>
                </a:lnTo>
                <a:lnTo>
                  <a:pt x="1620" y="2039"/>
                </a:lnTo>
                <a:lnTo>
                  <a:pt x="1620" y="2040"/>
                </a:lnTo>
                <a:lnTo>
                  <a:pt x="1620" y="2041"/>
                </a:lnTo>
                <a:lnTo>
                  <a:pt x="1620" y="2042"/>
                </a:lnTo>
                <a:lnTo>
                  <a:pt x="1619" y="2042"/>
                </a:lnTo>
                <a:lnTo>
                  <a:pt x="1619" y="2044"/>
                </a:lnTo>
                <a:lnTo>
                  <a:pt x="1620" y="2044"/>
                </a:lnTo>
                <a:lnTo>
                  <a:pt x="1620" y="2045"/>
                </a:lnTo>
                <a:lnTo>
                  <a:pt x="1620" y="2046"/>
                </a:lnTo>
                <a:lnTo>
                  <a:pt x="1620" y="2047"/>
                </a:lnTo>
                <a:lnTo>
                  <a:pt x="1619" y="2047"/>
                </a:lnTo>
                <a:lnTo>
                  <a:pt x="1618" y="2047"/>
                </a:lnTo>
                <a:lnTo>
                  <a:pt x="1617" y="2047"/>
                </a:lnTo>
                <a:lnTo>
                  <a:pt x="1616" y="2047"/>
                </a:lnTo>
                <a:lnTo>
                  <a:pt x="1615" y="2047"/>
                </a:lnTo>
                <a:lnTo>
                  <a:pt x="1615" y="2046"/>
                </a:lnTo>
                <a:lnTo>
                  <a:pt x="1614" y="2046"/>
                </a:lnTo>
                <a:lnTo>
                  <a:pt x="1612" y="2046"/>
                </a:lnTo>
                <a:lnTo>
                  <a:pt x="1612" y="2045"/>
                </a:lnTo>
                <a:lnTo>
                  <a:pt x="1611" y="2045"/>
                </a:lnTo>
                <a:lnTo>
                  <a:pt x="1611" y="2044"/>
                </a:lnTo>
                <a:lnTo>
                  <a:pt x="1610" y="2045"/>
                </a:lnTo>
                <a:lnTo>
                  <a:pt x="1609" y="2045"/>
                </a:lnTo>
                <a:lnTo>
                  <a:pt x="1608" y="2045"/>
                </a:lnTo>
                <a:lnTo>
                  <a:pt x="1607" y="2044"/>
                </a:lnTo>
                <a:lnTo>
                  <a:pt x="1607" y="2045"/>
                </a:lnTo>
                <a:lnTo>
                  <a:pt x="1607" y="2044"/>
                </a:lnTo>
                <a:lnTo>
                  <a:pt x="1606" y="2045"/>
                </a:lnTo>
                <a:lnTo>
                  <a:pt x="1604" y="2045"/>
                </a:lnTo>
                <a:lnTo>
                  <a:pt x="1604" y="2044"/>
                </a:lnTo>
                <a:lnTo>
                  <a:pt x="1604" y="2045"/>
                </a:lnTo>
                <a:lnTo>
                  <a:pt x="1603" y="2045"/>
                </a:lnTo>
                <a:lnTo>
                  <a:pt x="1603" y="2044"/>
                </a:lnTo>
                <a:lnTo>
                  <a:pt x="1604" y="2044"/>
                </a:lnTo>
                <a:lnTo>
                  <a:pt x="1603" y="2044"/>
                </a:lnTo>
                <a:lnTo>
                  <a:pt x="1602" y="2044"/>
                </a:lnTo>
                <a:lnTo>
                  <a:pt x="1602" y="2042"/>
                </a:lnTo>
                <a:lnTo>
                  <a:pt x="1601" y="2042"/>
                </a:lnTo>
                <a:lnTo>
                  <a:pt x="1601" y="2044"/>
                </a:lnTo>
                <a:lnTo>
                  <a:pt x="1602" y="2044"/>
                </a:lnTo>
                <a:lnTo>
                  <a:pt x="1601" y="2044"/>
                </a:lnTo>
                <a:lnTo>
                  <a:pt x="1600" y="2044"/>
                </a:lnTo>
                <a:lnTo>
                  <a:pt x="1600" y="2042"/>
                </a:lnTo>
                <a:lnTo>
                  <a:pt x="1600" y="2044"/>
                </a:lnTo>
                <a:lnTo>
                  <a:pt x="1599" y="2044"/>
                </a:lnTo>
                <a:lnTo>
                  <a:pt x="1598" y="2045"/>
                </a:lnTo>
                <a:lnTo>
                  <a:pt x="1597" y="2045"/>
                </a:lnTo>
                <a:lnTo>
                  <a:pt x="1595" y="2045"/>
                </a:lnTo>
                <a:lnTo>
                  <a:pt x="1594" y="2045"/>
                </a:lnTo>
                <a:lnTo>
                  <a:pt x="1593" y="2045"/>
                </a:lnTo>
                <a:lnTo>
                  <a:pt x="1592" y="2045"/>
                </a:lnTo>
                <a:lnTo>
                  <a:pt x="1591" y="2045"/>
                </a:lnTo>
                <a:lnTo>
                  <a:pt x="1590" y="2045"/>
                </a:lnTo>
                <a:lnTo>
                  <a:pt x="1589" y="2045"/>
                </a:lnTo>
                <a:lnTo>
                  <a:pt x="1589" y="2046"/>
                </a:lnTo>
                <a:lnTo>
                  <a:pt x="1587" y="2046"/>
                </a:lnTo>
                <a:lnTo>
                  <a:pt x="1587" y="2047"/>
                </a:lnTo>
                <a:lnTo>
                  <a:pt x="1586" y="2048"/>
                </a:lnTo>
                <a:lnTo>
                  <a:pt x="1585" y="2048"/>
                </a:lnTo>
                <a:lnTo>
                  <a:pt x="1584" y="2048"/>
                </a:lnTo>
                <a:lnTo>
                  <a:pt x="1583" y="2048"/>
                </a:lnTo>
                <a:lnTo>
                  <a:pt x="1582" y="2048"/>
                </a:lnTo>
                <a:lnTo>
                  <a:pt x="1581" y="2048"/>
                </a:lnTo>
                <a:lnTo>
                  <a:pt x="1581" y="2047"/>
                </a:lnTo>
                <a:lnTo>
                  <a:pt x="1580" y="2046"/>
                </a:lnTo>
                <a:lnTo>
                  <a:pt x="1581" y="2046"/>
                </a:lnTo>
                <a:lnTo>
                  <a:pt x="1582" y="2046"/>
                </a:lnTo>
                <a:lnTo>
                  <a:pt x="1583" y="2046"/>
                </a:lnTo>
                <a:lnTo>
                  <a:pt x="1584" y="2046"/>
                </a:lnTo>
                <a:lnTo>
                  <a:pt x="1585" y="2046"/>
                </a:lnTo>
                <a:lnTo>
                  <a:pt x="1585" y="2045"/>
                </a:lnTo>
                <a:lnTo>
                  <a:pt x="1586" y="2045"/>
                </a:lnTo>
                <a:lnTo>
                  <a:pt x="1587" y="2045"/>
                </a:lnTo>
                <a:lnTo>
                  <a:pt x="1587" y="2044"/>
                </a:lnTo>
                <a:lnTo>
                  <a:pt x="1589" y="2044"/>
                </a:lnTo>
                <a:lnTo>
                  <a:pt x="1589" y="2042"/>
                </a:lnTo>
                <a:lnTo>
                  <a:pt x="1590" y="2041"/>
                </a:lnTo>
                <a:lnTo>
                  <a:pt x="1591" y="2040"/>
                </a:lnTo>
                <a:lnTo>
                  <a:pt x="1591" y="2039"/>
                </a:lnTo>
                <a:lnTo>
                  <a:pt x="1592" y="2039"/>
                </a:lnTo>
                <a:lnTo>
                  <a:pt x="1592" y="2038"/>
                </a:lnTo>
                <a:lnTo>
                  <a:pt x="1592" y="2037"/>
                </a:lnTo>
                <a:lnTo>
                  <a:pt x="1592" y="2036"/>
                </a:lnTo>
                <a:lnTo>
                  <a:pt x="1592" y="2035"/>
                </a:lnTo>
                <a:lnTo>
                  <a:pt x="1592" y="2033"/>
                </a:lnTo>
                <a:lnTo>
                  <a:pt x="1593" y="2033"/>
                </a:lnTo>
                <a:lnTo>
                  <a:pt x="1593" y="2032"/>
                </a:lnTo>
                <a:lnTo>
                  <a:pt x="1592" y="2032"/>
                </a:lnTo>
                <a:lnTo>
                  <a:pt x="1592" y="2033"/>
                </a:lnTo>
                <a:lnTo>
                  <a:pt x="1591" y="2035"/>
                </a:lnTo>
                <a:lnTo>
                  <a:pt x="1591" y="2036"/>
                </a:lnTo>
                <a:lnTo>
                  <a:pt x="1591" y="2037"/>
                </a:lnTo>
                <a:lnTo>
                  <a:pt x="1590" y="2037"/>
                </a:lnTo>
                <a:lnTo>
                  <a:pt x="1590" y="2038"/>
                </a:lnTo>
                <a:lnTo>
                  <a:pt x="1590" y="2039"/>
                </a:lnTo>
                <a:lnTo>
                  <a:pt x="1590" y="2040"/>
                </a:lnTo>
                <a:lnTo>
                  <a:pt x="1589" y="2040"/>
                </a:lnTo>
                <a:lnTo>
                  <a:pt x="1589" y="2041"/>
                </a:lnTo>
                <a:lnTo>
                  <a:pt x="1587" y="2041"/>
                </a:lnTo>
                <a:lnTo>
                  <a:pt x="1587" y="2042"/>
                </a:lnTo>
                <a:lnTo>
                  <a:pt x="1586" y="2042"/>
                </a:lnTo>
                <a:lnTo>
                  <a:pt x="1586" y="2044"/>
                </a:lnTo>
                <a:lnTo>
                  <a:pt x="1585" y="2044"/>
                </a:lnTo>
                <a:lnTo>
                  <a:pt x="1584" y="2044"/>
                </a:lnTo>
                <a:lnTo>
                  <a:pt x="1584" y="2045"/>
                </a:lnTo>
                <a:lnTo>
                  <a:pt x="1583" y="2045"/>
                </a:lnTo>
                <a:lnTo>
                  <a:pt x="1583" y="2044"/>
                </a:lnTo>
                <a:lnTo>
                  <a:pt x="1582" y="2044"/>
                </a:lnTo>
                <a:lnTo>
                  <a:pt x="1581" y="2044"/>
                </a:lnTo>
                <a:lnTo>
                  <a:pt x="1580" y="2044"/>
                </a:lnTo>
                <a:lnTo>
                  <a:pt x="1578" y="2044"/>
                </a:lnTo>
                <a:lnTo>
                  <a:pt x="1577" y="2044"/>
                </a:lnTo>
                <a:lnTo>
                  <a:pt x="1576" y="2042"/>
                </a:lnTo>
                <a:lnTo>
                  <a:pt x="1575" y="2042"/>
                </a:lnTo>
                <a:lnTo>
                  <a:pt x="1575" y="2044"/>
                </a:lnTo>
                <a:lnTo>
                  <a:pt x="1574" y="2044"/>
                </a:lnTo>
                <a:lnTo>
                  <a:pt x="1575" y="2044"/>
                </a:lnTo>
                <a:lnTo>
                  <a:pt x="1575" y="2045"/>
                </a:lnTo>
                <a:lnTo>
                  <a:pt x="1575" y="2046"/>
                </a:lnTo>
                <a:lnTo>
                  <a:pt x="1576" y="2046"/>
                </a:lnTo>
                <a:lnTo>
                  <a:pt x="1575" y="2046"/>
                </a:lnTo>
                <a:lnTo>
                  <a:pt x="1575" y="2047"/>
                </a:lnTo>
                <a:lnTo>
                  <a:pt x="1574" y="2048"/>
                </a:lnTo>
                <a:lnTo>
                  <a:pt x="1574" y="2049"/>
                </a:lnTo>
                <a:lnTo>
                  <a:pt x="1573" y="2049"/>
                </a:lnTo>
                <a:lnTo>
                  <a:pt x="1573" y="2050"/>
                </a:lnTo>
                <a:lnTo>
                  <a:pt x="1572" y="2050"/>
                </a:lnTo>
                <a:lnTo>
                  <a:pt x="1571" y="2050"/>
                </a:lnTo>
                <a:lnTo>
                  <a:pt x="1569" y="2050"/>
                </a:lnTo>
                <a:lnTo>
                  <a:pt x="1568" y="2050"/>
                </a:lnTo>
                <a:lnTo>
                  <a:pt x="1567" y="2050"/>
                </a:lnTo>
                <a:lnTo>
                  <a:pt x="1566" y="2050"/>
                </a:lnTo>
                <a:lnTo>
                  <a:pt x="1565" y="2050"/>
                </a:lnTo>
                <a:lnTo>
                  <a:pt x="1564" y="2049"/>
                </a:lnTo>
                <a:lnTo>
                  <a:pt x="1563" y="2049"/>
                </a:lnTo>
                <a:lnTo>
                  <a:pt x="1561" y="2048"/>
                </a:lnTo>
                <a:lnTo>
                  <a:pt x="1560" y="2048"/>
                </a:lnTo>
                <a:lnTo>
                  <a:pt x="1560" y="2047"/>
                </a:lnTo>
                <a:lnTo>
                  <a:pt x="1559" y="2047"/>
                </a:lnTo>
                <a:lnTo>
                  <a:pt x="1559" y="2046"/>
                </a:lnTo>
                <a:lnTo>
                  <a:pt x="1558" y="2046"/>
                </a:lnTo>
                <a:lnTo>
                  <a:pt x="1558" y="2045"/>
                </a:lnTo>
                <a:lnTo>
                  <a:pt x="1557" y="2045"/>
                </a:lnTo>
                <a:lnTo>
                  <a:pt x="1556" y="2044"/>
                </a:lnTo>
                <a:lnTo>
                  <a:pt x="1555" y="2042"/>
                </a:lnTo>
                <a:lnTo>
                  <a:pt x="1554" y="2042"/>
                </a:lnTo>
                <a:lnTo>
                  <a:pt x="1554" y="2041"/>
                </a:lnTo>
                <a:lnTo>
                  <a:pt x="1554" y="2040"/>
                </a:lnTo>
                <a:lnTo>
                  <a:pt x="1552" y="2040"/>
                </a:lnTo>
                <a:lnTo>
                  <a:pt x="1552" y="2039"/>
                </a:lnTo>
                <a:lnTo>
                  <a:pt x="1552" y="2038"/>
                </a:lnTo>
                <a:lnTo>
                  <a:pt x="1552" y="2037"/>
                </a:lnTo>
                <a:lnTo>
                  <a:pt x="1552" y="2036"/>
                </a:lnTo>
                <a:lnTo>
                  <a:pt x="1554" y="2036"/>
                </a:lnTo>
                <a:lnTo>
                  <a:pt x="1555" y="2036"/>
                </a:lnTo>
                <a:lnTo>
                  <a:pt x="1556" y="2036"/>
                </a:lnTo>
                <a:lnTo>
                  <a:pt x="1557" y="2036"/>
                </a:lnTo>
                <a:lnTo>
                  <a:pt x="1558" y="2035"/>
                </a:lnTo>
                <a:lnTo>
                  <a:pt x="1558" y="2036"/>
                </a:lnTo>
                <a:lnTo>
                  <a:pt x="1559" y="2035"/>
                </a:lnTo>
                <a:lnTo>
                  <a:pt x="1560" y="2035"/>
                </a:lnTo>
                <a:lnTo>
                  <a:pt x="1561" y="2035"/>
                </a:lnTo>
                <a:lnTo>
                  <a:pt x="1563" y="2035"/>
                </a:lnTo>
                <a:lnTo>
                  <a:pt x="1564" y="2035"/>
                </a:lnTo>
                <a:lnTo>
                  <a:pt x="1565" y="2035"/>
                </a:lnTo>
                <a:lnTo>
                  <a:pt x="1566" y="2035"/>
                </a:lnTo>
                <a:lnTo>
                  <a:pt x="1567" y="2033"/>
                </a:lnTo>
                <a:lnTo>
                  <a:pt x="1568" y="2033"/>
                </a:lnTo>
                <a:lnTo>
                  <a:pt x="1569" y="2033"/>
                </a:lnTo>
                <a:lnTo>
                  <a:pt x="1571" y="2032"/>
                </a:lnTo>
                <a:lnTo>
                  <a:pt x="1572" y="2032"/>
                </a:lnTo>
                <a:lnTo>
                  <a:pt x="1573" y="2032"/>
                </a:lnTo>
                <a:lnTo>
                  <a:pt x="1575" y="2031"/>
                </a:lnTo>
                <a:lnTo>
                  <a:pt x="1576" y="2031"/>
                </a:lnTo>
                <a:lnTo>
                  <a:pt x="1576" y="2030"/>
                </a:lnTo>
                <a:lnTo>
                  <a:pt x="1577" y="2030"/>
                </a:lnTo>
                <a:lnTo>
                  <a:pt x="1578" y="2029"/>
                </a:lnTo>
                <a:lnTo>
                  <a:pt x="1580" y="2029"/>
                </a:lnTo>
                <a:lnTo>
                  <a:pt x="1581" y="2028"/>
                </a:lnTo>
                <a:lnTo>
                  <a:pt x="1582" y="2027"/>
                </a:lnTo>
                <a:lnTo>
                  <a:pt x="1583" y="2027"/>
                </a:lnTo>
                <a:lnTo>
                  <a:pt x="1584" y="2027"/>
                </a:lnTo>
                <a:lnTo>
                  <a:pt x="1584" y="2025"/>
                </a:lnTo>
                <a:lnTo>
                  <a:pt x="1585" y="2025"/>
                </a:lnTo>
                <a:lnTo>
                  <a:pt x="1586" y="2024"/>
                </a:lnTo>
                <a:lnTo>
                  <a:pt x="1587" y="2024"/>
                </a:lnTo>
                <a:lnTo>
                  <a:pt x="1589" y="2023"/>
                </a:lnTo>
                <a:lnTo>
                  <a:pt x="1590" y="2023"/>
                </a:lnTo>
                <a:lnTo>
                  <a:pt x="1591" y="2022"/>
                </a:lnTo>
                <a:lnTo>
                  <a:pt x="1592" y="2022"/>
                </a:lnTo>
                <a:lnTo>
                  <a:pt x="1593" y="2022"/>
                </a:lnTo>
                <a:lnTo>
                  <a:pt x="1593" y="2021"/>
                </a:lnTo>
                <a:lnTo>
                  <a:pt x="1594" y="2021"/>
                </a:lnTo>
                <a:lnTo>
                  <a:pt x="1595" y="2020"/>
                </a:lnTo>
                <a:lnTo>
                  <a:pt x="1597" y="2020"/>
                </a:lnTo>
                <a:lnTo>
                  <a:pt x="1598" y="2020"/>
                </a:lnTo>
                <a:lnTo>
                  <a:pt x="1598" y="2019"/>
                </a:lnTo>
                <a:lnTo>
                  <a:pt x="1599" y="2019"/>
                </a:lnTo>
                <a:lnTo>
                  <a:pt x="1600" y="2019"/>
                </a:lnTo>
                <a:lnTo>
                  <a:pt x="1601" y="2019"/>
                </a:lnTo>
                <a:lnTo>
                  <a:pt x="1602" y="2019"/>
                </a:lnTo>
                <a:lnTo>
                  <a:pt x="1603" y="2019"/>
                </a:lnTo>
                <a:lnTo>
                  <a:pt x="1604" y="2019"/>
                </a:lnTo>
                <a:lnTo>
                  <a:pt x="1606" y="2020"/>
                </a:lnTo>
                <a:lnTo>
                  <a:pt x="1607" y="2020"/>
                </a:lnTo>
                <a:lnTo>
                  <a:pt x="1608" y="2020"/>
                </a:lnTo>
                <a:lnTo>
                  <a:pt x="1608" y="2021"/>
                </a:lnTo>
                <a:lnTo>
                  <a:pt x="1609" y="2021"/>
                </a:lnTo>
                <a:lnTo>
                  <a:pt x="1609" y="2022"/>
                </a:lnTo>
                <a:lnTo>
                  <a:pt x="1610" y="2022"/>
                </a:lnTo>
                <a:lnTo>
                  <a:pt x="1610" y="2023"/>
                </a:lnTo>
                <a:lnTo>
                  <a:pt x="1611" y="2024"/>
                </a:lnTo>
                <a:lnTo>
                  <a:pt x="1612" y="2024"/>
                </a:lnTo>
                <a:lnTo>
                  <a:pt x="1612" y="2025"/>
                </a:lnTo>
                <a:lnTo>
                  <a:pt x="1614" y="2025"/>
                </a:lnTo>
                <a:lnTo>
                  <a:pt x="1615" y="2025"/>
                </a:lnTo>
                <a:lnTo>
                  <a:pt x="1615" y="2027"/>
                </a:lnTo>
                <a:lnTo>
                  <a:pt x="1616" y="2028"/>
                </a:lnTo>
                <a:lnTo>
                  <a:pt x="1617" y="2029"/>
                </a:lnTo>
                <a:lnTo>
                  <a:pt x="1618" y="2030"/>
                </a:lnTo>
                <a:lnTo>
                  <a:pt x="1618" y="2031"/>
                </a:lnTo>
                <a:lnTo>
                  <a:pt x="1619" y="2032"/>
                </a:lnTo>
                <a:lnTo>
                  <a:pt x="1620" y="2033"/>
                </a:lnTo>
                <a:lnTo>
                  <a:pt x="1620" y="2035"/>
                </a:lnTo>
                <a:lnTo>
                  <a:pt x="1620" y="2036"/>
                </a:lnTo>
                <a:lnTo>
                  <a:pt x="1620" y="2037"/>
                </a:lnTo>
                <a:close/>
                <a:moveTo>
                  <a:pt x="1068" y="1924"/>
                </a:moveTo>
                <a:lnTo>
                  <a:pt x="1067" y="1924"/>
                </a:lnTo>
                <a:lnTo>
                  <a:pt x="1060" y="1919"/>
                </a:lnTo>
                <a:lnTo>
                  <a:pt x="1060" y="1916"/>
                </a:lnTo>
                <a:lnTo>
                  <a:pt x="1064" y="1918"/>
                </a:lnTo>
                <a:lnTo>
                  <a:pt x="1067" y="1922"/>
                </a:lnTo>
                <a:lnTo>
                  <a:pt x="1068" y="1924"/>
                </a:lnTo>
                <a:close/>
                <a:moveTo>
                  <a:pt x="1583" y="2008"/>
                </a:moveTo>
                <a:lnTo>
                  <a:pt x="1583" y="2010"/>
                </a:lnTo>
                <a:lnTo>
                  <a:pt x="1583" y="2008"/>
                </a:lnTo>
                <a:lnTo>
                  <a:pt x="1582" y="2008"/>
                </a:lnTo>
                <a:lnTo>
                  <a:pt x="1582" y="2010"/>
                </a:lnTo>
                <a:lnTo>
                  <a:pt x="1583" y="2010"/>
                </a:lnTo>
                <a:lnTo>
                  <a:pt x="1583" y="2011"/>
                </a:lnTo>
                <a:lnTo>
                  <a:pt x="1582" y="2011"/>
                </a:lnTo>
                <a:lnTo>
                  <a:pt x="1582" y="2012"/>
                </a:lnTo>
                <a:lnTo>
                  <a:pt x="1581" y="2012"/>
                </a:lnTo>
                <a:lnTo>
                  <a:pt x="1581" y="2011"/>
                </a:lnTo>
                <a:lnTo>
                  <a:pt x="1582" y="2011"/>
                </a:lnTo>
                <a:lnTo>
                  <a:pt x="1581" y="2011"/>
                </a:lnTo>
                <a:lnTo>
                  <a:pt x="1581" y="2012"/>
                </a:lnTo>
                <a:lnTo>
                  <a:pt x="1580" y="2012"/>
                </a:lnTo>
                <a:lnTo>
                  <a:pt x="1580" y="2011"/>
                </a:lnTo>
                <a:lnTo>
                  <a:pt x="1578" y="2011"/>
                </a:lnTo>
                <a:lnTo>
                  <a:pt x="1578" y="2012"/>
                </a:lnTo>
                <a:lnTo>
                  <a:pt x="1580" y="2012"/>
                </a:lnTo>
                <a:lnTo>
                  <a:pt x="1580" y="2013"/>
                </a:lnTo>
                <a:lnTo>
                  <a:pt x="1581" y="2013"/>
                </a:lnTo>
                <a:lnTo>
                  <a:pt x="1580" y="2014"/>
                </a:lnTo>
                <a:lnTo>
                  <a:pt x="1580" y="2013"/>
                </a:lnTo>
                <a:lnTo>
                  <a:pt x="1578" y="2013"/>
                </a:lnTo>
                <a:lnTo>
                  <a:pt x="1577" y="2013"/>
                </a:lnTo>
                <a:lnTo>
                  <a:pt x="1576" y="2013"/>
                </a:lnTo>
                <a:lnTo>
                  <a:pt x="1576" y="2012"/>
                </a:lnTo>
                <a:lnTo>
                  <a:pt x="1577" y="2012"/>
                </a:lnTo>
                <a:lnTo>
                  <a:pt x="1578" y="2011"/>
                </a:lnTo>
                <a:lnTo>
                  <a:pt x="1578" y="2010"/>
                </a:lnTo>
                <a:lnTo>
                  <a:pt x="1580" y="2010"/>
                </a:lnTo>
                <a:lnTo>
                  <a:pt x="1580" y="2008"/>
                </a:lnTo>
                <a:lnTo>
                  <a:pt x="1581" y="2008"/>
                </a:lnTo>
                <a:lnTo>
                  <a:pt x="1582" y="2007"/>
                </a:lnTo>
                <a:lnTo>
                  <a:pt x="1583" y="2007"/>
                </a:lnTo>
                <a:lnTo>
                  <a:pt x="1583" y="2008"/>
                </a:lnTo>
                <a:close/>
                <a:moveTo>
                  <a:pt x="2438" y="2173"/>
                </a:moveTo>
                <a:lnTo>
                  <a:pt x="2436" y="2175"/>
                </a:lnTo>
                <a:lnTo>
                  <a:pt x="2435" y="2173"/>
                </a:lnTo>
                <a:lnTo>
                  <a:pt x="2434" y="2173"/>
                </a:lnTo>
                <a:lnTo>
                  <a:pt x="2431" y="2175"/>
                </a:lnTo>
                <a:lnTo>
                  <a:pt x="2429" y="2179"/>
                </a:lnTo>
                <a:lnTo>
                  <a:pt x="2429" y="2174"/>
                </a:lnTo>
                <a:lnTo>
                  <a:pt x="2429" y="2170"/>
                </a:lnTo>
                <a:lnTo>
                  <a:pt x="2436" y="2169"/>
                </a:lnTo>
                <a:lnTo>
                  <a:pt x="2438" y="2171"/>
                </a:lnTo>
                <a:lnTo>
                  <a:pt x="2438" y="2173"/>
                </a:lnTo>
                <a:close/>
                <a:moveTo>
                  <a:pt x="1600" y="2010"/>
                </a:moveTo>
                <a:lnTo>
                  <a:pt x="1601" y="2010"/>
                </a:lnTo>
                <a:lnTo>
                  <a:pt x="1601" y="2011"/>
                </a:lnTo>
                <a:lnTo>
                  <a:pt x="1602" y="2011"/>
                </a:lnTo>
                <a:lnTo>
                  <a:pt x="1602" y="2012"/>
                </a:lnTo>
                <a:lnTo>
                  <a:pt x="1601" y="2012"/>
                </a:lnTo>
                <a:lnTo>
                  <a:pt x="1601" y="2013"/>
                </a:lnTo>
                <a:lnTo>
                  <a:pt x="1600" y="2013"/>
                </a:lnTo>
                <a:lnTo>
                  <a:pt x="1599" y="2013"/>
                </a:lnTo>
                <a:lnTo>
                  <a:pt x="1599" y="2014"/>
                </a:lnTo>
                <a:lnTo>
                  <a:pt x="1598" y="2013"/>
                </a:lnTo>
                <a:lnTo>
                  <a:pt x="1598" y="2014"/>
                </a:lnTo>
                <a:lnTo>
                  <a:pt x="1597" y="2014"/>
                </a:lnTo>
                <a:lnTo>
                  <a:pt x="1595" y="2014"/>
                </a:lnTo>
                <a:lnTo>
                  <a:pt x="1595" y="2015"/>
                </a:lnTo>
                <a:lnTo>
                  <a:pt x="1594" y="2015"/>
                </a:lnTo>
                <a:lnTo>
                  <a:pt x="1593" y="2015"/>
                </a:lnTo>
                <a:lnTo>
                  <a:pt x="1592" y="2015"/>
                </a:lnTo>
                <a:lnTo>
                  <a:pt x="1592" y="2016"/>
                </a:lnTo>
                <a:lnTo>
                  <a:pt x="1591" y="2016"/>
                </a:lnTo>
                <a:lnTo>
                  <a:pt x="1590" y="2016"/>
                </a:lnTo>
                <a:lnTo>
                  <a:pt x="1590" y="2015"/>
                </a:lnTo>
                <a:lnTo>
                  <a:pt x="1591" y="2015"/>
                </a:lnTo>
                <a:lnTo>
                  <a:pt x="1591" y="2014"/>
                </a:lnTo>
                <a:lnTo>
                  <a:pt x="1591" y="2013"/>
                </a:lnTo>
                <a:lnTo>
                  <a:pt x="1591" y="2012"/>
                </a:lnTo>
                <a:lnTo>
                  <a:pt x="1591" y="2011"/>
                </a:lnTo>
                <a:lnTo>
                  <a:pt x="1592" y="2011"/>
                </a:lnTo>
                <a:lnTo>
                  <a:pt x="1593" y="2011"/>
                </a:lnTo>
                <a:lnTo>
                  <a:pt x="1593" y="2010"/>
                </a:lnTo>
                <a:lnTo>
                  <a:pt x="1594" y="2010"/>
                </a:lnTo>
                <a:lnTo>
                  <a:pt x="1595" y="2010"/>
                </a:lnTo>
                <a:lnTo>
                  <a:pt x="1597" y="2010"/>
                </a:lnTo>
                <a:lnTo>
                  <a:pt x="1598" y="2010"/>
                </a:lnTo>
                <a:lnTo>
                  <a:pt x="1599" y="2010"/>
                </a:lnTo>
                <a:lnTo>
                  <a:pt x="1600" y="2010"/>
                </a:lnTo>
                <a:close/>
                <a:moveTo>
                  <a:pt x="1576" y="2006"/>
                </a:moveTo>
                <a:lnTo>
                  <a:pt x="1577" y="2006"/>
                </a:lnTo>
                <a:lnTo>
                  <a:pt x="1578" y="2005"/>
                </a:lnTo>
                <a:lnTo>
                  <a:pt x="1580" y="2005"/>
                </a:lnTo>
                <a:lnTo>
                  <a:pt x="1580" y="2006"/>
                </a:lnTo>
                <a:lnTo>
                  <a:pt x="1578" y="2006"/>
                </a:lnTo>
                <a:lnTo>
                  <a:pt x="1577" y="2006"/>
                </a:lnTo>
                <a:lnTo>
                  <a:pt x="1576" y="2006"/>
                </a:lnTo>
                <a:close/>
                <a:moveTo>
                  <a:pt x="1583" y="2004"/>
                </a:moveTo>
                <a:lnTo>
                  <a:pt x="1583" y="2005"/>
                </a:lnTo>
                <a:lnTo>
                  <a:pt x="1584" y="2005"/>
                </a:lnTo>
                <a:lnTo>
                  <a:pt x="1585" y="2005"/>
                </a:lnTo>
                <a:lnTo>
                  <a:pt x="1585" y="2006"/>
                </a:lnTo>
                <a:lnTo>
                  <a:pt x="1586" y="2006"/>
                </a:lnTo>
                <a:lnTo>
                  <a:pt x="1585" y="2007"/>
                </a:lnTo>
                <a:lnTo>
                  <a:pt x="1584" y="2007"/>
                </a:lnTo>
                <a:lnTo>
                  <a:pt x="1584" y="2006"/>
                </a:lnTo>
                <a:lnTo>
                  <a:pt x="1583" y="2006"/>
                </a:lnTo>
                <a:lnTo>
                  <a:pt x="1582" y="2006"/>
                </a:lnTo>
                <a:lnTo>
                  <a:pt x="1581" y="2007"/>
                </a:lnTo>
                <a:lnTo>
                  <a:pt x="1580" y="2007"/>
                </a:lnTo>
                <a:lnTo>
                  <a:pt x="1580" y="2008"/>
                </a:lnTo>
                <a:lnTo>
                  <a:pt x="1578" y="2008"/>
                </a:lnTo>
                <a:lnTo>
                  <a:pt x="1578" y="2010"/>
                </a:lnTo>
                <a:lnTo>
                  <a:pt x="1577" y="2010"/>
                </a:lnTo>
                <a:lnTo>
                  <a:pt x="1577" y="2011"/>
                </a:lnTo>
                <a:lnTo>
                  <a:pt x="1576" y="2011"/>
                </a:lnTo>
                <a:lnTo>
                  <a:pt x="1576" y="2012"/>
                </a:lnTo>
                <a:lnTo>
                  <a:pt x="1575" y="2012"/>
                </a:lnTo>
                <a:lnTo>
                  <a:pt x="1574" y="2011"/>
                </a:lnTo>
                <a:lnTo>
                  <a:pt x="1574" y="2010"/>
                </a:lnTo>
                <a:lnTo>
                  <a:pt x="1574" y="2008"/>
                </a:lnTo>
                <a:lnTo>
                  <a:pt x="1575" y="2007"/>
                </a:lnTo>
                <a:lnTo>
                  <a:pt x="1575" y="2006"/>
                </a:lnTo>
                <a:lnTo>
                  <a:pt x="1576" y="2007"/>
                </a:lnTo>
                <a:lnTo>
                  <a:pt x="1577" y="2007"/>
                </a:lnTo>
                <a:lnTo>
                  <a:pt x="1577" y="2006"/>
                </a:lnTo>
                <a:lnTo>
                  <a:pt x="1578" y="2006"/>
                </a:lnTo>
                <a:lnTo>
                  <a:pt x="1580" y="2006"/>
                </a:lnTo>
                <a:lnTo>
                  <a:pt x="1581" y="2005"/>
                </a:lnTo>
                <a:lnTo>
                  <a:pt x="1582" y="2005"/>
                </a:lnTo>
                <a:lnTo>
                  <a:pt x="1582" y="2004"/>
                </a:lnTo>
                <a:lnTo>
                  <a:pt x="1583" y="2004"/>
                </a:lnTo>
                <a:close/>
                <a:moveTo>
                  <a:pt x="1593" y="2008"/>
                </a:moveTo>
                <a:lnTo>
                  <a:pt x="1593" y="2007"/>
                </a:lnTo>
                <a:lnTo>
                  <a:pt x="1594" y="2007"/>
                </a:lnTo>
                <a:lnTo>
                  <a:pt x="1595" y="2006"/>
                </a:lnTo>
                <a:lnTo>
                  <a:pt x="1597" y="2006"/>
                </a:lnTo>
                <a:lnTo>
                  <a:pt x="1595" y="2007"/>
                </a:lnTo>
                <a:lnTo>
                  <a:pt x="1594" y="2007"/>
                </a:lnTo>
                <a:lnTo>
                  <a:pt x="1594" y="2008"/>
                </a:lnTo>
                <a:lnTo>
                  <a:pt x="1593" y="2008"/>
                </a:lnTo>
                <a:close/>
                <a:moveTo>
                  <a:pt x="1616" y="2010"/>
                </a:moveTo>
                <a:lnTo>
                  <a:pt x="1617" y="2010"/>
                </a:lnTo>
                <a:lnTo>
                  <a:pt x="1618" y="2010"/>
                </a:lnTo>
                <a:lnTo>
                  <a:pt x="1618" y="2011"/>
                </a:lnTo>
                <a:lnTo>
                  <a:pt x="1618" y="2012"/>
                </a:lnTo>
                <a:lnTo>
                  <a:pt x="1617" y="2013"/>
                </a:lnTo>
                <a:lnTo>
                  <a:pt x="1617" y="2014"/>
                </a:lnTo>
                <a:lnTo>
                  <a:pt x="1616" y="2014"/>
                </a:lnTo>
                <a:lnTo>
                  <a:pt x="1616" y="2015"/>
                </a:lnTo>
                <a:lnTo>
                  <a:pt x="1616" y="2016"/>
                </a:lnTo>
                <a:lnTo>
                  <a:pt x="1615" y="2016"/>
                </a:lnTo>
                <a:lnTo>
                  <a:pt x="1615" y="2017"/>
                </a:lnTo>
                <a:lnTo>
                  <a:pt x="1614" y="2017"/>
                </a:lnTo>
                <a:lnTo>
                  <a:pt x="1612" y="2017"/>
                </a:lnTo>
                <a:lnTo>
                  <a:pt x="1611" y="2016"/>
                </a:lnTo>
                <a:lnTo>
                  <a:pt x="1610" y="2016"/>
                </a:lnTo>
                <a:lnTo>
                  <a:pt x="1609" y="2015"/>
                </a:lnTo>
                <a:lnTo>
                  <a:pt x="1608" y="2015"/>
                </a:lnTo>
                <a:lnTo>
                  <a:pt x="1608" y="2014"/>
                </a:lnTo>
                <a:lnTo>
                  <a:pt x="1607" y="2014"/>
                </a:lnTo>
                <a:lnTo>
                  <a:pt x="1606" y="2014"/>
                </a:lnTo>
                <a:lnTo>
                  <a:pt x="1606" y="2013"/>
                </a:lnTo>
                <a:lnTo>
                  <a:pt x="1606" y="2012"/>
                </a:lnTo>
                <a:lnTo>
                  <a:pt x="1607" y="2011"/>
                </a:lnTo>
                <a:lnTo>
                  <a:pt x="1608" y="2011"/>
                </a:lnTo>
                <a:lnTo>
                  <a:pt x="1608" y="2012"/>
                </a:lnTo>
                <a:lnTo>
                  <a:pt x="1609" y="2012"/>
                </a:lnTo>
                <a:lnTo>
                  <a:pt x="1610" y="2012"/>
                </a:lnTo>
                <a:lnTo>
                  <a:pt x="1611" y="2012"/>
                </a:lnTo>
                <a:lnTo>
                  <a:pt x="1612" y="2012"/>
                </a:lnTo>
                <a:lnTo>
                  <a:pt x="1614" y="2011"/>
                </a:lnTo>
                <a:lnTo>
                  <a:pt x="1614" y="2010"/>
                </a:lnTo>
                <a:lnTo>
                  <a:pt x="1614" y="2008"/>
                </a:lnTo>
                <a:lnTo>
                  <a:pt x="1615" y="2010"/>
                </a:lnTo>
                <a:lnTo>
                  <a:pt x="1616" y="2010"/>
                </a:lnTo>
                <a:close/>
                <a:moveTo>
                  <a:pt x="1584" y="2004"/>
                </a:moveTo>
                <a:lnTo>
                  <a:pt x="1584" y="2005"/>
                </a:lnTo>
                <a:lnTo>
                  <a:pt x="1583" y="2005"/>
                </a:lnTo>
                <a:lnTo>
                  <a:pt x="1583" y="2004"/>
                </a:lnTo>
                <a:lnTo>
                  <a:pt x="1583" y="2003"/>
                </a:lnTo>
                <a:lnTo>
                  <a:pt x="1584" y="2003"/>
                </a:lnTo>
                <a:lnTo>
                  <a:pt x="1585" y="2003"/>
                </a:lnTo>
                <a:lnTo>
                  <a:pt x="1585" y="2004"/>
                </a:lnTo>
                <a:lnTo>
                  <a:pt x="1584" y="2004"/>
                </a:lnTo>
                <a:close/>
                <a:moveTo>
                  <a:pt x="1604" y="2005"/>
                </a:moveTo>
                <a:lnTo>
                  <a:pt x="1604" y="2006"/>
                </a:lnTo>
                <a:lnTo>
                  <a:pt x="1604" y="2007"/>
                </a:lnTo>
                <a:lnTo>
                  <a:pt x="1604" y="2006"/>
                </a:lnTo>
                <a:lnTo>
                  <a:pt x="1604" y="2007"/>
                </a:lnTo>
                <a:lnTo>
                  <a:pt x="1606" y="2007"/>
                </a:lnTo>
                <a:lnTo>
                  <a:pt x="1606" y="2008"/>
                </a:lnTo>
                <a:lnTo>
                  <a:pt x="1606" y="2010"/>
                </a:lnTo>
                <a:lnTo>
                  <a:pt x="1606" y="2011"/>
                </a:lnTo>
                <a:lnTo>
                  <a:pt x="1604" y="2011"/>
                </a:lnTo>
                <a:lnTo>
                  <a:pt x="1603" y="2011"/>
                </a:lnTo>
                <a:lnTo>
                  <a:pt x="1603" y="2010"/>
                </a:lnTo>
                <a:lnTo>
                  <a:pt x="1603" y="2008"/>
                </a:lnTo>
                <a:lnTo>
                  <a:pt x="1602" y="2008"/>
                </a:lnTo>
                <a:lnTo>
                  <a:pt x="1602" y="2007"/>
                </a:lnTo>
                <a:lnTo>
                  <a:pt x="1602" y="2006"/>
                </a:lnTo>
                <a:lnTo>
                  <a:pt x="1602" y="2005"/>
                </a:lnTo>
                <a:lnTo>
                  <a:pt x="1603" y="2005"/>
                </a:lnTo>
                <a:lnTo>
                  <a:pt x="1604" y="2005"/>
                </a:lnTo>
                <a:close/>
                <a:moveTo>
                  <a:pt x="2440" y="2162"/>
                </a:moveTo>
                <a:lnTo>
                  <a:pt x="2439" y="2166"/>
                </a:lnTo>
                <a:lnTo>
                  <a:pt x="2438" y="2167"/>
                </a:lnTo>
                <a:lnTo>
                  <a:pt x="2437" y="2167"/>
                </a:lnTo>
                <a:lnTo>
                  <a:pt x="2437" y="2166"/>
                </a:lnTo>
                <a:lnTo>
                  <a:pt x="2438" y="2166"/>
                </a:lnTo>
                <a:lnTo>
                  <a:pt x="2437" y="2165"/>
                </a:lnTo>
                <a:lnTo>
                  <a:pt x="2433" y="2167"/>
                </a:lnTo>
                <a:lnTo>
                  <a:pt x="2431" y="2166"/>
                </a:lnTo>
                <a:lnTo>
                  <a:pt x="2431" y="2164"/>
                </a:lnTo>
                <a:lnTo>
                  <a:pt x="2433" y="2163"/>
                </a:lnTo>
                <a:lnTo>
                  <a:pt x="2435" y="2161"/>
                </a:lnTo>
                <a:lnTo>
                  <a:pt x="2437" y="2159"/>
                </a:lnTo>
                <a:lnTo>
                  <a:pt x="2438" y="2159"/>
                </a:lnTo>
                <a:lnTo>
                  <a:pt x="2440" y="2162"/>
                </a:lnTo>
                <a:close/>
                <a:moveTo>
                  <a:pt x="1606" y="2004"/>
                </a:moveTo>
                <a:lnTo>
                  <a:pt x="1606" y="2003"/>
                </a:lnTo>
                <a:lnTo>
                  <a:pt x="1607" y="2003"/>
                </a:lnTo>
                <a:lnTo>
                  <a:pt x="1607" y="2002"/>
                </a:lnTo>
                <a:lnTo>
                  <a:pt x="1607" y="2003"/>
                </a:lnTo>
                <a:lnTo>
                  <a:pt x="1607" y="2004"/>
                </a:lnTo>
                <a:lnTo>
                  <a:pt x="1606" y="2004"/>
                </a:lnTo>
                <a:close/>
                <a:moveTo>
                  <a:pt x="1637" y="2008"/>
                </a:moveTo>
                <a:lnTo>
                  <a:pt x="1637" y="2007"/>
                </a:lnTo>
                <a:lnTo>
                  <a:pt x="1638" y="2008"/>
                </a:lnTo>
                <a:lnTo>
                  <a:pt x="1637" y="2008"/>
                </a:lnTo>
                <a:close/>
                <a:moveTo>
                  <a:pt x="1601" y="1999"/>
                </a:moveTo>
                <a:lnTo>
                  <a:pt x="1601" y="2002"/>
                </a:lnTo>
                <a:lnTo>
                  <a:pt x="1600" y="2003"/>
                </a:lnTo>
                <a:lnTo>
                  <a:pt x="1599" y="2003"/>
                </a:lnTo>
                <a:lnTo>
                  <a:pt x="1598" y="2003"/>
                </a:lnTo>
                <a:lnTo>
                  <a:pt x="1598" y="2002"/>
                </a:lnTo>
                <a:lnTo>
                  <a:pt x="1599" y="2002"/>
                </a:lnTo>
                <a:lnTo>
                  <a:pt x="1599" y="2000"/>
                </a:lnTo>
                <a:lnTo>
                  <a:pt x="1599" y="1999"/>
                </a:lnTo>
                <a:lnTo>
                  <a:pt x="1600" y="1999"/>
                </a:lnTo>
                <a:lnTo>
                  <a:pt x="1601" y="1999"/>
                </a:lnTo>
                <a:close/>
                <a:moveTo>
                  <a:pt x="1612" y="2011"/>
                </a:moveTo>
                <a:lnTo>
                  <a:pt x="1611" y="2012"/>
                </a:lnTo>
                <a:lnTo>
                  <a:pt x="1610" y="2012"/>
                </a:lnTo>
                <a:lnTo>
                  <a:pt x="1609" y="2012"/>
                </a:lnTo>
                <a:lnTo>
                  <a:pt x="1608" y="2011"/>
                </a:lnTo>
                <a:lnTo>
                  <a:pt x="1607" y="2011"/>
                </a:lnTo>
                <a:lnTo>
                  <a:pt x="1607" y="2010"/>
                </a:lnTo>
                <a:lnTo>
                  <a:pt x="1607" y="2008"/>
                </a:lnTo>
                <a:lnTo>
                  <a:pt x="1607" y="2007"/>
                </a:lnTo>
                <a:lnTo>
                  <a:pt x="1606" y="2006"/>
                </a:lnTo>
                <a:lnTo>
                  <a:pt x="1606" y="2005"/>
                </a:lnTo>
                <a:lnTo>
                  <a:pt x="1607" y="2004"/>
                </a:lnTo>
                <a:lnTo>
                  <a:pt x="1608" y="2003"/>
                </a:lnTo>
                <a:lnTo>
                  <a:pt x="1608" y="2002"/>
                </a:lnTo>
                <a:lnTo>
                  <a:pt x="1609" y="2002"/>
                </a:lnTo>
                <a:lnTo>
                  <a:pt x="1610" y="2002"/>
                </a:lnTo>
                <a:lnTo>
                  <a:pt x="1610" y="2000"/>
                </a:lnTo>
                <a:lnTo>
                  <a:pt x="1611" y="2000"/>
                </a:lnTo>
                <a:lnTo>
                  <a:pt x="1611" y="1999"/>
                </a:lnTo>
                <a:lnTo>
                  <a:pt x="1612" y="2000"/>
                </a:lnTo>
                <a:lnTo>
                  <a:pt x="1612" y="2002"/>
                </a:lnTo>
                <a:lnTo>
                  <a:pt x="1612" y="2003"/>
                </a:lnTo>
                <a:lnTo>
                  <a:pt x="1612" y="2004"/>
                </a:lnTo>
                <a:lnTo>
                  <a:pt x="1614" y="2005"/>
                </a:lnTo>
                <a:lnTo>
                  <a:pt x="1614" y="2006"/>
                </a:lnTo>
                <a:lnTo>
                  <a:pt x="1614" y="2007"/>
                </a:lnTo>
                <a:lnTo>
                  <a:pt x="1614" y="2008"/>
                </a:lnTo>
                <a:lnTo>
                  <a:pt x="1614" y="2010"/>
                </a:lnTo>
                <a:lnTo>
                  <a:pt x="1614" y="2011"/>
                </a:lnTo>
                <a:lnTo>
                  <a:pt x="1612" y="2011"/>
                </a:lnTo>
                <a:close/>
                <a:moveTo>
                  <a:pt x="1635" y="2005"/>
                </a:moveTo>
                <a:lnTo>
                  <a:pt x="1634" y="2005"/>
                </a:lnTo>
                <a:lnTo>
                  <a:pt x="1634" y="2004"/>
                </a:lnTo>
                <a:lnTo>
                  <a:pt x="1635" y="2004"/>
                </a:lnTo>
                <a:lnTo>
                  <a:pt x="1635" y="2005"/>
                </a:lnTo>
                <a:close/>
                <a:moveTo>
                  <a:pt x="1638" y="2006"/>
                </a:moveTo>
                <a:lnTo>
                  <a:pt x="1638" y="2005"/>
                </a:lnTo>
                <a:lnTo>
                  <a:pt x="1637" y="2005"/>
                </a:lnTo>
                <a:lnTo>
                  <a:pt x="1637" y="2004"/>
                </a:lnTo>
                <a:lnTo>
                  <a:pt x="1638" y="2004"/>
                </a:lnTo>
                <a:lnTo>
                  <a:pt x="1640" y="2004"/>
                </a:lnTo>
                <a:lnTo>
                  <a:pt x="1640" y="2005"/>
                </a:lnTo>
                <a:lnTo>
                  <a:pt x="1640" y="2006"/>
                </a:lnTo>
                <a:lnTo>
                  <a:pt x="1638" y="2006"/>
                </a:lnTo>
                <a:close/>
                <a:moveTo>
                  <a:pt x="1617" y="1999"/>
                </a:moveTo>
                <a:lnTo>
                  <a:pt x="1618" y="1999"/>
                </a:lnTo>
                <a:lnTo>
                  <a:pt x="1619" y="1999"/>
                </a:lnTo>
                <a:lnTo>
                  <a:pt x="1619" y="2000"/>
                </a:lnTo>
                <a:lnTo>
                  <a:pt x="1618" y="2000"/>
                </a:lnTo>
                <a:lnTo>
                  <a:pt x="1618" y="2002"/>
                </a:lnTo>
                <a:lnTo>
                  <a:pt x="1619" y="2002"/>
                </a:lnTo>
                <a:lnTo>
                  <a:pt x="1619" y="2003"/>
                </a:lnTo>
                <a:lnTo>
                  <a:pt x="1619" y="2002"/>
                </a:lnTo>
                <a:lnTo>
                  <a:pt x="1620" y="2002"/>
                </a:lnTo>
                <a:lnTo>
                  <a:pt x="1620" y="2003"/>
                </a:lnTo>
                <a:lnTo>
                  <a:pt x="1621" y="2003"/>
                </a:lnTo>
                <a:lnTo>
                  <a:pt x="1621" y="2004"/>
                </a:lnTo>
                <a:lnTo>
                  <a:pt x="1620" y="2004"/>
                </a:lnTo>
                <a:lnTo>
                  <a:pt x="1620" y="2005"/>
                </a:lnTo>
                <a:lnTo>
                  <a:pt x="1619" y="2004"/>
                </a:lnTo>
                <a:lnTo>
                  <a:pt x="1619" y="2003"/>
                </a:lnTo>
                <a:lnTo>
                  <a:pt x="1618" y="2003"/>
                </a:lnTo>
                <a:lnTo>
                  <a:pt x="1618" y="2002"/>
                </a:lnTo>
                <a:lnTo>
                  <a:pt x="1617" y="2002"/>
                </a:lnTo>
                <a:lnTo>
                  <a:pt x="1617" y="2000"/>
                </a:lnTo>
                <a:lnTo>
                  <a:pt x="1617" y="1999"/>
                </a:lnTo>
                <a:lnTo>
                  <a:pt x="1617" y="1998"/>
                </a:lnTo>
                <a:lnTo>
                  <a:pt x="1616" y="1998"/>
                </a:lnTo>
                <a:lnTo>
                  <a:pt x="1617" y="1998"/>
                </a:lnTo>
                <a:lnTo>
                  <a:pt x="1617" y="1999"/>
                </a:lnTo>
                <a:close/>
                <a:moveTo>
                  <a:pt x="1610" y="1998"/>
                </a:moveTo>
                <a:lnTo>
                  <a:pt x="1610" y="1997"/>
                </a:lnTo>
                <a:lnTo>
                  <a:pt x="1611" y="1997"/>
                </a:lnTo>
                <a:lnTo>
                  <a:pt x="1610" y="1997"/>
                </a:lnTo>
                <a:lnTo>
                  <a:pt x="1610" y="1998"/>
                </a:lnTo>
                <a:close/>
                <a:moveTo>
                  <a:pt x="2446" y="2161"/>
                </a:moveTo>
                <a:lnTo>
                  <a:pt x="2444" y="2162"/>
                </a:lnTo>
                <a:lnTo>
                  <a:pt x="2442" y="2161"/>
                </a:lnTo>
                <a:lnTo>
                  <a:pt x="2443" y="2159"/>
                </a:lnTo>
                <a:lnTo>
                  <a:pt x="2444" y="2158"/>
                </a:lnTo>
                <a:lnTo>
                  <a:pt x="2445" y="2157"/>
                </a:lnTo>
                <a:lnTo>
                  <a:pt x="2444" y="2155"/>
                </a:lnTo>
                <a:lnTo>
                  <a:pt x="2442" y="2154"/>
                </a:lnTo>
                <a:lnTo>
                  <a:pt x="2445" y="2153"/>
                </a:lnTo>
                <a:lnTo>
                  <a:pt x="2449" y="2154"/>
                </a:lnTo>
                <a:lnTo>
                  <a:pt x="2454" y="2155"/>
                </a:lnTo>
                <a:lnTo>
                  <a:pt x="2457" y="2157"/>
                </a:lnTo>
                <a:lnTo>
                  <a:pt x="2457" y="2158"/>
                </a:lnTo>
                <a:lnTo>
                  <a:pt x="2456" y="2159"/>
                </a:lnTo>
                <a:lnTo>
                  <a:pt x="2453" y="2159"/>
                </a:lnTo>
                <a:lnTo>
                  <a:pt x="2449" y="2161"/>
                </a:lnTo>
                <a:lnTo>
                  <a:pt x="2446" y="2161"/>
                </a:lnTo>
                <a:close/>
                <a:moveTo>
                  <a:pt x="1608" y="1996"/>
                </a:moveTo>
                <a:lnTo>
                  <a:pt x="1607" y="1996"/>
                </a:lnTo>
                <a:lnTo>
                  <a:pt x="1606" y="1996"/>
                </a:lnTo>
                <a:lnTo>
                  <a:pt x="1606" y="1995"/>
                </a:lnTo>
                <a:lnTo>
                  <a:pt x="1604" y="1994"/>
                </a:lnTo>
                <a:lnTo>
                  <a:pt x="1606" y="1994"/>
                </a:lnTo>
                <a:lnTo>
                  <a:pt x="1606" y="1993"/>
                </a:lnTo>
                <a:lnTo>
                  <a:pt x="1607" y="1993"/>
                </a:lnTo>
                <a:lnTo>
                  <a:pt x="1608" y="1993"/>
                </a:lnTo>
                <a:lnTo>
                  <a:pt x="1608" y="1991"/>
                </a:lnTo>
                <a:lnTo>
                  <a:pt x="1609" y="1993"/>
                </a:lnTo>
                <a:lnTo>
                  <a:pt x="1608" y="1993"/>
                </a:lnTo>
                <a:lnTo>
                  <a:pt x="1608" y="1994"/>
                </a:lnTo>
                <a:lnTo>
                  <a:pt x="1608" y="1995"/>
                </a:lnTo>
                <a:lnTo>
                  <a:pt x="1608" y="1996"/>
                </a:lnTo>
                <a:close/>
                <a:moveTo>
                  <a:pt x="1637" y="1999"/>
                </a:moveTo>
                <a:lnTo>
                  <a:pt x="1636" y="2000"/>
                </a:lnTo>
                <a:lnTo>
                  <a:pt x="1636" y="2002"/>
                </a:lnTo>
                <a:lnTo>
                  <a:pt x="1637" y="2002"/>
                </a:lnTo>
                <a:lnTo>
                  <a:pt x="1636" y="2002"/>
                </a:lnTo>
                <a:lnTo>
                  <a:pt x="1635" y="2002"/>
                </a:lnTo>
                <a:lnTo>
                  <a:pt x="1635" y="2000"/>
                </a:lnTo>
                <a:lnTo>
                  <a:pt x="1636" y="2000"/>
                </a:lnTo>
                <a:lnTo>
                  <a:pt x="1636" y="1999"/>
                </a:lnTo>
                <a:lnTo>
                  <a:pt x="1636" y="2000"/>
                </a:lnTo>
                <a:lnTo>
                  <a:pt x="1635" y="2000"/>
                </a:lnTo>
                <a:lnTo>
                  <a:pt x="1635" y="1999"/>
                </a:lnTo>
                <a:lnTo>
                  <a:pt x="1634" y="1999"/>
                </a:lnTo>
                <a:lnTo>
                  <a:pt x="1635" y="1999"/>
                </a:lnTo>
                <a:lnTo>
                  <a:pt x="1634" y="1999"/>
                </a:lnTo>
                <a:lnTo>
                  <a:pt x="1634" y="1998"/>
                </a:lnTo>
                <a:lnTo>
                  <a:pt x="1635" y="1998"/>
                </a:lnTo>
                <a:lnTo>
                  <a:pt x="1635" y="1997"/>
                </a:lnTo>
                <a:lnTo>
                  <a:pt x="1635" y="1996"/>
                </a:lnTo>
                <a:lnTo>
                  <a:pt x="1636" y="1996"/>
                </a:lnTo>
                <a:lnTo>
                  <a:pt x="1636" y="1997"/>
                </a:lnTo>
                <a:lnTo>
                  <a:pt x="1637" y="1997"/>
                </a:lnTo>
                <a:lnTo>
                  <a:pt x="1637" y="1998"/>
                </a:lnTo>
                <a:lnTo>
                  <a:pt x="1637" y="1999"/>
                </a:lnTo>
                <a:close/>
                <a:moveTo>
                  <a:pt x="1607" y="1991"/>
                </a:moveTo>
                <a:lnTo>
                  <a:pt x="1606" y="1990"/>
                </a:lnTo>
                <a:lnTo>
                  <a:pt x="1607" y="1990"/>
                </a:lnTo>
                <a:lnTo>
                  <a:pt x="1608" y="1990"/>
                </a:lnTo>
                <a:lnTo>
                  <a:pt x="1607" y="1991"/>
                </a:lnTo>
                <a:close/>
                <a:moveTo>
                  <a:pt x="1634" y="2003"/>
                </a:moveTo>
                <a:lnTo>
                  <a:pt x="1633" y="2004"/>
                </a:lnTo>
                <a:lnTo>
                  <a:pt x="1633" y="2005"/>
                </a:lnTo>
                <a:lnTo>
                  <a:pt x="1634" y="2005"/>
                </a:lnTo>
                <a:lnTo>
                  <a:pt x="1635" y="2005"/>
                </a:lnTo>
                <a:lnTo>
                  <a:pt x="1635" y="2006"/>
                </a:lnTo>
                <a:lnTo>
                  <a:pt x="1636" y="2006"/>
                </a:lnTo>
                <a:lnTo>
                  <a:pt x="1637" y="2007"/>
                </a:lnTo>
                <a:lnTo>
                  <a:pt x="1636" y="2007"/>
                </a:lnTo>
                <a:lnTo>
                  <a:pt x="1635" y="2007"/>
                </a:lnTo>
                <a:lnTo>
                  <a:pt x="1636" y="2007"/>
                </a:lnTo>
                <a:lnTo>
                  <a:pt x="1636" y="2008"/>
                </a:lnTo>
                <a:lnTo>
                  <a:pt x="1637" y="2008"/>
                </a:lnTo>
                <a:lnTo>
                  <a:pt x="1637" y="2010"/>
                </a:lnTo>
                <a:lnTo>
                  <a:pt x="1636" y="2011"/>
                </a:lnTo>
                <a:lnTo>
                  <a:pt x="1636" y="2012"/>
                </a:lnTo>
                <a:lnTo>
                  <a:pt x="1636" y="2013"/>
                </a:lnTo>
                <a:lnTo>
                  <a:pt x="1636" y="2014"/>
                </a:lnTo>
                <a:lnTo>
                  <a:pt x="1636" y="2015"/>
                </a:lnTo>
                <a:lnTo>
                  <a:pt x="1636" y="2016"/>
                </a:lnTo>
                <a:lnTo>
                  <a:pt x="1635" y="2016"/>
                </a:lnTo>
                <a:lnTo>
                  <a:pt x="1635" y="2017"/>
                </a:lnTo>
                <a:lnTo>
                  <a:pt x="1634" y="2017"/>
                </a:lnTo>
                <a:lnTo>
                  <a:pt x="1633" y="2019"/>
                </a:lnTo>
                <a:lnTo>
                  <a:pt x="1632" y="2020"/>
                </a:lnTo>
                <a:lnTo>
                  <a:pt x="1630" y="2020"/>
                </a:lnTo>
                <a:lnTo>
                  <a:pt x="1630" y="2021"/>
                </a:lnTo>
                <a:lnTo>
                  <a:pt x="1629" y="2021"/>
                </a:lnTo>
                <a:lnTo>
                  <a:pt x="1628" y="2021"/>
                </a:lnTo>
                <a:lnTo>
                  <a:pt x="1628" y="2022"/>
                </a:lnTo>
                <a:lnTo>
                  <a:pt x="1627" y="2022"/>
                </a:lnTo>
                <a:lnTo>
                  <a:pt x="1626" y="2022"/>
                </a:lnTo>
                <a:lnTo>
                  <a:pt x="1626" y="2023"/>
                </a:lnTo>
                <a:lnTo>
                  <a:pt x="1625" y="2024"/>
                </a:lnTo>
                <a:lnTo>
                  <a:pt x="1624" y="2024"/>
                </a:lnTo>
                <a:lnTo>
                  <a:pt x="1624" y="2023"/>
                </a:lnTo>
                <a:lnTo>
                  <a:pt x="1623" y="2023"/>
                </a:lnTo>
                <a:lnTo>
                  <a:pt x="1623" y="2022"/>
                </a:lnTo>
                <a:lnTo>
                  <a:pt x="1621" y="2021"/>
                </a:lnTo>
                <a:lnTo>
                  <a:pt x="1620" y="2020"/>
                </a:lnTo>
                <a:lnTo>
                  <a:pt x="1619" y="2019"/>
                </a:lnTo>
                <a:lnTo>
                  <a:pt x="1619" y="2017"/>
                </a:lnTo>
                <a:lnTo>
                  <a:pt x="1619" y="2016"/>
                </a:lnTo>
                <a:lnTo>
                  <a:pt x="1619" y="2015"/>
                </a:lnTo>
                <a:lnTo>
                  <a:pt x="1620" y="2015"/>
                </a:lnTo>
                <a:lnTo>
                  <a:pt x="1620" y="2014"/>
                </a:lnTo>
                <a:lnTo>
                  <a:pt x="1620" y="2013"/>
                </a:lnTo>
                <a:lnTo>
                  <a:pt x="1620" y="2012"/>
                </a:lnTo>
                <a:lnTo>
                  <a:pt x="1620" y="2011"/>
                </a:lnTo>
                <a:lnTo>
                  <a:pt x="1621" y="2010"/>
                </a:lnTo>
                <a:lnTo>
                  <a:pt x="1621" y="2008"/>
                </a:lnTo>
                <a:lnTo>
                  <a:pt x="1620" y="2008"/>
                </a:lnTo>
                <a:lnTo>
                  <a:pt x="1620" y="2007"/>
                </a:lnTo>
                <a:lnTo>
                  <a:pt x="1620" y="2006"/>
                </a:lnTo>
                <a:lnTo>
                  <a:pt x="1621" y="2006"/>
                </a:lnTo>
                <a:lnTo>
                  <a:pt x="1623" y="2005"/>
                </a:lnTo>
                <a:lnTo>
                  <a:pt x="1623" y="2006"/>
                </a:lnTo>
                <a:lnTo>
                  <a:pt x="1624" y="2006"/>
                </a:lnTo>
                <a:lnTo>
                  <a:pt x="1623" y="2006"/>
                </a:lnTo>
                <a:lnTo>
                  <a:pt x="1624" y="2006"/>
                </a:lnTo>
                <a:lnTo>
                  <a:pt x="1623" y="2007"/>
                </a:lnTo>
                <a:lnTo>
                  <a:pt x="1624" y="2007"/>
                </a:lnTo>
                <a:lnTo>
                  <a:pt x="1625" y="2007"/>
                </a:lnTo>
                <a:lnTo>
                  <a:pt x="1625" y="2006"/>
                </a:lnTo>
                <a:lnTo>
                  <a:pt x="1626" y="2006"/>
                </a:lnTo>
                <a:lnTo>
                  <a:pt x="1626" y="2005"/>
                </a:lnTo>
                <a:lnTo>
                  <a:pt x="1625" y="2004"/>
                </a:lnTo>
                <a:lnTo>
                  <a:pt x="1625" y="2003"/>
                </a:lnTo>
                <a:lnTo>
                  <a:pt x="1624" y="2002"/>
                </a:lnTo>
                <a:lnTo>
                  <a:pt x="1624" y="2000"/>
                </a:lnTo>
                <a:lnTo>
                  <a:pt x="1625" y="2000"/>
                </a:lnTo>
                <a:lnTo>
                  <a:pt x="1626" y="2002"/>
                </a:lnTo>
                <a:lnTo>
                  <a:pt x="1627" y="2002"/>
                </a:lnTo>
                <a:lnTo>
                  <a:pt x="1628" y="2000"/>
                </a:lnTo>
                <a:lnTo>
                  <a:pt x="1629" y="2000"/>
                </a:lnTo>
                <a:lnTo>
                  <a:pt x="1629" y="1999"/>
                </a:lnTo>
                <a:lnTo>
                  <a:pt x="1630" y="1999"/>
                </a:lnTo>
                <a:lnTo>
                  <a:pt x="1630" y="1998"/>
                </a:lnTo>
                <a:lnTo>
                  <a:pt x="1632" y="1998"/>
                </a:lnTo>
                <a:lnTo>
                  <a:pt x="1632" y="1997"/>
                </a:lnTo>
                <a:lnTo>
                  <a:pt x="1633" y="1997"/>
                </a:lnTo>
                <a:lnTo>
                  <a:pt x="1633" y="1996"/>
                </a:lnTo>
                <a:lnTo>
                  <a:pt x="1634" y="1995"/>
                </a:lnTo>
                <a:lnTo>
                  <a:pt x="1634" y="1996"/>
                </a:lnTo>
                <a:lnTo>
                  <a:pt x="1634" y="1997"/>
                </a:lnTo>
                <a:lnTo>
                  <a:pt x="1634" y="1998"/>
                </a:lnTo>
                <a:lnTo>
                  <a:pt x="1633" y="1998"/>
                </a:lnTo>
                <a:lnTo>
                  <a:pt x="1633" y="1999"/>
                </a:lnTo>
                <a:lnTo>
                  <a:pt x="1633" y="2000"/>
                </a:lnTo>
                <a:lnTo>
                  <a:pt x="1634" y="2000"/>
                </a:lnTo>
                <a:lnTo>
                  <a:pt x="1634" y="2002"/>
                </a:lnTo>
                <a:lnTo>
                  <a:pt x="1634" y="2003"/>
                </a:lnTo>
                <a:close/>
                <a:moveTo>
                  <a:pt x="1618" y="1994"/>
                </a:moveTo>
                <a:lnTo>
                  <a:pt x="1619" y="1994"/>
                </a:lnTo>
                <a:lnTo>
                  <a:pt x="1619" y="1995"/>
                </a:lnTo>
                <a:lnTo>
                  <a:pt x="1619" y="1996"/>
                </a:lnTo>
                <a:lnTo>
                  <a:pt x="1618" y="1996"/>
                </a:lnTo>
                <a:lnTo>
                  <a:pt x="1617" y="1996"/>
                </a:lnTo>
                <a:lnTo>
                  <a:pt x="1617" y="1995"/>
                </a:lnTo>
                <a:lnTo>
                  <a:pt x="1617" y="1994"/>
                </a:lnTo>
                <a:lnTo>
                  <a:pt x="1617" y="1993"/>
                </a:lnTo>
                <a:lnTo>
                  <a:pt x="1617" y="1991"/>
                </a:lnTo>
                <a:lnTo>
                  <a:pt x="1618" y="1991"/>
                </a:lnTo>
                <a:lnTo>
                  <a:pt x="1619" y="1993"/>
                </a:lnTo>
                <a:lnTo>
                  <a:pt x="1618" y="1993"/>
                </a:lnTo>
                <a:lnTo>
                  <a:pt x="1618" y="1994"/>
                </a:lnTo>
                <a:close/>
                <a:moveTo>
                  <a:pt x="2252" y="2095"/>
                </a:moveTo>
                <a:lnTo>
                  <a:pt x="2250" y="2095"/>
                </a:lnTo>
                <a:lnTo>
                  <a:pt x="2249" y="2094"/>
                </a:lnTo>
                <a:lnTo>
                  <a:pt x="2249" y="2092"/>
                </a:lnTo>
                <a:lnTo>
                  <a:pt x="2250" y="2092"/>
                </a:lnTo>
                <a:lnTo>
                  <a:pt x="2252" y="2092"/>
                </a:lnTo>
                <a:lnTo>
                  <a:pt x="2252" y="2094"/>
                </a:lnTo>
                <a:lnTo>
                  <a:pt x="2252" y="2095"/>
                </a:lnTo>
                <a:close/>
                <a:moveTo>
                  <a:pt x="2482" y="2140"/>
                </a:moveTo>
                <a:lnTo>
                  <a:pt x="2483" y="2141"/>
                </a:lnTo>
                <a:lnTo>
                  <a:pt x="2483" y="2142"/>
                </a:lnTo>
                <a:lnTo>
                  <a:pt x="2483" y="2144"/>
                </a:lnTo>
                <a:lnTo>
                  <a:pt x="2483" y="2142"/>
                </a:lnTo>
                <a:lnTo>
                  <a:pt x="2482" y="2142"/>
                </a:lnTo>
                <a:lnTo>
                  <a:pt x="2482" y="2141"/>
                </a:lnTo>
                <a:lnTo>
                  <a:pt x="2482" y="2142"/>
                </a:lnTo>
                <a:lnTo>
                  <a:pt x="2482" y="2144"/>
                </a:lnTo>
                <a:lnTo>
                  <a:pt x="2481" y="2144"/>
                </a:lnTo>
                <a:lnTo>
                  <a:pt x="2481" y="2145"/>
                </a:lnTo>
                <a:lnTo>
                  <a:pt x="2480" y="2146"/>
                </a:lnTo>
                <a:lnTo>
                  <a:pt x="2480" y="2145"/>
                </a:lnTo>
                <a:lnTo>
                  <a:pt x="2479" y="2145"/>
                </a:lnTo>
                <a:lnTo>
                  <a:pt x="2479" y="2144"/>
                </a:lnTo>
                <a:lnTo>
                  <a:pt x="2480" y="2144"/>
                </a:lnTo>
                <a:lnTo>
                  <a:pt x="2480" y="2142"/>
                </a:lnTo>
                <a:lnTo>
                  <a:pt x="2480" y="2141"/>
                </a:lnTo>
                <a:lnTo>
                  <a:pt x="2480" y="2140"/>
                </a:lnTo>
                <a:lnTo>
                  <a:pt x="2479" y="2140"/>
                </a:lnTo>
                <a:lnTo>
                  <a:pt x="2478" y="2140"/>
                </a:lnTo>
                <a:lnTo>
                  <a:pt x="2478" y="2139"/>
                </a:lnTo>
                <a:lnTo>
                  <a:pt x="2479" y="2138"/>
                </a:lnTo>
                <a:lnTo>
                  <a:pt x="2480" y="2137"/>
                </a:lnTo>
                <a:lnTo>
                  <a:pt x="2481" y="2136"/>
                </a:lnTo>
                <a:lnTo>
                  <a:pt x="2481" y="2137"/>
                </a:lnTo>
                <a:lnTo>
                  <a:pt x="2481" y="2138"/>
                </a:lnTo>
                <a:lnTo>
                  <a:pt x="2480" y="2139"/>
                </a:lnTo>
                <a:lnTo>
                  <a:pt x="2481" y="2139"/>
                </a:lnTo>
                <a:lnTo>
                  <a:pt x="2481" y="2140"/>
                </a:lnTo>
                <a:lnTo>
                  <a:pt x="2482" y="2140"/>
                </a:lnTo>
                <a:close/>
                <a:moveTo>
                  <a:pt x="2264" y="2090"/>
                </a:moveTo>
                <a:lnTo>
                  <a:pt x="2263" y="2091"/>
                </a:lnTo>
                <a:lnTo>
                  <a:pt x="2259" y="2089"/>
                </a:lnTo>
                <a:lnTo>
                  <a:pt x="2261" y="2089"/>
                </a:lnTo>
                <a:lnTo>
                  <a:pt x="2262" y="2088"/>
                </a:lnTo>
                <a:lnTo>
                  <a:pt x="2264" y="2089"/>
                </a:lnTo>
                <a:lnTo>
                  <a:pt x="2264" y="2090"/>
                </a:lnTo>
                <a:close/>
                <a:moveTo>
                  <a:pt x="2547" y="2142"/>
                </a:moveTo>
                <a:lnTo>
                  <a:pt x="2548" y="2144"/>
                </a:lnTo>
                <a:lnTo>
                  <a:pt x="2547" y="2144"/>
                </a:lnTo>
                <a:lnTo>
                  <a:pt x="2547" y="2145"/>
                </a:lnTo>
                <a:lnTo>
                  <a:pt x="2546" y="2145"/>
                </a:lnTo>
                <a:lnTo>
                  <a:pt x="2546" y="2144"/>
                </a:lnTo>
                <a:lnTo>
                  <a:pt x="2547" y="2142"/>
                </a:lnTo>
                <a:close/>
                <a:moveTo>
                  <a:pt x="2378" y="2109"/>
                </a:moveTo>
                <a:lnTo>
                  <a:pt x="2377" y="2109"/>
                </a:lnTo>
                <a:lnTo>
                  <a:pt x="2377" y="2108"/>
                </a:lnTo>
                <a:lnTo>
                  <a:pt x="2377" y="2107"/>
                </a:lnTo>
                <a:lnTo>
                  <a:pt x="2379" y="2107"/>
                </a:lnTo>
                <a:lnTo>
                  <a:pt x="2379" y="2108"/>
                </a:lnTo>
                <a:lnTo>
                  <a:pt x="2379" y="2109"/>
                </a:lnTo>
                <a:lnTo>
                  <a:pt x="2378" y="2109"/>
                </a:lnTo>
                <a:close/>
                <a:moveTo>
                  <a:pt x="2498" y="2136"/>
                </a:moveTo>
                <a:lnTo>
                  <a:pt x="2498" y="2134"/>
                </a:lnTo>
                <a:lnTo>
                  <a:pt x="2499" y="2133"/>
                </a:lnTo>
                <a:lnTo>
                  <a:pt x="2499" y="2132"/>
                </a:lnTo>
                <a:lnTo>
                  <a:pt x="2499" y="2131"/>
                </a:lnTo>
                <a:lnTo>
                  <a:pt x="2500" y="2130"/>
                </a:lnTo>
                <a:lnTo>
                  <a:pt x="2502" y="2130"/>
                </a:lnTo>
                <a:lnTo>
                  <a:pt x="2503" y="2130"/>
                </a:lnTo>
                <a:lnTo>
                  <a:pt x="2504" y="2130"/>
                </a:lnTo>
                <a:lnTo>
                  <a:pt x="2505" y="2130"/>
                </a:lnTo>
                <a:lnTo>
                  <a:pt x="2506" y="2131"/>
                </a:lnTo>
                <a:lnTo>
                  <a:pt x="2506" y="2132"/>
                </a:lnTo>
                <a:lnTo>
                  <a:pt x="2505" y="2132"/>
                </a:lnTo>
                <a:lnTo>
                  <a:pt x="2504" y="2133"/>
                </a:lnTo>
                <a:lnTo>
                  <a:pt x="2503" y="2133"/>
                </a:lnTo>
                <a:lnTo>
                  <a:pt x="2500" y="2134"/>
                </a:lnTo>
                <a:lnTo>
                  <a:pt x="2499" y="2134"/>
                </a:lnTo>
                <a:lnTo>
                  <a:pt x="2499" y="2136"/>
                </a:lnTo>
                <a:lnTo>
                  <a:pt x="2498" y="2136"/>
                </a:lnTo>
                <a:close/>
                <a:moveTo>
                  <a:pt x="2550" y="2140"/>
                </a:moveTo>
                <a:lnTo>
                  <a:pt x="2549" y="2140"/>
                </a:lnTo>
                <a:lnTo>
                  <a:pt x="2549" y="2139"/>
                </a:lnTo>
                <a:lnTo>
                  <a:pt x="2549" y="2138"/>
                </a:lnTo>
                <a:lnTo>
                  <a:pt x="2549" y="2137"/>
                </a:lnTo>
                <a:lnTo>
                  <a:pt x="2550" y="2137"/>
                </a:lnTo>
                <a:lnTo>
                  <a:pt x="2551" y="2137"/>
                </a:lnTo>
                <a:lnTo>
                  <a:pt x="2552" y="2137"/>
                </a:lnTo>
                <a:lnTo>
                  <a:pt x="2552" y="2138"/>
                </a:lnTo>
                <a:lnTo>
                  <a:pt x="2551" y="2139"/>
                </a:lnTo>
                <a:lnTo>
                  <a:pt x="2551" y="2140"/>
                </a:lnTo>
                <a:lnTo>
                  <a:pt x="2550" y="2140"/>
                </a:lnTo>
                <a:close/>
                <a:moveTo>
                  <a:pt x="2550" y="2136"/>
                </a:moveTo>
                <a:lnTo>
                  <a:pt x="2549" y="2134"/>
                </a:lnTo>
                <a:lnTo>
                  <a:pt x="2549" y="2133"/>
                </a:lnTo>
                <a:lnTo>
                  <a:pt x="2550" y="2132"/>
                </a:lnTo>
                <a:lnTo>
                  <a:pt x="2550" y="2133"/>
                </a:lnTo>
                <a:lnTo>
                  <a:pt x="2551" y="2133"/>
                </a:lnTo>
                <a:lnTo>
                  <a:pt x="2550" y="2134"/>
                </a:lnTo>
                <a:lnTo>
                  <a:pt x="2550" y="2136"/>
                </a:lnTo>
                <a:close/>
                <a:moveTo>
                  <a:pt x="2239" y="2075"/>
                </a:moveTo>
                <a:lnTo>
                  <a:pt x="2239" y="2077"/>
                </a:lnTo>
                <a:lnTo>
                  <a:pt x="2238" y="2075"/>
                </a:lnTo>
                <a:lnTo>
                  <a:pt x="2236" y="2074"/>
                </a:lnTo>
                <a:lnTo>
                  <a:pt x="2236" y="2073"/>
                </a:lnTo>
                <a:lnTo>
                  <a:pt x="2237" y="2072"/>
                </a:lnTo>
                <a:lnTo>
                  <a:pt x="2240" y="2074"/>
                </a:lnTo>
                <a:lnTo>
                  <a:pt x="2239" y="2075"/>
                </a:lnTo>
                <a:close/>
                <a:moveTo>
                  <a:pt x="2537" y="2130"/>
                </a:moveTo>
                <a:lnTo>
                  <a:pt x="2537" y="2131"/>
                </a:lnTo>
                <a:lnTo>
                  <a:pt x="2537" y="2132"/>
                </a:lnTo>
                <a:lnTo>
                  <a:pt x="2538" y="2132"/>
                </a:lnTo>
                <a:lnTo>
                  <a:pt x="2537" y="2132"/>
                </a:lnTo>
                <a:lnTo>
                  <a:pt x="2537" y="2133"/>
                </a:lnTo>
                <a:lnTo>
                  <a:pt x="2537" y="2134"/>
                </a:lnTo>
                <a:lnTo>
                  <a:pt x="2535" y="2134"/>
                </a:lnTo>
                <a:lnTo>
                  <a:pt x="2534" y="2134"/>
                </a:lnTo>
                <a:lnTo>
                  <a:pt x="2533" y="2133"/>
                </a:lnTo>
                <a:lnTo>
                  <a:pt x="2532" y="2132"/>
                </a:lnTo>
                <a:lnTo>
                  <a:pt x="2531" y="2132"/>
                </a:lnTo>
                <a:lnTo>
                  <a:pt x="2531" y="2131"/>
                </a:lnTo>
                <a:lnTo>
                  <a:pt x="2530" y="2131"/>
                </a:lnTo>
                <a:lnTo>
                  <a:pt x="2529" y="2130"/>
                </a:lnTo>
                <a:lnTo>
                  <a:pt x="2528" y="2130"/>
                </a:lnTo>
                <a:lnTo>
                  <a:pt x="2528" y="2129"/>
                </a:lnTo>
                <a:lnTo>
                  <a:pt x="2529" y="2129"/>
                </a:lnTo>
                <a:lnTo>
                  <a:pt x="2530" y="2129"/>
                </a:lnTo>
                <a:lnTo>
                  <a:pt x="2530" y="2130"/>
                </a:lnTo>
                <a:lnTo>
                  <a:pt x="2531" y="2130"/>
                </a:lnTo>
                <a:lnTo>
                  <a:pt x="2532" y="2130"/>
                </a:lnTo>
                <a:lnTo>
                  <a:pt x="2533" y="2130"/>
                </a:lnTo>
                <a:lnTo>
                  <a:pt x="2534" y="2130"/>
                </a:lnTo>
                <a:lnTo>
                  <a:pt x="2535" y="2129"/>
                </a:lnTo>
                <a:lnTo>
                  <a:pt x="2535" y="2130"/>
                </a:lnTo>
                <a:lnTo>
                  <a:pt x="2537" y="2130"/>
                </a:lnTo>
                <a:close/>
                <a:moveTo>
                  <a:pt x="2387" y="2097"/>
                </a:moveTo>
                <a:lnTo>
                  <a:pt x="2386" y="2097"/>
                </a:lnTo>
                <a:lnTo>
                  <a:pt x="2385" y="2096"/>
                </a:lnTo>
                <a:lnTo>
                  <a:pt x="2386" y="2096"/>
                </a:lnTo>
                <a:lnTo>
                  <a:pt x="2386" y="2095"/>
                </a:lnTo>
                <a:lnTo>
                  <a:pt x="2387" y="2095"/>
                </a:lnTo>
                <a:lnTo>
                  <a:pt x="2387" y="2094"/>
                </a:lnTo>
                <a:lnTo>
                  <a:pt x="2388" y="2094"/>
                </a:lnTo>
                <a:lnTo>
                  <a:pt x="2388" y="2095"/>
                </a:lnTo>
                <a:lnTo>
                  <a:pt x="2388" y="2096"/>
                </a:lnTo>
                <a:lnTo>
                  <a:pt x="2388" y="2097"/>
                </a:lnTo>
                <a:lnTo>
                  <a:pt x="2387" y="2097"/>
                </a:lnTo>
                <a:close/>
                <a:moveTo>
                  <a:pt x="2551" y="2127"/>
                </a:moveTo>
                <a:lnTo>
                  <a:pt x="2550" y="2125"/>
                </a:lnTo>
                <a:lnTo>
                  <a:pt x="2550" y="2124"/>
                </a:lnTo>
                <a:lnTo>
                  <a:pt x="2551" y="2124"/>
                </a:lnTo>
                <a:lnTo>
                  <a:pt x="2552" y="2125"/>
                </a:lnTo>
                <a:lnTo>
                  <a:pt x="2552" y="2127"/>
                </a:lnTo>
                <a:lnTo>
                  <a:pt x="2551" y="2127"/>
                </a:lnTo>
                <a:close/>
                <a:moveTo>
                  <a:pt x="2548" y="2131"/>
                </a:moveTo>
                <a:lnTo>
                  <a:pt x="2547" y="2131"/>
                </a:lnTo>
                <a:lnTo>
                  <a:pt x="2547" y="2130"/>
                </a:lnTo>
                <a:lnTo>
                  <a:pt x="2547" y="2129"/>
                </a:lnTo>
                <a:lnTo>
                  <a:pt x="2547" y="2128"/>
                </a:lnTo>
                <a:lnTo>
                  <a:pt x="2546" y="2127"/>
                </a:lnTo>
                <a:lnTo>
                  <a:pt x="2545" y="2125"/>
                </a:lnTo>
                <a:lnTo>
                  <a:pt x="2545" y="2124"/>
                </a:lnTo>
                <a:lnTo>
                  <a:pt x="2543" y="2123"/>
                </a:lnTo>
                <a:lnTo>
                  <a:pt x="2543" y="2122"/>
                </a:lnTo>
                <a:lnTo>
                  <a:pt x="2542" y="2122"/>
                </a:lnTo>
                <a:lnTo>
                  <a:pt x="2542" y="2121"/>
                </a:lnTo>
                <a:lnTo>
                  <a:pt x="2541" y="2121"/>
                </a:lnTo>
                <a:lnTo>
                  <a:pt x="2541" y="2120"/>
                </a:lnTo>
                <a:lnTo>
                  <a:pt x="2541" y="2119"/>
                </a:lnTo>
                <a:lnTo>
                  <a:pt x="2542" y="2120"/>
                </a:lnTo>
                <a:lnTo>
                  <a:pt x="2543" y="2120"/>
                </a:lnTo>
                <a:lnTo>
                  <a:pt x="2543" y="2121"/>
                </a:lnTo>
                <a:lnTo>
                  <a:pt x="2545" y="2122"/>
                </a:lnTo>
                <a:lnTo>
                  <a:pt x="2546" y="2122"/>
                </a:lnTo>
                <a:lnTo>
                  <a:pt x="2546" y="2123"/>
                </a:lnTo>
                <a:lnTo>
                  <a:pt x="2547" y="2123"/>
                </a:lnTo>
                <a:lnTo>
                  <a:pt x="2548" y="2124"/>
                </a:lnTo>
                <a:lnTo>
                  <a:pt x="2549" y="2125"/>
                </a:lnTo>
                <a:lnTo>
                  <a:pt x="2549" y="2127"/>
                </a:lnTo>
                <a:lnTo>
                  <a:pt x="2550" y="2127"/>
                </a:lnTo>
                <a:lnTo>
                  <a:pt x="2550" y="2128"/>
                </a:lnTo>
                <a:lnTo>
                  <a:pt x="2550" y="2129"/>
                </a:lnTo>
                <a:lnTo>
                  <a:pt x="2550" y="2130"/>
                </a:lnTo>
                <a:lnTo>
                  <a:pt x="2549" y="2131"/>
                </a:lnTo>
                <a:lnTo>
                  <a:pt x="2548" y="2131"/>
                </a:lnTo>
                <a:close/>
                <a:moveTo>
                  <a:pt x="2539" y="2117"/>
                </a:moveTo>
                <a:lnTo>
                  <a:pt x="2540" y="2119"/>
                </a:lnTo>
                <a:lnTo>
                  <a:pt x="2539" y="2119"/>
                </a:lnTo>
                <a:lnTo>
                  <a:pt x="2538" y="2119"/>
                </a:lnTo>
                <a:lnTo>
                  <a:pt x="2538" y="2117"/>
                </a:lnTo>
                <a:lnTo>
                  <a:pt x="2537" y="2117"/>
                </a:lnTo>
                <a:lnTo>
                  <a:pt x="2535" y="2117"/>
                </a:lnTo>
                <a:lnTo>
                  <a:pt x="2534" y="2117"/>
                </a:lnTo>
                <a:lnTo>
                  <a:pt x="2533" y="2117"/>
                </a:lnTo>
                <a:lnTo>
                  <a:pt x="2533" y="2119"/>
                </a:lnTo>
                <a:lnTo>
                  <a:pt x="2532" y="2119"/>
                </a:lnTo>
                <a:lnTo>
                  <a:pt x="2531" y="2119"/>
                </a:lnTo>
                <a:lnTo>
                  <a:pt x="2530" y="2119"/>
                </a:lnTo>
                <a:lnTo>
                  <a:pt x="2530" y="2117"/>
                </a:lnTo>
                <a:lnTo>
                  <a:pt x="2529" y="2117"/>
                </a:lnTo>
                <a:lnTo>
                  <a:pt x="2528" y="2117"/>
                </a:lnTo>
                <a:lnTo>
                  <a:pt x="2528" y="2119"/>
                </a:lnTo>
                <a:lnTo>
                  <a:pt x="2526" y="2119"/>
                </a:lnTo>
                <a:lnTo>
                  <a:pt x="2525" y="2119"/>
                </a:lnTo>
                <a:lnTo>
                  <a:pt x="2524" y="2119"/>
                </a:lnTo>
                <a:lnTo>
                  <a:pt x="2523" y="2119"/>
                </a:lnTo>
                <a:lnTo>
                  <a:pt x="2522" y="2119"/>
                </a:lnTo>
                <a:lnTo>
                  <a:pt x="2521" y="2120"/>
                </a:lnTo>
                <a:lnTo>
                  <a:pt x="2521" y="2121"/>
                </a:lnTo>
                <a:lnTo>
                  <a:pt x="2521" y="2122"/>
                </a:lnTo>
                <a:lnTo>
                  <a:pt x="2520" y="2122"/>
                </a:lnTo>
                <a:lnTo>
                  <a:pt x="2519" y="2122"/>
                </a:lnTo>
                <a:lnTo>
                  <a:pt x="2517" y="2122"/>
                </a:lnTo>
                <a:lnTo>
                  <a:pt x="2517" y="2120"/>
                </a:lnTo>
                <a:lnTo>
                  <a:pt x="2517" y="2119"/>
                </a:lnTo>
                <a:lnTo>
                  <a:pt x="2517" y="2117"/>
                </a:lnTo>
                <a:lnTo>
                  <a:pt x="2517" y="2116"/>
                </a:lnTo>
                <a:lnTo>
                  <a:pt x="2517" y="2115"/>
                </a:lnTo>
                <a:lnTo>
                  <a:pt x="2519" y="2116"/>
                </a:lnTo>
                <a:lnTo>
                  <a:pt x="2520" y="2116"/>
                </a:lnTo>
                <a:lnTo>
                  <a:pt x="2521" y="2116"/>
                </a:lnTo>
                <a:lnTo>
                  <a:pt x="2522" y="2116"/>
                </a:lnTo>
                <a:lnTo>
                  <a:pt x="2524" y="2116"/>
                </a:lnTo>
                <a:lnTo>
                  <a:pt x="2525" y="2117"/>
                </a:lnTo>
                <a:lnTo>
                  <a:pt x="2526" y="2117"/>
                </a:lnTo>
                <a:lnTo>
                  <a:pt x="2528" y="2117"/>
                </a:lnTo>
                <a:lnTo>
                  <a:pt x="2529" y="2117"/>
                </a:lnTo>
                <a:lnTo>
                  <a:pt x="2530" y="2117"/>
                </a:lnTo>
                <a:lnTo>
                  <a:pt x="2533" y="2117"/>
                </a:lnTo>
                <a:lnTo>
                  <a:pt x="2534" y="2117"/>
                </a:lnTo>
                <a:lnTo>
                  <a:pt x="2534" y="2116"/>
                </a:lnTo>
                <a:lnTo>
                  <a:pt x="2535" y="2116"/>
                </a:lnTo>
                <a:lnTo>
                  <a:pt x="2537" y="2116"/>
                </a:lnTo>
                <a:lnTo>
                  <a:pt x="2538" y="2116"/>
                </a:lnTo>
                <a:lnTo>
                  <a:pt x="2538" y="2117"/>
                </a:lnTo>
                <a:lnTo>
                  <a:pt x="2539" y="2117"/>
                </a:lnTo>
                <a:close/>
                <a:moveTo>
                  <a:pt x="2533" y="2116"/>
                </a:moveTo>
                <a:lnTo>
                  <a:pt x="2533" y="2115"/>
                </a:lnTo>
                <a:lnTo>
                  <a:pt x="2534" y="2115"/>
                </a:lnTo>
                <a:lnTo>
                  <a:pt x="2534" y="2116"/>
                </a:lnTo>
                <a:lnTo>
                  <a:pt x="2533" y="2116"/>
                </a:lnTo>
                <a:close/>
                <a:moveTo>
                  <a:pt x="2488" y="2132"/>
                </a:moveTo>
                <a:lnTo>
                  <a:pt x="2487" y="2132"/>
                </a:lnTo>
                <a:lnTo>
                  <a:pt x="2486" y="2132"/>
                </a:lnTo>
                <a:lnTo>
                  <a:pt x="2485" y="2132"/>
                </a:lnTo>
                <a:lnTo>
                  <a:pt x="2483" y="2133"/>
                </a:lnTo>
                <a:lnTo>
                  <a:pt x="2483" y="2134"/>
                </a:lnTo>
                <a:lnTo>
                  <a:pt x="2482" y="2134"/>
                </a:lnTo>
                <a:lnTo>
                  <a:pt x="2481" y="2133"/>
                </a:lnTo>
                <a:lnTo>
                  <a:pt x="2480" y="2133"/>
                </a:lnTo>
                <a:lnTo>
                  <a:pt x="2480" y="2132"/>
                </a:lnTo>
                <a:lnTo>
                  <a:pt x="2480" y="2131"/>
                </a:lnTo>
                <a:lnTo>
                  <a:pt x="2480" y="2130"/>
                </a:lnTo>
                <a:lnTo>
                  <a:pt x="2481" y="2130"/>
                </a:lnTo>
                <a:lnTo>
                  <a:pt x="2482" y="2130"/>
                </a:lnTo>
                <a:lnTo>
                  <a:pt x="2482" y="2129"/>
                </a:lnTo>
                <a:lnTo>
                  <a:pt x="2483" y="2128"/>
                </a:lnTo>
                <a:lnTo>
                  <a:pt x="2485" y="2128"/>
                </a:lnTo>
                <a:lnTo>
                  <a:pt x="2486" y="2127"/>
                </a:lnTo>
                <a:lnTo>
                  <a:pt x="2486" y="2125"/>
                </a:lnTo>
                <a:lnTo>
                  <a:pt x="2487" y="2124"/>
                </a:lnTo>
                <a:lnTo>
                  <a:pt x="2487" y="2123"/>
                </a:lnTo>
                <a:lnTo>
                  <a:pt x="2487" y="2122"/>
                </a:lnTo>
                <a:lnTo>
                  <a:pt x="2488" y="2122"/>
                </a:lnTo>
                <a:lnTo>
                  <a:pt x="2489" y="2122"/>
                </a:lnTo>
                <a:lnTo>
                  <a:pt x="2490" y="2121"/>
                </a:lnTo>
                <a:lnTo>
                  <a:pt x="2490" y="2120"/>
                </a:lnTo>
                <a:lnTo>
                  <a:pt x="2491" y="2119"/>
                </a:lnTo>
                <a:lnTo>
                  <a:pt x="2490" y="2119"/>
                </a:lnTo>
                <a:lnTo>
                  <a:pt x="2491" y="2119"/>
                </a:lnTo>
                <a:lnTo>
                  <a:pt x="2491" y="2117"/>
                </a:lnTo>
                <a:lnTo>
                  <a:pt x="2491" y="2116"/>
                </a:lnTo>
                <a:lnTo>
                  <a:pt x="2492" y="2116"/>
                </a:lnTo>
                <a:lnTo>
                  <a:pt x="2492" y="2115"/>
                </a:lnTo>
                <a:lnTo>
                  <a:pt x="2492" y="2114"/>
                </a:lnTo>
                <a:lnTo>
                  <a:pt x="2494" y="2114"/>
                </a:lnTo>
                <a:lnTo>
                  <a:pt x="2495" y="2113"/>
                </a:lnTo>
                <a:lnTo>
                  <a:pt x="2496" y="2111"/>
                </a:lnTo>
                <a:lnTo>
                  <a:pt x="2496" y="2109"/>
                </a:lnTo>
                <a:lnTo>
                  <a:pt x="2496" y="2108"/>
                </a:lnTo>
                <a:lnTo>
                  <a:pt x="2496" y="2107"/>
                </a:lnTo>
                <a:lnTo>
                  <a:pt x="2497" y="2106"/>
                </a:lnTo>
                <a:lnTo>
                  <a:pt x="2497" y="2107"/>
                </a:lnTo>
                <a:lnTo>
                  <a:pt x="2496" y="2109"/>
                </a:lnTo>
                <a:lnTo>
                  <a:pt x="2496" y="2112"/>
                </a:lnTo>
                <a:lnTo>
                  <a:pt x="2496" y="2113"/>
                </a:lnTo>
                <a:lnTo>
                  <a:pt x="2495" y="2114"/>
                </a:lnTo>
                <a:lnTo>
                  <a:pt x="2495" y="2115"/>
                </a:lnTo>
                <a:lnTo>
                  <a:pt x="2494" y="2115"/>
                </a:lnTo>
                <a:lnTo>
                  <a:pt x="2494" y="2116"/>
                </a:lnTo>
                <a:lnTo>
                  <a:pt x="2492" y="2116"/>
                </a:lnTo>
                <a:lnTo>
                  <a:pt x="2492" y="2117"/>
                </a:lnTo>
                <a:lnTo>
                  <a:pt x="2492" y="2119"/>
                </a:lnTo>
                <a:lnTo>
                  <a:pt x="2491" y="2120"/>
                </a:lnTo>
                <a:lnTo>
                  <a:pt x="2492" y="2121"/>
                </a:lnTo>
                <a:lnTo>
                  <a:pt x="2492" y="2122"/>
                </a:lnTo>
                <a:lnTo>
                  <a:pt x="2494" y="2122"/>
                </a:lnTo>
                <a:lnTo>
                  <a:pt x="2496" y="2123"/>
                </a:lnTo>
                <a:lnTo>
                  <a:pt x="2496" y="2124"/>
                </a:lnTo>
                <a:lnTo>
                  <a:pt x="2497" y="2125"/>
                </a:lnTo>
                <a:lnTo>
                  <a:pt x="2497" y="2127"/>
                </a:lnTo>
                <a:lnTo>
                  <a:pt x="2496" y="2127"/>
                </a:lnTo>
                <a:lnTo>
                  <a:pt x="2495" y="2128"/>
                </a:lnTo>
                <a:lnTo>
                  <a:pt x="2495" y="2129"/>
                </a:lnTo>
                <a:lnTo>
                  <a:pt x="2494" y="2130"/>
                </a:lnTo>
                <a:lnTo>
                  <a:pt x="2492" y="2130"/>
                </a:lnTo>
                <a:lnTo>
                  <a:pt x="2492" y="2131"/>
                </a:lnTo>
                <a:lnTo>
                  <a:pt x="2491" y="2131"/>
                </a:lnTo>
                <a:lnTo>
                  <a:pt x="2490" y="2131"/>
                </a:lnTo>
                <a:lnTo>
                  <a:pt x="2489" y="2132"/>
                </a:lnTo>
                <a:lnTo>
                  <a:pt x="2488" y="2132"/>
                </a:lnTo>
                <a:close/>
                <a:moveTo>
                  <a:pt x="1597" y="1937"/>
                </a:moveTo>
                <a:lnTo>
                  <a:pt x="1594" y="1938"/>
                </a:lnTo>
                <a:lnTo>
                  <a:pt x="1593" y="1938"/>
                </a:lnTo>
                <a:lnTo>
                  <a:pt x="1594" y="1937"/>
                </a:lnTo>
                <a:lnTo>
                  <a:pt x="1595" y="1935"/>
                </a:lnTo>
                <a:lnTo>
                  <a:pt x="1597" y="1935"/>
                </a:lnTo>
                <a:lnTo>
                  <a:pt x="1598" y="1935"/>
                </a:lnTo>
                <a:lnTo>
                  <a:pt x="1599" y="1935"/>
                </a:lnTo>
                <a:lnTo>
                  <a:pt x="1598" y="1936"/>
                </a:lnTo>
                <a:lnTo>
                  <a:pt x="1597" y="1937"/>
                </a:lnTo>
                <a:close/>
                <a:moveTo>
                  <a:pt x="2454" y="2097"/>
                </a:moveTo>
                <a:lnTo>
                  <a:pt x="2453" y="2097"/>
                </a:lnTo>
                <a:lnTo>
                  <a:pt x="2452" y="2097"/>
                </a:lnTo>
                <a:lnTo>
                  <a:pt x="2452" y="2096"/>
                </a:lnTo>
                <a:lnTo>
                  <a:pt x="2452" y="2095"/>
                </a:lnTo>
                <a:lnTo>
                  <a:pt x="2454" y="2096"/>
                </a:lnTo>
                <a:lnTo>
                  <a:pt x="2454" y="2097"/>
                </a:lnTo>
                <a:close/>
                <a:moveTo>
                  <a:pt x="2402" y="2090"/>
                </a:moveTo>
                <a:lnTo>
                  <a:pt x="2402" y="2089"/>
                </a:lnTo>
                <a:lnTo>
                  <a:pt x="2402" y="2088"/>
                </a:lnTo>
                <a:lnTo>
                  <a:pt x="2402" y="2087"/>
                </a:lnTo>
                <a:lnTo>
                  <a:pt x="2402" y="2086"/>
                </a:lnTo>
                <a:lnTo>
                  <a:pt x="2403" y="2086"/>
                </a:lnTo>
                <a:lnTo>
                  <a:pt x="2403" y="2087"/>
                </a:lnTo>
                <a:lnTo>
                  <a:pt x="2403" y="2088"/>
                </a:lnTo>
                <a:lnTo>
                  <a:pt x="2403" y="2089"/>
                </a:lnTo>
                <a:lnTo>
                  <a:pt x="2402" y="2089"/>
                </a:lnTo>
                <a:lnTo>
                  <a:pt x="2402" y="2090"/>
                </a:lnTo>
                <a:close/>
                <a:moveTo>
                  <a:pt x="2514" y="2124"/>
                </a:moveTo>
                <a:lnTo>
                  <a:pt x="2513" y="2125"/>
                </a:lnTo>
                <a:lnTo>
                  <a:pt x="2512" y="2125"/>
                </a:lnTo>
                <a:lnTo>
                  <a:pt x="2511" y="2125"/>
                </a:lnTo>
                <a:lnTo>
                  <a:pt x="2509" y="2125"/>
                </a:lnTo>
                <a:lnTo>
                  <a:pt x="2508" y="2124"/>
                </a:lnTo>
                <a:lnTo>
                  <a:pt x="2507" y="2124"/>
                </a:lnTo>
                <a:lnTo>
                  <a:pt x="2506" y="2124"/>
                </a:lnTo>
                <a:lnTo>
                  <a:pt x="2505" y="2124"/>
                </a:lnTo>
                <a:lnTo>
                  <a:pt x="2505" y="2125"/>
                </a:lnTo>
                <a:lnTo>
                  <a:pt x="2504" y="2125"/>
                </a:lnTo>
                <a:lnTo>
                  <a:pt x="2503" y="2125"/>
                </a:lnTo>
                <a:lnTo>
                  <a:pt x="2502" y="2125"/>
                </a:lnTo>
                <a:lnTo>
                  <a:pt x="2500" y="2125"/>
                </a:lnTo>
                <a:lnTo>
                  <a:pt x="2499" y="2124"/>
                </a:lnTo>
                <a:lnTo>
                  <a:pt x="2498" y="2123"/>
                </a:lnTo>
                <a:lnTo>
                  <a:pt x="2497" y="2123"/>
                </a:lnTo>
                <a:lnTo>
                  <a:pt x="2497" y="2122"/>
                </a:lnTo>
                <a:lnTo>
                  <a:pt x="2496" y="2122"/>
                </a:lnTo>
                <a:lnTo>
                  <a:pt x="2496" y="2121"/>
                </a:lnTo>
                <a:lnTo>
                  <a:pt x="2495" y="2121"/>
                </a:lnTo>
                <a:lnTo>
                  <a:pt x="2495" y="2120"/>
                </a:lnTo>
                <a:lnTo>
                  <a:pt x="2494" y="2120"/>
                </a:lnTo>
                <a:lnTo>
                  <a:pt x="2494" y="2119"/>
                </a:lnTo>
                <a:lnTo>
                  <a:pt x="2494" y="2117"/>
                </a:lnTo>
                <a:lnTo>
                  <a:pt x="2495" y="2116"/>
                </a:lnTo>
                <a:lnTo>
                  <a:pt x="2496" y="2116"/>
                </a:lnTo>
                <a:lnTo>
                  <a:pt x="2496" y="2115"/>
                </a:lnTo>
                <a:lnTo>
                  <a:pt x="2497" y="2114"/>
                </a:lnTo>
                <a:lnTo>
                  <a:pt x="2498" y="2112"/>
                </a:lnTo>
                <a:lnTo>
                  <a:pt x="2498" y="2111"/>
                </a:lnTo>
                <a:lnTo>
                  <a:pt x="2499" y="2109"/>
                </a:lnTo>
                <a:lnTo>
                  <a:pt x="2499" y="2108"/>
                </a:lnTo>
                <a:lnTo>
                  <a:pt x="2499" y="2107"/>
                </a:lnTo>
                <a:lnTo>
                  <a:pt x="2499" y="2106"/>
                </a:lnTo>
                <a:lnTo>
                  <a:pt x="2500" y="2105"/>
                </a:lnTo>
                <a:lnTo>
                  <a:pt x="2502" y="2105"/>
                </a:lnTo>
                <a:lnTo>
                  <a:pt x="2503" y="2105"/>
                </a:lnTo>
                <a:lnTo>
                  <a:pt x="2504" y="2105"/>
                </a:lnTo>
                <a:lnTo>
                  <a:pt x="2505" y="2105"/>
                </a:lnTo>
                <a:lnTo>
                  <a:pt x="2506" y="2105"/>
                </a:lnTo>
                <a:lnTo>
                  <a:pt x="2506" y="2106"/>
                </a:lnTo>
                <a:lnTo>
                  <a:pt x="2507" y="2106"/>
                </a:lnTo>
                <a:lnTo>
                  <a:pt x="2507" y="2107"/>
                </a:lnTo>
                <a:lnTo>
                  <a:pt x="2508" y="2107"/>
                </a:lnTo>
                <a:lnTo>
                  <a:pt x="2509" y="2108"/>
                </a:lnTo>
                <a:lnTo>
                  <a:pt x="2509" y="2109"/>
                </a:lnTo>
                <a:lnTo>
                  <a:pt x="2511" y="2109"/>
                </a:lnTo>
                <a:lnTo>
                  <a:pt x="2511" y="2111"/>
                </a:lnTo>
                <a:lnTo>
                  <a:pt x="2512" y="2111"/>
                </a:lnTo>
                <a:lnTo>
                  <a:pt x="2512" y="2112"/>
                </a:lnTo>
                <a:lnTo>
                  <a:pt x="2513" y="2112"/>
                </a:lnTo>
                <a:lnTo>
                  <a:pt x="2513" y="2113"/>
                </a:lnTo>
                <a:lnTo>
                  <a:pt x="2514" y="2114"/>
                </a:lnTo>
                <a:lnTo>
                  <a:pt x="2515" y="2116"/>
                </a:lnTo>
                <a:lnTo>
                  <a:pt x="2516" y="2116"/>
                </a:lnTo>
                <a:lnTo>
                  <a:pt x="2516" y="2117"/>
                </a:lnTo>
                <a:lnTo>
                  <a:pt x="2516" y="2119"/>
                </a:lnTo>
                <a:lnTo>
                  <a:pt x="2516" y="2120"/>
                </a:lnTo>
                <a:lnTo>
                  <a:pt x="2516" y="2121"/>
                </a:lnTo>
                <a:lnTo>
                  <a:pt x="2516" y="2122"/>
                </a:lnTo>
                <a:lnTo>
                  <a:pt x="2517" y="2122"/>
                </a:lnTo>
                <a:lnTo>
                  <a:pt x="2517" y="2123"/>
                </a:lnTo>
                <a:lnTo>
                  <a:pt x="2519" y="2123"/>
                </a:lnTo>
                <a:lnTo>
                  <a:pt x="2517" y="2124"/>
                </a:lnTo>
                <a:lnTo>
                  <a:pt x="2516" y="2124"/>
                </a:lnTo>
                <a:lnTo>
                  <a:pt x="2515" y="2124"/>
                </a:lnTo>
                <a:lnTo>
                  <a:pt x="2514" y="2124"/>
                </a:lnTo>
                <a:close/>
                <a:moveTo>
                  <a:pt x="2393" y="2090"/>
                </a:moveTo>
                <a:lnTo>
                  <a:pt x="2392" y="2090"/>
                </a:lnTo>
                <a:lnTo>
                  <a:pt x="2392" y="2089"/>
                </a:lnTo>
                <a:lnTo>
                  <a:pt x="2392" y="2088"/>
                </a:lnTo>
                <a:lnTo>
                  <a:pt x="2393" y="2088"/>
                </a:lnTo>
                <a:lnTo>
                  <a:pt x="2393" y="2087"/>
                </a:lnTo>
                <a:lnTo>
                  <a:pt x="2394" y="2086"/>
                </a:lnTo>
                <a:lnTo>
                  <a:pt x="2395" y="2085"/>
                </a:lnTo>
                <a:lnTo>
                  <a:pt x="2396" y="2083"/>
                </a:lnTo>
                <a:lnTo>
                  <a:pt x="2396" y="2085"/>
                </a:lnTo>
                <a:lnTo>
                  <a:pt x="2396" y="2086"/>
                </a:lnTo>
                <a:lnTo>
                  <a:pt x="2396" y="2087"/>
                </a:lnTo>
                <a:lnTo>
                  <a:pt x="2396" y="2088"/>
                </a:lnTo>
                <a:lnTo>
                  <a:pt x="2396" y="2089"/>
                </a:lnTo>
                <a:lnTo>
                  <a:pt x="2395" y="2090"/>
                </a:lnTo>
                <a:lnTo>
                  <a:pt x="2394" y="2090"/>
                </a:lnTo>
                <a:lnTo>
                  <a:pt x="2393" y="2090"/>
                </a:lnTo>
                <a:close/>
                <a:moveTo>
                  <a:pt x="2232" y="2053"/>
                </a:moveTo>
                <a:lnTo>
                  <a:pt x="2232" y="2052"/>
                </a:lnTo>
                <a:lnTo>
                  <a:pt x="2231" y="2052"/>
                </a:lnTo>
                <a:lnTo>
                  <a:pt x="2231" y="2050"/>
                </a:lnTo>
                <a:lnTo>
                  <a:pt x="2232" y="2050"/>
                </a:lnTo>
                <a:lnTo>
                  <a:pt x="2232" y="2052"/>
                </a:lnTo>
                <a:lnTo>
                  <a:pt x="2233" y="2052"/>
                </a:lnTo>
                <a:lnTo>
                  <a:pt x="2232" y="2052"/>
                </a:lnTo>
                <a:lnTo>
                  <a:pt x="2232" y="2053"/>
                </a:lnTo>
                <a:close/>
                <a:moveTo>
                  <a:pt x="2451" y="2094"/>
                </a:moveTo>
                <a:lnTo>
                  <a:pt x="2449" y="2094"/>
                </a:lnTo>
                <a:lnTo>
                  <a:pt x="2448" y="2094"/>
                </a:lnTo>
                <a:lnTo>
                  <a:pt x="2447" y="2095"/>
                </a:lnTo>
                <a:lnTo>
                  <a:pt x="2447" y="2096"/>
                </a:lnTo>
                <a:lnTo>
                  <a:pt x="2448" y="2097"/>
                </a:lnTo>
                <a:lnTo>
                  <a:pt x="2448" y="2098"/>
                </a:lnTo>
                <a:lnTo>
                  <a:pt x="2449" y="2098"/>
                </a:lnTo>
                <a:lnTo>
                  <a:pt x="2451" y="2098"/>
                </a:lnTo>
                <a:lnTo>
                  <a:pt x="2451" y="2097"/>
                </a:lnTo>
                <a:lnTo>
                  <a:pt x="2452" y="2097"/>
                </a:lnTo>
                <a:lnTo>
                  <a:pt x="2452" y="2098"/>
                </a:lnTo>
                <a:lnTo>
                  <a:pt x="2451" y="2099"/>
                </a:lnTo>
                <a:lnTo>
                  <a:pt x="2451" y="2100"/>
                </a:lnTo>
                <a:lnTo>
                  <a:pt x="2449" y="2100"/>
                </a:lnTo>
                <a:lnTo>
                  <a:pt x="2448" y="2100"/>
                </a:lnTo>
                <a:lnTo>
                  <a:pt x="2448" y="2102"/>
                </a:lnTo>
                <a:lnTo>
                  <a:pt x="2447" y="2102"/>
                </a:lnTo>
                <a:lnTo>
                  <a:pt x="2446" y="2102"/>
                </a:lnTo>
                <a:lnTo>
                  <a:pt x="2445" y="2103"/>
                </a:lnTo>
                <a:lnTo>
                  <a:pt x="2444" y="2103"/>
                </a:lnTo>
                <a:lnTo>
                  <a:pt x="2444" y="2104"/>
                </a:lnTo>
                <a:lnTo>
                  <a:pt x="2443" y="2104"/>
                </a:lnTo>
                <a:lnTo>
                  <a:pt x="2442" y="2104"/>
                </a:lnTo>
                <a:lnTo>
                  <a:pt x="2440" y="2104"/>
                </a:lnTo>
                <a:lnTo>
                  <a:pt x="2440" y="2105"/>
                </a:lnTo>
                <a:lnTo>
                  <a:pt x="2439" y="2105"/>
                </a:lnTo>
                <a:lnTo>
                  <a:pt x="2438" y="2105"/>
                </a:lnTo>
                <a:lnTo>
                  <a:pt x="2437" y="2105"/>
                </a:lnTo>
                <a:lnTo>
                  <a:pt x="2436" y="2105"/>
                </a:lnTo>
                <a:lnTo>
                  <a:pt x="2436" y="2106"/>
                </a:lnTo>
                <a:lnTo>
                  <a:pt x="2436" y="2107"/>
                </a:lnTo>
                <a:lnTo>
                  <a:pt x="2435" y="2107"/>
                </a:lnTo>
                <a:lnTo>
                  <a:pt x="2435" y="2108"/>
                </a:lnTo>
                <a:lnTo>
                  <a:pt x="2434" y="2108"/>
                </a:lnTo>
                <a:lnTo>
                  <a:pt x="2433" y="2108"/>
                </a:lnTo>
                <a:lnTo>
                  <a:pt x="2433" y="2107"/>
                </a:lnTo>
                <a:lnTo>
                  <a:pt x="2433" y="2106"/>
                </a:lnTo>
                <a:lnTo>
                  <a:pt x="2434" y="2106"/>
                </a:lnTo>
                <a:lnTo>
                  <a:pt x="2434" y="2105"/>
                </a:lnTo>
                <a:lnTo>
                  <a:pt x="2435" y="2105"/>
                </a:lnTo>
                <a:lnTo>
                  <a:pt x="2435" y="2104"/>
                </a:lnTo>
                <a:lnTo>
                  <a:pt x="2435" y="2103"/>
                </a:lnTo>
                <a:lnTo>
                  <a:pt x="2434" y="2103"/>
                </a:lnTo>
                <a:lnTo>
                  <a:pt x="2434" y="2102"/>
                </a:lnTo>
                <a:lnTo>
                  <a:pt x="2434" y="2100"/>
                </a:lnTo>
                <a:lnTo>
                  <a:pt x="2434" y="2099"/>
                </a:lnTo>
                <a:lnTo>
                  <a:pt x="2433" y="2099"/>
                </a:lnTo>
                <a:lnTo>
                  <a:pt x="2431" y="2099"/>
                </a:lnTo>
                <a:lnTo>
                  <a:pt x="2431" y="2098"/>
                </a:lnTo>
                <a:lnTo>
                  <a:pt x="2430" y="2098"/>
                </a:lnTo>
                <a:lnTo>
                  <a:pt x="2430" y="2097"/>
                </a:lnTo>
                <a:lnTo>
                  <a:pt x="2429" y="2097"/>
                </a:lnTo>
                <a:lnTo>
                  <a:pt x="2429" y="2096"/>
                </a:lnTo>
                <a:lnTo>
                  <a:pt x="2430" y="2096"/>
                </a:lnTo>
                <a:lnTo>
                  <a:pt x="2430" y="2095"/>
                </a:lnTo>
                <a:lnTo>
                  <a:pt x="2430" y="2094"/>
                </a:lnTo>
                <a:lnTo>
                  <a:pt x="2430" y="2092"/>
                </a:lnTo>
                <a:lnTo>
                  <a:pt x="2430" y="2091"/>
                </a:lnTo>
                <a:lnTo>
                  <a:pt x="2430" y="2090"/>
                </a:lnTo>
                <a:lnTo>
                  <a:pt x="2431" y="2089"/>
                </a:lnTo>
                <a:lnTo>
                  <a:pt x="2433" y="2089"/>
                </a:lnTo>
                <a:lnTo>
                  <a:pt x="2434" y="2089"/>
                </a:lnTo>
                <a:lnTo>
                  <a:pt x="2435" y="2089"/>
                </a:lnTo>
                <a:lnTo>
                  <a:pt x="2436" y="2089"/>
                </a:lnTo>
                <a:lnTo>
                  <a:pt x="2436" y="2090"/>
                </a:lnTo>
                <a:lnTo>
                  <a:pt x="2436" y="2091"/>
                </a:lnTo>
                <a:lnTo>
                  <a:pt x="2437" y="2092"/>
                </a:lnTo>
                <a:lnTo>
                  <a:pt x="2437" y="2094"/>
                </a:lnTo>
                <a:lnTo>
                  <a:pt x="2438" y="2094"/>
                </a:lnTo>
                <a:lnTo>
                  <a:pt x="2439" y="2094"/>
                </a:lnTo>
                <a:lnTo>
                  <a:pt x="2440" y="2094"/>
                </a:lnTo>
                <a:lnTo>
                  <a:pt x="2442" y="2094"/>
                </a:lnTo>
                <a:lnTo>
                  <a:pt x="2443" y="2094"/>
                </a:lnTo>
                <a:lnTo>
                  <a:pt x="2444" y="2094"/>
                </a:lnTo>
                <a:lnTo>
                  <a:pt x="2444" y="2092"/>
                </a:lnTo>
                <a:lnTo>
                  <a:pt x="2445" y="2092"/>
                </a:lnTo>
                <a:lnTo>
                  <a:pt x="2445" y="2094"/>
                </a:lnTo>
                <a:lnTo>
                  <a:pt x="2445" y="2095"/>
                </a:lnTo>
                <a:lnTo>
                  <a:pt x="2446" y="2095"/>
                </a:lnTo>
                <a:lnTo>
                  <a:pt x="2446" y="2094"/>
                </a:lnTo>
                <a:lnTo>
                  <a:pt x="2447" y="2094"/>
                </a:lnTo>
                <a:lnTo>
                  <a:pt x="2447" y="2092"/>
                </a:lnTo>
                <a:lnTo>
                  <a:pt x="2448" y="2092"/>
                </a:lnTo>
                <a:lnTo>
                  <a:pt x="2448" y="2094"/>
                </a:lnTo>
                <a:lnTo>
                  <a:pt x="2449" y="2092"/>
                </a:lnTo>
                <a:lnTo>
                  <a:pt x="2451" y="2092"/>
                </a:lnTo>
                <a:lnTo>
                  <a:pt x="2451" y="2091"/>
                </a:lnTo>
                <a:lnTo>
                  <a:pt x="2452" y="2091"/>
                </a:lnTo>
                <a:lnTo>
                  <a:pt x="2453" y="2091"/>
                </a:lnTo>
                <a:lnTo>
                  <a:pt x="2452" y="2092"/>
                </a:lnTo>
                <a:lnTo>
                  <a:pt x="2451" y="2094"/>
                </a:lnTo>
                <a:close/>
                <a:moveTo>
                  <a:pt x="2400" y="2085"/>
                </a:moveTo>
                <a:lnTo>
                  <a:pt x="2400" y="2083"/>
                </a:lnTo>
                <a:lnTo>
                  <a:pt x="2400" y="2082"/>
                </a:lnTo>
                <a:lnTo>
                  <a:pt x="2400" y="2081"/>
                </a:lnTo>
                <a:lnTo>
                  <a:pt x="2400" y="2080"/>
                </a:lnTo>
                <a:lnTo>
                  <a:pt x="2400" y="2079"/>
                </a:lnTo>
                <a:lnTo>
                  <a:pt x="2401" y="2079"/>
                </a:lnTo>
                <a:lnTo>
                  <a:pt x="2401" y="2080"/>
                </a:lnTo>
                <a:lnTo>
                  <a:pt x="2401" y="2081"/>
                </a:lnTo>
                <a:lnTo>
                  <a:pt x="2401" y="2082"/>
                </a:lnTo>
                <a:lnTo>
                  <a:pt x="2401" y="2083"/>
                </a:lnTo>
                <a:lnTo>
                  <a:pt x="2400" y="2083"/>
                </a:lnTo>
                <a:lnTo>
                  <a:pt x="2400" y="2085"/>
                </a:lnTo>
                <a:close/>
                <a:moveTo>
                  <a:pt x="2254" y="2050"/>
                </a:moveTo>
                <a:lnTo>
                  <a:pt x="2254" y="2052"/>
                </a:lnTo>
                <a:lnTo>
                  <a:pt x="2255" y="2052"/>
                </a:lnTo>
                <a:lnTo>
                  <a:pt x="2256" y="2052"/>
                </a:lnTo>
                <a:lnTo>
                  <a:pt x="2257" y="2052"/>
                </a:lnTo>
                <a:lnTo>
                  <a:pt x="2257" y="2053"/>
                </a:lnTo>
                <a:lnTo>
                  <a:pt x="2258" y="2053"/>
                </a:lnTo>
                <a:lnTo>
                  <a:pt x="2259" y="2054"/>
                </a:lnTo>
                <a:lnTo>
                  <a:pt x="2259" y="2053"/>
                </a:lnTo>
                <a:lnTo>
                  <a:pt x="2261" y="2053"/>
                </a:lnTo>
                <a:lnTo>
                  <a:pt x="2262" y="2053"/>
                </a:lnTo>
                <a:lnTo>
                  <a:pt x="2263" y="2053"/>
                </a:lnTo>
                <a:lnTo>
                  <a:pt x="2263" y="2054"/>
                </a:lnTo>
                <a:lnTo>
                  <a:pt x="2263" y="2053"/>
                </a:lnTo>
                <a:lnTo>
                  <a:pt x="2264" y="2053"/>
                </a:lnTo>
                <a:lnTo>
                  <a:pt x="2264" y="2054"/>
                </a:lnTo>
                <a:lnTo>
                  <a:pt x="2264" y="2053"/>
                </a:lnTo>
                <a:lnTo>
                  <a:pt x="2264" y="2054"/>
                </a:lnTo>
                <a:lnTo>
                  <a:pt x="2265" y="2054"/>
                </a:lnTo>
                <a:lnTo>
                  <a:pt x="2266" y="2054"/>
                </a:lnTo>
                <a:lnTo>
                  <a:pt x="2267" y="2054"/>
                </a:lnTo>
                <a:lnTo>
                  <a:pt x="2268" y="2054"/>
                </a:lnTo>
                <a:lnTo>
                  <a:pt x="2270" y="2054"/>
                </a:lnTo>
                <a:lnTo>
                  <a:pt x="2270" y="2055"/>
                </a:lnTo>
                <a:lnTo>
                  <a:pt x="2271" y="2055"/>
                </a:lnTo>
                <a:lnTo>
                  <a:pt x="2272" y="2055"/>
                </a:lnTo>
                <a:lnTo>
                  <a:pt x="2272" y="2056"/>
                </a:lnTo>
                <a:lnTo>
                  <a:pt x="2273" y="2056"/>
                </a:lnTo>
                <a:lnTo>
                  <a:pt x="2274" y="2056"/>
                </a:lnTo>
                <a:lnTo>
                  <a:pt x="2274" y="2057"/>
                </a:lnTo>
                <a:lnTo>
                  <a:pt x="2275" y="2057"/>
                </a:lnTo>
                <a:lnTo>
                  <a:pt x="2276" y="2057"/>
                </a:lnTo>
                <a:lnTo>
                  <a:pt x="2278" y="2058"/>
                </a:lnTo>
                <a:lnTo>
                  <a:pt x="2278" y="2060"/>
                </a:lnTo>
                <a:lnTo>
                  <a:pt x="2279" y="2060"/>
                </a:lnTo>
                <a:lnTo>
                  <a:pt x="2279" y="2061"/>
                </a:lnTo>
                <a:lnTo>
                  <a:pt x="2280" y="2061"/>
                </a:lnTo>
                <a:lnTo>
                  <a:pt x="2280" y="2062"/>
                </a:lnTo>
                <a:lnTo>
                  <a:pt x="2281" y="2063"/>
                </a:lnTo>
                <a:lnTo>
                  <a:pt x="2285" y="2070"/>
                </a:lnTo>
                <a:lnTo>
                  <a:pt x="2287" y="2070"/>
                </a:lnTo>
                <a:lnTo>
                  <a:pt x="2288" y="2070"/>
                </a:lnTo>
                <a:lnTo>
                  <a:pt x="2288" y="2071"/>
                </a:lnTo>
                <a:lnTo>
                  <a:pt x="2288" y="2072"/>
                </a:lnTo>
                <a:lnTo>
                  <a:pt x="2288" y="2073"/>
                </a:lnTo>
                <a:lnTo>
                  <a:pt x="2288" y="2074"/>
                </a:lnTo>
                <a:lnTo>
                  <a:pt x="2288" y="2075"/>
                </a:lnTo>
                <a:lnTo>
                  <a:pt x="2287" y="2075"/>
                </a:lnTo>
                <a:lnTo>
                  <a:pt x="2287" y="2077"/>
                </a:lnTo>
                <a:lnTo>
                  <a:pt x="2287" y="2078"/>
                </a:lnTo>
                <a:lnTo>
                  <a:pt x="2287" y="2079"/>
                </a:lnTo>
                <a:lnTo>
                  <a:pt x="2287" y="2080"/>
                </a:lnTo>
                <a:lnTo>
                  <a:pt x="2287" y="2081"/>
                </a:lnTo>
                <a:lnTo>
                  <a:pt x="2287" y="2082"/>
                </a:lnTo>
                <a:lnTo>
                  <a:pt x="2288" y="2082"/>
                </a:lnTo>
                <a:lnTo>
                  <a:pt x="2287" y="2082"/>
                </a:lnTo>
                <a:lnTo>
                  <a:pt x="2288" y="2083"/>
                </a:lnTo>
                <a:lnTo>
                  <a:pt x="2288" y="2085"/>
                </a:lnTo>
                <a:lnTo>
                  <a:pt x="2288" y="2086"/>
                </a:lnTo>
                <a:lnTo>
                  <a:pt x="2289" y="2086"/>
                </a:lnTo>
                <a:lnTo>
                  <a:pt x="2289" y="2087"/>
                </a:lnTo>
                <a:lnTo>
                  <a:pt x="2290" y="2087"/>
                </a:lnTo>
                <a:lnTo>
                  <a:pt x="2290" y="2088"/>
                </a:lnTo>
                <a:lnTo>
                  <a:pt x="2291" y="2088"/>
                </a:lnTo>
                <a:lnTo>
                  <a:pt x="2291" y="2089"/>
                </a:lnTo>
                <a:lnTo>
                  <a:pt x="2292" y="2090"/>
                </a:lnTo>
                <a:lnTo>
                  <a:pt x="2292" y="2091"/>
                </a:lnTo>
                <a:lnTo>
                  <a:pt x="2293" y="2091"/>
                </a:lnTo>
                <a:lnTo>
                  <a:pt x="2295" y="2092"/>
                </a:lnTo>
                <a:lnTo>
                  <a:pt x="2295" y="2094"/>
                </a:lnTo>
                <a:lnTo>
                  <a:pt x="2295" y="2095"/>
                </a:lnTo>
                <a:lnTo>
                  <a:pt x="2295" y="2094"/>
                </a:lnTo>
                <a:lnTo>
                  <a:pt x="2296" y="2095"/>
                </a:lnTo>
                <a:lnTo>
                  <a:pt x="2296" y="2096"/>
                </a:lnTo>
                <a:lnTo>
                  <a:pt x="2297" y="2096"/>
                </a:lnTo>
                <a:lnTo>
                  <a:pt x="2297" y="2097"/>
                </a:lnTo>
                <a:lnTo>
                  <a:pt x="2297" y="2098"/>
                </a:lnTo>
                <a:lnTo>
                  <a:pt x="2297" y="2099"/>
                </a:lnTo>
                <a:lnTo>
                  <a:pt x="2298" y="2099"/>
                </a:lnTo>
                <a:lnTo>
                  <a:pt x="2298" y="2100"/>
                </a:lnTo>
                <a:lnTo>
                  <a:pt x="2298" y="2102"/>
                </a:lnTo>
                <a:lnTo>
                  <a:pt x="2299" y="2102"/>
                </a:lnTo>
                <a:lnTo>
                  <a:pt x="2299" y="2103"/>
                </a:lnTo>
                <a:lnTo>
                  <a:pt x="2300" y="2103"/>
                </a:lnTo>
                <a:lnTo>
                  <a:pt x="2300" y="2104"/>
                </a:lnTo>
                <a:lnTo>
                  <a:pt x="2301" y="2104"/>
                </a:lnTo>
                <a:lnTo>
                  <a:pt x="2301" y="2105"/>
                </a:lnTo>
                <a:lnTo>
                  <a:pt x="2302" y="2105"/>
                </a:lnTo>
                <a:lnTo>
                  <a:pt x="2301" y="2106"/>
                </a:lnTo>
                <a:lnTo>
                  <a:pt x="2301" y="2107"/>
                </a:lnTo>
                <a:lnTo>
                  <a:pt x="2301" y="2108"/>
                </a:lnTo>
                <a:lnTo>
                  <a:pt x="2300" y="2108"/>
                </a:lnTo>
                <a:lnTo>
                  <a:pt x="2299" y="2108"/>
                </a:lnTo>
                <a:lnTo>
                  <a:pt x="2299" y="2109"/>
                </a:lnTo>
                <a:lnTo>
                  <a:pt x="2298" y="2109"/>
                </a:lnTo>
                <a:lnTo>
                  <a:pt x="2298" y="2108"/>
                </a:lnTo>
                <a:lnTo>
                  <a:pt x="2297" y="2108"/>
                </a:lnTo>
                <a:lnTo>
                  <a:pt x="2296" y="2108"/>
                </a:lnTo>
                <a:lnTo>
                  <a:pt x="2295" y="2108"/>
                </a:lnTo>
                <a:lnTo>
                  <a:pt x="2295" y="2107"/>
                </a:lnTo>
                <a:lnTo>
                  <a:pt x="2293" y="2107"/>
                </a:lnTo>
                <a:lnTo>
                  <a:pt x="2293" y="2106"/>
                </a:lnTo>
                <a:lnTo>
                  <a:pt x="2292" y="2106"/>
                </a:lnTo>
                <a:lnTo>
                  <a:pt x="2292" y="2107"/>
                </a:lnTo>
                <a:lnTo>
                  <a:pt x="2291" y="2107"/>
                </a:lnTo>
                <a:lnTo>
                  <a:pt x="2291" y="2106"/>
                </a:lnTo>
                <a:lnTo>
                  <a:pt x="2291" y="2105"/>
                </a:lnTo>
                <a:lnTo>
                  <a:pt x="2290" y="2104"/>
                </a:lnTo>
                <a:lnTo>
                  <a:pt x="2289" y="2104"/>
                </a:lnTo>
                <a:lnTo>
                  <a:pt x="2289" y="2105"/>
                </a:lnTo>
                <a:lnTo>
                  <a:pt x="2288" y="2105"/>
                </a:lnTo>
                <a:lnTo>
                  <a:pt x="2287" y="2105"/>
                </a:lnTo>
                <a:lnTo>
                  <a:pt x="2288" y="2104"/>
                </a:lnTo>
                <a:lnTo>
                  <a:pt x="2287" y="2103"/>
                </a:lnTo>
                <a:lnTo>
                  <a:pt x="2287" y="2102"/>
                </a:lnTo>
                <a:lnTo>
                  <a:pt x="2285" y="2102"/>
                </a:lnTo>
                <a:lnTo>
                  <a:pt x="2285" y="2100"/>
                </a:lnTo>
                <a:lnTo>
                  <a:pt x="2285" y="2099"/>
                </a:lnTo>
                <a:lnTo>
                  <a:pt x="2285" y="2098"/>
                </a:lnTo>
                <a:lnTo>
                  <a:pt x="2285" y="2097"/>
                </a:lnTo>
                <a:lnTo>
                  <a:pt x="2284" y="2097"/>
                </a:lnTo>
                <a:lnTo>
                  <a:pt x="2283" y="2097"/>
                </a:lnTo>
                <a:lnTo>
                  <a:pt x="2283" y="2098"/>
                </a:lnTo>
                <a:lnTo>
                  <a:pt x="2282" y="2098"/>
                </a:lnTo>
                <a:lnTo>
                  <a:pt x="2283" y="2097"/>
                </a:lnTo>
                <a:lnTo>
                  <a:pt x="2283" y="2096"/>
                </a:lnTo>
                <a:lnTo>
                  <a:pt x="2284" y="2096"/>
                </a:lnTo>
                <a:lnTo>
                  <a:pt x="2285" y="2096"/>
                </a:lnTo>
                <a:lnTo>
                  <a:pt x="2285" y="2095"/>
                </a:lnTo>
                <a:lnTo>
                  <a:pt x="2285" y="2094"/>
                </a:lnTo>
                <a:lnTo>
                  <a:pt x="2285" y="2092"/>
                </a:lnTo>
                <a:lnTo>
                  <a:pt x="2284" y="2092"/>
                </a:lnTo>
                <a:lnTo>
                  <a:pt x="2284" y="2091"/>
                </a:lnTo>
                <a:lnTo>
                  <a:pt x="2283" y="2090"/>
                </a:lnTo>
                <a:lnTo>
                  <a:pt x="2282" y="2089"/>
                </a:lnTo>
                <a:lnTo>
                  <a:pt x="2281" y="2088"/>
                </a:lnTo>
                <a:lnTo>
                  <a:pt x="2280" y="2088"/>
                </a:lnTo>
                <a:lnTo>
                  <a:pt x="2280" y="2087"/>
                </a:lnTo>
                <a:lnTo>
                  <a:pt x="2279" y="2087"/>
                </a:lnTo>
                <a:lnTo>
                  <a:pt x="2278" y="2087"/>
                </a:lnTo>
                <a:lnTo>
                  <a:pt x="2278" y="2086"/>
                </a:lnTo>
                <a:lnTo>
                  <a:pt x="2276" y="2087"/>
                </a:lnTo>
                <a:lnTo>
                  <a:pt x="2275" y="2087"/>
                </a:lnTo>
                <a:lnTo>
                  <a:pt x="2274" y="2087"/>
                </a:lnTo>
                <a:lnTo>
                  <a:pt x="2273" y="2087"/>
                </a:lnTo>
                <a:lnTo>
                  <a:pt x="2272" y="2087"/>
                </a:lnTo>
                <a:lnTo>
                  <a:pt x="2271" y="2087"/>
                </a:lnTo>
                <a:lnTo>
                  <a:pt x="2270" y="2087"/>
                </a:lnTo>
                <a:lnTo>
                  <a:pt x="2268" y="2087"/>
                </a:lnTo>
                <a:lnTo>
                  <a:pt x="2267" y="2087"/>
                </a:lnTo>
                <a:lnTo>
                  <a:pt x="2267" y="2086"/>
                </a:lnTo>
                <a:lnTo>
                  <a:pt x="2266" y="2086"/>
                </a:lnTo>
                <a:lnTo>
                  <a:pt x="2265" y="2087"/>
                </a:lnTo>
                <a:lnTo>
                  <a:pt x="2265" y="2086"/>
                </a:lnTo>
                <a:lnTo>
                  <a:pt x="2264" y="2086"/>
                </a:lnTo>
                <a:lnTo>
                  <a:pt x="2263" y="2086"/>
                </a:lnTo>
                <a:lnTo>
                  <a:pt x="2263" y="2085"/>
                </a:lnTo>
                <a:lnTo>
                  <a:pt x="2262" y="2085"/>
                </a:lnTo>
                <a:lnTo>
                  <a:pt x="2261" y="2085"/>
                </a:lnTo>
                <a:lnTo>
                  <a:pt x="2259" y="2085"/>
                </a:lnTo>
                <a:lnTo>
                  <a:pt x="2259" y="2086"/>
                </a:lnTo>
                <a:lnTo>
                  <a:pt x="2261" y="2086"/>
                </a:lnTo>
                <a:lnTo>
                  <a:pt x="2259" y="2086"/>
                </a:lnTo>
                <a:lnTo>
                  <a:pt x="2258" y="2086"/>
                </a:lnTo>
                <a:lnTo>
                  <a:pt x="2258" y="2085"/>
                </a:lnTo>
                <a:lnTo>
                  <a:pt x="2257" y="2083"/>
                </a:lnTo>
                <a:lnTo>
                  <a:pt x="2256" y="2083"/>
                </a:lnTo>
                <a:lnTo>
                  <a:pt x="2255" y="2083"/>
                </a:lnTo>
                <a:lnTo>
                  <a:pt x="2254" y="2085"/>
                </a:lnTo>
                <a:lnTo>
                  <a:pt x="2254" y="2083"/>
                </a:lnTo>
                <a:lnTo>
                  <a:pt x="2253" y="2083"/>
                </a:lnTo>
                <a:lnTo>
                  <a:pt x="2252" y="2083"/>
                </a:lnTo>
                <a:lnTo>
                  <a:pt x="2252" y="2082"/>
                </a:lnTo>
                <a:lnTo>
                  <a:pt x="2250" y="2082"/>
                </a:lnTo>
                <a:lnTo>
                  <a:pt x="2250" y="2081"/>
                </a:lnTo>
                <a:lnTo>
                  <a:pt x="2249" y="2081"/>
                </a:lnTo>
                <a:lnTo>
                  <a:pt x="2248" y="2080"/>
                </a:lnTo>
                <a:lnTo>
                  <a:pt x="2247" y="2080"/>
                </a:lnTo>
                <a:lnTo>
                  <a:pt x="2246" y="2080"/>
                </a:lnTo>
                <a:lnTo>
                  <a:pt x="2246" y="2079"/>
                </a:lnTo>
                <a:lnTo>
                  <a:pt x="2245" y="2079"/>
                </a:lnTo>
                <a:lnTo>
                  <a:pt x="2244" y="2078"/>
                </a:lnTo>
                <a:lnTo>
                  <a:pt x="2242" y="2078"/>
                </a:lnTo>
                <a:lnTo>
                  <a:pt x="2241" y="2078"/>
                </a:lnTo>
                <a:lnTo>
                  <a:pt x="2241" y="2077"/>
                </a:lnTo>
                <a:lnTo>
                  <a:pt x="2242" y="2077"/>
                </a:lnTo>
                <a:lnTo>
                  <a:pt x="2244" y="2078"/>
                </a:lnTo>
                <a:lnTo>
                  <a:pt x="2244" y="2077"/>
                </a:lnTo>
                <a:lnTo>
                  <a:pt x="2244" y="2075"/>
                </a:lnTo>
                <a:lnTo>
                  <a:pt x="2244" y="2074"/>
                </a:lnTo>
                <a:lnTo>
                  <a:pt x="2244" y="2073"/>
                </a:lnTo>
                <a:lnTo>
                  <a:pt x="2244" y="2072"/>
                </a:lnTo>
                <a:lnTo>
                  <a:pt x="2244" y="2071"/>
                </a:lnTo>
                <a:lnTo>
                  <a:pt x="2244" y="2070"/>
                </a:lnTo>
                <a:lnTo>
                  <a:pt x="2244" y="2069"/>
                </a:lnTo>
                <a:lnTo>
                  <a:pt x="2244" y="2067"/>
                </a:lnTo>
                <a:lnTo>
                  <a:pt x="2244" y="2066"/>
                </a:lnTo>
                <a:lnTo>
                  <a:pt x="2242" y="2066"/>
                </a:lnTo>
                <a:lnTo>
                  <a:pt x="2242" y="2065"/>
                </a:lnTo>
                <a:lnTo>
                  <a:pt x="2244" y="2064"/>
                </a:lnTo>
                <a:lnTo>
                  <a:pt x="2244" y="2063"/>
                </a:lnTo>
                <a:lnTo>
                  <a:pt x="2244" y="2062"/>
                </a:lnTo>
                <a:lnTo>
                  <a:pt x="2244" y="2061"/>
                </a:lnTo>
                <a:lnTo>
                  <a:pt x="2242" y="2061"/>
                </a:lnTo>
                <a:lnTo>
                  <a:pt x="2241" y="2061"/>
                </a:lnTo>
                <a:lnTo>
                  <a:pt x="2241" y="2060"/>
                </a:lnTo>
                <a:lnTo>
                  <a:pt x="2241" y="2058"/>
                </a:lnTo>
                <a:lnTo>
                  <a:pt x="2242" y="2058"/>
                </a:lnTo>
                <a:lnTo>
                  <a:pt x="2242" y="2057"/>
                </a:lnTo>
                <a:lnTo>
                  <a:pt x="2242" y="2056"/>
                </a:lnTo>
                <a:lnTo>
                  <a:pt x="2242" y="2055"/>
                </a:lnTo>
                <a:lnTo>
                  <a:pt x="2242" y="2054"/>
                </a:lnTo>
                <a:lnTo>
                  <a:pt x="2242" y="2053"/>
                </a:lnTo>
                <a:lnTo>
                  <a:pt x="2242" y="2052"/>
                </a:lnTo>
                <a:lnTo>
                  <a:pt x="2242" y="2050"/>
                </a:lnTo>
                <a:lnTo>
                  <a:pt x="2241" y="2050"/>
                </a:lnTo>
                <a:lnTo>
                  <a:pt x="2241" y="2049"/>
                </a:lnTo>
                <a:lnTo>
                  <a:pt x="2242" y="2048"/>
                </a:lnTo>
                <a:lnTo>
                  <a:pt x="2244" y="2048"/>
                </a:lnTo>
                <a:lnTo>
                  <a:pt x="2245" y="2048"/>
                </a:lnTo>
                <a:lnTo>
                  <a:pt x="2246" y="2048"/>
                </a:lnTo>
                <a:lnTo>
                  <a:pt x="2247" y="2048"/>
                </a:lnTo>
                <a:lnTo>
                  <a:pt x="2247" y="2049"/>
                </a:lnTo>
                <a:lnTo>
                  <a:pt x="2247" y="2048"/>
                </a:lnTo>
                <a:lnTo>
                  <a:pt x="2248" y="2048"/>
                </a:lnTo>
                <a:lnTo>
                  <a:pt x="2249" y="2048"/>
                </a:lnTo>
                <a:lnTo>
                  <a:pt x="2249" y="2049"/>
                </a:lnTo>
                <a:lnTo>
                  <a:pt x="2250" y="2049"/>
                </a:lnTo>
                <a:lnTo>
                  <a:pt x="2252" y="2049"/>
                </a:lnTo>
                <a:lnTo>
                  <a:pt x="2253" y="2049"/>
                </a:lnTo>
                <a:lnTo>
                  <a:pt x="2254" y="2049"/>
                </a:lnTo>
                <a:lnTo>
                  <a:pt x="2254" y="2050"/>
                </a:lnTo>
                <a:close/>
                <a:moveTo>
                  <a:pt x="2528" y="2100"/>
                </a:moveTo>
                <a:lnTo>
                  <a:pt x="2529" y="2103"/>
                </a:lnTo>
                <a:lnTo>
                  <a:pt x="2530" y="2104"/>
                </a:lnTo>
                <a:lnTo>
                  <a:pt x="2531" y="2105"/>
                </a:lnTo>
                <a:lnTo>
                  <a:pt x="2531" y="2106"/>
                </a:lnTo>
                <a:lnTo>
                  <a:pt x="2532" y="2107"/>
                </a:lnTo>
                <a:lnTo>
                  <a:pt x="2533" y="2108"/>
                </a:lnTo>
                <a:lnTo>
                  <a:pt x="2534" y="2108"/>
                </a:lnTo>
                <a:lnTo>
                  <a:pt x="2534" y="2109"/>
                </a:lnTo>
                <a:lnTo>
                  <a:pt x="2535" y="2109"/>
                </a:lnTo>
                <a:lnTo>
                  <a:pt x="2537" y="2111"/>
                </a:lnTo>
                <a:lnTo>
                  <a:pt x="2537" y="2112"/>
                </a:lnTo>
                <a:lnTo>
                  <a:pt x="2535" y="2112"/>
                </a:lnTo>
                <a:lnTo>
                  <a:pt x="2534" y="2112"/>
                </a:lnTo>
                <a:lnTo>
                  <a:pt x="2534" y="2113"/>
                </a:lnTo>
                <a:lnTo>
                  <a:pt x="2533" y="2114"/>
                </a:lnTo>
                <a:lnTo>
                  <a:pt x="2532" y="2114"/>
                </a:lnTo>
                <a:lnTo>
                  <a:pt x="2531" y="2114"/>
                </a:lnTo>
                <a:lnTo>
                  <a:pt x="2530" y="2115"/>
                </a:lnTo>
                <a:lnTo>
                  <a:pt x="2529" y="2115"/>
                </a:lnTo>
                <a:lnTo>
                  <a:pt x="2528" y="2115"/>
                </a:lnTo>
                <a:lnTo>
                  <a:pt x="2526" y="2115"/>
                </a:lnTo>
                <a:lnTo>
                  <a:pt x="2525" y="2115"/>
                </a:lnTo>
                <a:lnTo>
                  <a:pt x="2524" y="2114"/>
                </a:lnTo>
                <a:lnTo>
                  <a:pt x="2523" y="2114"/>
                </a:lnTo>
                <a:lnTo>
                  <a:pt x="2522" y="2114"/>
                </a:lnTo>
                <a:lnTo>
                  <a:pt x="2521" y="2114"/>
                </a:lnTo>
                <a:lnTo>
                  <a:pt x="2520" y="2114"/>
                </a:lnTo>
                <a:lnTo>
                  <a:pt x="2517" y="2114"/>
                </a:lnTo>
                <a:lnTo>
                  <a:pt x="2517" y="2113"/>
                </a:lnTo>
                <a:lnTo>
                  <a:pt x="2516" y="2113"/>
                </a:lnTo>
                <a:lnTo>
                  <a:pt x="2515" y="2112"/>
                </a:lnTo>
                <a:lnTo>
                  <a:pt x="2514" y="2111"/>
                </a:lnTo>
                <a:lnTo>
                  <a:pt x="2514" y="2109"/>
                </a:lnTo>
                <a:lnTo>
                  <a:pt x="2513" y="2109"/>
                </a:lnTo>
                <a:lnTo>
                  <a:pt x="2513" y="2108"/>
                </a:lnTo>
                <a:lnTo>
                  <a:pt x="2512" y="2108"/>
                </a:lnTo>
                <a:lnTo>
                  <a:pt x="2512" y="2107"/>
                </a:lnTo>
                <a:lnTo>
                  <a:pt x="2513" y="2106"/>
                </a:lnTo>
                <a:lnTo>
                  <a:pt x="2514" y="2106"/>
                </a:lnTo>
                <a:lnTo>
                  <a:pt x="2515" y="2106"/>
                </a:lnTo>
                <a:lnTo>
                  <a:pt x="2516" y="2106"/>
                </a:lnTo>
                <a:lnTo>
                  <a:pt x="2516" y="2105"/>
                </a:lnTo>
                <a:lnTo>
                  <a:pt x="2517" y="2104"/>
                </a:lnTo>
                <a:lnTo>
                  <a:pt x="2517" y="2103"/>
                </a:lnTo>
                <a:lnTo>
                  <a:pt x="2519" y="2102"/>
                </a:lnTo>
                <a:lnTo>
                  <a:pt x="2519" y="2100"/>
                </a:lnTo>
                <a:lnTo>
                  <a:pt x="2519" y="2099"/>
                </a:lnTo>
                <a:lnTo>
                  <a:pt x="2520" y="2099"/>
                </a:lnTo>
                <a:lnTo>
                  <a:pt x="2521" y="2099"/>
                </a:lnTo>
                <a:lnTo>
                  <a:pt x="2522" y="2099"/>
                </a:lnTo>
                <a:lnTo>
                  <a:pt x="2523" y="2099"/>
                </a:lnTo>
                <a:lnTo>
                  <a:pt x="2524" y="2099"/>
                </a:lnTo>
                <a:lnTo>
                  <a:pt x="2525" y="2099"/>
                </a:lnTo>
                <a:lnTo>
                  <a:pt x="2526" y="2099"/>
                </a:lnTo>
                <a:lnTo>
                  <a:pt x="2528" y="2099"/>
                </a:lnTo>
                <a:lnTo>
                  <a:pt x="2528" y="2100"/>
                </a:lnTo>
                <a:close/>
                <a:moveTo>
                  <a:pt x="2326" y="2061"/>
                </a:moveTo>
                <a:lnTo>
                  <a:pt x="2327" y="2061"/>
                </a:lnTo>
                <a:lnTo>
                  <a:pt x="2327" y="2062"/>
                </a:lnTo>
                <a:lnTo>
                  <a:pt x="2328" y="2062"/>
                </a:lnTo>
                <a:lnTo>
                  <a:pt x="2330" y="2062"/>
                </a:lnTo>
                <a:lnTo>
                  <a:pt x="2330" y="2063"/>
                </a:lnTo>
                <a:lnTo>
                  <a:pt x="2330" y="2064"/>
                </a:lnTo>
                <a:lnTo>
                  <a:pt x="2330" y="2065"/>
                </a:lnTo>
                <a:lnTo>
                  <a:pt x="2330" y="2066"/>
                </a:lnTo>
                <a:lnTo>
                  <a:pt x="2328" y="2066"/>
                </a:lnTo>
                <a:lnTo>
                  <a:pt x="2328" y="2067"/>
                </a:lnTo>
                <a:lnTo>
                  <a:pt x="2328" y="2069"/>
                </a:lnTo>
                <a:lnTo>
                  <a:pt x="2328" y="2070"/>
                </a:lnTo>
                <a:lnTo>
                  <a:pt x="2327" y="2070"/>
                </a:lnTo>
                <a:lnTo>
                  <a:pt x="2327" y="2071"/>
                </a:lnTo>
                <a:lnTo>
                  <a:pt x="2326" y="2072"/>
                </a:lnTo>
                <a:lnTo>
                  <a:pt x="2326" y="2073"/>
                </a:lnTo>
                <a:lnTo>
                  <a:pt x="2326" y="2074"/>
                </a:lnTo>
                <a:lnTo>
                  <a:pt x="2325" y="2074"/>
                </a:lnTo>
                <a:lnTo>
                  <a:pt x="2324" y="2074"/>
                </a:lnTo>
                <a:lnTo>
                  <a:pt x="2324" y="2075"/>
                </a:lnTo>
                <a:lnTo>
                  <a:pt x="2323" y="2075"/>
                </a:lnTo>
                <a:lnTo>
                  <a:pt x="2323" y="2077"/>
                </a:lnTo>
                <a:lnTo>
                  <a:pt x="2323" y="2078"/>
                </a:lnTo>
                <a:lnTo>
                  <a:pt x="2322" y="2078"/>
                </a:lnTo>
                <a:lnTo>
                  <a:pt x="2322" y="2079"/>
                </a:lnTo>
                <a:lnTo>
                  <a:pt x="2322" y="2080"/>
                </a:lnTo>
                <a:lnTo>
                  <a:pt x="2322" y="2081"/>
                </a:lnTo>
                <a:lnTo>
                  <a:pt x="2323" y="2082"/>
                </a:lnTo>
                <a:lnTo>
                  <a:pt x="2323" y="2083"/>
                </a:lnTo>
                <a:lnTo>
                  <a:pt x="2324" y="2083"/>
                </a:lnTo>
                <a:lnTo>
                  <a:pt x="2325" y="2083"/>
                </a:lnTo>
                <a:lnTo>
                  <a:pt x="2324" y="2085"/>
                </a:lnTo>
                <a:lnTo>
                  <a:pt x="2324" y="2086"/>
                </a:lnTo>
                <a:lnTo>
                  <a:pt x="2323" y="2086"/>
                </a:lnTo>
                <a:lnTo>
                  <a:pt x="2322" y="2086"/>
                </a:lnTo>
                <a:lnTo>
                  <a:pt x="2321" y="2086"/>
                </a:lnTo>
                <a:lnTo>
                  <a:pt x="2321" y="2087"/>
                </a:lnTo>
                <a:lnTo>
                  <a:pt x="2319" y="2087"/>
                </a:lnTo>
                <a:lnTo>
                  <a:pt x="2319" y="2088"/>
                </a:lnTo>
                <a:lnTo>
                  <a:pt x="2318" y="2088"/>
                </a:lnTo>
                <a:lnTo>
                  <a:pt x="2317" y="2088"/>
                </a:lnTo>
                <a:lnTo>
                  <a:pt x="2316" y="2088"/>
                </a:lnTo>
                <a:lnTo>
                  <a:pt x="2316" y="2089"/>
                </a:lnTo>
                <a:lnTo>
                  <a:pt x="2315" y="2089"/>
                </a:lnTo>
                <a:lnTo>
                  <a:pt x="2314" y="2089"/>
                </a:lnTo>
                <a:lnTo>
                  <a:pt x="2313" y="2089"/>
                </a:lnTo>
                <a:lnTo>
                  <a:pt x="2313" y="2090"/>
                </a:lnTo>
                <a:lnTo>
                  <a:pt x="2313" y="2091"/>
                </a:lnTo>
                <a:lnTo>
                  <a:pt x="2311" y="2091"/>
                </a:lnTo>
                <a:lnTo>
                  <a:pt x="2313" y="2091"/>
                </a:lnTo>
                <a:lnTo>
                  <a:pt x="2313" y="2092"/>
                </a:lnTo>
                <a:lnTo>
                  <a:pt x="2311" y="2092"/>
                </a:lnTo>
                <a:lnTo>
                  <a:pt x="2310" y="2092"/>
                </a:lnTo>
                <a:lnTo>
                  <a:pt x="2310" y="2094"/>
                </a:lnTo>
                <a:lnTo>
                  <a:pt x="2309" y="2094"/>
                </a:lnTo>
                <a:lnTo>
                  <a:pt x="2309" y="2095"/>
                </a:lnTo>
                <a:lnTo>
                  <a:pt x="2308" y="2096"/>
                </a:lnTo>
                <a:lnTo>
                  <a:pt x="2307" y="2096"/>
                </a:lnTo>
                <a:lnTo>
                  <a:pt x="2306" y="2096"/>
                </a:lnTo>
                <a:lnTo>
                  <a:pt x="2306" y="2097"/>
                </a:lnTo>
                <a:lnTo>
                  <a:pt x="2305" y="2097"/>
                </a:lnTo>
                <a:lnTo>
                  <a:pt x="2304" y="2097"/>
                </a:lnTo>
                <a:lnTo>
                  <a:pt x="2304" y="2096"/>
                </a:lnTo>
                <a:lnTo>
                  <a:pt x="2302" y="2097"/>
                </a:lnTo>
                <a:lnTo>
                  <a:pt x="2302" y="2096"/>
                </a:lnTo>
                <a:lnTo>
                  <a:pt x="2301" y="2096"/>
                </a:lnTo>
                <a:lnTo>
                  <a:pt x="2301" y="2095"/>
                </a:lnTo>
                <a:lnTo>
                  <a:pt x="2300" y="2095"/>
                </a:lnTo>
                <a:lnTo>
                  <a:pt x="2300" y="2094"/>
                </a:lnTo>
                <a:lnTo>
                  <a:pt x="2299" y="2092"/>
                </a:lnTo>
                <a:lnTo>
                  <a:pt x="2298" y="2092"/>
                </a:lnTo>
                <a:lnTo>
                  <a:pt x="2298" y="2091"/>
                </a:lnTo>
                <a:lnTo>
                  <a:pt x="2297" y="2091"/>
                </a:lnTo>
                <a:lnTo>
                  <a:pt x="2297" y="2090"/>
                </a:lnTo>
                <a:lnTo>
                  <a:pt x="2296" y="2090"/>
                </a:lnTo>
                <a:lnTo>
                  <a:pt x="2296" y="2089"/>
                </a:lnTo>
                <a:lnTo>
                  <a:pt x="2295" y="2089"/>
                </a:lnTo>
                <a:lnTo>
                  <a:pt x="2295" y="2088"/>
                </a:lnTo>
                <a:lnTo>
                  <a:pt x="2295" y="2087"/>
                </a:lnTo>
                <a:lnTo>
                  <a:pt x="2293" y="2087"/>
                </a:lnTo>
                <a:lnTo>
                  <a:pt x="2293" y="2086"/>
                </a:lnTo>
                <a:lnTo>
                  <a:pt x="2292" y="2085"/>
                </a:lnTo>
                <a:lnTo>
                  <a:pt x="2292" y="2083"/>
                </a:lnTo>
                <a:lnTo>
                  <a:pt x="2292" y="2082"/>
                </a:lnTo>
                <a:lnTo>
                  <a:pt x="2291" y="2082"/>
                </a:lnTo>
                <a:lnTo>
                  <a:pt x="2291" y="2081"/>
                </a:lnTo>
                <a:lnTo>
                  <a:pt x="2291" y="2080"/>
                </a:lnTo>
                <a:lnTo>
                  <a:pt x="2291" y="2079"/>
                </a:lnTo>
                <a:lnTo>
                  <a:pt x="2291" y="2078"/>
                </a:lnTo>
                <a:lnTo>
                  <a:pt x="2291" y="2077"/>
                </a:lnTo>
                <a:lnTo>
                  <a:pt x="2291" y="2075"/>
                </a:lnTo>
                <a:lnTo>
                  <a:pt x="2291" y="2074"/>
                </a:lnTo>
                <a:lnTo>
                  <a:pt x="2291" y="2073"/>
                </a:lnTo>
                <a:lnTo>
                  <a:pt x="2291" y="2072"/>
                </a:lnTo>
                <a:lnTo>
                  <a:pt x="2290" y="2070"/>
                </a:lnTo>
                <a:lnTo>
                  <a:pt x="2290" y="2069"/>
                </a:lnTo>
                <a:lnTo>
                  <a:pt x="2290" y="2067"/>
                </a:lnTo>
                <a:lnTo>
                  <a:pt x="2290" y="2066"/>
                </a:lnTo>
                <a:lnTo>
                  <a:pt x="2290" y="2065"/>
                </a:lnTo>
                <a:lnTo>
                  <a:pt x="2289" y="2064"/>
                </a:lnTo>
                <a:lnTo>
                  <a:pt x="2289" y="2063"/>
                </a:lnTo>
                <a:lnTo>
                  <a:pt x="2288" y="2063"/>
                </a:lnTo>
                <a:lnTo>
                  <a:pt x="2287" y="2063"/>
                </a:lnTo>
                <a:lnTo>
                  <a:pt x="2287" y="2062"/>
                </a:lnTo>
                <a:lnTo>
                  <a:pt x="2285" y="2062"/>
                </a:lnTo>
                <a:lnTo>
                  <a:pt x="2285" y="2061"/>
                </a:lnTo>
                <a:lnTo>
                  <a:pt x="2284" y="2060"/>
                </a:lnTo>
                <a:lnTo>
                  <a:pt x="2284" y="2058"/>
                </a:lnTo>
                <a:lnTo>
                  <a:pt x="2283" y="2058"/>
                </a:lnTo>
                <a:lnTo>
                  <a:pt x="2283" y="2057"/>
                </a:lnTo>
                <a:lnTo>
                  <a:pt x="2282" y="2057"/>
                </a:lnTo>
                <a:lnTo>
                  <a:pt x="2282" y="2056"/>
                </a:lnTo>
                <a:lnTo>
                  <a:pt x="2281" y="2056"/>
                </a:lnTo>
                <a:lnTo>
                  <a:pt x="2280" y="2055"/>
                </a:lnTo>
                <a:lnTo>
                  <a:pt x="2281" y="2055"/>
                </a:lnTo>
                <a:lnTo>
                  <a:pt x="2282" y="2055"/>
                </a:lnTo>
                <a:lnTo>
                  <a:pt x="2283" y="2055"/>
                </a:lnTo>
                <a:lnTo>
                  <a:pt x="2284" y="2055"/>
                </a:lnTo>
                <a:lnTo>
                  <a:pt x="2285" y="2055"/>
                </a:lnTo>
                <a:lnTo>
                  <a:pt x="2287" y="2055"/>
                </a:lnTo>
                <a:lnTo>
                  <a:pt x="2288" y="2055"/>
                </a:lnTo>
                <a:lnTo>
                  <a:pt x="2289" y="2055"/>
                </a:lnTo>
                <a:lnTo>
                  <a:pt x="2290" y="2055"/>
                </a:lnTo>
                <a:lnTo>
                  <a:pt x="2290" y="2056"/>
                </a:lnTo>
                <a:lnTo>
                  <a:pt x="2291" y="2056"/>
                </a:lnTo>
                <a:lnTo>
                  <a:pt x="2291" y="2055"/>
                </a:lnTo>
                <a:lnTo>
                  <a:pt x="2291" y="2056"/>
                </a:lnTo>
                <a:lnTo>
                  <a:pt x="2292" y="2055"/>
                </a:lnTo>
                <a:lnTo>
                  <a:pt x="2292" y="2056"/>
                </a:lnTo>
                <a:lnTo>
                  <a:pt x="2293" y="2056"/>
                </a:lnTo>
                <a:lnTo>
                  <a:pt x="2295" y="2056"/>
                </a:lnTo>
                <a:lnTo>
                  <a:pt x="2296" y="2056"/>
                </a:lnTo>
                <a:lnTo>
                  <a:pt x="2296" y="2057"/>
                </a:lnTo>
                <a:lnTo>
                  <a:pt x="2297" y="2057"/>
                </a:lnTo>
                <a:lnTo>
                  <a:pt x="2297" y="2056"/>
                </a:lnTo>
                <a:lnTo>
                  <a:pt x="2297" y="2057"/>
                </a:lnTo>
                <a:lnTo>
                  <a:pt x="2298" y="2057"/>
                </a:lnTo>
                <a:lnTo>
                  <a:pt x="2299" y="2057"/>
                </a:lnTo>
                <a:lnTo>
                  <a:pt x="2300" y="2057"/>
                </a:lnTo>
                <a:lnTo>
                  <a:pt x="2300" y="2058"/>
                </a:lnTo>
                <a:lnTo>
                  <a:pt x="2301" y="2058"/>
                </a:lnTo>
                <a:lnTo>
                  <a:pt x="2301" y="2057"/>
                </a:lnTo>
                <a:lnTo>
                  <a:pt x="2302" y="2057"/>
                </a:lnTo>
                <a:lnTo>
                  <a:pt x="2304" y="2057"/>
                </a:lnTo>
                <a:lnTo>
                  <a:pt x="2304" y="2058"/>
                </a:lnTo>
                <a:lnTo>
                  <a:pt x="2305" y="2058"/>
                </a:lnTo>
                <a:lnTo>
                  <a:pt x="2306" y="2058"/>
                </a:lnTo>
                <a:lnTo>
                  <a:pt x="2307" y="2058"/>
                </a:lnTo>
                <a:lnTo>
                  <a:pt x="2308" y="2058"/>
                </a:lnTo>
                <a:lnTo>
                  <a:pt x="2308" y="2060"/>
                </a:lnTo>
                <a:lnTo>
                  <a:pt x="2309" y="2060"/>
                </a:lnTo>
                <a:lnTo>
                  <a:pt x="2310" y="2060"/>
                </a:lnTo>
                <a:lnTo>
                  <a:pt x="2311" y="2060"/>
                </a:lnTo>
                <a:lnTo>
                  <a:pt x="2313" y="2060"/>
                </a:lnTo>
                <a:lnTo>
                  <a:pt x="2314" y="2060"/>
                </a:lnTo>
                <a:lnTo>
                  <a:pt x="2314" y="2061"/>
                </a:lnTo>
                <a:lnTo>
                  <a:pt x="2315" y="2061"/>
                </a:lnTo>
                <a:lnTo>
                  <a:pt x="2316" y="2061"/>
                </a:lnTo>
                <a:lnTo>
                  <a:pt x="2317" y="2061"/>
                </a:lnTo>
                <a:lnTo>
                  <a:pt x="2318" y="2061"/>
                </a:lnTo>
                <a:lnTo>
                  <a:pt x="2319" y="2061"/>
                </a:lnTo>
                <a:lnTo>
                  <a:pt x="2321" y="2061"/>
                </a:lnTo>
                <a:lnTo>
                  <a:pt x="2322" y="2061"/>
                </a:lnTo>
                <a:lnTo>
                  <a:pt x="2323" y="2061"/>
                </a:lnTo>
                <a:lnTo>
                  <a:pt x="2324" y="2061"/>
                </a:lnTo>
                <a:lnTo>
                  <a:pt x="2325" y="2061"/>
                </a:lnTo>
                <a:lnTo>
                  <a:pt x="2326" y="2061"/>
                </a:lnTo>
                <a:close/>
                <a:moveTo>
                  <a:pt x="2429" y="2079"/>
                </a:moveTo>
                <a:lnTo>
                  <a:pt x="2429" y="2080"/>
                </a:lnTo>
                <a:lnTo>
                  <a:pt x="2429" y="2081"/>
                </a:lnTo>
                <a:lnTo>
                  <a:pt x="2430" y="2081"/>
                </a:lnTo>
                <a:lnTo>
                  <a:pt x="2430" y="2082"/>
                </a:lnTo>
                <a:lnTo>
                  <a:pt x="2431" y="2082"/>
                </a:lnTo>
                <a:lnTo>
                  <a:pt x="2433" y="2082"/>
                </a:lnTo>
                <a:lnTo>
                  <a:pt x="2434" y="2083"/>
                </a:lnTo>
                <a:lnTo>
                  <a:pt x="2435" y="2083"/>
                </a:lnTo>
                <a:lnTo>
                  <a:pt x="2436" y="2085"/>
                </a:lnTo>
                <a:lnTo>
                  <a:pt x="2437" y="2086"/>
                </a:lnTo>
                <a:lnTo>
                  <a:pt x="2438" y="2086"/>
                </a:lnTo>
                <a:lnTo>
                  <a:pt x="2439" y="2087"/>
                </a:lnTo>
                <a:lnTo>
                  <a:pt x="2440" y="2087"/>
                </a:lnTo>
                <a:lnTo>
                  <a:pt x="2440" y="2088"/>
                </a:lnTo>
                <a:lnTo>
                  <a:pt x="2442" y="2088"/>
                </a:lnTo>
                <a:lnTo>
                  <a:pt x="2443" y="2089"/>
                </a:lnTo>
                <a:lnTo>
                  <a:pt x="2444" y="2089"/>
                </a:lnTo>
                <a:lnTo>
                  <a:pt x="2445" y="2090"/>
                </a:lnTo>
                <a:lnTo>
                  <a:pt x="2444" y="2090"/>
                </a:lnTo>
                <a:lnTo>
                  <a:pt x="2444" y="2091"/>
                </a:lnTo>
                <a:lnTo>
                  <a:pt x="2443" y="2092"/>
                </a:lnTo>
                <a:lnTo>
                  <a:pt x="2442" y="2092"/>
                </a:lnTo>
                <a:lnTo>
                  <a:pt x="2440" y="2092"/>
                </a:lnTo>
                <a:lnTo>
                  <a:pt x="2439" y="2094"/>
                </a:lnTo>
                <a:lnTo>
                  <a:pt x="2439" y="2092"/>
                </a:lnTo>
                <a:lnTo>
                  <a:pt x="2438" y="2092"/>
                </a:lnTo>
                <a:lnTo>
                  <a:pt x="2437" y="2092"/>
                </a:lnTo>
                <a:lnTo>
                  <a:pt x="2437" y="2091"/>
                </a:lnTo>
                <a:lnTo>
                  <a:pt x="2437" y="2090"/>
                </a:lnTo>
                <a:lnTo>
                  <a:pt x="2437" y="2089"/>
                </a:lnTo>
                <a:lnTo>
                  <a:pt x="2436" y="2089"/>
                </a:lnTo>
                <a:lnTo>
                  <a:pt x="2436" y="2088"/>
                </a:lnTo>
                <a:lnTo>
                  <a:pt x="2435" y="2088"/>
                </a:lnTo>
                <a:lnTo>
                  <a:pt x="2433" y="2089"/>
                </a:lnTo>
                <a:lnTo>
                  <a:pt x="2431" y="2089"/>
                </a:lnTo>
                <a:lnTo>
                  <a:pt x="2430" y="2089"/>
                </a:lnTo>
                <a:lnTo>
                  <a:pt x="2430" y="2090"/>
                </a:lnTo>
                <a:lnTo>
                  <a:pt x="2429" y="2090"/>
                </a:lnTo>
                <a:lnTo>
                  <a:pt x="2429" y="2089"/>
                </a:lnTo>
                <a:lnTo>
                  <a:pt x="2430" y="2089"/>
                </a:lnTo>
                <a:lnTo>
                  <a:pt x="2430" y="2088"/>
                </a:lnTo>
                <a:lnTo>
                  <a:pt x="2430" y="2087"/>
                </a:lnTo>
                <a:lnTo>
                  <a:pt x="2430" y="2086"/>
                </a:lnTo>
                <a:lnTo>
                  <a:pt x="2430" y="2085"/>
                </a:lnTo>
                <a:lnTo>
                  <a:pt x="2430" y="2083"/>
                </a:lnTo>
                <a:lnTo>
                  <a:pt x="2430" y="2082"/>
                </a:lnTo>
                <a:lnTo>
                  <a:pt x="2429" y="2082"/>
                </a:lnTo>
                <a:lnTo>
                  <a:pt x="2429" y="2081"/>
                </a:lnTo>
                <a:lnTo>
                  <a:pt x="2428" y="2080"/>
                </a:lnTo>
                <a:lnTo>
                  <a:pt x="2428" y="2079"/>
                </a:lnTo>
                <a:lnTo>
                  <a:pt x="2427" y="2079"/>
                </a:lnTo>
                <a:lnTo>
                  <a:pt x="2427" y="2078"/>
                </a:lnTo>
                <a:lnTo>
                  <a:pt x="2428" y="2078"/>
                </a:lnTo>
                <a:lnTo>
                  <a:pt x="2428" y="2079"/>
                </a:lnTo>
                <a:lnTo>
                  <a:pt x="2429" y="2079"/>
                </a:lnTo>
                <a:close/>
                <a:moveTo>
                  <a:pt x="2504" y="2097"/>
                </a:moveTo>
                <a:lnTo>
                  <a:pt x="2503" y="2097"/>
                </a:lnTo>
                <a:lnTo>
                  <a:pt x="2504" y="2096"/>
                </a:lnTo>
                <a:lnTo>
                  <a:pt x="2505" y="2095"/>
                </a:lnTo>
                <a:lnTo>
                  <a:pt x="2505" y="2094"/>
                </a:lnTo>
                <a:lnTo>
                  <a:pt x="2506" y="2094"/>
                </a:lnTo>
                <a:lnTo>
                  <a:pt x="2507" y="2094"/>
                </a:lnTo>
                <a:lnTo>
                  <a:pt x="2508" y="2094"/>
                </a:lnTo>
                <a:lnTo>
                  <a:pt x="2507" y="2094"/>
                </a:lnTo>
                <a:lnTo>
                  <a:pt x="2507" y="2095"/>
                </a:lnTo>
                <a:lnTo>
                  <a:pt x="2506" y="2096"/>
                </a:lnTo>
                <a:lnTo>
                  <a:pt x="2505" y="2097"/>
                </a:lnTo>
                <a:lnTo>
                  <a:pt x="2504" y="2097"/>
                </a:lnTo>
                <a:close/>
                <a:moveTo>
                  <a:pt x="2397" y="2071"/>
                </a:moveTo>
                <a:lnTo>
                  <a:pt x="2396" y="2072"/>
                </a:lnTo>
                <a:lnTo>
                  <a:pt x="2396" y="2073"/>
                </a:lnTo>
                <a:lnTo>
                  <a:pt x="2396" y="2074"/>
                </a:lnTo>
                <a:lnTo>
                  <a:pt x="2396" y="2075"/>
                </a:lnTo>
                <a:lnTo>
                  <a:pt x="2396" y="2077"/>
                </a:lnTo>
                <a:lnTo>
                  <a:pt x="2397" y="2080"/>
                </a:lnTo>
                <a:lnTo>
                  <a:pt x="2397" y="2081"/>
                </a:lnTo>
                <a:lnTo>
                  <a:pt x="2396" y="2081"/>
                </a:lnTo>
                <a:lnTo>
                  <a:pt x="2395" y="2081"/>
                </a:lnTo>
                <a:lnTo>
                  <a:pt x="2395" y="2082"/>
                </a:lnTo>
                <a:lnTo>
                  <a:pt x="2395" y="2083"/>
                </a:lnTo>
                <a:lnTo>
                  <a:pt x="2394" y="2085"/>
                </a:lnTo>
                <a:lnTo>
                  <a:pt x="2393" y="2086"/>
                </a:lnTo>
                <a:lnTo>
                  <a:pt x="2393" y="2087"/>
                </a:lnTo>
                <a:lnTo>
                  <a:pt x="2392" y="2087"/>
                </a:lnTo>
                <a:lnTo>
                  <a:pt x="2391" y="2088"/>
                </a:lnTo>
                <a:lnTo>
                  <a:pt x="2390" y="2089"/>
                </a:lnTo>
                <a:lnTo>
                  <a:pt x="2388" y="2089"/>
                </a:lnTo>
                <a:lnTo>
                  <a:pt x="2388" y="2090"/>
                </a:lnTo>
                <a:lnTo>
                  <a:pt x="2387" y="2090"/>
                </a:lnTo>
                <a:lnTo>
                  <a:pt x="2387" y="2091"/>
                </a:lnTo>
                <a:lnTo>
                  <a:pt x="2387" y="2092"/>
                </a:lnTo>
                <a:lnTo>
                  <a:pt x="2387" y="2094"/>
                </a:lnTo>
                <a:lnTo>
                  <a:pt x="2386" y="2094"/>
                </a:lnTo>
                <a:lnTo>
                  <a:pt x="2386" y="2095"/>
                </a:lnTo>
                <a:lnTo>
                  <a:pt x="2385" y="2095"/>
                </a:lnTo>
                <a:lnTo>
                  <a:pt x="2385" y="2094"/>
                </a:lnTo>
                <a:lnTo>
                  <a:pt x="2384" y="2094"/>
                </a:lnTo>
                <a:lnTo>
                  <a:pt x="2384" y="2095"/>
                </a:lnTo>
                <a:lnTo>
                  <a:pt x="2383" y="2095"/>
                </a:lnTo>
                <a:lnTo>
                  <a:pt x="2382" y="2096"/>
                </a:lnTo>
                <a:lnTo>
                  <a:pt x="2382" y="2097"/>
                </a:lnTo>
                <a:lnTo>
                  <a:pt x="2382" y="2098"/>
                </a:lnTo>
                <a:lnTo>
                  <a:pt x="2382" y="2099"/>
                </a:lnTo>
                <a:lnTo>
                  <a:pt x="2382" y="2100"/>
                </a:lnTo>
                <a:lnTo>
                  <a:pt x="2383" y="2102"/>
                </a:lnTo>
                <a:lnTo>
                  <a:pt x="2382" y="2102"/>
                </a:lnTo>
                <a:lnTo>
                  <a:pt x="2382" y="2103"/>
                </a:lnTo>
                <a:lnTo>
                  <a:pt x="2380" y="2103"/>
                </a:lnTo>
                <a:lnTo>
                  <a:pt x="2379" y="2103"/>
                </a:lnTo>
                <a:lnTo>
                  <a:pt x="2379" y="2104"/>
                </a:lnTo>
                <a:lnTo>
                  <a:pt x="2378" y="2104"/>
                </a:lnTo>
                <a:lnTo>
                  <a:pt x="2378" y="2105"/>
                </a:lnTo>
                <a:lnTo>
                  <a:pt x="2378" y="2106"/>
                </a:lnTo>
                <a:lnTo>
                  <a:pt x="2377" y="2107"/>
                </a:lnTo>
                <a:lnTo>
                  <a:pt x="2376" y="2107"/>
                </a:lnTo>
                <a:lnTo>
                  <a:pt x="2376" y="2106"/>
                </a:lnTo>
                <a:lnTo>
                  <a:pt x="2375" y="2106"/>
                </a:lnTo>
                <a:lnTo>
                  <a:pt x="2374" y="2106"/>
                </a:lnTo>
                <a:lnTo>
                  <a:pt x="2374" y="2105"/>
                </a:lnTo>
                <a:lnTo>
                  <a:pt x="2374" y="2104"/>
                </a:lnTo>
                <a:lnTo>
                  <a:pt x="2373" y="2104"/>
                </a:lnTo>
                <a:lnTo>
                  <a:pt x="2373" y="2103"/>
                </a:lnTo>
                <a:lnTo>
                  <a:pt x="2371" y="2102"/>
                </a:lnTo>
                <a:lnTo>
                  <a:pt x="2370" y="2100"/>
                </a:lnTo>
                <a:lnTo>
                  <a:pt x="2370" y="2099"/>
                </a:lnTo>
                <a:lnTo>
                  <a:pt x="2368" y="2098"/>
                </a:lnTo>
                <a:lnTo>
                  <a:pt x="2368" y="2097"/>
                </a:lnTo>
                <a:lnTo>
                  <a:pt x="2368" y="2096"/>
                </a:lnTo>
                <a:lnTo>
                  <a:pt x="2367" y="2096"/>
                </a:lnTo>
                <a:lnTo>
                  <a:pt x="2367" y="2095"/>
                </a:lnTo>
                <a:lnTo>
                  <a:pt x="2366" y="2094"/>
                </a:lnTo>
                <a:lnTo>
                  <a:pt x="2366" y="2092"/>
                </a:lnTo>
                <a:lnTo>
                  <a:pt x="2366" y="2091"/>
                </a:lnTo>
                <a:lnTo>
                  <a:pt x="2366" y="2090"/>
                </a:lnTo>
                <a:lnTo>
                  <a:pt x="2366" y="2089"/>
                </a:lnTo>
                <a:lnTo>
                  <a:pt x="2367" y="2089"/>
                </a:lnTo>
                <a:lnTo>
                  <a:pt x="2367" y="2088"/>
                </a:lnTo>
                <a:lnTo>
                  <a:pt x="2368" y="2088"/>
                </a:lnTo>
                <a:lnTo>
                  <a:pt x="2369" y="2088"/>
                </a:lnTo>
                <a:lnTo>
                  <a:pt x="2369" y="2087"/>
                </a:lnTo>
                <a:lnTo>
                  <a:pt x="2369" y="2086"/>
                </a:lnTo>
                <a:lnTo>
                  <a:pt x="2370" y="2086"/>
                </a:lnTo>
                <a:lnTo>
                  <a:pt x="2370" y="2085"/>
                </a:lnTo>
                <a:lnTo>
                  <a:pt x="2371" y="2085"/>
                </a:lnTo>
                <a:lnTo>
                  <a:pt x="2370" y="2085"/>
                </a:lnTo>
                <a:lnTo>
                  <a:pt x="2371" y="2085"/>
                </a:lnTo>
                <a:lnTo>
                  <a:pt x="2371" y="2083"/>
                </a:lnTo>
                <a:lnTo>
                  <a:pt x="2373" y="2083"/>
                </a:lnTo>
                <a:lnTo>
                  <a:pt x="2373" y="2082"/>
                </a:lnTo>
                <a:lnTo>
                  <a:pt x="2374" y="2082"/>
                </a:lnTo>
                <a:lnTo>
                  <a:pt x="2374" y="2081"/>
                </a:lnTo>
                <a:lnTo>
                  <a:pt x="2375" y="2081"/>
                </a:lnTo>
                <a:lnTo>
                  <a:pt x="2375" y="2080"/>
                </a:lnTo>
                <a:lnTo>
                  <a:pt x="2376" y="2080"/>
                </a:lnTo>
                <a:lnTo>
                  <a:pt x="2376" y="2081"/>
                </a:lnTo>
                <a:lnTo>
                  <a:pt x="2376" y="2082"/>
                </a:lnTo>
                <a:lnTo>
                  <a:pt x="2376" y="2083"/>
                </a:lnTo>
                <a:lnTo>
                  <a:pt x="2376" y="2085"/>
                </a:lnTo>
                <a:lnTo>
                  <a:pt x="2376" y="2086"/>
                </a:lnTo>
                <a:lnTo>
                  <a:pt x="2376" y="2087"/>
                </a:lnTo>
                <a:lnTo>
                  <a:pt x="2376" y="2086"/>
                </a:lnTo>
                <a:lnTo>
                  <a:pt x="2377" y="2085"/>
                </a:lnTo>
                <a:lnTo>
                  <a:pt x="2376" y="2085"/>
                </a:lnTo>
                <a:lnTo>
                  <a:pt x="2376" y="2083"/>
                </a:lnTo>
                <a:lnTo>
                  <a:pt x="2376" y="2082"/>
                </a:lnTo>
                <a:lnTo>
                  <a:pt x="2377" y="2082"/>
                </a:lnTo>
                <a:lnTo>
                  <a:pt x="2378" y="2082"/>
                </a:lnTo>
                <a:lnTo>
                  <a:pt x="2378" y="2083"/>
                </a:lnTo>
                <a:lnTo>
                  <a:pt x="2379" y="2083"/>
                </a:lnTo>
                <a:lnTo>
                  <a:pt x="2378" y="2083"/>
                </a:lnTo>
                <a:lnTo>
                  <a:pt x="2378" y="2082"/>
                </a:lnTo>
                <a:lnTo>
                  <a:pt x="2377" y="2082"/>
                </a:lnTo>
                <a:lnTo>
                  <a:pt x="2376" y="2082"/>
                </a:lnTo>
                <a:lnTo>
                  <a:pt x="2376" y="2081"/>
                </a:lnTo>
                <a:lnTo>
                  <a:pt x="2376" y="2080"/>
                </a:lnTo>
                <a:lnTo>
                  <a:pt x="2377" y="2079"/>
                </a:lnTo>
                <a:lnTo>
                  <a:pt x="2377" y="2078"/>
                </a:lnTo>
                <a:lnTo>
                  <a:pt x="2377" y="2077"/>
                </a:lnTo>
                <a:lnTo>
                  <a:pt x="2378" y="2077"/>
                </a:lnTo>
                <a:lnTo>
                  <a:pt x="2378" y="2075"/>
                </a:lnTo>
                <a:lnTo>
                  <a:pt x="2379" y="2074"/>
                </a:lnTo>
                <a:lnTo>
                  <a:pt x="2379" y="2073"/>
                </a:lnTo>
                <a:lnTo>
                  <a:pt x="2380" y="2073"/>
                </a:lnTo>
                <a:lnTo>
                  <a:pt x="2382" y="2073"/>
                </a:lnTo>
                <a:lnTo>
                  <a:pt x="2382" y="2072"/>
                </a:lnTo>
                <a:lnTo>
                  <a:pt x="2383" y="2072"/>
                </a:lnTo>
                <a:lnTo>
                  <a:pt x="2384" y="2071"/>
                </a:lnTo>
                <a:lnTo>
                  <a:pt x="2385" y="2071"/>
                </a:lnTo>
                <a:lnTo>
                  <a:pt x="2386" y="2071"/>
                </a:lnTo>
                <a:lnTo>
                  <a:pt x="2387" y="2071"/>
                </a:lnTo>
                <a:lnTo>
                  <a:pt x="2388" y="2071"/>
                </a:lnTo>
                <a:lnTo>
                  <a:pt x="2390" y="2072"/>
                </a:lnTo>
                <a:lnTo>
                  <a:pt x="2391" y="2071"/>
                </a:lnTo>
                <a:lnTo>
                  <a:pt x="2392" y="2071"/>
                </a:lnTo>
                <a:lnTo>
                  <a:pt x="2393" y="2071"/>
                </a:lnTo>
                <a:lnTo>
                  <a:pt x="2393" y="2070"/>
                </a:lnTo>
                <a:lnTo>
                  <a:pt x="2394" y="2070"/>
                </a:lnTo>
                <a:lnTo>
                  <a:pt x="2395" y="2070"/>
                </a:lnTo>
                <a:lnTo>
                  <a:pt x="2396" y="2070"/>
                </a:lnTo>
                <a:lnTo>
                  <a:pt x="2397" y="2070"/>
                </a:lnTo>
                <a:lnTo>
                  <a:pt x="2397" y="2071"/>
                </a:lnTo>
                <a:close/>
                <a:moveTo>
                  <a:pt x="2400" y="2074"/>
                </a:moveTo>
                <a:lnTo>
                  <a:pt x="2401" y="2074"/>
                </a:lnTo>
                <a:lnTo>
                  <a:pt x="2401" y="2075"/>
                </a:lnTo>
                <a:lnTo>
                  <a:pt x="2400" y="2077"/>
                </a:lnTo>
                <a:lnTo>
                  <a:pt x="2399" y="2078"/>
                </a:lnTo>
                <a:lnTo>
                  <a:pt x="2399" y="2079"/>
                </a:lnTo>
                <a:lnTo>
                  <a:pt x="2397" y="2079"/>
                </a:lnTo>
                <a:lnTo>
                  <a:pt x="2397" y="2078"/>
                </a:lnTo>
                <a:lnTo>
                  <a:pt x="2396" y="2078"/>
                </a:lnTo>
                <a:lnTo>
                  <a:pt x="2396" y="2077"/>
                </a:lnTo>
                <a:lnTo>
                  <a:pt x="2396" y="2075"/>
                </a:lnTo>
                <a:lnTo>
                  <a:pt x="2396" y="2074"/>
                </a:lnTo>
                <a:lnTo>
                  <a:pt x="2397" y="2074"/>
                </a:lnTo>
                <a:lnTo>
                  <a:pt x="2397" y="2073"/>
                </a:lnTo>
                <a:lnTo>
                  <a:pt x="2397" y="2072"/>
                </a:lnTo>
                <a:lnTo>
                  <a:pt x="2397" y="2071"/>
                </a:lnTo>
                <a:lnTo>
                  <a:pt x="2397" y="2070"/>
                </a:lnTo>
                <a:lnTo>
                  <a:pt x="2397" y="2069"/>
                </a:lnTo>
                <a:lnTo>
                  <a:pt x="2399" y="2069"/>
                </a:lnTo>
                <a:lnTo>
                  <a:pt x="2399" y="2070"/>
                </a:lnTo>
                <a:lnTo>
                  <a:pt x="2400" y="2070"/>
                </a:lnTo>
                <a:lnTo>
                  <a:pt x="2400" y="2071"/>
                </a:lnTo>
                <a:lnTo>
                  <a:pt x="2400" y="2072"/>
                </a:lnTo>
                <a:lnTo>
                  <a:pt x="2400" y="2074"/>
                </a:lnTo>
                <a:close/>
                <a:moveTo>
                  <a:pt x="2523" y="2098"/>
                </a:moveTo>
                <a:lnTo>
                  <a:pt x="2522" y="2098"/>
                </a:lnTo>
                <a:lnTo>
                  <a:pt x="2521" y="2097"/>
                </a:lnTo>
                <a:lnTo>
                  <a:pt x="2520" y="2097"/>
                </a:lnTo>
                <a:lnTo>
                  <a:pt x="2519" y="2098"/>
                </a:lnTo>
                <a:lnTo>
                  <a:pt x="2517" y="2098"/>
                </a:lnTo>
                <a:lnTo>
                  <a:pt x="2517" y="2099"/>
                </a:lnTo>
                <a:lnTo>
                  <a:pt x="2516" y="2100"/>
                </a:lnTo>
                <a:lnTo>
                  <a:pt x="2516" y="2102"/>
                </a:lnTo>
                <a:lnTo>
                  <a:pt x="2516" y="2103"/>
                </a:lnTo>
                <a:lnTo>
                  <a:pt x="2515" y="2103"/>
                </a:lnTo>
                <a:lnTo>
                  <a:pt x="2515" y="2104"/>
                </a:lnTo>
                <a:lnTo>
                  <a:pt x="2514" y="2105"/>
                </a:lnTo>
                <a:lnTo>
                  <a:pt x="2513" y="2105"/>
                </a:lnTo>
                <a:lnTo>
                  <a:pt x="2512" y="2105"/>
                </a:lnTo>
                <a:lnTo>
                  <a:pt x="2511" y="2104"/>
                </a:lnTo>
                <a:lnTo>
                  <a:pt x="2509" y="2104"/>
                </a:lnTo>
                <a:lnTo>
                  <a:pt x="2509" y="2103"/>
                </a:lnTo>
                <a:lnTo>
                  <a:pt x="2508" y="2103"/>
                </a:lnTo>
                <a:lnTo>
                  <a:pt x="2508" y="2102"/>
                </a:lnTo>
                <a:lnTo>
                  <a:pt x="2507" y="2102"/>
                </a:lnTo>
                <a:lnTo>
                  <a:pt x="2506" y="2102"/>
                </a:lnTo>
                <a:lnTo>
                  <a:pt x="2505" y="2100"/>
                </a:lnTo>
                <a:lnTo>
                  <a:pt x="2504" y="2100"/>
                </a:lnTo>
                <a:lnTo>
                  <a:pt x="2503" y="2099"/>
                </a:lnTo>
                <a:lnTo>
                  <a:pt x="2504" y="2099"/>
                </a:lnTo>
                <a:lnTo>
                  <a:pt x="2504" y="2098"/>
                </a:lnTo>
                <a:lnTo>
                  <a:pt x="2505" y="2098"/>
                </a:lnTo>
                <a:lnTo>
                  <a:pt x="2506" y="2098"/>
                </a:lnTo>
                <a:lnTo>
                  <a:pt x="2506" y="2097"/>
                </a:lnTo>
                <a:lnTo>
                  <a:pt x="2507" y="2096"/>
                </a:lnTo>
                <a:lnTo>
                  <a:pt x="2508" y="2095"/>
                </a:lnTo>
                <a:lnTo>
                  <a:pt x="2508" y="2094"/>
                </a:lnTo>
                <a:lnTo>
                  <a:pt x="2509" y="2094"/>
                </a:lnTo>
                <a:lnTo>
                  <a:pt x="2511" y="2092"/>
                </a:lnTo>
                <a:lnTo>
                  <a:pt x="2512" y="2092"/>
                </a:lnTo>
                <a:lnTo>
                  <a:pt x="2513" y="2092"/>
                </a:lnTo>
                <a:lnTo>
                  <a:pt x="2514" y="2091"/>
                </a:lnTo>
                <a:lnTo>
                  <a:pt x="2515" y="2091"/>
                </a:lnTo>
                <a:lnTo>
                  <a:pt x="2516" y="2090"/>
                </a:lnTo>
                <a:lnTo>
                  <a:pt x="2517" y="2090"/>
                </a:lnTo>
                <a:lnTo>
                  <a:pt x="2519" y="2089"/>
                </a:lnTo>
                <a:lnTo>
                  <a:pt x="2520" y="2089"/>
                </a:lnTo>
                <a:lnTo>
                  <a:pt x="2521" y="2088"/>
                </a:lnTo>
                <a:lnTo>
                  <a:pt x="2522" y="2088"/>
                </a:lnTo>
                <a:lnTo>
                  <a:pt x="2524" y="2088"/>
                </a:lnTo>
                <a:lnTo>
                  <a:pt x="2525" y="2089"/>
                </a:lnTo>
                <a:lnTo>
                  <a:pt x="2526" y="2090"/>
                </a:lnTo>
                <a:lnTo>
                  <a:pt x="2526" y="2091"/>
                </a:lnTo>
                <a:lnTo>
                  <a:pt x="2525" y="2091"/>
                </a:lnTo>
                <a:lnTo>
                  <a:pt x="2526" y="2092"/>
                </a:lnTo>
                <a:lnTo>
                  <a:pt x="2526" y="2094"/>
                </a:lnTo>
                <a:lnTo>
                  <a:pt x="2526" y="2095"/>
                </a:lnTo>
                <a:lnTo>
                  <a:pt x="2526" y="2096"/>
                </a:lnTo>
                <a:lnTo>
                  <a:pt x="2526" y="2097"/>
                </a:lnTo>
                <a:lnTo>
                  <a:pt x="2525" y="2097"/>
                </a:lnTo>
                <a:lnTo>
                  <a:pt x="2524" y="2097"/>
                </a:lnTo>
                <a:lnTo>
                  <a:pt x="2523" y="2098"/>
                </a:lnTo>
                <a:close/>
                <a:moveTo>
                  <a:pt x="1616" y="1918"/>
                </a:moveTo>
                <a:lnTo>
                  <a:pt x="1617" y="1918"/>
                </a:lnTo>
                <a:lnTo>
                  <a:pt x="1617" y="1919"/>
                </a:lnTo>
                <a:lnTo>
                  <a:pt x="1616" y="1919"/>
                </a:lnTo>
                <a:lnTo>
                  <a:pt x="1616" y="1920"/>
                </a:lnTo>
                <a:lnTo>
                  <a:pt x="1616" y="1921"/>
                </a:lnTo>
                <a:lnTo>
                  <a:pt x="1615" y="1921"/>
                </a:lnTo>
                <a:lnTo>
                  <a:pt x="1614" y="1921"/>
                </a:lnTo>
                <a:lnTo>
                  <a:pt x="1615" y="1920"/>
                </a:lnTo>
                <a:lnTo>
                  <a:pt x="1614" y="1920"/>
                </a:lnTo>
                <a:lnTo>
                  <a:pt x="1614" y="1919"/>
                </a:lnTo>
                <a:lnTo>
                  <a:pt x="1614" y="1918"/>
                </a:lnTo>
                <a:lnTo>
                  <a:pt x="1614" y="1916"/>
                </a:lnTo>
                <a:lnTo>
                  <a:pt x="1612" y="1916"/>
                </a:lnTo>
                <a:lnTo>
                  <a:pt x="1612" y="1915"/>
                </a:lnTo>
                <a:lnTo>
                  <a:pt x="1612" y="1914"/>
                </a:lnTo>
                <a:lnTo>
                  <a:pt x="1614" y="1915"/>
                </a:lnTo>
                <a:lnTo>
                  <a:pt x="1615" y="1916"/>
                </a:lnTo>
                <a:lnTo>
                  <a:pt x="1616" y="1916"/>
                </a:lnTo>
                <a:lnTo>
                  <a:pt x="1616" y="1918"/>
                </a:lnTo>
                <a:close/>
                <a:moveTo>
                  <a:pt x="2567" y="2111"/>
                </a:moveTo>
                <a:lnTo>
                  <a:pt x="2566" y="2111"/>
                </a:lnTo>
                <a:lnTo>
                  <a:pt x="2566" y="2109"/>
                </a:lnTo>
                <a:lnTo>
                  <a:pt x="2566" y="2108"/>
                </a:lnTo>
                <a:lnTo>
                  <a:pt x="2567" y="2107"/>
                </a:lnTo>
                <a:lnTo>
                  <a:pt x="2567" y="2106"/>
                </a:lnTo>
                <a:lnTo>
                  <a:pt x="2567" y="2105"/>
                </a:lnTo>
                <a:lnTo>
                  <a:pt x="2567" y="2104"/>
                </a:lnTo>
                <a:lnTo>
                  <a:pt x="2567" y="2103"/>
                </a:lnTo>
                <a:lnTo>
                  <a:pt x="2566" y="2102"/>
                </a:lnTo>
                <a:lnTo>
                  <a:pt x="2566" y="2100"/>
                </a:lnTo>
                <a:lnTo>
                  <a:pt x="2566" y="2099"/>
                </a:lnTo>
                <a:lnTo>
                  <a:pt x="2567" y="2098"/>
                </a:lnTo>
                <a:lnTo>
                  <a:pt x="2567" y="2097"/>
                </a:lnTo>
                <a:lnTo>
                  <a:pt x="2568" y="2097"/>
                </a:lnTo>
                <a:lnTo>
                  <a:pt x="2567" y="2096"/>
                </a:lnTo>
                <a:lnTo>
                  <a:pt x="2567" y="2095"/>
                </a:lnTo>
                <a:lnTo>
                  <a:pt x="2568" y="2095"/>
                </a:lnTo>
                <a:lnTo>
                  <a:pt x="2568" y="2096"/>
                </a:lnTo>
                <a:lnTo>
                  <a:pt x="2569" y="2096"/>
                </a:lnTo>
                <a:lnTo>
                  <a:pt x="2569" y="2097"/>
                </a:lnTo>
                <a:lnTo>
                  <a:pt x="2569" y="2098"/>
                </a:lnTo>
                <a:lnTo>
                  <a:pt x="2569" y="2099"/>
                </a:lnTo>
                <a:lnTo>
                  <a:pt x="2569" y="2100"/>
                </a:lnTo>
                <a:lnTo>
                  <a:pt x="2569" y="2102"/>
                </a:lnTo>
                <a:lnTo>
                  <a:pt x="2569" y="2103"/>
                </a:lnTo>
                <a:lnTo>
                  <a:pt x="2569" y="2104"/>
                </a:lnTo>
                <a:lnTo>
                  <a:pt x="2569" y="2105"/>
                </a:lnTo>
                <a:lnTo>
                  <a:pt x="2569" y="2106"/>
                </a:lnTo>
                <a:lnTo>
                  <a:pt x="2569" y="2107"/>
                </a:lnTo>
                <a:lnTo>
                  <a:pt x="2568" y="2108"/>
                </a:lnTo>
                <a:lnTo>
                  <a:pt x="2568" y="2109"/>
                </a:lnTo>
                <a:lnTo>
                  <a:pt x="2567" y="2109"/>
                </a:lnTo>
                <a:lnTo>
                  <a:pt x="2567" y="2111"/>
                </a:lnTo>
                <a:close/>
                <a:moveTo>
                  <a:pt x="2391" y="2071"/>
                </a:moveTo>
                <a:lnTo>
                  <a:pt x="2390" y="2071"/>
                </a:lnTo>
                <a:lnTo>
                  <a:pt x="2388" y="2071"/>
                </a:lnTo>
                <a:lnTo>
                  <a:pt x="2388" y="2070"/>
                </a:lnTo>
                <a:lnTo>
                  <a:pt x="2387" y="2070"/>
                </a:lnTo>
                <a:lnTo>
                  <a:pt x="2387" y="2069"/>
                </a:lnTo>
                <a:lnTo>
                  <a:pt x="2388" y="2069"/>
                </a:lnTo>
                <a:lnTo>
                  <a:pt x="2388" y="2067"/>
                </a:lnTo>
                <a:lnTo>
                  <a:pt x="2390" y="2066"/>
                </a:lnTo>
                <a:lnTo>
                  <a:pt x="2391" y="2066"/>
                </a:lnTo>
                <a:lnTo>
                  <a:pt x="2392" y="2066"/>
                </a:lnTo>
                <a:lnTo>
                  <a:pt x="2392" y="2065"/>
                </a:lnTo>
                <a:lnTo>
                  <a:pt x="2393" y="2065"/>
                </a:lnTo>
                <a:lnTo>
                  <a:pt x="2394" y="2065"/>
                </a:lnTo>
                <a:lnTo>
                  <a:pt x="2394" y="2064"/>
                </a:lnTo>
                <a:lnTo>
                  <a:pt x="2396" y="2063"/>
                </a:lnTo>
                <a:lnTo>
                  <a:pt x="2397" y="2062"/>
                </a:lnTo>
                <a:lnTo>
                  <a:pt x="2399" y="2062"/>
                </a:lnTo>
                <a:lnTo>
                  <a:pt x="2399" y="2063"/>
                </a:lnTo>
                <a:lnTo>
                  <a:pt x="2399" y="2064"/>
                </a:lnTo>
                <a:lnTo>
                  <a:pt x="2399" y="2065"/>
                </a:lnTo>
                <a:lnTo>
                  <a:pt x="2397" y="2066"/>
                </a:lnTo>
                <a:lnTo>
                  <a:pt x="2396" y="2066"/>
                </a:lnTo>
                <a:lnTo>
                  <a:pt x="2397" y="2066"/>
                </a:lnTo>
                <a:lnTo>
                  <a:pt x="2397" y="2067"/>
                </a:lnTo>
                <a:lnTo>
                  <a:pt x="2396" y="2067"/>
                </a:lnTo>
                <a:lnTo>
                  <a:pt x="2396" y="2069"/>
                </a:lnTo>
                <a:lnTo>
                  <a:pt x="2395" y="2069"/>
                </a:lnTo>
                <a:lnTo>
                  <a:pt x="2393" y="2070"/>
                </a:lnTo>
                <a:lnTo>
                  <a:pt x="2392" y="2070"/>
                </a:lnTo>
                <a:lnTo>
                  <a:pt x="2391" y="2071"/>
                </a:lnTo>
                <a:close/>
                <a:moveTo>
                  <a:pt x="2402" y="2062"/>
                </a:moveTo>
                <a:lnTo>
                  <a:pt x="2401" y="2062"/>
                </a:lnTo>
                <a:lnTo>
                  <a:pt x="2400" y="2062"/>
                </a:lnTo>
                <a:lnTo>
                  <a:pt x="2400" y="2061"/>
                </a:lnTo>
                <a:lnTo>
                  <a:pt x="2399" y="2061"/>
                </a:lnTo>
                <a:lnTo>
                  <a:pt x="2397" y="2061"/>
                </a:lnTo>
                <a:lnTo>
                  <a:pt x="2399" y="2061"/>
                </a:lnTo>
                <a:lnTo>
                  <a:pt x="2400" y="2061"/>
                </a:lnTo>
                <a:lnTo>
                  <a:pt x="2400" y="2060"/>
                </a:lnTo>
                <a:lnTo>
                  <a:pt x="2401" y="2060"/>
                </a:lnTo>
                <a:lnTo>
                  <a:pt x="2402" y="2060"/>
                </a:lnTo>
                <a:lnTo>
                  <a:pt x="2403" y="2060"/>
                </a:lnTo>
                <a:lnTo>
                  <a:pt x="2404" y="2060"/>
                </a:lnTo>
                <a:lnTo>
                  <a:pt x="2405" y="2060"/>
                </a:lnTo>
                <a:lnTo>
                  <a:pt x="2404" y="2061"/>
                </a:lnTo>
                <a:lnTo>
                  <a:pt x="2403" y="2061"/>
                </a:lnTo>
                <a:lnTo>
                  <a:pt x="2402" y="2062"/>
                </a:lnTo>
                <a:close/>
                <a:moveTo>
                  <a:pt x="2582" y="2099"/>
                </a:moveTo>
                <a:lnTo>
                  <a:pt x="2581" y="2100"/>
                </a:lnTo>
                <a:lnTo>
                  <a:pt x="2580" y="2098"/>
                </a:lnTo>
                <a:lnTo>
                  <a:pt x="2578" y="2097"/>
                </a:lnTo>
                <a:lnTo>
                  <a:pt x="2578" y="2096"/>
                </a:lnTo>
                <a:lnTo>
                  <a:pt x="2578" y="2095"/>
                </a:lnTo>
                <a:lnTo>
                  <a:pt x="2578" y="2094"/>
                </a:lnTo>
                <a:lnTo>
                  <a:pt x="2580" y="2094"/>
                </a:lnTo>
                <a:lnTo>
                  <a:pt x="2582" y="2092"/>
                </a:lnTo>
                <a:lnTo>
                  <a:pt x="2583" y="2091"/>
                </a:lnTo>
                <a:lnTo>
                  <a:pt x="2584" y="2091"/>
                </a:lnTo>
                <a:lnTo>
                  <a:pt x="2584" y="2092"/>
                </a:lnTo>
                <a:lnTo>
                  <a:pt x="2584" y="2094"/>
                </a:lnTo>
                <a:lnTo>
                  <a:pt x="2584" y="2095"/>
                </a:lnTo>
                <a:lnTo>
                  <a:pt x="2584" y="2096"/>
                </a:lnTo>
                <a:lnTo>
                  <a:pt x="2585" y="2096"/>
                </a:lnTo>
                <a:lnTo>
                  <a:pt x="2585" y="2097"/>
                </a:lnTo>
                <a:lnTo>
                  <a:pt x="2584" y="2097"/>
                </a:lnTo>
                <a:lnTo>
                  <a:pt x="2584" y="2098"/>
                </a:lnTo>
                <a:lnTo>
                  <a:pt x="2584" y="2099"/>
                </a:lnTo>
                <a:lnTo>
                  <a:pt x="2583" y="2099"/>
                </a:lnTo>
                <a:lnTo>
                  <a:pt x="2582" y="2099"/>
                </a:lnTo>
                <a:close/>
                <a:moveTo>
                  <a:pt x="2573" y="2092"/>
                </a:moveTo>
                <a:lnTo>
                  <a:pt x="2572" y="2092"/>
                </a:lnTo>
                <a:lnTo>
                  <a:pt x="2572" y="2091"/>
                </a:lnTo>
                <a:lnTo>
                  <a:pt x="2571" y="2091"/>
                </a:lnTo>
                <a:lnTo>
                  <a:pt x="2571" y="2090"/>
                </a:lnTo>
                <a:lnTo>
                  <a:pt x="2571" y="2089"/>
                </a:lnTo>
                <a:lnTo>
                  <a:pt x="2569" y="2089"/>
                </a:lnTo>
                <a:lnTo>
                  <a:pt x="2569" y="2088"/>
                </a:lnTo>
                <a:lnTo>
                  <a:pt x="2571" y="2088"/>
                </a:lnTo>
                <a:lnTo>
                  <a:pt x="2572" y="2088"/>
                </a:lnTo>
                <a:lnTo>
                  <a:pt x="2572" y="2087"/>
                </a:lnTo>
                <a:lnTo>
                  <a:pt x="2572" y="2088"/>
                </a:lnTo>
                <a:lnTo>
                  <a:pt x="2573" y="2088"/>
                </a:lnTo>
                <a:lnTo>
                  <a:pt x="2573" y="2089"/>
                </a:lnTo>
                <a:lnTo>
                  <a:pt x="2574" y="2089"/>
                </a:lnTo>
                <a:lnTo>
                  <a:pt x="2574" y="2090"/>
                </a:lnTo>
                <a:lnTo>
                  <a:pt x="2573" y="2091"/>
                </a:lnTo>
                <a:lnTo>
                  <a:pt x="2573" y="2092"/>
                </a:lnTo>
                <a:close/>
                <a:moveTo>
                  <a:pt x="2525" y="2087"/>
                </a:moveTo>
                <a:lnTo>
                  <a:pt x="2524" y="2087"/>
                </a:lnTo>
                <a:lnTo>
                  <a:pt x="2523" y="2087"/>
                </a:lnTo>
                <a:lnTo>
                  <a:pt x="2522" y="2087"/>
                </a:lnTo>
                <a:lnTo>
                  <a:pt x="2521" y="2087"/>
                </a:lnTo>
                <a:lnTo>
                  <a:pt x="2520" y="2087"/>
                </a:lnTo>
                <a:lnTo>
                  <a:pt x="2519" y="2087"/>
                </a:lnTo>
                <a:lnTo>
                  <a:pt x="2517" y="2087"/>
                </a:lnTo>
                <a:lnTo>
                  <a:pt x="2517" y="2088"/>
                </a:lnTo>
                <a:lnTo>
                  <a:pt x="2516" y="2088"/>
                </a:lnTo>
                <a:lnTo>
                  <a:pt x="2515" y="2089"/>
                </a:lnTo>
                <a:lnTo>
                  <a:pt x="2513" y="2090"/>
                </a:lnTo>
                <a:lnTo>
                  <a:pt x="2512" y="2090"/>
                </a:lnTo>
                <a:lnTo>
                  <a:pt x="2512" y="2091"/>
                </a:lnTo>
                <a:lnTo>
                  <a:pt x="2511" y="2091"/>
                </a:lnTo>
                <a:lnTo>
                  <a:pt x="2509" y="2091"/>
                </a:lnTo>
                <a:lnTo>
                  <a:pt x="2508" y="2092"/>
                </a:lnTo>
                <a:lnTo>
                  <a:pt x="2507" y="2092"/>
                </a:lnTo>
                <a:lnTo>
                  <a:pt x="2506" y="2091"/>
                </a:lnTo>
                <a:lnTo>
                  <a:pt x="2506" y="2090"/>
                </a:lnTo>
                <a:lnTo>
                  <a:pt x="2507" y="2090"/>
                </a:lnTo>
                <a:lnTo>
                  <a:pt x="2507" y="2089"/>
                </a:lnTo>
                <a:lnTo>
                  <a:pt x="2508" y="2088"/>
                </a:lnTo>
                <a:lnTo>
                  <a:pt x="2509" y="2087"/>
                </a:lnTo>
                <a:lnTo>
                  <a:pt x="2509" y="2086"/>
                </a:lnTo>
                <a:lnTo>
                  <a:pt x="2509" y="2085"/>
                </a:lnTo>
                <a:lnTo>
                  <a:pt x="2511" y="2083"/>
                </a:lnTo>
                <a:lnTo>
                  <a:pt x="2511" y="2082"/>
                </a:lnTo>
                <a:lnTo>
                  <a:pt x="2512" y="2082"/>
                </a:lnTo>
                <a:lnTo>
                  <a:pt x="2512" y="2081"/>
                </a:lnTo>
                <a:lnTo>
                  <a:pt x="2513" y="2079"/>
                </a:lnTo>
                <a:lnTo>
                  <a:pt x="2515" y="2077"/>
                </a:lnTo>
                <a:lnTo>
                  <a:pt x="2516" y="2077"/>
                </a:lnTo>
                <a:lnTo>
                  <a:pt x="2517" y="2077"/>
                </a:lnTo>
                <a:lnTo>
                  <a:pt x="2519" y="2077"/>
                </a:lnTo>
                <a:lnTo>
                  <a:pt x="2520" y="2077"/>
                </a:lnTo>
                <a:lnTo>
                  <a:pt x="2520" y="2078"/>
                </a:lnTo>
                <a:lnTo>
                  <a:pt x="2521" y="2078"/>
                </a:lnTo>
                <a:lnTo>
                  <a:pt x="2521" y="2079"/>
                </a:lnTo>
                <a:lnTo>
                  <a:pt x="2522" y="2079"/>
                </a:lnTo>
                <a:lnTo>
                  <a:pt x="2522" y="2080"/>
                </a:lnTo>
                <a:lnTo>
                  <a:pt x="2523" y="2081"/>
                </a:lnTo>
                <a:lnTo>
                  <a:pt x="2523" y="2082"/>
                </a:lnTo>
                <a:lnTo>
                  <a:pt x="2524" y="2083"/>
                </a:lnTo>
                <a:lnTo>
                  <a:pt x="2524" y="2085"/>
                </a:lnTo>
                <a:lnTo>
                  <a:pt x="2525" y="2086"/>
                </a:lnTo>
                <a:lnTo>
                  <a:pt x="2525" y="2087"/>
                </a:lnTo>
                <a:close/>
                <a:moveTo>
                  <a:pt x="2499" y="2077"/>
                </a:moveTo>
                <a:lnTo>
                  <a:pt x="2498" y="2078"/>
                </a:lnTo>
                <a:lnTo>
                  <a:pt x="2497" y="2078"/>
                </a:lnTo>
                <a:lnTo>
                  <a:pt x="2497" y="2079"/>
                </a:lnTo>
                <a:lnTo>
                  <a:pt x="2497" y="2080"/>
                </a:lnTo>
                <a:lnTo>
                  <a:pt x="2496" y="2080"/>
                </a:lnTo>
                <a:lnTo>
                  <a:pt x="2497" y="2081"/>
                </a:lnTo>
                <a:lnTo>
                  <a:pt x="2497" y="2082"/>
                </a:lnTo>
                <a:lnTo>
                  <a:pt x="2496" y="2082"/>
                </a:lnTo>
                <a:lnTo>
                  <a:pt x="2495" y="2082"/>
                </a:lnTo>
                <a:lnTo>
                  <a:pt x="2495" y="2083"/>
                </a:lnTo>
                <a:lnTo>
                  <a:pt x="2494" y="2083"/>
                </a:lnTo>
                <a:lnTo>
                  <a:pt x="2492" y="2085"/>
                </a:lnTo>
                <a:lnTo>
                  <a:pt x="2492" y="2086"/>
                </a:lnTo>
                <a:lnTo>
                  <a:pt x="2492" y="2087"/>
                </a:lnTo>
                <a:lnTo>
                  <a:pt x="2491" y="2087"/>
                </a:lnTo>
                <a:lnTo>
                  <a:pt x="2491" y="2088"/>
                </a:lnTo>
                <a:lnTo>
                  <a:pt x="2490" y="2088"/>
                </a:lnTo>
                <a:lnTo>
                  <a:pt x="2489" y="2088"/>
                </a:lnTo>
                <a:lnTo>
                  <a:pt x="2489" y="2087"/>
                </a:lnTo>
                <a:lnTo>
                  <a:pt x="2488" y="2087"/>
                </a:lnTo>
                <a:lnTo>
                  <a:pt x="2487" y="2088"/>
                </a:lnTo>
                <a:lnTo>
                  <a:pt x="2486" y="2089"/>
                </a:lnTo>
                <a:lnTo>
                  <a:pt x="2485" y="2090"/>
                </a:lnTo>
                <a:lnTo>
                  <a:pt x="2485" y="2091"/>
                </a:lnTo>
                <a:lnTo>
                  <a:pt x="2485" y="2092"/>
                </a:lnTo>
                <a:lnTo>
                  <a:pt x="2483" y="2092"/>
                </a:lnTo>
                <a:lnTo>
                  <a:pt x="2483" y="2094"/>
                </a:lnTo>
                <a:lnTo>
                  <a:pt x="2483" y="2095"/>
                </a:lnTo>
                <a:lnTo>
                  <a:pt x="2485" y="2096"/>
                </a:lnTo>
                <a:lnTo>
                  <a:pt x="2485" y="2097"/>
                </a:lnTo>
                <a:lnTo>
                  <a:pt x="2485" y="2098"/>
                </a:lnTo>
                <a:lnTo>
                  <a:pt x="2483" y="2098"/>
                </a:lnTo>
                <a:lnTo>
                  <a:pt x="2482" y="2098"/>
                </a:lnTo>
                <a:lnTo>
                  <a:pt x="2482" y="2099"/>
                </a:lnTo>
                <a:lnTo>
                  <a:pt x="2481" y="2099"/>
                </a:lnTo>
                <a:lnTo>
                  <a:pt x="2480" y="2099"/>
                </a:lnTo>
                <a:lnTo>
                  <a:pt x="2479" y="2099"/>
                </a:lnTo>
                <a:lnTo>
                  <a:pt x="2478" y="2098"/>
                </a:lnTo>
                <a:lnTo>
                  <a:pt x="2478" y="2097"/>
                </a:lnTo>
                <a:lnTo>
                  <a:pt x="2477" y="2096"/>
                </a:lnTo>
                <a:lnTo>
                  <a:pt x="2476" y="2095"/>
                </a:lnTo>
                <a:lnTo>
                  <a:pt x="2474" y="2095"/>
                </a:lnTo>
                <a:lnTo>
                  <a:pt x="2474" y="2094"/>
                </a:lnTo>
                <a:lnTo>
                  <a:pt x="2474" y="2092"/>
                </a:lnTo>
                <a:lnTo>
                  <a:pt x="2476" y="2092"/>
                </a:lnTo>
                <a:lnTo>
                  <a:pt x="2474" y="2091"/>
                </a:lnTo>
                <a:lnTo>
                  <a:pt x="2474" y="2090"/>
                </a:lnTo>
                <a:lnTo>
                  <a:pt x="2473" y="2089"/>
                </a:lnTo>
                <a:lnTo>
                  <a:pt x="2472" y="2089"/>
                </a:lnTo>
                <a:lnTo>
                  <a:pt x="2472" y="2088"/>
                </a:lnTo>
                <a:lnTo>
                  <a:pt x="2471" y="2088"/>
                </a:lnTo>
                <a:lnTo>
                  <a:pt x="2471" y="2087"/>
                </a:lnTo>
                <a:lnTo>
                  <a:pt x="2470" y="2087"/>
                </a:lnTo>
                <a:lnTo>
                  <a:pt x="2470" y="2086"/>
                </a:lnTo>
                <a:lnTo>
                  <a:pt x="2470" y="2085"/>
                </a:lnTo>
                <a:lnTo>
                  <a:pt x="2469" y="2083"/>
                </a:lnTo>
                <a:lnTo>
                  <a:pt x="2469" y="2082"/>
                </a:lnTo>
                <a:lnTo>
                  <a:pt x="2469" y="2083"/>
                </a:lnTo>
                <a:lnTo>
                  <a:pt x="2470" y="2083"/>
                </a:lnTo>
                <a:lnTo>
                  <a:pt x="2471" y="2083"/>
                </a:lnTo>
                <a:lnTo>
                  <a:pt x="2472" y="2083"/>
                </a:lnTo>
                <a:lnTo>
                  <a:pt x="2473" y="2083"/>
                </a:lnTo>
                <a:lnTo>
                  <a:pt x="2474" y="2083"/>
                </a:lnTo>
                <a:lnTo>
                  <a:pt x="2474" y="2082"/>
                </a:lnTo>
                <a:lnTo>
                  <a:pt x="2476" y="2082"/>
                </a:lnTo>
                <a:lnTo>
                  <a:pt x="2477" y="2082"/>
                </a:lnTo>
                <a:lnTo>
                  <a:pt x="2478" y="2082"/>
                </a:lnTo>
                <a:lnTo>
                  <a:pt x="2479" y="2082"/>
                </a:lnTo>
                <a:lnTo>
                  <a:pt x="2479" y="2081"/>
                </a:lnTo>
                <a:lnTo>
                  <a:pt x="2480" y="2081"/>
                </a:lnTo>
                <a:lnTo>
                  <a:pt x="2480" y="2080"/>
                </a:lnTo>
                <a:lnTo>
                  <a:pt x="2481" y="2080"/>
                </a:lnTo>
                <a:lnTo>
                  <a:pt x="2482" y="2080"/>
                </a:lnTo>
                <a:lnTo>
                  <a:pt x="2483" y="2080"/>
                </a:lnTo>
                <a:lnTo>
                  <a:pt x="2483" y="2079"/>
                </a:lnTo>
                <a:lnTo>
                  <a:pt x="2485" y="2078"/>
                </a:lnTo>
                <a:lnTo>
                  <a:pt x="2485" y="2077"/>
                </a:lnTo>
                <a:lnTo>
                  <a:pt x="2485" y="2075"/>
                </a:lnTo>
                <a:lnTo>
                  <a:pt x="2483" y="2075"/>
                </a:lnTo>
                <a:lnTo>
                  <a:pt x="2483" y="2074"/>
                </a:lnTo>
                <a:lnTo>
                  <a:pt x="2482" y="2074"/>
                </a:lnTo>
                <a:lnTo>
                  <a:pt x="2482" y="2073"/>
                </a:lnTo>
                <a:lnTo>
                  <a:pt x="2483" y="2073"/>
                </a:lnTo>
                <a:lnTo>
                  <a:pt x="2483" y="2074"/>
                </a:lnTo>
                <a:lnTo>
                  <a:pt x="2485" y="2074"/>
                </a:lnTo>
                <a:lnTo>
                  <a:pt x="2486" y="2074"/>
                </a:lnTo>
                <a:lnTo>
                  <a:pt x="2487" y="2074"/>
                </a:lnTo>
                <a:lnTo>
                  <a:pt x="2488" y="2074"/>
                </a:lnTo>
                <a:lnTo>
                  <a:pt x="2489" y="2073"/>
                </a:lnTo>
                <a:lnTo>
                  <a:pt x="2490" y="2073"/>
                </a:lnTo>
                <a:lnTo>
                  <a:pt x="2491" y="2073"/>
                </a:lnTo>
                <a:lnTo>
                  <a:pt x="2492" y="2072"/>
                </a:lnTo>
                <a:lnTo>
                  <a:pt x="2495" y="2071"/>
                </a:lnTo>
                <a:lnTo>
                  <a:pt x="2496" y="2071"/>
                </a:lnTo>
                <a:lnTo>
                  <a:pt x="2496" y="2070"/>
                </a:lnTo>
                <a:lnTo>
                  <a:pt x="2497" y="2070"/>
                </a:lnTo>
                <a:lnTo>
                  <a:pt x="2498" y="2069"/>
                </a:lnTo>
                <a:lnTo>
                  <a:pt x="2499" y="2069"/>
                </a:lnTo>
                <a:lnTo>
                  <a:pt x="2500" y="2067"/>
                </a:lnTo>
                <a:lnTo>
                  <a:pt x="2500" y="2069"/>
                </a:lnTo>
                <a:lnTo>
                  <a:pt x="2502" y="2069"/>
                </a:lnTo>
                <a:lnTo>
                  <a:pt x="2502" y="2070"/>
                </a:lnTo>
                <a:lnTo>
                  <a:pt x="2502" y="2071"/>
                </a:lnTo>
                <a:lnTo>
                  <a:pt x="2502" y="2072"/>
                </a:lnTo>
                <a:lnTo>
                  <a:pt x="2502" y="2073"/>
                </a:lnTo>
                <a:lnTo>
                  <a:pt x="2500" y="2073"/>
                </a:lnTo>
                <a:lnTo>
                  <a:pt x="2500" y="2074"/>
                </a:lnTo>
                <a:lnTo>
                  <a:pt x="2500" y="2075"/>
                </a:lnTo>
                <a:lnTo>
                  <a:pt x="2499" y="2075"/>
                </a:lnTo>
                <a:lnTo>
                  <a:pt x="2499" y="2077"/>
                </a:lnTo>
                <a:close/>
                <a:moveTo>
                  <a:pt x="1599" y="1908"/>
                </a:moveTo>
                <a:lnTo>
                  <a:pt x="1599" y="1907"/>
                </a:lnTo>
                <a:lnTo>
                  <a:pt x="1599" y="1906"/>
                </a:lnTo>
                <a:lnTo>
                  <a:pt x="1599" y="1905"/>
                </a:lnTo>
                <a:lnTo>
                  <a:pt x="1600" y="1905"/>
                </a:lnTo>
                <a:lnTo>
                  <a:pt x="1600" y="1904"/>
                </a:lnTo>
                <a:lnTo>
                  <a:pt x="1601" y="1904"/>
                </a:lnTo>
                <a:lnTo>
                  <a:pt x="1602" y="1905"/>
                </a:lnTo>
                <a:lnTo>
                  <a:pt x="1602" y="1906"/>
                </a:lnTo>
                <a:lnTo>
                  <a:pt x="1603" y="1906"/>
                </a:lnTo>
                <a:lnTo>
                  <a:pt x="1603" y="1907"/>
                </a:lnTo>
                <a:lnTo>
                  <a:pt x="1604" y="1908"/>
                </a:lnTo>
                <a:lnTo>
                  <a:pt x="1604" y="1910"/>
                </a:lnTo>
                <a:lnTo>
                  <a:pt x="1606" y="1910"/>
                </a:lnTo>
                <a:lnTo>
                  <a:pt x="1606" y="1911"/>
                </a:lnTo>
                <a:lnTo>
                  <a:pt x="1606" y="1912"/>
                </a:lnTo>
                <a:lnTo>
                  <a:pt x="1606" y="1913"/>
                </a:lnTo>
                <a:lnTo>
                  <a:pt x="1606" y="1914"/>
                </a:lnTo>
                <a:lnTo>
                  <a:pt x="1604" y="1915"/>
                </a:lnTo>
                <a:lnTo>
                  <a:pt x="1604" y="1916"/>
                </a:lnTo>
                <a:lnTo>
                  <a:pt x="1606" y="1918"/>
                </a:lnTo>
                <a:lnTo>
                  <a:pt x="1606" y="1919"/>
                </a:lnTo>
                <a:lnTo>
                  <a:pt x="1606" y="1920"/>
                </a:lnTo>
                <a:lnTo>
                  <a:pt x="1606" y="1921"/>
                </a:lnTo>
                <a:lnTo>
                  <a:pt x="1607" y="1921"/>
                </a:lnTo>
                <a:lnTo>
                  <a:pt x="1607" y="1922"/>
                </a:lnTo>
                <a:lnTo>
                  <a:pt x="1607" y="1923"/>
                </a:lnTo>
                <a:lnTo>
                  <a:pt x="1607" y="1924"/>
                </a:lnTo>
                <a:lnTo>
                  <a:pt x="1608" y="1924"/>
                </a:lnTo>
                <a:lnTo>
                  <a:pt x="1608" y="1926"/>
                </a:lnTo>
                <a:lnTo>
                  <a:pt x="1608" y="1927"/>
                </a:lnTo>
                <a:lnTo>
                  <a:pt x="1608" y="1928"/>
                </a:lnTo>
                <a:lnTo>
                  <a:pt x="1609" y="1928"/>
                </a:lnTo>
                <a:lnTo>
                  <a:pt x="1609" y="1929"/>
                </a:lnTo>
                <a:lnTo>
                  <a:pt x="1608" y="1929"/>
                </a:lnTo>
                <a:lnTo>
                  <a:pt x="1607" y="1929"/>
                </a:lnTo>
                <a:lnTo>
                  <a:pt x="1606" y="1929"/>
                </a:lnTo>
                <a:lnTo>
                  <a:pt x="1606" y="1930"/>
                </a:lnTo>
                <a:lnTo>
                  <a:pt x="1604" y="1931"/>
                </a:lnTo>
                <a:lnTo>
                  <a:pt x="1603" y="1932"/>
                </a:lnTo>
                <a:lnTo>
                  <a:pt x="1603" y="1931"/>
                </a:lnTo>
                <a:lnTo>
                  <a:pt x="1602" y="1932"/>
                </a:lnTo>
                <a:lnTo>
                  <a:pt x="1601" y="1932"/>
                </a:lnTo>
                <a:lnTo>
                  <a:pt x="1601" y="1931"/>
                </a:lnTo>
                <a:lnTo>
                  <a:pt x="1600" y="1931"/>
                </a:lnTo>
                <a:lnTo>
                  <a:pt x="1600" y="1930"/>
                </a:lnTo>
                <a:lnTo>
                  <a:pt x="1599" y="1930"/>
                </a:lnTo>
                <a:lnTo>
                  <a:pt x="1600" y="1930"/>
                </a:lnTo>
                <a:lnTo>
                  <a:pt x="1599" y="1929"/>
                </a:lnTo>
                <a:lnTo>
                  <a:pt x="1599" y="1930"/>
                </a:lnTo>
                <a:lnTo>
                  <a:pt x="1598" y="1930"/>
                </a:lnTo>
                <a:lnTo>
                  <a:pt x="1598" y="1929"/>
                </a:lnTo>
                <a:lnTo>
                  <a:pt x="1597" y="1929"/>
                </a:lnTo>
                <a:lnTo>
                  <a:pt x="1597" y="1928"/>
                </a:lnTo>
                <a:lnTo>
                  <a:pt x="1597" y="1927"/>
                </a:lnTo>
                <a:lnTo>
                  <a:pt x="1597" y="1926"/>
                </a:lnTo>
                <a:lnTo>
                  <a:pt x="1598" y="1926"/>
                </a:lnTo>
                <a:lnTo>
                  <a:pt x="1598" y="1924"/>
                </a:lnTo>
                <a:lnTo>
                  <a:pt x="1599" y="1924"/>
                </a:lnTo>
                <a:lnTo>
                  <a:pt x="1599" y="1923"/>
                </a:lnTo>
                <a:lnTo>
                  <a:pt x="1600" y="1923"/>
                </a:lnTo>
                <a:lnTo>
                  <a:pt x="1600" y="1922"/>
                </a:lnTo>
                <a:lnTo>
                  <a:pt x="1600" y="1921"/>
                </a:lnTo>
                <a:lnTo>
                  <a:pt x="1600" y="1922"/>
                </a:lnTo>
                <a:lnTo>
                  <a:pt x="1599" y="1923"/>
                </a:lnTo>
                <a:lnTo>
                  <a:pt x="1598" y="1924"/>
                </a:lnTo>
                <a:lnTo>
                  <a:pt x="1597" y="1924"/>
                </a:lnTo>
                <a:lnTo>
                  <a:pt x="1595" y="1924"/>
                </a:lnTo>
                <a:lnTo>
                  <a:pt x="1595" y="1923"/>
                </a:lnTo>
                <a:lnTo>
                  <a:pt x="1597" y="1923"/>
                </a:lnTo>
                <a:lnTo>
                  <a:pt x="1597" y="1922"/>
                </a:lnTo>
                <a:lnTo>
                  <a:pt x="1597" y="1921"/>
                </a:lnTo>
                <a:lnTo>
                  <a:pt x="1597" y="1920"/>
                </a:lnTo>
                <a:lnTo>
                  <a:pt x="1598" y="1920"/>
                </a:lnTo>
                <a:lnTo>
                  <a:pt x="1598" y="1919"/>
                </a:lnTo>
                <a:lnTo>
                  <a:pt x="1598" y="1918"/>
                </a:lnTo>
                <a:lnTo>
                  <a:pt x="1599" y="1918"/>
                </a:lnTo>
                <a:lnTo>
                  <a:pt x="1600" y="1918"/>
                </a:lnTo>
                <a:lnTo>
                  <a:pt x="1599" y="1918"/>
                </a:lnTo>
                <a:lnTo>
                  <a:pt x="1598" y="1918"/>
                </a:lnTo>
                <a:lnTo>
                  <a:pt x="1598" y="1919"/>
                </a:lnTo>
                <a:lnTo>
                  <a:pt x="1597" y="1919"/>
                </a:lnTo>
                <a:lnTo>
                  <a:pt x="1597" y="1920"/>
                </a:lnTo>
                <a:lnTo>
                  <a:pt x="1597" y="1921"/>
                </a:lnTo>
                <a:lnTo>
                  <a:pt x="1595" y="1922"/>
                </a:lnTo>
                <a:lnTo>
                  <a:pt x="1595" y="1923"/>
                </a:lnTo>
                <a:lnTo>
                  <a:pt x="1595" y="1924"/>
                </a:lnTo>
                <a:lnTo>
                  <a:pt x="1595" y="1923"/>
                </a:lnTo>
                <a:lnTo>
                  <a:pt x="1594" y="1923"/>
                </a:lnTo>
                <a:lnTo>
                  <a:pt x="1594" y="1922"/>
                </a:lnTo>
                <a:lnTo>
                  <a:pt x="1594" y="1921"/>
                </a:lnTo>
                <a:lnTo>
                  <a:pt x="1593" y="1921"/>
                </a:lnTo>
                <a:lnTo>
                  <a:pt x="1593" y="1920"/>
                </a:lnTo>
                <a:lnTo>
                  <a:pt x="1594" y="1920"/>
                </a:lnTo>
                <a:lnTo>
                  <a:pt x="1594" y="1919"/>
                </a:lnTo>
                <a:lnTo>
                  <a:pt x="1594" y="1918"/>
                </a:lnTo>
                <a:lnTo>
                  <a:pt x="1595" y="1918"/>
                </a:lnTo>
                <a:lnTo>
                  <a:pt x="1595" y="1916"/>
                </a:lnTo>
                <a:lnTo>
                  <a:pt x="1595" y="1915"/>
                </a:lnTo>
                <a:lnTo>
                  <a:pt x="1595" y="1914"/>
                </a:lnTo>
                <a:lnTo>
                  <a:pt x="1595" y="1913"/>
                </a:lnTo>
                <a:lnTo>
                  <a:pt x="1595" y="1912"/>
                </a:lnTo>
                <a:lnTo>
                  <a:pt x="1595" y="1911"/>
                </a:lnTo>
                <a:lnTo>
                  <a:pt x="1595" y="1910"/>
                </a:lnTo>
                <a:lnTo>
                  <a:pt x="1595" y="1908"/>
                </a:lnTo>
                <a:lnTo>
                  <a:pt x="1595" y="1907"/>
                </a:lnTo>
                <a:lnTo>
                  <a:pt x="1594" y="1906"/>
                </a:lnTo>
                <a:lnTo>
                  <a:pt x="1594" y="1905"/>
                </a:lnTo>
                <a:lnTo>
                  <a:pt x="1594" y="1903"/>
                </a:lnTo>
                <a:lnTo>
                  <a:pt x="1594" y="1902"/>
                </a:lnTo>
                <a:lnTo>
                  <a:pt x="1594" y="1901"/>
                </a:lnTo>
                <a:lnTo>
                  <a:pt x="1594" y="1899"/>
                </a:lnTo>
                <a:lnTo>
                  <a:pt x="1594" y="1898"/>
                </a:lnTo>
                <a:lnTo>
                  <a:pt x="1594" y="1897"/>
                </a:lnTo>
                <a:lnTo>
                  <a:pt x="1594" y="1896"/>
                </a:lnTo>
                <a:lnTo>
                  <a:pt x="1594" y="1895"/>
                </a:lnTo>
                <a:lnTo>
                  <a:pt x="1594" y="1894"/>
                </a:lnTo>
                <a:lnTo>
                  <a:pt x="1595" y="1895"/>
                </a:lnTo>
                <a:lnTo>
                  <a:pt x="1597" y="1896"/>
                </a:lnTo>
                <a:lnTo>
                  <a:pt x="1597" y="1897"/>
                </a:lnTo>
                <a:lnTo>
                  <a:pt x="1598" y="1897"/>
                </a:lnTo>
                <a:lnTo>
                  <a:pt x="1598" y="1898"/>
                </a:lnTo>
                <a:lnTo>
                  <a:pt x="1599" y="1898"/>
                </a:lnTo>
                <a:lnTo>
                  <a:pt x="1599" y="1899"/>
                </a:lnTo>
                <a:lnTo>
                  <a:pt x="1600" y="1901"/>
                </a:lnTo>
                <a:lnTo>
                  <a:pt x="1600" y="1902"/>
                </a:lnTo>
                <a:lnTo>
                  <a:pt x="1601" y="1903"/>
                </a:lnTo>
                <a:lnTo>
                  <a:pt x="1600" y="1904"/>
                </a:lnTo>
                <a:lnTo>
                  <a:pt x="1600" y="1905"/>
                </a:lnTo>
                <a:lnTo>
                  <a:pt x="1599" y="1905"/>
                </a:lnTo>
                <a:lnTo>
                  <a:pt x="1599" y="1906"/>
                </a:lnTo>
                <a:lnTo>
                  <a:pt x="1598" y="1907"/>
                </a:lnTo>
                <a:lnTo>
                  <a:pt x="1599" y="1907"/>
                </a:lnTo>
                <a:lnTo>
                  <a:pt x="1599" y="1908"/>
                </a:lnTo>
                <a:close/>
                <a:moveTo>
                  <a:pt x="2532" y="2067"/>
                </a:moveTo>
                <a:lnTo>
                  <a:pt x="2533" y="2069"/>
                </a:lnTo>
                <a:lnTo>
                  <a:pt x="2534" y="2069"/>
                </a:lnTo>
                <a:lnTo>
                  <a:pt x="2535" y="2069"/>
                </a:lnTo>
                <a:lnTo>
                  <a:pt x="2537" y="2070"/>
                </a:lnTo>
                <a:lnTo>
                  <a:pt x="2538" y="2070"/>
                </a:lnTo>
                <a:lnTo>
                  <a:pt x="2538" y="2071"/>
                </a:lnTo>
                <a:lnTo>
                  <a:pt x="2539" y="2071"/>
                </a:lnTo>
                <a:lnTo>
                  <a:pt x="2539" y="2072"/>
                </a:lnTo>
                <a:lnTo>
                  <a:pt x="2540" y="2073"/>
                </a:lnTo>
                <a:lnTo>
                  <a:pt x="2540" y="2074"/>
                </a:lnTo>
                <a:lnTo>
                  <a:pt x="2540" y="2075"/>
                </a:lnTo>
                <a:lnTo>
                  <a:pt x="2541" y="2078"/>
                </a:lnTo>
                <a:lnTo>
                  <a:pt x="2541" y="2079"/>
                </a:lnTo>
                <a:lnTo>
                  <a:pt x="2542" y="2079"/>
                </a:lnTo>
                <a:lnTo>
                  <a:pt x="2542" y="2080"/>
                </a:lnTo>
                <a:lnTo>
                  <a:pt x="2543" y="2082"/>
                </a:lnTo>
                <a:lnTo>
                  <a:pt x="2545" y="2083"/>
                </a:lnTo>
                <a:lnTo>
                  <a:pt x="2545" y="2085"/>
                </a:lnTo>
                <a:lnTo>
                  <a:pt x="2546" y="2085"/>
                </a:lnTo>
                <a:lnTo>
                  <a:pt x="2546" y="2086"/>
                </a:lnTo>
                <a:lnTo>
                  <a:pt x="2547" y="2087"/>
                </a:lnTo>
                <a:lnTo>
                  <a:pt x="2549" y="2088"/>
                </a:lnTo>
                <a:lnTo>
                  <a:pt x="2550" y="2088"/>
                </a:lnTo>
                <a:lnTo>
                  <a:pt x="2550" y="2089"/>
                </a:lnTo>
                <a:lnTo>
                  <a:pt x="2551" y="2089"/>
                </a:lnTo>
                <a:lnTo>
                  <a:pt x="2552" y="2089"/>
                </a:lnTo>
                <a:lnTo>
                  <a:pt x="2552" y="2090"/>
                </a:lnTo>
                <a:lnTo>
                  <a:pt x="2554" y="2090"/>
                </a:lnTo>
                <a:lnTo>
                  <a:pt x="2555" y="2091"/>
                </a:lnTo>
                <a:lnTo>
                  <a:pt x="2556" y="2092"/>
                </a:lnTo>
                <a:lnTo>
                  <a:pt x="2557" y="2092"/>
                </a:lnTo>
                <a:lnTo>
                  <a:pt x="2557" y="2094"/>
                </a:lnTo>
                <a:lnTo>
                  <a:pt x="2558" y="2095"/>
                </a:lnTo>
                <a:lnTo>
                  <a:pt x="2559" y="2096"/>
                </a:lnTo>
                <a:lnTo>
                  <a:pt x="2559" y="2097"/>
                </a:lnTo>
                <a:lnTo>
                  <a:pt x="2560" y="2097"/>
                </a:lnTo>
                <a:lnTo>
                  <a:pt x="2560" y="2098"/>
                </a:lnTo>
                <a:lnTo>
                  <a:pt x="2560" y="2103"/>
                </a:lnTo>
                <a:lnTo>
                  <a:pt x="2560" y="2104"/>
                </a:lnTo>
                <a:lnTo>
                  <a:pt x="2560" y="2105"/>
                </a:lnTo>
                <a:lnTo>
                  <a:pt x="2560" y="2106"/>
                </a:lnTo>
                <a:lnTo>
                  <a:pt x="2560" y="2107"/>
                </a:lnTo>
                <a:lnTo>
                  <a:pt x="2560" y="2108"/>
                </a:lnTo>
                <a:lnTo>
                  <a:pt x="2560" y="2109"/>
                </a:lnTo>
                <a:lnTo>
                  <a:pt x="2561" y="2112"/>
                </a:lnTo>
                <a:lnTo>
                  <a:pt x="2563" y="2113"/>
                </a:lnTo>
                <a:lnTo>
                  <a:pt x="2563" y="2114"/>
                </a:lnTo>
                <a:lnTo>
                  <a:pt x="2563" y="2115"/>
                </a:lnTo>
                <a:lnTo>
                  <a:pt x="2561" y="2115"/>
                </a:lnTo>
                <a:lnTo>
                  <a:pt x="2561" y="2116"/>
                </a:lnTo>
                <a:lnTo>
                  <a:pt x="2560" y="2116"/>
                </a:lnTo>
                <a:lnTo>
                  <a:pt x="2560" y="2117"/>
                </a:lnTo>
                <a:lnTo>
                  <a:pt x="2559" y="2117"/>
                </a:lnTo>
                <a:lnTo>
                  <a:pt x="2559" y="2119"/>
                </a:lnTo>
                <a:lnTo>
                  <a:pt x="2559" y="2120"/>
                </a:lnTo>
                <a:lnTo>
                  <a:pt x="2559" y="2121"/>
                </a:lnTo>
                <a:lnTo>
                  <a:pt x="2559" y="2122"/>
                </a:lnTo>
                <a:lnTo>
                  <a:pt x="2559" y="2123"/>
                </a:lnTo>
                <a:lnTo>
                  <a:pt x="2559" y="2124"/>
                </a:lnTo>
                <a:lnTo>
                  <a:pt x="2558" y="2123"/>
                </a:lnTo>
                <a:lnTo>
                  <a:pt x="2558" y="2122"/>
                </a:lnTo>
                <a:lnTo>
                  <a:pt x="2557" y="2121"/>
                </a:lnTo>
                <a:lnTo>
                  <a:pt x="2557" y="2120"/>
                </a:lnTo>
                <a:lnTo>
                  <a:pt x="2557" y="2119"/>
                </a:lnTo>
                <a:lnTo>
                  <a:pt x="2556" y="2117"/>
                </a:lnTo>
                <a:lnTo>
                  <a:pt x="2556" y="2116"/>
                </a:lnTo>
                <a:lnTo>
                  <a:pt x="2555" y="2116"/>
                </a:lnTo>
                <a:lnTo>
                  <a:pt x="2555" y="2117"/>
                </a:lnTo>
                <a:lnTo>
                  <a:pt x="2554" y="2117"/>
                </a:lnTo>
                <a:lnTo>
                  <a:pt x="2554" y="2119"/>
                </a:lnTo>
                <a:lnTo>
                  <a:pt x="2552" y="2117"/>
                </a:lnTo>
                <a:lnTo>
                  <a:pt x="2552" y="2116"/>
                </a:lnTo>
                <a:lnTo>
                  <a:pt x="2551" y="2116"/>
                </a:lnTo>
                <a:lnTo>
                  <a:pt x="2551" y="2115"/>
                </a:lnTo>
                <a:lnTo>
                  <a:pt x="2550" y="2115"/>
                </a:lnTo>
                <a:lnTo>
                  <a:pt x="2550" y="2114"/>
                </a:lnTo>
                <a:lnTo>
                  <a:pt x="2549" y="2113"/>
                </a:lnTo>
                <a:lnTo>
                  <a:pt x="2548" y="2113"/>
                </a:lnTo>
                <a:lnTo>
                  <a:pt x="2547" y="2113"/>
                </a:lnTo>
                <a:lnTo>
                  <a:pt x="2546" y="2112"/>
                </a:lnTo>
                <a:lnTo>
                  <a:pt x="2545" y="2111"/>
                </a:lnTo>
                <a:lnTo>
                  <a:pt x="2543" y="2109"/>
                </a:lnTo>
                <a:lnTo>
                  <a:pt x="2542" y="2109"/>
                </a:lnTo>
                <a:lnTo>
                  <a:pt x="2541" y="2108"/>
                </a:lnTo>
                <a:lnTo>
                  <a:pt x="2540" y="2107"/>
                </a:lnTo>
                <a:lnTo>
                  <a:pt x="2539" y="2106"/>
                </a:lnTo>
                <a:lnTo>
                  <a:pt x="2538" y="2106"/>
                </a:lnTo>
                <a:lnTo>
                  <a:pt x="2538" y="2105"/>
                </a:lnTo>
                <a:lnTo>
                  <a:pt x="2537" y="2105"/>
                </a:lnTo>
                <a:lnTo>
                  <a:pt x="2537" y="2104"/>
                </a:lnTo>
                <a:lnTo>
                  <a:pt x="2535" y="2104"/>
                </a:lnTo>
                <a:lnTo>
                  <a:pt x="2534" y="2103"/>
                </a:lnTo>
                <a:lnTo>
                  <a:pt x="2534" y="2102"/>
                </a:lnTo>
                <a:lnTo>
                  <a:pt x="2533" y="2100"/>
                </a:lnTo>
                <a:lnTo>
                  <a:pt x="2533" y="2099"/>
                </a:lnTo>
                <a:lnTo>
                  <a:pt x="2533" y="2098"/>
                </a:lnTo>
                <a:lnTo>
                  <a:pt x="2533" y="2097"/>
                </a:lnTo>
                <a:lnTo>
                  <a:pt x="2532" y="2096"/>
                </a:lnTo>
                <a:lnTo>
                  <a:pt x="2532" y="2095"/>
                </a:lnTo>
                <a:lnTo>
                  <a:pt x="2532" y="2092"/>
                </a:lnTo>
                <a:lnTo>
                  <a:pt x="2532" y="2091"/>
                </a:lnTo>
                <a:lnTo>
                  <a:pt x="2532" y="2090"/>
                </a:lnTo>
                <a:lnTo>
                  <a:pt x="2532" y="2089"/>
                </a:lnTo>
                <a:lnTo>
                  <a:pt x="2532" y="2088"/>
                </a:lnTo>
                <a:lnTo>
                  <a:pt x="2531" y="2086"/>
                </a:lnTo>
                <a:lnTo>
                  <a:pt x="2530" y="2085"/>
                </a:lnTo>
                <a:lnTo>
                  <a:pt x="2530" y="2083"/>
                </a:lnTo>
                <a:lnTo>
                  <a:pt x="2529" y="2082"/>
                </a:lnTo>
                <a:lnTo>
                  <a:pt x="2529" y="2081"/>
                </a:lnTo>
                <a:lnTo>
                  <a:pt x="2528" y="2080"/>
                </a:lnTo>
                <a:lnTo>
                  <a:pt x="2526" y="2079"/>
                </a:lnTo>
                <a:lnTo>
                  <a:pt x="2524" y="2077"/>
                </a:lnTo>
                <a:lnTo>
                  <a:pt x="2523" y="2077"/>
                </a:lnTo>
                <a:lnTo>
                  <a:pt x="2522" y="2075"/>
                </a:lnTo>
                <a:lnTo>
                  <a:pt x="2521" y="2074"/>
                </a:lnTo>
                <a:lnTo>
                  <a:pt x="2520" y="2074"/>
                </a:lnTo>
                <a:lnTo>
                  <a:pt x="2519" y="2074"/>
                </a:lnTo>
                <a:lnTo>
                  <a:pt x="2517" y="2074"/>
                </a:lnTo>
                <a:lnTo>
                  <a:pt x="2517" y="2073"/>
                </a:lnTo>
                <a:lnTo>
                  <a:pt x="2516" y="2073"/>
                </a:lnTo>
                <a:lnTo>
                  <a:pt x="2516" y="2072"/>
                </a:lnTo>
                <a:lnTo>
                  <a:pt x="2516" y="2071"/>
                </a:lnTo>
                <a:lnTo>
                  <a:pt x="2517" y="2071"/>
                </a:lnTo>
                <a:lnTo>
                  <a:pt x="2517" y="2070"/>
                </a:lnTo>
                <a:lnTo>
                  <a:pt x="2519" y="2070"/>
                </a:lnTo>
                <a:lnTo>
                  <a:pt x="2519" y="2069"/>
                </a:lnTo>
                <a:lnTo>
                  <a:pt x="2519" y="2067"/>
                </a:lnTo>
                <a:lnTo>
                  <a:pt x="2520" y="2067"/>
                </a:lnTo>
                <a:lnTo>
                  <a:pt x="2521" y="2066"/>
                </a:lnTo>
                <a:lnTo>
                  <a:pt x="2522" y="2066"/>
                </a:lnTo>
                <a:lnTo>
                  <a:pt x="2523" y="2066"/>
                </a:lnTo>
                <a:lnTo>
                  <a:pt x="2524" y="2066"/>
                </a:lnTo>
                <a:lnTo>
                  <a:pt x="2525" y="2066"/>
                </a:lnTo>
                <a:lnTo>
                  <a:pt x="2528" y="2066"/>
                </a:lnTo>
                <a:lnTo>
                  <a:pt x="2529" y="2066"/>
                </a:lnTo>
                <a:lnTo>
                  <a:pt x="2531" y="2067"/>
                </a:lnTo>
                <a:lnTo>
                  <a:pt x="2532" y="2067"/>
                </a:lnTo>
                <a:close/>
                <a:moveTo>
                  <a:pt x="2574" y="2081"/>
                </a:moveTo>
                <a:lnTo>
                  <a:pt x="2574" y="2080"/>
                </a:lnTo>
                <a:lnTo>
                  <a:pt x="2574" y="2079"/>
                </a:lnTo>
                <a:lnTo>
                  <a:pt x="2574" y="2078"/>
                </a:lnTo>
                <a:lnTo>
                  <a:pt x="2574" y="2077"/>
                </a:lnTo>
                <a:lnTo>
                  <a:pt x="2574" y="2075"/>
                </a:lnTo>
                <a:lnTo>
                  <a:pt x="2575" y="2075"/>
                </a:lnTo>
                <a:lnTo>
                  <a:pt x="2575" y="2074"/>
                </a:lnTo>
                <a:lnTo>
                  <a:pt x="2575" y="2075"/>
                </a:lnTo>
                <a:lnTo>
                  <a:pt x="2576" y="2075"/>
                </a:lnTo>
                <a:lnTo>
                  <a:pt x="2576" y="2077"/>
                </a:lnTo>
                <a:lnTo>
                  <a:pt x="2576" y="2078"/>
                </a:lnTo>
                <a:lnTo>
                  <a:pt x="2575" y="2078"/>
                </a:lnTo>
                <a:lnTo>
                  <a:pt x="2575" y="2079"/>
                </a:lnTo>
                <a:lnTo>
                  <a:pt x="2575" y="2080"/>
                </a:lnTo>
                <a:lnTo>
                  <a:pt x="2574" y="2081"/>
                </a:lnTo>
                <a:close/>
                <a:moveTo>
                  <a:pt x="2499" y="2054"/>
                </a:moveTo>
                <a:lnTo>
                  <a:pt x="2499" y="2055"/>
                </a:lnTo>
                <a:lnTo>
                  <a:pt x="2499" y="2056"/>
                </a:lnTo>
                <a:lnTo>
                  <a:pt x="2500" y="2057"/>
                </a:lnTo>
                <a:lnTo>
                  <a:pt x="2500" y="2058"/>
                </a:lnTo>
                <a:lnTo>
                  <a:pt x="2500" y="2060"/>
                </a:lnTo>
                <a:lnTo>
                  <a:pt x="2502" y="2060"/>
                </a:lnTo>
                <a:lnTo>
                  <a:pt x="2502" y="2061"/>
                </a:lnTo>
                <a:lnTo>
                  <a:pt x="2502" y="2062"/>
                </a:lnTo>
                <a:lnTo>
                  <a:pt x="2502" y="2063"/>
                </a:lnTo>
                <a:lnTo>
                  <a:pt x="2502" y="2065"/>
                </a:lnTo>
                <a:lnTo>
                  <a:pt x="2502" y="2066"/>
                </a:lnTo>
                <a:lnTo>
                  <a:pt x="2500" y="2067"/>
                </a:lnTo>
                <a:lnTo>
                  <a:pt x="2499" y="2067"/>
                </a:lnTo>
                <a:lnTo>
                  <a:pt x="2498" y="2069"/>
                </a:lnTo>
                <a:lnTo>
                  <a:pt x="2497" y="2069"/>
                </a:lnTo>
                <a:lnTo>
                  <a:pt x="2496" y="2070"/>
                </a:lnTo>
                <a:lnTo>
                  <a:pt x="2494" y="2070"/>
                </a:lnTo>
                <a:lnTo>
                  <a:pt x="2492" y="2071"/>
                </a:lnTo>
                <a:lnTo>
                  <a:pt x="2491" y="2071"/>
                </a:lnTo>
                <a:lnTo>
                  <a:pt x="2490" y="2071"/>
                </a:lnTo>
                <a:lnTo>
                  <a:pt x="2489" y="2071"/>
                </a:lnTo>
                <a:lnTo>
                  <a:pt x="2489" y="2072"/>
                </a:lnTo>
                <a:lnTo>
                  <a:pt x="2488" y="2072"/>
                </a:lnTo>
                <a:lnTo>
                  <a:pt x="2487" y="2072"/>
                </a:lnTo>
                <a:lnTo>
                  <a:pt x="2486" y="2072"/>
                </a:lnTo>
                <a:lnTo>
                  <a:pt x="2485" y="2072"/>
                </a:lnTo>
                <a:lnTo>
                  <a:pt x="2485" y="2071"/>
                </a:lnTo>
                <a:lnTo>
                  <a:pt x="2483" y="2071"/>
                </a:lnTo>
                <a:lnTo>
                  <a:pt x="2483" y="2069"/>
                </a:lnTo>
                <a:lnTo>
                  <a:pt x="2483" y="2067"/>
                </a:lnTo>
                <a:lnTo>
                  <a:pt x="2483" y="2066"/>
                </a:lnTo>
                <a:lnTo>
                  <a:pt x="2482" y="2064"/>
                </a:lnTo>
                <a:lnTo>
                  <a:pt x="2482" y="2063"/>
                </a:lnTo>
                <a:lnTo>
                  <a:pt x="2481" y="2063"/>
                </a:lnTo>
                <a:lnTo>
                  <a:pt x="2480" y="2063"/>
                </a:lnTo>
                <a:lnTo>
                  <a:pt x="2480" y="2062"/>
                </a:lnTo>
                <a:lnTo>
                  <a:pt x="2479" y="2062"/>
                </a:lnTo>
                <a:lnTo>
                  <a:pt x="2478" y="2062"/>
                </a:lnTo>
                <a:lnTo>
                  <a:pt x="2478" y="2061"/>
                </a:lnTo>
                <a:lnTo>
                  <a:pt x="2478" y="2060"/>
                </a:lnTo>
                <a:lnTo>
                  <a:pt x="2477" y="2060"/>
                </a:lnTo>
                <a:lnTo>
                  <a:pt x="2478" y="2060"/>
                </a:lnTo>
                <a:lnTo>
                  <a:pt x="2478" y="2058"/>
                </a:lnTo>
                <a:lnTo>
                  <a:pt x="2479" y="2058"/>
                </a:lnTo>
                <a:lnTo>
                  <a:pt x="2479" y="2060"/>
                </a:lnTo>
                <a:lnTo>
                  <a:pt x="2480" y="2060"/>
                </a:lnTo>
                <a:lnTo>
                  <a:pt x="2481" y="2060"/>
                </a:lnTo>
                <a:lnTo>
                  <a:pt x="2482" y="2058"/>
                </a:lnTo>
                <a:lnTo>
                  <a:pt x="2482" y="2057"/>
                </a:lnTo>
                <a:lnTo>
                  <a:pt x="2482" y="2056"/>
                </a:lnTo>
                <a:lnTo>
                  <a:pt x="2482" y="2055"/>
                </a:lnTo>
                <a:lnTo>
                  <a:pt x="2483" y="2055"/>
                </a:lnTo>
                <a:lnTo>
                  <a:pt x="2482" y="2055"/>
                </a:lnTo>
                <a:lnTo>
                  <a:pt x="2482" y="2054"/>
                </a:lnTo>
                <a:lnTo>
                  <a:pt x="2483" y="2054"/>
                </a:lnTo>
                <a:lnTo>
                  <a:pt x="2485" y="2054"/>
                </a:lnTo>
                <a:lnTo>
                  <a:pt x="2486" y="2054"/>
                </a:lnTo>
                <a:lnTo>
                  <a:pt x="2486" y="2053"/>
                </a:lnTo>
                <a:lnTo>
                  <a:pt x="2486" y="2052"/>
                </a:lnTo>
                <a:lnTo>
                  <a:pt x="2487" y="2052"/>
                </a:lnTo>
                <a:lnTo>
                  <a:pt x="2488" y="2052"/>
                </a:lnTo>
                <a:lnTo>
                  <a:pt x="2489" y="2050"/>
                </a:lnTo>
                <a:lnTo>
                  <a:pt x="2490" y="2050"/>
                </a:lnTo>
                <a:lnTo>
                  <a:pt x="2491" y="2049"/>
                </a:lnTo>
                <a:lnTo>
                  <a:pt x="2492" y="2048"/>
                </a:lnTo>
                <a:lnTo>
                  <a:pt x="2494" y="2048"/>
                </a:lnTo>
                <a:lnTo>
                  <a:pt x="2495" y="2048"/>
                </a:lnTo>
                <a:lnTo>
                  <a:pt x="2495" y="2049"/>
                </a:lnTo>
                <a:lnTo>
                  <a:pt x="2496" y="2050"/>
                </a:lnTo>
                <a:lnTo>
                  <a:pt x="2497" y="2052"/>
                </a:lnTo>
                <a:lnTo>
                  <a:pt x="2498" y="2052"/>
                </a:lnTo>
                <a:lnTo>
                  <a:pt x="2498" y="2053"/>
                </a:lnTo>
                <a:lnTo>
                  <a:pt x="2499" y="2054"/>
                </a:lnTo>
                <a:close/>
                <a:moveTo>
                  <a:pt x="2437" y="2038"/>
                </a:moveTo>
                <a:lnTo>
                  <a:pt x="2436" y="2039"/>
                </a:lnTo>
                <a:lnTo>
                  <a:pt x="2435" y="2039"/>
                </a:lnTo>
                <a:lnTo>
                  <a:pt x="2434" y="2037"/>
                </a:lnTo>
                <a:lnTo>
                  <a:pt x="2435" y="2037"/>
                </a:lnTo>
                <a:lnTo>
                  <a:pt x="2436" y="2037"/>
                </a:lnTo>
                <a:lnTo>
                  <a:pt x="2437" y="2038"/>
                </a:lnTo>
                <a:close/>
                <a:moveTo>
                  <a:pt x="2619" y="2065"/>
                </a:moveTo>
                <a:lnTo>
                  <a:pt x="2618" y="2065"/>
                </a:lnTo>
                <a:lnTo>
                  <a:pt x="2618" y="2066"/>
                </a:lnTo>
                <a:lnTo>
                  <a:pt x="2617" y="2067"/>
                </a:lnTo>
                <a:lnTo>
                  <a:pt x="2616" y="2067"/>
                </a:lnTo>
                <a:lnTo>
                  <a:pt x="2616" y="2069"/>
                </a:lnTo>
                <a:lnTo>
                  <a:pt x="2615" y="2070"/>
                </a:lnTo>
                <a:lnTo>
                  <a:pt x="2615" y="2071"/>
                </a:lnTo>
                <a:lnTo>
                  <a:pt x="2614" y="2071"/>
                </a:lnTo>
                <a:lnTo>
                  <a:pt x="2612" y="2072"/>
                </a:lnTo>
                <a:lnTo>
                  <a:pt x="2611" y="2073"/>
                </a:lnTo>
                <a:lnTo>
                  <a:pt x="2611" y="2074"/>
                </a:lnTo>
                <a:lnTo>
                  <a:pt x="2610" y="2074"/>
                </a:lnTo>
                <a:lnTo>
                  <a:pt x="2610" y="2075"/>
                </a:lnTo>
                <a:lnTo>
                  <a:pt x="2609" y="2077"/>
                </a:lnTo>
                <a:lnTo>
                  <a:pt x="2608" y="2077"/>
                </a:lnTo>
                <a:lnTo>
                  <a:pt x="2608" y="2078"/>
                </a:lnTo>
                <a:lnTo>
                  <a:pt x="2608" y="2079"/>
                </a:lnTo>
                <a:lnTo>
                  <a:pt x="2607" y="2079"/>
                </a:lnTo>
                <a:lnTo>
                  <a:pt x="2607" y="2080"/>
                </a:lnTo>
                <a:lnTo>
                  <a:pt x="2607" y="2081"/>
                </a:lnTo>
                <a:lnTo>
                  <a:pt x="2608" y="2081"/>
                </a:lnTo>
                <a:lnTo>
                  <a:pt x="2608" y="2082"/>
                </a:lnTo>
                <a:lnTo>
                  <a:pt x="2608" y="2083"/>
                </a:lnTo>
                <a:lnTo>
                  <a:pt x="2607" y="2083"/>
                </a:lnTo>
                <a:lnTo>
                  <a:pt x="2607" y="2085"/>
                </a:lnTo>
                <a:lnTo>
                  <a:pt x="2607" y="2086"/>
                </a:lnTo>
                <a:lnTo>
                  <a:pt x="2608" y="2086"/>
                </a:lnTo>
                <a:lnTo>
                  <a:pt x="2608" y="2087"/>
                </a:lnTo>
                <a:lnTo>
                  <a:pt x="2609" y="2088"/>
                </a:lnTo>
                <a:lnTo>
                  <a:pt x="2609" y="2089"/>
                </a:lnTo>
                <a:lnTo>
                  <a:pt x="2610" y="2089"/>
                </a:lnTo>
                <a:lnTo>
                  <a:pt x="2610" y="2090"/>
                </a:lnTo>
                <a:lnTo>
                  <a:pt x="2610" y="2091"/>
                </a:lnTo>
                <a:lnTo>
                  <a:pt x="2609" y="2092"/>
                </a:lnTo>
                <a:lnTo>
                  <a:pt x="2609" y="2095"/>
                </a:lnTo>
                <a:lnTo>
                  <a:pt x="2609" y="2096"/>
                </a:lnTo>
                <a:lnTo>
                  <a:pt x="2608" y="2097"/>
                </a:lnTo>
                <a:lnTo>
                  <a:pt x="2608" y="2098"/>
                </a:lnTo>
                <a:lnTo>
                  <a:pt x="2608" y="2099"/>
                </a:lnTo>
                <a:lnTo>
                  <a:pt x="2608" y="2102"/>
                </a:lnTo>
                <a:lnTo>
                  <a:pt x="2608" y="2103"/>
                </a:lnTo>
                <a:lnTo>
                  <a:pt x="2607" y="2105"/>
                </a:lnTo>
                <a:lnTo>
                  <a:pt x="2607" y="2106"/>
                </a:lnTo>
                <a:lnTo>
                  <a:pt x="2607" y="2107"/>
                </a:lnTo>
                <a:lnTo>
                  <a:pt x="2607" y="2108"/>
                </a:lnTo>
                <a:lnTo>
                  <a:pt x="2606" y="2111"/>
                </a:lnTo>
                <a:lnTo>
                  <a:pt x="2606" y="2112"/>
                </a:lnTo>
                <a:lnTo>
                  <a:pt x="2606" y="2113"/>
                </a:lnTo>
                <a:lnTo>
                  <a:pt x="2606" y="2115"/>
                </a:lnTo>
                <a:lnTo>
                  <a:pt x="2604" y="2117"/>
                </a:lnTo>
                <a:lnTo>
                  <a:pt x="2604" y="2119"/>
                </a:lnTo>
                <a:lnTo>
                  <a:pt x="2604" y="2120"/>
                </a:lnTo>
                <a:lnTo>
                  <a:pt x="2604" y="2121"/>
                </a:lnTo>
                <a:lnTo>
                  <a:pt x="2603" y="2122"/>
                </a:lnTo>
                <a:lnTo>
                  <a:pt x="2603" y="2124"/>
                </a:lnTo>
                <a:lnTo>
                  <a:pt x="2603" y="2125"/>
                </a:lnTo>
                <a:lnTo>
                  <a:pt x="2602" y="2127"/>
                </a:lnTo>
                <a:lnTo>
                  <a:pt x="2602" y="2128"/>
                </a:lnTo>
                <a:lnTo>
                  <a:pt x="2601" y="2131"/>
                </a:lnTo>
                <a:lnTo>
                  <a:pt x="2601" y="2133"/>
                </a:lnTo>
                <a:lnTo>
                  <a:pt x="2601" y="2134"/>
                </a:lnTo>
                <a:lnTo>
                  <a:pt x="2601" y="2136"/>
                </a:lnTo>
                <a:lnTo>
                  <a:pt x="2600" y="2138"/>
                </a:lnTo>
                <a:lnTo>
                  <a:pt x="2600" y="2139"/>
                </a:lnTo>
                <a:lnTo>
                  <a:pt x="2600" y="2141"/>
                </a:lnTo>
                <a:lnTo>
                  <a:pt x="2600" y="2142"/>
                </a:lnTo>
                <a:lnTo>
                  <a:pt x="2599" y="2142"/>
                </a:lnTo>
                <a:lnTo>
                  <a:pt x="2599" y="2144"/>
                </a:lnTo>
                <a:lnTo>
                  <a:pt x="2599" y="2145"/>
                </a:lnTo>
                <a:lnTo>
                  <a:pt x="2599" y="2147"/>
                </a:lnTo>
                <a:lnTo>
                  <a:pt x="2598" y="2148"/>
                </a:lnTo>
                <a:lnTo>
                  <a:pt x="2598" y="2149"/>
                </a:lnTo>
                <a:lnTo>
                  <a:pt x="2598" y="2152"/>
                </a:lnTo>
                <a:lnTo>
                  <a:pt x="2598" y="2153"/>
                </a:lnTo>
                <a:lnTo>
                  <a:pt x="2597" y="2155"/>
                </a:lnTo>
                <a:lnTo>
                  <a:pt x="2595" y="2157"/>
                </a:lnTo>
                <a:lnTo>
                  <a:pt x="2595" y="2158"/>
                </a:lnTo>
                <a:lnTo>
                  <a:pt x="2595" y="2159"/>
                </a:lnTo>
                <a:lnTo>
                  <a:pt x="2595" y="2161"/>
                </a:lnTo>
                <a:lnTo>
                  <a:pt x="2594" y="2163"/>
                </a:lnTo>
                <a:lnTo>
                  <a:pt x="2594" y="2164"/>
                </a:lnTo>
                <a:lnTo>
                  <a:pt x="2594" y="2166"/>
                </a:lnTo>
                <a:lnTo>
                  <a:pt x="2593" y="2166"/>
                </a:lnTo>
                <a:lnTo>
                  <a:pt x="2593" y="2169"/>
                </a:lnTo>
                <a:lnTo>
                  <a:pt x="2593" y="2171"/>
                </a:lnTo>
                <a:lnTo>
                  <a:pt x="2592" y="2172"/>
                </a:lnTo>
                <a:lnTo>
                  <a:pt x="2592" y="2173"/>
                </a:lnTo>
                <a:lnTo>
                  <a:pt x="2592" y="2174"/>
                </a:lnTo>
                <a:lnTo>
                  <a:pt x="2591" y="2176"/>
                </a:lnTo>
                <a:lnTo>
                  <a:pt x="2591" y="2178"/>
                </a:lnTo>
                <a:lnTo>
                  <a:pt x="2591" y="2179"/>
                </a:lnTo>
                <a:lnTo>
                  <a:pt x="2590" y="2180"/>
                </a:lnTo>
                <a:lnTo>
                  <a:pt x="2590" y="2181"/>
                </a:lnTo>
                <a:lnTo>
                  <a:pt x="2590" y="2182"/>
                </a:lnTo>
                <a:lnTo>
                  <a:pt x="2590" y="2183"/>
                </a:lnTo>
                <a:lnTo>
                  <a:pt x="2590" y="2184"/>
                </a:lnTo>
                <a:lnTo>
                  <a:pt x="2590" y="2186"/>
                </a:lnTo>
                <a:lnTo>
                  <a:pt x="2589" y="2187"/>
                </a:lnTo>
                <a:lnTo>
                  <a:pt x="2589" y="2189"/>
                </a:lnTo>
                <a:lnTo>
                  <a:pt x="2589" y="2191"/>
                </a:lnTo>
                <a:lnTo>
                  <a:pt x="2589" y="2192"/>
                </a:lnTo>
                <a:lnTo>
                  <a:pt x="2588" y="2194"/>
                </a:lnTo>
                <a:lnTo>
                  <a:pt x="2588" y="2195"/>
                </a:lnTo>
                <a:lnTo>
                  <a:pt x="2588" y="2196"/>
                </a:lnTo>
                <a:lnTo>
                  <a:pt x="2588" y="2198"/>
                </a:lnTo>
                <a:lnTo>
                  <a:pt x="2586" y="2201"/>
                </a:lnTo>
                <a:lnTo>
                  <a:pt x="2586" y="2203"/>
                </a:lnTo>
                <a:lnTo>
                  <a:pt x="2586" y="2204"/>
                </a:lnTo>
                <a:lnTo>
                  <a:pt x="2586" y="2206"/>
                </a:lnTo>
                <a:lnTo>
                  <a:pt x="2585" y="2206"/>
                </a:lnTo>
                <a:lnTo>
                  <a:pt x="2585" y="2207"/>
                </a:lnTo>
                <a:lnTo>
                  <a:pt x="2585" y="2208"/>
                </a:lnTo>
                <a:lnTo>
                  <a:pt x="2585" y="2209"/>
                </a:lnTo>
                <a:lnTo>
                  <a:pt x="2585" y="2211"/>
                </a:lnTo>
                <a:lnTo>
                  <a:pt x="2584" y="2212"/>
                </a:lnTo>
                <a:lnTo>
                  <a:pt x="2584" y="2213"/>
                </a:lnTo>
                <a:lnTo>
                  <a:pt x="2584" y="2214"/>
                </a:lnTo>
                <a:lnTo>
                  <a:pt x="2583" y="2216"/>
                </a:lnTo>
                <a:lnTo>
                  <a:pt x="2583" y="2217"/>
                </a:lnTo>
                <a:lnTo>
                  <a:pt x="2583" y="2219"/>
                </a:lnTo>
                <a:lnTo>
                  <a:pt x="2583" y="2220"/>
                </a:lnTo>
                <a:lnTo>
                  <a:pt x="2583" y="2221"/>
                </a:lnTo>
                <a:lnTo>
                  <a:pt x="2583" y="2222"/>
                </a:lnTo>
                <a:lnTo>
                  <a:pt x="2582" y="2222"/>
                </a:lnTo>
                <a:lnTo>
                  <a:pt x="2582" y="2223"/>
                </a:lnTo>
                <a:lnTo>
                  <a:pt x="2582" y="2225"/>
                </a:lnTo>
                <a:lnTo>
                  <a:pt x="2582" y="2226"/>
                </a:lnTo>
                <a:lnTo>
                  <a:pt x="2581" y="2226"/>
                </a:lnTo>
                <a:lnTo>
                  <a:pt x="2581" y="2228"/>
                </a:lnTo>
                <a:lnTo>
                  <a:pt x="2581" y="2229"/>
                </a:lnTo>
                <a:lnTo>
                  <a:pt x="2581" y="2230"/>
                </a:lnTo>
                <a:lnTo>
                  <a:pt x="2580" y="2233"/>
                </a:lnTo>
                <a:lnTo>
                  <a:pt x="2580" y="2234"/>
                </a:lnTo>
                <a:lnTo>
                  <a:pt x="2580" y="2236"/>
                </a:lnTo>
                <a:lnTo>
                  <a:pt x="2580" y="2237"/>
                </a:lnTo>
                <a:lnTo>
                  <a:pt x="2580" y="2238"/>
                </a:lnTo>
                <a:lnTo>
                  <a:pt x="2580" y="2239"/>
                </a:lnTo>
                <a:lnTo>
                  <a:pt x="2578" y="2240"/>
                </a:lnTo>
                <a:lnTo>
                  <a:pt x="2578" y="2241"/>
                </a:lnTo>
                <a:lnTo>
                  <a:pt x="2578" y="2244"/>
                </a:lnTo>
                <a:lnTo>
                  <a:pt x="2578" y="2245"/>
                </a:lnTo>
                <a:lnTo>
                  <a:pt x="2578" y="2246"/>
                </a:lnTo>
                <a:lnTo>
                  <a:pt x="2577" y="2247"/>
                </a:lnTo>
                <a:lnTo>
                  <a:pt x="2577" y="2248"/>
                </a:lnTo>
                <a:lnTo>
                  <a:pt x="2577" y="2249"/>
                </a:lnTo>
                <a:lnTo>
                  <a:pt x="2577" y="2250"/>
                </a:lnTo>
                <a:lnTo>
                  <a:pt x="2577" y="2251"/>
                </a:lnTo>
                <a:lnTo>
                  <a:pt x="2577" y="2254"/>
                </a:lnTo>
                <a:lnTo>
                  <a:pt x="2577" y="2255"/>
                </a:lnTo>
                <a:lnTo>
                  <a:pt x="2576" y="2256"/>
                </a:lnTo>
                <a:lnTo>
                  <a:pt x="2576" y="2257"/>
                </a:lnTo>
                <a:lnTo>
                  <a:pt x="2576" y="2259"/>
                </a:lnTo>
                <a:lnTo>
                  <a:pt x="2576" y="2261"/>
                </a:lnTo>
                <a:lnTo>
                  <a:pt x="2576" y="2263"/>
                </a:lnTo>
                <a:lnTo>
                  <a:pt x="2576" y="2264"/>
                </a:lnTo>
                <a:lnTo>
                  <a:pt x="2575" y="2265"/>
                </a:lnTo>
                <a:lnTo>
                  <a:pt x="2575" y="2267"/>
                </a:lnTo>
                <a:lnTo>
                  <a:pt x="2575" y="2268"/>
                </a:lnTo>
                <a:lnTo>
                  <a:pt x="2575" y="2270"/>
                </a:lnTo>
                <a:lnTo>
                  <a:pt x="2575" y="2272"/>
                </a:lnTo>
                <a:lnTo>
                  <a:pt x="2575" y="2274"/>
                </a:lnTo>
                <a:lnTo>
                  <a:pt x="2575" y="2276"/>
                </a:lnTo>
                <a:lnTo>
                  <a:pt x="2575" y="2278"/>
                </a:lnTo>
                <a:lnTo>
                  <a:pt x="2574" y="2279"/>
                </a:lnTo>
                <a:lnTo>
                  <a:pt x="2574" y="2281"/>
                </a:lnTo>
                <a:lnTo>
                  <a:pt x="2574" y="2282"/>
                </a:lnTo>
                <a:lnTo>
                  <a:pt x="2574" y="2283"/>
                </a:lnTo>
                <a:lnTo>
                  <a:pt x="2574" y="2284"/>
                </a:lnTo>
                <a:lnTo>
                  <a:pt x="2574" y="2286"/>
                </a:lnTo>
                <a:lnTo>
                  <a:pt x="2574" y="2287"/>
                </a:lnTo>
                <a:lnTo>
                  <a:pt x="2574" y="2288"/>
                </a:lnTo>
                <a:lnTo>
                  <a:pt x="2573" y="2289"/>
                </a:lnTo>
                <a:lnTo>
                  <a:pt x="2573" y="2290"/>
                </a:lnTo>
                <a:lnTo>
                  <a:pt x="2573" y="2292"/>
                </a:lnTo>
                <a:lnTo>
                  <a:pt x="2572" y="2293"/>
                </a:lnTo>
                <a:lnTo>
                  <a:pt x="2572" y="2295"/>
                </a:lnTo>
                <a:lnTo>
                  <a:pt x="2572" y="2297"/>
                </a:lnTo>
                <a:lnTo>
                  <a:pt x="2572" y="2298"/>
                </a:lnTo>
                <a:lnTo>
                  <a:pt x="2572" y="2300"/>
                </a:lnTo>
                <a:lnTo>
                  <a:pt x="2572" y="2301"/>
                </a:lnTo>
                <a:lnTo>
                  <a:pt x="2572" y="2303"/>
                </a:lnTo>
                <a:lnTo>
                  <a:pt x="2572" y="2304"/>
                </a:lnTo>
                <a:lnTo>
                  <a:pt x="2572" y="2305"/>
                </a:lnTo>
                <a:lnTo>
                  <a:pt x="2571" y="2306"/>
                </a:lnTo>
                <a:lnTo>
                  <a:pt x="2571" y="2307"/>
                </a:lnTo>
                <a:lnTo>
                  <a:pt x="2571" y="2308"/>
                </a:lnTo>
                <a:lnTo>
                  <a:pt x="2571" y="2309"/>
                </a:lnTo>
                <a:lnTo>
                  <a:pt x="2569" y="2311"/>
                </a:lnTo>
                <a:lnTo>
                  <a:pt x="2569" y="2312"/>
                </a:lnTo>
                <a:lnTo>
                  <a:pt x="2569" y="2313"/>
                </a:lnTo>
                <a:lnTo>
                  <a:pt x="2569" y="2314"/>
                </a:lnTo>
                <a:lnTo>
                  <a:pt x="2569" y="2315"/>
                </a:lnTo>
                <a:lnTo>
                  <a:pt x="2569" y="2316"/>
                </a:lnTo>
                <a:lnTo>
                  <a:pt x="2569" y="2317"/>
                </a:lnTo>
                <a:lnTo>
                  <a:pt x="2569" y="2318"/>
                </a:lnTo>
                <a:lnTo>
                  <a:pt x="2569" y="2320"/>
                </a:lnTo>
                <a:lnTo>
                  <a:pt x="2568" y="2320"/>
                </a:lnTo>
                <a:lnTo>
                  <a:pt x="2568" y="2321"/>
                </a:lnTo>
                <a:lnTo>
                  <a:pt x="2568" y="2322"/>
                </a:lnTo>
                <a:lnTo>
                  <a:pt x="2568" y="2323"/>
                </a:lnTo>
                <a:lnTo>
                  <a:pt x="2568" y="2324"/>
                </a:lnTo>
                <a:lnTo>
                  <a:pt x="2568" y="2325"/>
                </a:lnTo>
                <a:lnTo>
                  <a:pt x="2568" y="2326"/>
                </a:lnTo>
                <a:lnTo>
                  <a:pt x="2568" y="2328"/>
                </a:lnTo>
                <a:lnTo>
                  <a:pt x="2568" y="2329"/>
                </a:lnTo>
                <a:lnTo>
                  <a:pt x="2568" y="2336"/>
                </a:lnTo>
                <a:lnTo>
                  <a:pt x="2568" y="2340"/>
                </a:lnTo>
                <a:lnTo>
                  <a:pt x="2568" y="2347"/>
                </a:lnTo>
                <a:lnTo>
                  <a:pt x="2568" y="2354"/>
                </a:lnTo>
                <a:lnTo>
                  <a:pt x="2573" y="2354"/>
                </a:lnTo>
                <a:lnTo>
                  <a:pt x="2573" y="2355"/>
                </a:lnTo>
                <a:lnTo>
                  <a:pt x="2571" y="2355"/>
                </a:lnTo>
                <a:lnTo>
                  <a:pt x="2571" y="2357"/>
                </a:lnTo>
                <a:lnTo>
                  <a:pt x="2571" y="2359"/>
                </a:lnTo>
                <a:lnTo>
                  <a:pt x="2571" y="2362"/>
                </a:lnTo>
                <a:lnTo>
                  <a:pt x="2569" y="2365"/>
                </a:lnTo>
                <a:lnTo>
                  <a:pt x="2569" y="2368"/>
                </a:lnTo>
                <a:lnTo>
                  <a:pt x="2569" y="2371"/>
                </a:lnTo>
                <a:lnTo>
                  <a:pt x="2569" y="2374"/>
                </a:lnTo>
                <a:lnTo>
                  <a:pt x="2569" y="2375"/>
                </a:lnTo>
                <a:lnTo>
                  <a:pt x="2573" y="2375"/>
                </a:lnTo>
                <a:lnTo>
                  <a:pt x="2573" y="2378"/>
                </a:lnTo>
                <a:lnTo>
                  <a:pt x="2573" y="2381"/>
                </a:lnTo>
                <a:lnTo>
                  <a:pt x="2572" y="2384"/>
                </a:lnTo>
                <a:lnTo>
                  <a:pt x="2572" y="2387"/>
                </a:lnTo>
                <a:lnTo>
                  <a:pt x="2572" y="2388"/>
                </a:lnTo>
                <a:lnTo>
                  <a:pt x="2571" y="2389"/>
                </a:lnTo>
                <a:lnTo>
                  <a:pt x="2569" y="2391"/>
                </a:lnTo>
                <a:lnTo>
                  <a:pt x="2568" y="2392"/>
                </a:lnTo>
                <a:lnTo>
                  <a:pt x="2567" y="2393"/>
                </a:lnTo>
                <a:lnTo>
                  <a:pt x="2563" y="2392"/>
                </a:lnTo>
                <a:lnTo>
                  <a:pt x="2563" y="2391"/>
                </a:lnTo>
                <a:lnTo>
                  <a:pt x="2561" y="2390"/>
                </a:lnTo>
                <a:lnTo>
                  <a:pt x="2560" y="2390"/>
                </a:lnTo>
                <a:lnTo>
                  <a:pt x="2559" y="2389"/>
                </a:lnTo>
                <a:lnTo>
                  <a:pt x="2558" y="2388"/>
                </a:lnTo>
                <a:lnTo>
                  <a:pt x="2557" y="2388"/>
                </a:lnTo>
                <a:lnTo>
                  <a:pt x="2556" y="2387"/>
                </a:lnTo>
                <a:lnTo>
                  <a:pt x="2552" y="2384"/>
                </a:lnTo>
                <a:lnTo>
                  <a:pt x="2551" y="2383"/>
                </a:lnTo>
                <a:lnTo>
                  <a:pt x="2549" y="2381"/>
                </a:lnTo>
                <a:lnTo>
                  <a:pt x="2546" y="2379"/>
                </a:lnTo>
                <a:lnTo>
                  <a:pt x="2545" y="2378"/>
                </a:lnTo>
                <a:lnTo>
                  <a:pt x="2542" y="2376"/>
                </a:lnTo>
                <a:lnTo>
                  <a:pt x="2541" y="2375"/>
                </a:lnTo>
                <a:lnTo>
                  <a:pt x="2539" y="2374"/>
                </a:lnTo>
                <a:lnTo>
                  <a:pt x="2539" y="2375"/>
                </a:lnTo>
                <a:lnTo>
                  <a:pt x="2538" y="2375"/>
                </a:lnTo>
                <a:lnTo>
                  <a:pt x="2535" y="2374"/>
                </a:lnTo>
                <a:lnTo>
                  <a:pt x="2534" y="2373"/>
                </a:lnTo>
                <a:lnTo>
                  <a:pt x="2533" y="2373"/>
                </a:lnTo>
                <a:lnTo>
                  <a:pt x="2531" y="2372"/>
                </a:lnTo>
                <a:lnTo>
                  <a:pt x="2530" y="2372"/>
                </a:lnTo>
                <a:lnTo>
                  <a:pt x="2529" y="2371"/>
                </a:lnTo>
                <a:lnTo>
                  <a:pt x="2526" y="2370"/>
                </a:lnTo>
                <a:lnTo>
                  <a:pt x="2524" y="2370"/>
                </a:lnTo>
                <a:lnTo>
                  <a:pt x="2523" y="2368"/>
                </a:lnTo>
                <a:lnTo>
                  <a:pt x="2522" y="2367"/>
                </a:lnTo>
                <a:lnTo>
                  <a:pt x="2521" y="2367"/>
                </a:lnTo>
                <a:lnTo>
                  <a:pt x="2520" y="2366"/>
                </a:lnTo>
                <a:lnTo>
                  <a:pt x="2519" y="2366"/>
                </a:lnTo>
                <a:lnTo>
                  <a:pt x="2516" y="2365"/>
                </a:lnTo>
                <a:lnTo>
                  <a:pt x="2514" y="2364"/>
                </a:lnTo>
                <a:lnTo>
                  <a:pt x="2513" y="2364"/>
                </a:lnTo>
                <a:lnTo>
                  <a:pt x="2512" y="2364"/>
                </a:lnTo>
                <a:lnTo>
                  <a:pt x="2511" y="2363"/>
                </a:lnTo>
                <a:lnTo>
                  <a:pt x="2509" y="2363"/>
                </a:lnTo>
                <a:lnTo>
                  <a:pt x="2508" y="2362"/>
                </a:lnTo>
                <a:lnTo>
                  <a:pt x="2507" y="2362"/>
                </a:lnTo>
                <a:lnTo>
                  <a:pt x="2506" y="2360"/>
                </a:lnTo>
                <a:lnTo>
                  <a:pt x="2505" y="2359"/>
                </a:lnTo>
                <a:lnTo>
                  <a:pt x="2504" y="2359"/>
                </a:lnTo>
                <a:lnTo>
                  <a:pt x="2503" y="2358"/>
                </a:lnTo>
                <a:lnTo>
                  <a:pt x="2502" y="2358"/>
                </a:lnTo>
                <a:lnTo>
                  <a:pt x="2500" y="2358"/>
                </a:lnTo>
                <a:lnTo>
                  <a:pt x="2499" y="2357"/>
                </a:lnTo>
                <a:lnTo>
                  <a:pt x="2498" y="2357"/>
                </a:lnTo>
                <a:lnTo>
                  <a:pt x="2497" y="2356"/>
                </a:lnTo>
                <a:lnTo>
                  <a:pt x="2496" y="2356"/>
                </a:lnTo>
                <a:lnTo>
                  <a:pt x="2495" y="2356"/>
                </a:lnTo>
                <a:lnTo>
                  <a:pt x="2494" y="2355"/>
                </a:lnTo>
                <a:lnTo>
                  <a:pt x="2492" y="2355"/>
                </a:lnTo>
                <a:lnTo>
                  <a:pt x="2491" y="2354"/>
                </a:lnTo>
                <a:lnTo>
                  <a:pt x="2490" y="2354"/>
                </a:lnTo>
                <a:lnTo>
                  <a:pt x="2489" y="2353"/>
                </a:lnTo>
                <a:lnTo>
                  <a:pt x="2488" y="2353"/>
                </a:lnTo>
                <a:lnTo>
                  <a:pt x="2487" y="2351"/>
                </a:lnTo>
                <a:lnTo>
                  <a:pt x="2485" y="2350"/>
                </a:lnTo>
                <a:lnTo>
                  <a:pt x="2483" y="2350"/>
                </a:lnTo>
                <a:lnTo>
                  <a:pt x="2482" y="2350"/>
                </a:lnTo>
                <a:lnTo>
                  <a:pt x="2480" y="2349"/>
                </a:lnTo>
                <a:lnTo>
                  <a:pt x="2479" y="2348"/>
                </a:lnTo>
                <a:lnTo>
                  <a:pt x="2478" y="2348"/>
                </a:lnTo>
                <a:lnTo>
                  <a:pt x="2477" y="2348"/>
                </a:lnTo>
                <a:lnTo>
                  <a:pt x="2476" y="2347"/>
                </a:lnTo>
                <a:lnTo>
                  <a:pt x="2474" y="2347"/>
                </a:lnTo>
                <a:lnTo>
                  <a:pt x="2473" y="2347"/>
                </a:lnTo>
                <a:lnTo>
                  <a:pt x="2472" y="2346"/>
                </a:lnTo>
                <a:lnTo>
                  <a:pt x="2471" y="2346"/>
                </a:lnTo>
                <a:lnTo>
                  <a:pt x="2470" y="2345"/>
                </a:lnTo>
                <a:lnTo>
                  <a:pt x="2468" y="2345"/>
                </a:lnTo>
                <a:lnTo>
                  <a:pt x="2468" y="2343"/>
                </a:lnTo>
                <a:lnTo>
                  <a:pt x="2465" y="2343"/>
                </a:lnTo>
                <a:lnTo>
                  <a:pt x="2464" y="2342"/>
                </a:lnTo>
                <a:lnTo>
                  <a:pt x="2463" y="2342"/>
                </a:lnTo>
                <a:lnTo>
                  <a:pt x="2462" y="2342"/>
                </a:lnTo>
                <a:lnTo>
                  <a:pt x="2460" y="2341"/>
                </a:lnTo>
                <a:lnTo>
                  <a:pt x="2459" y="2341"/>
                </a:lnTo>
                <a:lnTo>
                  <a:pt x="2456" y="2340"/>
                </a:lnTo>
                <a:lnTo>
                  <a:pt x="2455" y="2340"/>
                </a:lnTo>
                <a:lnTo>
                  <a:pt x="2454" y="2339"/>
                </a:lnTo>
                <a:lnTo>
                  <a:pt x="2453" y="2339"/>
                </a:lnTo>
                <a:lnTo>
                  <a:pt x="2452" y="2339"/>
                </a:lnTo>
                <a:lnTo>
                  <a:pt x="2451" y="2338"/>
                </a:lnTo>
                <a:lnTo>
                  <a:pt x="2449" y="2338"/>
                </a:lnTo>
                <a:lnTo>
                  <a:pt x="2448" y="2337"/>
                </a:lnTo>
                <a:lnTo>
                  <a:pt x="2447" y="2337"/>
                </a:lnTo>
                <a:lnTo>
                  <a:pt x="2443" y="2336"/>
                </a:lnTo>
                <a:lnTo>
                  <a:pt x="2442" y="2334"/>
                </a:lnTo>
                <a:lnTo>
                  <a:pt x="2440" y="2334"/>
                </a:lnTo>
                <a:lnTo>
                  <a:pt x="2439" y="2334"/>
                </a:lnTo>
                <a:lnTo>
                  <a:pt x="2438" y="2333"/>
                </a:lnTo>
                <a:lnTo>
                  <a:pt x="2437" y="2333"/>
                </a:lnTo>
                <a:lnTo>
                  <a:pt x="2436" y="2332"/>
                </a:lnTo>
                <a:lnTo>
                  <a:pt x="2435" y="2332"/>
                </a:lnTo>
                <a:lnTo>
                  <a:pt x="2434" y="2332"/>
                </a:lnTo>
                <a:lnTo>
                  <a:pt x="2433" y="2331"/>
                </a:lnTo>
                <a:lnTo>
                  <a:pt x="2431" y="2331"/>
                </a:lnTo>
                <a:lnTo>
                  <a:pt x="2430" y="2330"/>
                </a:lnTo>
                <a:lnTo>
                  <a:pt x="2429" y="2330"/>
                </a:lnTo>
                <a:lnTo>
                  <a:pt x="2428" y="2330"/>
                </a:lnTo>
                <a:lnTo>
                  <a:pt x="2427" y="2329"/>
                </a:lnTo>
                <a:lnTo>
                  <a:pt x="2426" y="2329"/>
                </a:lnTo>
                <a:lnTo>
                  <a:pt x="2425" y="2328"/>
                </a:lnTo>
                <a:lnTo>
                  <a:pt x="2423" y="2328"/>
                </a:lnTo>
                <a:lnTo>
                  <a:pt x="2422" y="2328"/>
                </a:lnTo>
                <a:lnTo>
                  <a:pt x="2422" y="2326"/>
                </a:lnTo>
                <a:lnTo>
                  <a:pt x="2421" y="2326"/>
                </a:lnTo>
                <a:lnTo>
                  <a:pt x="2420" y="2325"/>
                </a:lnTo>
                <a:lnTo>
                  <a:pt x="2419" y="2325"/>
                </a:lnTo>
                <a:lnTo>
                  <a:pt x="2418" y="2325"/>
                </a:lnTo>
                <a:lnTo>
                  <a:pt x="2418" y="2324"/>
                </a:lnTo>
                <a:lnTo>
                  <a:pt x="2417" y="2324"/>
                </a:lnTo>
                <a:lnTo>
                  <a:pt x="2416" y="2324"/>
                </a:lnTo>
                <a:lnTo>
                  <a:pt x="2414" y="2324"/>
                </a:lnTo>
                <a:lnTo>
                  <a:pt x="2414" y="2323"/>
                </a:lnTo>
                <a:lnTo>
                  <a:pt x="2411" y="2321"/>
                </a:lnTo>
                <a:lnTo>
                  <a:pt x="2408" y="2320"/>
                </a:lnTo>
                <a:lnTo>
                  <a:pt x="2407" y="2318"/>
                </a:lnTo>
                <a:lnTo>
                  <a:pt x="2404" y="2317"/>
                </a:lnTo>
                <a:lnTo>
                  <a:pt x="2404" y="2316"/>
                </a:lnTo>
                <a:lnTo>
                  <a:pt x="2403" y="2316"/>
                </a:lnTo>
                <a:lnTo>
                  <a:pt x="2403" y="2315"/>
                </a:lnTo>
                <a:lnTo>
                  <a:pt x="2402" y="2316"/>
                </a:lnTo>
                <a:lnTo>
                  <a:pt x="2401" y="2315"/>
                </a:lnTo>
                <a:lnTo>
                  <a:pt x="2400" y="2315"/>
                </a:lnTo>
                <a:lnTo>
                  <a:pt x="2401" y="2314"/>
                </a:lnTo>
                <a:lnTo>
                  <a:pt x="2401" y="2313"/>
                </a:lnTo>
                <a:lnTo>
                  <a:pt x="2400" y="2313"/>
                </a:lnTo>
                <a:lnTo>
                  <a:pt x="2399" y="2312"/>
                </a:lnTo>
                <a:lnTo>
                  <a:pt x="2397" y="2311"/>
                </a:lnTo>
                <a:lnTo>
                  <a:pt x="2397" y="2309"/>
                </a:lnTo>
                <a:lnTo>
                  <a:pt x="2396" y="2309"/>
                </a:lnTo>
                <a:lnTo>
                  <a:pt x="2396" y="2308"/>
                </a:lnTo>
                <a:lnTo>
                  <a:pt x="2395" y="2307"/>
                </a:lnTo>
                <a:lnTo>
                  <a:pt x="2394" y="2307"/>
                </a:lnTo>
                <a:lnTo>
                  <a:pt x="2394" y="2306"/>
                </a:lnTo>
                <a:lnTo>
                  <a:pt x="2393" y="2307"/>
                </a:lnTo>
                <a:lnTo>
                  <a:pt x="2392" y="2306"/>
                </a:lnTo>
                <a:lnTo>
                  <a:pt x="2391" y="2305"/>
                </a:lnTo>
                <a:lnTo>
                  <a:pt x="2390" y="2304"/>
                </a:lnTo>
                <a:lnTo>
                  <a:pt x="2390" y="2303"/>
                </a:lnTo>
                <a:lnTo>
                  <a:pt x="2388" y="2301"/>
                </a:lnTo>
                <a:lnTo>
                  <a:pt x="2388" y="2299"/>
                </a:lnTo>
                <a:lnTo>
                  <a:pt x="2387" y="2298"/>
                </a:lnTo>
                <a:lnTo>
                  <a:pt x="2387" y="2296"/>
                </a:lnTo>
                <a:lnTo>
                  <a:pt x="2387" y="2295"/>
                </a:lnTo>
                <a:lnTo>
                  <a:pt x="2387" y="2293"/>
                </a:lnTo>
                <a:lnTo>
                  <a:pt x="2386" y="2291"/>
                </a:lnTo>
                <a:lnTo>
                  <a:pt x="2386" y="2290"/>
                </a:lnTo>
                <a:lnTo>
                  <a:pt x="2385" y="2289"/>
                </a:lnTo>
                <a:lnTo>
                  <a:pt x="2385" y="2288"/>
                </a:lnTo>
                <a:lnTo>
                  <a:pt x="2385" y="2287"/>
                </a:lnTo>
                <a:lnTo>
                  <a:pt x="2385" y="2286"/>
                </a:lnTo>
                <a:lnTo>
                  <a:pt x="2385" y="2283"/>
                </a:lnTo>
                <a:lnTo>
                  <a:pt x="2385" y="2282"/>
                </a:lnTo>
                <a:lnTo>
                  <a:pt x="2385" y="2280"/>
                </a:lnTo>
                <a:lnTo>
                  <a:pt x="2385" y="2279"/>
                </a:lnTo>
                <a:lnTo>
                  <a:pt x="2385" y="2278"/>
                </a:lnTo>
                <a:lnTo>
                  <a:pt x="2385" y="2276"/>
                </a:lnTo>
                <a:lnTo>
                  <a:pt x="2386" y="2275"/>
                </a:lnTo>
                <a:lnTo>
                  <a:pt x="2386" y="2274"/>
                </a:lnTo>
                <a:lnTo>
                  <a:pt x="2386" y="2273"/>
                </a:lnTo>
                <a:lnTo>
                  <a:pt x="2387" y="2273"/>
                </a:lnTo>
                <a:lnTo>
                  <a:pt x="2387" y="2272"/>
                </a:lnTo>
                <a:lnTo>
                  <a:pt x="2388" y="2272"/>
                </a:lnTo>
                <a:lnTo>
                  <a:pt x="2390" y="2271"/>
                </a:lnTo>
                <a:lnTo>
                  <a:pt x="2390" y="2270"/>
                </a:lnTo>
                <a:lnTo>
                  <a:pt x="2391" y="2270"/>
                </a:lnTo>
                <a:lnTo>
                  <a:pt x="2392" y="2268"/>
                </a:lnTo>
                <a:lnTo>
                  <a:pt x="2393" y="2267"/>
                </a:lnTo>
                <a:lnTo>
                  <a:pt x="2394" y="2266"/>
                </a:lnTo>
                <a:lnTo>
                  <a:pt x="2395" y="2265"/>
                </a:lnTo>
                <a:lnTo>
                  <a:pt x="2396" y="2264"/>
                </a:lnTo>
                <a:lnTo>
                  <a:pt x="2397" y="2263"/>
                </a:lnTo>
                <a:lnTo>
                  <a:pt x="2399" y="2263"/>
                </a:lnTo>
                <a:lnTo>
                  <a:pt x="2399" y="2262"/>
                </a:lnTo>
                <a:lnTo>
                  <a:pt x="2400" y="2262"/>
                </a:lnTo>
                <a:lnTo>
                  <a:pt x="2401" y="2259"/>
                </a:lnTo>
                <a:lnTo>
                  <a:pt x="2402" y="2258"/>
                </a:lnTo>
                <a:lnTo>
                  <a:pt x="2402" y="2257"/>
                </a:lnTo>
                <a:lnTo>
                  <a:pt x="2403" y="2256"/>
                </a:lnTo>
                <a:lnTo>
                  <a:pt x="2404" y="2255"/>
                </a:lnTo>
                <a:lnTo>
                  <a:pt x="2404" y="2254"/>
                </a:lnTo>
                <a:lnTo>
                  <a:pt x="2405" y="2254"/>
                </a:lnTo>
                <a:lnTo>
                  <a:pt x="2405" y="2253"/>
                </a:lnTo>
                <a:lnTo>
                  <a:pt x="2404" y="2253"/>
                </a:lnTo>
                <a:lnTo>
                  <a:pt x="2405" y="2251"/>
                </a:lnTo>
                <a:lnTo>
                  <a:pt x="2407" y="2250"/>
                </a:lnTo>
                <a:lnTo>
                  <a:pt x="2408" y="2250"/>
                </a:lnTo>
                <a:lnTo>
                  <a:pt x="2408" y="2249"/>
                </a:lnTo>
                <a:lnTo>
                  <a:pt x="2408" y="2248"/>
                </a:lnTo>
                <a:lnTo>
                  <a:pt x="2409" y="2248"/>
                </a:lnTo>
                <a:lnTo>
                  <a:pt x="2408" y="2248"/>
                </a:lnTo>
                <a:lnTo>
                  <a:pt x="2409" y="2247"/>
                </a:lnTo>
                <a:lnTo>
                  <a:pt x="2409" y="2246"/>
                </a:lnTo>
                <a:lnTo>
                  <a:pt x="2410" y="2246"/>
                </a:lnTo>
                <a:lnTo>
                  <a:pt x="2410" y="2245"/>
                </a:lnTo>
                <a:lnTo>
                  <a:pt x="2410" y="2244"/>
                </a:lnTo>
                <a:lnTo>
                  <a:pt x="2411" y="2242"/>
                </a:lnTo>
                <a:lnTo>
                  <a:pt x="2411" y="2241"/>
                </a:lnTo>
                <a:lnTo>
                  <a:pt x="2412" y="2239"/>
                </a:lnTo>
                <a:lnTo>
                  <a:pt x="2411" y="2239"/>
                </a:lnTo>
                <a:lnTo>
                  <a:pt x="2412" y="2238"/>
                </a:lnTo>
                <a:lnTo>
                  <a:pt x="2412" y="2237"/>
                </a:lnTo>
                <a:lnTo>
                  <a:pt x="2413" y="2236"/>
                </a:lnTo>
                <a:lnTo>
                  <a:pt x="2413" y="2234"/>
                </a:lnTo>
                <a:lnTo>
                  <a:pt x="2414" y="2233"/>
                </a:lnTo>
                <a:lnTo>
                  <a:pt x="2414" y="2232"/>
                </a:lnTo>
                <a:lnTo>
                  <a:pt x="2414" y="2231"/>
                </a:lnTo>
                <a:lnTo>
                  <a:pt x="2413" y="2230"/>
                </a:lnTo>
                <a:lnTo>
                  <a:pt x="2413" y="2231"/>
                </a:lnTo>
                <a:lnTo>
                  <a:pt x="2414" y="2231"/>
                </a:lnTo>
                <a:lnTo>
                  <a:pt x="2416" y="2231"/>
                </a:lnTo>
                <a:lnTo>
                  <a:pt x="2416" y="2232"/>
                </a:lnTo>
                <a:lnTo>
                  <a:pt x="2417" y="2231"/>
                </a:lnTo>
                <a:lnTo>
                  <a:pt x="2416" y="2231"/>
                </a:lnTo>
                <a:lnTo>
                  <a:pt x="2416" y="2230"/>
                </a:lnTo>
                <a:lnTo>
                  <a:pt x="2414" y="2229"/>
                </a:lnTo>
                <a:lnTo>
                  <a:pt x="2416" y="2230"/>
                </a:lnTo>
                <a:lnTo>
                  <a:pt x="2416" y="2231"/>
                </a:lnTo>
                <a:lnTo>
                  <a:pt x="2417" y="2231"/>
                </a:lnTo>
                <a:lnTo>
                  <a:pt x="2417" y="2230"/>
                </a:lnTo>
                <a:lnTo>
                  <a:pt x="2419" y="2228"/>
                </a:lnTo>
                <a:lnTo>
                  <a:pt x="2419" y="2225"/>
                </a:lnTo>
                <a:lnTo>
                  <a:pt x="2420" y="2225"/>
                </a:lnTo>
                <a:lnTo>
                  <a:pt x="2421" y="2224"/>
                </a:lnTo>
                <a:lnTo>
                  <a:pt x="2422" y="2223"/>
                </a:lnTo>
                <a:lnTo>
                  <a:pt x="2423" y="2221"/>
                </a:lnTo>
                <a:lnTo>
                  <a:pt x="2425" y="2221"/>
                </a:lnTo>
                <a:lnTo>
                  <a:pt x="2426" y="2220"/>
                </a:lnTo>
                <a:lnTo>
                  <a:pt x="2427" y="2219"/>
                </a:lnTo>
                <a:lnTo>
                  <a:pt x="2428" y="2217"/>
                </a:lnTo>
                <a:lnTo>
                  <a:pt x="2428" y="2216"/>
                </a:lnTo>
                <a:lnTo>
                  <a:pt x="2429" y="2216"/>
                </a:lnTo>
                <a:lnTo>
                  <a:pt x="2429" y="2215"/>
                </a:lnTo>
                <a:lnTo>
                  <a:pt x="2430" y="2215"/>
                </a:lnTo>
                <a:lnTo>
                  <a:pt x="2431" y="2215"/>
                </a:lnTo>
                <a:lnTo>
                  <a:pt x="2433" y="2215"/>
                </a:lnTo>
                <a:lnTo>
                  <a:pt x="2434" y="2215"/>
                </a:lnTo>
                <a:lnTo>
                  <a:pt x="2434" y="2216"/>
                </a:lnTo>
                <a:lnTo>
                  <a:pt x="2434" y="2217"/>
                </a:lnTo>
                <a:lnTo>
                  <a:pt x="2434" y="2219"/>
                </a:lnTo>
                <a:lnTo>
                  <a:pt x="2434" y="2220"/>
                </a:lnTo>
                <a:lnTo>
                  <a:pt x="2434" y="2221"/>
                </a:lnTo>
                <a:lnTo>
                  <a:pt x="2434" y="2222"/>
                </a:lnTo>
                <a:lnTo>
                  <a:pt x="2434" y="2223"/>
                </a:lnTo>
                <a:lnTo>
                  <a:pt x="2436" y="2231"/>
                </a:lnTo>
                <a:lnTo>
                  <a:pt x="2437" y="2230"/>
                </a:lnTo>
                <a:lnTo>
                  <a:pt x="2438" y="2230"/>
                </a:lnTo>
                <a:lnTo>
                  <a:pt x="2438" y="2229"/>
                </a:lnTo>
                <a:lnTo>
                  <a:pt x="2439" y="2228"/>
                </a:lnTo>
                <a:lnTo>
                  <a:pt x="2440" y="2228"/>
                </a:lnTo>
                <a:lnTo>
                  <a:pt x="2440" y="2226"/>
                </a:lnTo>
                <a:lnTo>
                  <a:pt x="2442" y="2226"/>
                </a:lnTo>
                <a:lnTo>
                  <a:pt x="2440" y="2226"/>
                </a:lnTo>
                <a:lnTo>
                  <a:pt x="2440" y="2228"/>
                </a:lnTo>
                <a:lnTo>
                  <a:pt x="2439" y="2228"/>
                </a:lnTo>
                <a:lnTo>
                  <a:pt x="2438" y="2228"/>
                </a:lnTo>
                <a:lnTo>
                  <a:pt x="2438" y="2229"/>
                </a:lnTo>
                <a:lnTo>
                  <a:pt x="2437" y="2230"/>
                </a:lnTo>
                <a:lnTo>
                  <a:pt x="2437" y="2229"/>
                </a:lnTo>
                <a:lnTo>
                  <a:pt x="2437" y="2228"/>
                </a:lnTo>
                <a:lnTo>
                  <a:pt x="2438" y="2228"/>
                </a:lnTo>
                <a:lnTo>
                  <a:pt x="2438" y="2226"/>
                </a:lnTo>
                <a:lnTo>
                  <a:pt x="2438" y="2225"/>
                </a:lnTo>
                <a:lnTo>
                  <a:pt x="2438" y="2224"/>
                </a:lnTo>
                <a:lnTo>
                  <a:pt x="2438" y="2223"/>
                </a:lnTo>
                <a:lnTo>
                  <a:pt x="2439" y="2223"/>
                </a:lnTo>
                <a:lnTo>
                  <a:pt x="2439" y="2222"/>
                </a:lnTo>
                <a:lnTo>
                  <a:pt x="2439" y="2220"/>
                </a:lnTo>
                <a:lnTo>
                  <a:pt x="2439" y="2219"/>
                </a:lnTo>
                <a:lnTo>
                  <a:pt x="2439" y="2217"/>
                </a:lnTo>
                <a:lnTo>
                  <a:pt x="2438" y="2217"/>
                </a:lnTo>
                <a:lnTo>
                  <a:pt x="2438" y="2216"/>
                </a:lnTo>
                <a:lnTo>
                  <a:pt x="2438" y="2215"/>
                </a:lnTo>
                <a:lnTo>
                  <a:pt x="2438" y="2214"/>
                </a:lnTo>
                <a:lnTo>
                  <a:pt x="2438" y="2213"/>
                </a:lnTo>
                <a:lnTo>
                  <a:pt x="2439" y="2212"/>
                </a:lnTo>
                <a:lnTo>
                  <a:pt x="2439" y="2211"/>
                </a:lnTo>
                <a:lnTo>
                  <a:pt x="2439" y="2209"/>
                </a:lnTo>
                <a:lnTo>
                  <a:pt x="2440" y="2208"/>
                </a:lnTo>
                <a:lnTo>
                  <a:pt x="2442" y="2208"/>
                </a:lnTo>
                <a:lnTo>
                  <a:pt x="2442" y="2207"/>
                </a:lnTo>
                <a:lnTo>
                  <a:pt x="2442" y="2206"/>
                </a:lnTo>
                <a:lnTo>
                  <a:pt x="2442" y="2205"/>
                </a:lnTo>
                <a:lnTo>
                  <a:pt x="2442" y="2204"/>
                </a:lnTo>
                <a:lnTo>
                  <a:pt x="2442" y="2203"/>
                </a:lnTo>
                <a:lnTo>
                  <a:pt x="2443" y="2203"/>
                </a:lnTo>
                <a:lnTo>
                  <a:pt x="2443" y="2201"/>
                </a:lnTo>
                <a:lnTo>
                  <a:pt x="2443" y="2200"/>
                </a:lnTo>
                <a:lnTo>
                  <a:pt x="2443" y="2199"/>
                </a:lnTo>
                <a:lnTo>
                  <a:pt x="2444" y="2199"/>
                </a:lnTo>
                <a:lnTo>
                  <a:pt x="2445" y="2199"/>
                </a:lnTo>
                <a:lnTo>
                  <a:pt x="2445" y="2198"/>
                </a:lnTo>
                <a:lnTo>
                  <a:pt x="2446" y="2198"/>
                </a:lnTo>
                <a:lnTo>
                  <a:pt x="2446" y="2197"/>
                </a:lnTo>
                <a:lnTo>
                  <a:pt x="2447" y="2196"/>
                </a:lnTo>
                <a:lnTo>
                  <a:pt x="2447" y="2195"/>
                </a:lnTo>
                <a:lnTo>
                  <a:pt x="2448" y="2194"/>
                </a:lnTo>
                <a:lnTo>
                  <a:pt x="2448" y="2192"/>
                </a:lnTo>
                <a:lnTo>
                  <a:pt x="2448" y="2191"/>
                </a:lnTo>
                <a:lnTo>
                  <a:pt x="2448" y="2190"/>
                </a:lnTo>
                <a:lnTo>
                  <a:pt x="2448" y="2189"/>
                </a:lnTo>
                <a:lnTo>
                  <a:pt x="2449" y="2189"/>
                </a:lnTo>
                <a:lnTo>
                  <a:pt x="2449" y="2188"/>
                </a:lnTo>
                <a:lnTo>
                  <a:pt x="2449" y="2184"/>
                </a:lnTo>
                <a:lnTo>
                  <a:pt x="2449" y="2182"/>
                </a:lnTo>
                <a:lnTo>
                  <a:pt x="2449" y="2181"/>
                </a:lnTo>
                <a:lnTo>
                  <a:pt x="2449" y="2180"/>
                </a:lnTo>
                <a:lnTo>
                  <a:pt x="2449" y="2179"/>
                </a:lnTo>
                <a:lnTo>
                  <a:pt x="2449" y="2178"/>
                </a:lnTo>
                <a:lnTo>
                  <a:pt x="2449" y="2176"/>
                </a:lnTo>
                <a:lnTo>
                  <a:pt x="2451" y="2176"/>
                </a:lnTo>
                <a:lnTo>
                  <a:pt x="2452" y="2175"/>
                </a:lnTo>
                <a:lnTo>
                  <a:pt x="2455" y="2170"/>
                </a:lnTo>
                <a:lnTo>
                  <a:pt x="2460" y="2158"/>
                </a:lnTo>
                <a:lnTo>
                  <a:pt x="2460" y="2157"/>
                </a:lnTo>
                <a:lnTo>
                  <a:pt x="2461" y="2157"/>
                </a:lnTo>
                <a:lnTo>
                  <a:pt x="2462" y="2157"/>
                </a:lnTo>
                <a:lnTo>
                  <a:pt x="2462" y="2156"/>
                </a:lnTo>
                <a:lnTo>
                  <a:pt x="2463" y="2156"/>
                </a:lnTo>
                <a:lnTo>
                  <a:pt x="2464" y="2156"/>
                </a:lnTo>
                <a:lnTo>
                  <a:pt x="2465" y="2155"/>
                </a:lnTo>
                <a:lnTo>
                  <a:pt x="2466" y="2154"/>
                </a:lnTo>
                <a:lnTo>
                  <a:pt x="2468" y="2154"/>
                </a:lnTo>
                <a:lnTo>
                  <a:pt x="2468" y="2153"/>
                </a:lnTo>
                <a:lnTo>
                  <a:pt x="2468" y="2154"/>
                </a:lnTo>
                <a:lnTo>
                  <a:pt x="2469" y="2153"/>
                </a:lnTo>
                <a:lnTo>
                  <a:pt x="2469" y="2154"/>
                </a:lnTo>
                <a:lnTo>
                  <a:pt x="2470" y="2154"/>
                </a:lnTo>
                <a:lnTo>
                  <a:pt x="2471" y="2154"/>
                </a:lnTo>
                <a:lnTo>
                  <a:pt x="2472" y="2154"/>
                </a:lnTo>
                <a:lnTo>
                  <a:pt x="2473" y="2154"/>
                </a:lnTo>
                <a:lnTo>
                  <a:pt x="2473" y="2153"/>
                </a:lnTo>
                <a:lnTo>
                  <a:pt x="2474" y="2153"/>
                </a:lnTo>
                <a:lnTo>
                  <a:pt x="2474" y="2152"/>
                </a:lnTo>
                <a:lnTo>
                  <a:pt x="2473" y="2150"/>
                </a:lnTo>
                <a:lnTo>
                  <a:pt x="2472" y="2150"/>
                </a:lnTo>
                <a:lnTo>
                  <a:pt x="2471" y="2150"/>
                </a:lnTo>
                <a:lnTo>
                  <a:pt x="2468" y="2149"/>
                </a:lnTo>
                <a:lnTo>
                  <a:pt x="2466" y="2149"/>
                </a:lnTo>
                <a:lnTo>
                  <a:pt x="2468" y="2149"/>
                </a:lnTo>
                <a:lnTo>
                  <a:pt x="2469" y="2149"/>
                </a:lnTo>
                <a:lnTo>
                  <a:pt x="2470" y="2150"/>
                </a:lnTo>
                <a:lnTo>
                  <a:pt x="2471" y="2150"/>
                </a:lnTo>
                <a:lnTo>
                  <a:pt x="2472" y="2150"/>
                </a:lnTo>
                <a:lnTo>
                  <a:pt x="2473" y="2150"/>
                </a:lnTo>
                <a:lnTo>
                  <a:pt x="2474" y="2150"/>
                </a:lnTo>
                <a:lnTo>
                  <a:pt x="2476" y="2150"/>
                </a:lnTo>
                <a:lnTo>
                  <a:pt x="2477" y="2152"/>
                </a:lnTo>
                <a:lnTo>
                  <a:pt x="2478" y="2152"/>
                </a:lnTo>
                <a:lnTo>
                  <a:pt x="2479" y="2152"/>
                </a:lnTo>
                <a:lnTo>
                  <a:pt x="2480" y="2152"/>
                </a:lnTo>
                <a:lnTo>
                  <a:pt x="2481" y="2152"/>
                </a:lnTo>
                <a:lnTo>
                  <a:pt x="2481" y="2150"/>
                </a:lnTo>
                <a:lnTo>
                  <a:pt x="2482" y="2150"/>
                </a:lnTo>
                <a:lnTo>
                  <a:pt x="2483" y="2150"/>
                </a:lnTo>
                <a:lnTo>
                  <a:pt x="2485" y="2149"/>
                </a:lnTo>
                <a:lnTo>
                  <a:pt x="2486" y="2149"/>
                </a:lnTo>
                <a:lnTo>
                  <a:pt x="2487" y="2149"/>
                </a:lnTo>
                <a:lnTo>
                  <a:pt x="2487" y="2150"/>
                </a:lnTo>
                <a:lnTo>
                  <a:pt x="2486" y="2150"/>
                </a:lnTo>
                <a:lnTo>
                  <a:pt x="2485" y="2150"/>
                </a:lnTo>
                <a:lnTo>
                  <a:pt x="2483" y="2150"/>
                </a:lnTo>
                <a:lnTo>
                  <a:pt x="2482" y="2152"/>
                </a:lnTo>
                <a:lnTo>
                  <a:pt x="2482" y="2153"/>
                </a:lnTo>
                <a:lnTo>
                  <a:pt x="2482" y="2154"/>
                </a:lnTo>
                <a:lnTo>
                  <a:pt x="2483" y="2154"/>
                </a:lnTo>
                <a:lnTo>
                  <a:pt x="2485" y="2154"/>
                </a:lnTo>
                <a:lnTo>
                  <a:pt x="2485" y="2155"/>
                </a:lnTo>
                <a:lnTo>
                  <a:pt x="2485" y="2156"/>
                </a:lnTo>
                <a:lnTo>
                  <a:pt x="2486" y="2156"/>
                </a:lnTo>
                <a:lnTo>
                  <a:pt x="2486" y="2157"/>
                </a:lnTo>
                <a:lnTo>
                  <a:pt x="2486" y="2158"/>
                </a:lnTo>
                <a:lnTo>
                  <a:pt x="2485" y="2158"/>
                </a:lnTo>
                <a:lnTo>
                  <a:pt x="2485" y="2159"/>
                </a:lnTo>
                <a:lnTo>
                  <a:pt x="2483" y="2161"/>
                </a:lnTo>
                <a:lnTo>
                  <a:pt x="2483" y="2159"/>
                </a:lnTo>
                <a:lnTo>
                  <a:pt x="2483" y="2158"/>
                </a:lnTo>
                <a:lnTo>
                  <a:pt x="2482" y="2158"/>
                </a:lnTo>
                <a:lnTo>
                  <a:pt x="2481" y="2158"/>
                </a:lnTo>
                <a:lnTo>
                  <a:pt x="2481" y="2159"/>
                </a:lnTo>
                <a:lnTo>
                  <a:pt x="2481" y="2161"/>
                </a:lnTo>
                <a:lnTo>
                  <a:pt x="2481" y="2159"/>
                </a:lnTo>
                <a:lnTo>
                  <a:pt x="2482" y="2159"/>
                </a:lnTo>
                <a:lnTo>
                  <a:pt x="2482" y="2158"/>
                </a:lnTo>
                <a:lnTo>
                  <a:pt x="2482" y="2159"/>
                </a:lnTo>
                <a:lnTo>
                  <a:pt x="2483" y="2159"/>
                </a:lnTo>
                <a:lnTo>
                  <a:pt x="2483" y="2161"/>
                </a:lnTo>
                <a:lnTo>
                  <a:pt x="2485" y="2161"/>
                </a:lnTo>
                <a:lnTo>
                  <a:pt x="2485" y="2159"/>
                </a:lnTo>
                <a:lnTo>
                  <a:pt x="2485" y="2158"/>
                </a:lnTo>
                <a:lnTo>
                  <a:pt x="2486" y="2158"/>
                </a:lnTo>
                <a:lnTo>
                  <a:pt x="2486" y="2157"/>
                </a:lnTo>
                <a:lnTo>
                  <a:pt x="2486" y="2156"/>
                </a:lnTo>
                <a:lnTo>
                  <a:pt x="2486" y="2155"/>
                </a:lnTo>
                <a:lnTo>
                  <a:pt x="2486" y="2154"/>
                </a:lnTo>
                <a:lnTo>
                  <a:pt x="2486" y="2153"/>
                </a:lnTo>
                <a:lnTo>
                  <a:pt x="2485" y="2153"/>
                </a:lnTo>
                <a:lnTo>
                  <a:pt x="2483" y="2153"/>
                </a:lnTo>
                <a:lnTo>
                  <a:pt x="2482" y="2153"/>
                </a:lnTo>
                <a:lnTo>
                  <a:pt x="2483" y="2153"/>
                </a:lnTo>
                <a:lnTo>
                  <a:pt x="2483" y="2152"/>
                </a:lnTo>
                <a:lnTo>
                  <a:pt x="2485" y="2152"/>
                </a:lnTo>
                <a:lnTo>
                  <a:pt x="2486" y="2152"/>
                </a:lnTo>
                <a:lnTo>
                  <a:pt x="2487" y="2152"/>
                </a:lnTo>
                <a:lnTo>
                  <a:pt x="2487" y="2150"/>
                </a:lnTo>
                <a:lnTo>
                  <a:pt x="2487" y="2149"/>
                </a:lnTo>
                <a:lnTo>
                  <a:pt x="2488" y="2149"/>
                </a:lnTo>
                <a:lnTo>
                  <a:pt x="2488" y="2148"/>
                </a:lnTo>
                <a:lnTo>
                  <a:pt x="2489" y="2147"/>
                </a:lnTo>
                <a:lnTo>
                  <a:pt x="2490" y="2147"/>
                </a:lnTo>
                <a:lnTo>
                  <a:pt x="2490" y="2146"/>
                </a:lnTo>
                <a:lnTo>
                  <a:pt x="2490" y="2147"/>
                </a:lnTo>
                <a:lnTo>
                  <a:pt x="2491" y="2147"/>
                </a:lnTo>
                <a:lnTo>
                  <a:pt x="2492" y="2147"/>
                </a:lnTo>
                <a:lnTo>
                  <a:pt x="2492" y="2146"/>
                </a:lnTo>
                <a:lnTo>
                  <a:pt x="2494" y="2145"/>
                </a:lnTo>
                <a:lnTo>
                  <a:pt x="2495" y="2145"/>
                </a:lnTo>
                <a:lnTo>
                  <a:pt x="2496" y="2145"/>
                </a:lnTo>
                <a:lnTo>
                  <a:pt x="2496" y="2144"/>
                </a:lnTo>
                <a:lnTo>
                  <a:pt x="2497" y="2144"/>
                </a:lnTo>
                <a:lnTo>
                  <a:pt x="2497" y="2145"/>
                </a:lnTo>
                <a:lnTo>
                  <a:pt x="2497" y="2146"/>
                </a:lnTo>
                <a:lnTo>
                  <a:pt x="2497" y="2147"/>
                </a:lnTo>
                <a:lnTo>
                  <a:pt x="2497" y="2148"/>
                </a:lnTo>
                <a:lnTo>
                  <a:pt x="2497" y="2149"/>
                </a:lnTo>
                <a:lnTo>
                  <a:pt x="2496" y="2150"/>
                </a:lnTo>
                <a:lnTo>
                  <a:pt x="2496" y="2152"/>
                </a:lnTo>
                <a:lnTo>
                  <a:pt x="2495" y="2152"/>
                </a:lnTo>
                <a:lnTo>
                  <a:pt x="2496" y="2152"/>
                </a:lnTo>
                <a:lnTo>
                  <a:pt x="2496" y="2153"/>
                </a:lnTo>
                <a:lnTo>
                  <a:pt x="2496" y="2154"/>
                </a:lnTo>
                <a:lnTo>
                  <a:pt x="2496" y="2155"/>
                </a:lnTo>
                <a:lnTo>
                  <a:pt x="2496" y="2156"/>
                </a:lnTo>
                <a:lnTo>
                  <a:pt x="2497" y="2157"/>
                </a:lnTo>
                <a:lnTo>
                  <a:pt x="2496" y="2157"/>
                </a:lnTo>
                <a:lnTo>
                  <a:pt x="2496" y="2158"/>
                </a:lnTo>
                <a:lnTo>
                  <a:pt x="2497" y="2158"/>
                </a:lnTo>
                <a:lnTo>
                  <a:pt x="2498" y="2158"/>
                </a:lnTo>
                <a:lnTo>
                  <a:pt x="2499" y="2158"/>
                </a:lnTo>
                <a:lnTo>
                  <a:pt x="2499" y="2159"/>
                </a:lnTo>
                <a:lnTo>
                  <a:pt x="2500" y="2159"/>
                </a:lnTo>
                <a:lnTo>
                  <a:pt x="2502" y="2159"/>
                </a:lnTo>
                <a:lnTo>
                  <a:pt x="2500" y="2159"/>
                </a:lnTo>
                <a:lnTo>
                  <a:pt x="2500" y="2158"/>
                </a:lnTo>
                <a:lnTo>
                  <a:pt x="2499" y="2158"/>
                </a:lnTo>
                <a:lnTo>
                  <a:pt x="2498" y="2157"/>
                </a:lnTo>
                <a:lnTo>
                  <a:pt x="2497" y="2157"/>
                </a:lnTo>
                <a:lnTo>
                  <a:pt x="2497" y="2156"/>
                </a:lnTo>
                <a:lnTo>
                  <a:pt x="2497" y="2155"/>
                </a:lnTo>
                <a:lnTo>
                  <a:pt x="2496" y="2155"/>
                </a:lnTo>
                <a:lnTo>
                  <a:pt x="2496" y="2154"/>
                </a:lnTo>
                <a:lnTo>
                  <a:pt x="2496" y="2153"/>
                </a:lnTo>
                <a:lnTo>
                  <a:pt x="2496" y="2150"/>
                </a:lnTo>
                <a:lnTo>
                  <a:pt x="2497" y="2149"/>
                </a:lnTo>
                <a:lnTo>
                  <a:pt x="2498" y="2149"/>
                </a:lnTo>
                <a:lnTo>
                  <a:pt x="2498" y="2150"/>
                </a:lnTo>
                <a:lnTo>
                  <a:pt x="2497" y="2153"/>
                </a:lnTo>
                <a:lnTo>
                  <a:pt x="2497" y="2154"/>
                </a:lnTo>
                <a:lnTo>
                  <a:pt x="2498" y="2154"/>
                </a:lnTo>
                <a:lnTo>
                  <a:pt x="2498" y="2153"/>
                </a:lnTo>
                <a:lnTo>
                  <a:pt x="2499" y="2153"/>
                </a:lnTo>
                <a:lnTo>
                  <a:pt x="2499" y="2154"/>
                </a:lnTo>
                <a:lnTo>
                  <a:pt x="2500" y="2154"/>
                </a:lnTo>
                <a:lnTo>
                  <a:pt x="2502" y="2154"/>
                </a:lnTo>
                <a:lnTo>
                  <a:pt x="2502" y="2155"/>
                </a:lnTo>
                <a:lnTo>
                  <a:pt x="2502" y="2156"/>
                </a:lnTo>
                <a:lnTo>
                  <a:pt x="2502" y="2157"/>
                </a:lnTo>
                <a:lnTo>
                  <a:pt x="2503" y="2158"/>
                </a:lnTo>
                <a:lnTo>
                  <a:pt x="2504" y="2158"/>
                </a:lnTo>
                <a:lnTo>
                  <a:pt x="2505" y="2158"/>
                </a:lnTo>
                <a:lnTo>
                  <a:pt x="2506" y="2158"/>
                </a:lnTo>
                <a:lnTo>
                  <a:pt x="2505" y="2158"/>
                </a:lnTo>
                <a:lnTo>
                  <a:pt x="2505" y="2157"/>
                </a:lnTo>
                <a:lnTo>
                  <a:pt x="2504" y="2157"/>
                </a:lnTo>
                <a:lnTo>
                  <a:pt x="2503" y="2158"/>
                </a:lnTo>
                <a:lnTo>
                  <a:pt x="2503" y="2157"/>
                </a:lnTo>
                <a:lnTo>
                  <a:pt x="2503" y="2156"/>
                </a:lnTo>
                <a:lnTo>
                  <a:pt x="2503" y="2155"/>
                </a:lnTo>
                <a:lnTo>
                  <a:pt x="2502" y="2155"/>
                </a:lnTo>
                <a:lnTo>
                  <a:pt x="2502" y="2154"/>
                </a:lnTo>
                <a:lnTo>
                  <a:pt x="2500" y="2154"/>
                </a:lnTo>
                <a:lnTo>
                  <a:pt x="2500" y="2153"/>
                </a:lnTo>
                <a:lnTo>
                  <a:pt x="2499" y="2153"/>
                </a:lnTo>
                <a:lnTo>
                  <a:pt x="2499" y="2152"/>
                </a:lnTo>
                <a:lnTo>
                  <a:pt x="2498" y="2152"/>
                </a:lnTo>
                <a:lnTo>
                  <a:pt x="2498" y="2153"/>
                </a:lnTo>
                <a:lnTo>
                  <a:pt x="2497" y="2153"/>
                </a:lnTo>
                <a:lnTo>
                  <a:pt x="2498" y="2152"/>
                </a:lnTo>
                <a:lnTo>
                  <a:pt x="2498" y="2150"/>
                </a:lnTo>
                <a:lnTo>
                  <a:pt x="2499" y="2150"/>
                </a:lnTo>
                <a:lnTo>
                  <a:pt x="2499" y="2149"/>
                </a:lnTo>
                <a:lnTo>
                  <a:pt x="2498" y="2149"/>
                </a:lnTo>
                <a:lnTo>
                  <a:pt x="2498" y="2148"/>
                </a:lnTo>
                <a:lnTo>
                  <a:pt x="2497" y="2148"/>
                </a:lnTo>
                <a:lnTo>
                  <a:pt x="2498" y="2148"/>
                </a:lnTo>
                <a:lnTo>
                  <a:pt x="2498" y="2147"/>
                </a:lnTo>
                <a:lnTo>
                  <a:pt x="2498" y="2146"/>
                </a:lnTo>
                <a:lnTo>
                  <a:pt x="2498" y="2145"/>
                </a:lnTo>
                <a:lnTo>
                  <a:pt x="2498" y="2144"/>
                </a:lnTo>
                <a:lnTo>
                  <a:pt x="2498" y="2142"/>
                </a:lnTo>
                <a:lnTo>
                  <a:pt x="2499" y="2142"/>
                </a:lnTo>
                <a:lnTo>
                  <a:pt x="2499" y="2144"/>
                </a:lnTo>
                <a:lnTo>
                  <a:pt x="2500" y="2144"/>
                </a:lnTo>
                <a:lnTo>
                  <a:pt x="2500" y="2145"/>
                </a:lnTo>
                <a:lnTo>
                  <a:pt x="2502" y="2145"/>
                </a:lnTo>
                <a:lnTo>
                  <a:pt x="2503" y="2145"/>
                </a:lnTo>
                <a:lnTo>
                  <a:pt x="2504" y="2146"/>
                </a:lnTo>
                <a:lnTo>
                  <a:pt x="2505" y="2146"/>
                </a:lnTo>
                <a:lnTo>
                  <a:pt x="2506" y="2146"/>
                </a:lnTo>
                <a:lnTo>
                  <a:pt x="2507" y="2146"/>
                </a:lnTo>
                <a:lnTo>
                  <a:pt x="2508" y="2146"/>
                </a:lnTo>
                <a:lnTo>
                  <a:pt x="2511" y="2146"/>
                </a:lnTo>
                <a:lnTo>
                  <a:pt x="2512" y="2146"/>
                </a:lnTo>
                <a:lnTo>
                  <a:pt x="2514" y="2147"/>
                </a:lnTo>
                <a:lnTo>
                  <a:pt x="2515" y="2147"/>
                </a:lnTo>
                <a:lnTo>
                  <a:pt x="2515" y="2148"/>
                </a:lnTo>
                <a:lnTo>
                  <a:pt x="2515" y="2149"/>
                </a:lnTo>
                <a:lnTo>
                  <a:pt x="2515" y="2152"/>
                </a:lnTo>
                <a:lnTo>
                  <a:pt x="2514" y="2152"/>
                </a:lnTo>
                <a:lnTo>
                  <a:pt x="2514" y="2153"/>
                </a:lnTo>
                <a:lnTo>
                  <a:pt x="2515" y="2155"/>
                </a:lnTo>
                <a:lnTo>
                  <a:pt x="2516" y="2155"/>
                </a:lnTo>
                <a:lnTo>
                  <a:pt x="2516" y="2156"/>
                </a:lnTo>
                <a:lnTo>
                  <a:pt x="2516" y="2157"/>
                </a:lnTo>
                <a:lnTo>
                  <a:pt x="2516" y="2158"/>
                </a:lnTo>
                <a:lnTo>
                  <a:pt x="2517" y="2158"/>
                </a:lnTo>
                <a:lnTo>
                  <a:pt x="2519" y="2157"/>
                </a:lnTo>
                <a:lnTo>
                  <a:pt x="2520" y="2156"/>
                </a:lnTo>
                <a:lnTo>
                  <a:pt x="2521" y="2157"/>
                </a:lnTo>
                <a:lnTo>
                  <a:pt x="2521" y="2158"/>
                </a:lnTo>
                <a:lnTo>
                  <a:pt x="2520" y="2158"/>
                </a:lnTo>
                <a:lnTo>
                  <a:pt x="2520" y="2159"/>
                </a:lnTo>
                <a:lnTo>
                  <a:pt x="2519" y="2159"/>
                </a:lnTo>
                <a:lnTo>
                  <a:pt x="2517" y="2161"/>
                </a:lnTo>
                <a:lnTo>
                  <a:pt x="2517" y="2162"/>
                </a:lnTo>
                <a:lnTo>
                  <a:pt x="2517" y="2163"/>
                </a:lnTo>
                <a:lnTo>
                  <a:pt x="2519" y="2163"/>
                </a:lnTo>
                <a:lnTo>
                  <a:pt x="2520" y="2163"/>
                </a:lnTo>
                <a:lnTo>
                  <a:pt x="2521" y="2162"/>
                </a:lnTo>
                <a:lnTo>
                  <a:pt x="2521" y="2161"/>
                </a:lnTo>
                <a:lnTo>
                  <a:pt x="2522" y="2161"/>
                </a:lnTo>
                <a:lnTo>
                  <a:pt x="2521" y="2161"/>
                </a:lnTo>
                <a:lnTo>
                  <a:pt x="2520" y="2162"/>
                </a:lnTo>
                <a:lnTo>
                  <a:pt x="2520" y="2163"/>
                </a:lnTo>
                <a:lnTo>
                  <a:pt x="2519" y="2163"/>
                </a:lnTo>
                <a:lnTo>
                  <a:pt x="2519" y="2162"/>
                </a:lnTo>
                <a:lnTo>
                  <a:pt x="2517" y="2162"/>
                </a:lnTo>
                <a:lnTo>
                  <a:pt x="2517" y="2161"/>
                </a:lnTo>
                <a:lnTo>
                  <a:pt x="2519" y="2161"/>
                </a:lnTo>
                <a:lnTo>
                  <a:pt x="2519" y="2159"/>
                </a:lnTo>
                <a:lnTo>
                  <a:pt x="2520" y="2159"/>
                </a:lnTo>
                <a:lnTo>
                  <a:pt x="2521" y="2159"/>
                </a:lnTo>
                <a:lnTo>
                  <a:pt x="2521" y="2158"/>
                </a:lnTo>
                <a:lnTo>
                  <a:pt x="2521" y="2157"/>
                </a:lnTo>
                <a:lnTo>
                  <a:pt x="2521" y="2156"/>
                </a:lnTo>
                <a:lnTo>
                  <a:pt x="2520" y="2156"/>
                </a:lnTo>
                <a:lnTo>
                  <a:pt x="2519" y="2156"/>
                </a:lnTo>
                <a:lnTo>
                  <a:pt x="2519" y="2157"/>
                </a:lnTo>
                <a:lnTo>
                  <a:pt x="2517" y="2157"/>
                </a:lnTo>
                <a:lnTo>
                  <a:pt x="2517" y="2156"/>
                </a:lnTo>
                <a:lnTo>
                  <a:pt x="2517" y="2155"/>
                </a:lnTo>
                <a:lnTo>
                  <a:pt x="2516" y="2154"/>
                </a:lnTo>
                <a:lnTo>
                  <a:pt x="2515" y="2154"/>
                </a:lnTo>
                <a:lnTo>
                  <a:pt x="2514" y="2154"/>
                </a:lnTo>
                <a:lnTo>
                  <a:pt x="2514" y="2153"/>
                </a:lnTo>
                <a:lnTo>
                  <a:pt x="2515" y="2153"/>
                </a:lnTo>
                <a:lnTo>
                  <a:pt x="2515" y="2152"/>
                </a:lnTo>
                <a:lnTo>
                  <a:pt x="2515" y="2150"/>
                </a:lnTo>
                <a:lnTo>
                  <a:pt x="2515" y="2149"/>
                </a:lnTo>
                <a:lnTo>
                  <a:pt x="2516" y="2149"/>
                </a:lnTo>
                <a:lnTo>
                  <a:pt x="2516" y="2148"/>
                </a:lnTo>
                <a:lnTo>
                  <a:pt x="2517" y="2148"/>
                </a:lnTo>
                <a:lnTo>
                  <a:pt x="2519" y="2148"/>
                </a:lnTo>
                <a:lnTo>
                  <a:pt x="2520" y="2148"/>
                </a:lnTo>
                <a:lnTo>
                  <a:pt x="2520" y="2147"/>
                </a:lnTo>
                <a:lnTo>
                  <a:pt x="2521" y="2147"/>
                </a:lnTo>
                <a:lnTo>
                  <a:pt x="2522" y="2147"/>
                </a:lnTo>
                <a:lnTo>
                  <a:pt x="2523" y="2146"/>
                </a:lnTo>
                <a:lnTo>
                  <a:pt x="2524" y="2146"/>
                </a:lnTo>
                <a:lnTo>
                  <a:pt x="2524" y="2145"/>
                </a:lnTo>
                <a:lnTo>
                  <a:pt x="2523" y="2145"/>
                </a:lnTo>
                <a:lnTo>
                  <a:pt x="2523" y="2146"/>
                </a:lnTo>
                <a:lnTo>
                  <a:pt x="2522" y="2146"/>
                </a:lnTo>
                <a:lnTo>
                  <a:pt x="2521" y="2147"/>
                </a:lnTo>
                <a:lnTo>
                  <a:pt x="2520" y="2147"/>
                </a:lnTo>
                <a:lnTo>
                  <a:pt x="2519" y="2147"/>
                </a:lnTo>
                <a:lnTo>
                  <a:pt x="2517" y="2147"/>
                </a:lnTo>
                <a:lnTo>
                  <a:pt x="2516" y="2147"/>
                </a:lnTo>
                <a:lnTo>
                  <a:pt x="2515" y="2147"/>
                </a:lnTo>
                <a:lnTo>
                  <a:pt x="2515" y="2146"/>
                </a:lnTo>
                <a:lnTo>
                  <a:pt x="2514" y="2146"/>
                </a:lnTo>
                <a:lnTo>
                  <a:pt x="2513" y="2146"/>
                </a:lnTo>
                <a:lnTo>
                  <a:pt x="2512" y="2146"/>
                </a:lnTo>
                <a:lnTo>
                  <a:pt x="2511" y="2145"/>
                </a:lnTo>
                <a:lnTo>
                  <a:pt x="2509" y="2145"/>
                </a:lnTo>
                <a:lnTo>
                  <a:pt x="2508" y="2145"/>
                </a:lnTo>
                <a:lnTo>
                  <a:pt x="2507" y="2145"/>
                </a:lnTo>
                <a:lnTo>
                  <a:pt x="2506" y="2145"/>
                </a:lnTo>
                <a:lnTo>
                  <a:pt x="2505" y="2145"/>
                </a:lnTo>
                <a:lnTo>
                  <a:pt x="2504" y="2145"/>
                </a:lnTo>
                <a:lnTo>
                  <a:pt x="2503" y="2145"/>
                </a:lnTo>
                <a:lnTo>
                  <a:pt x="2503" y="2144"/>
                </a:lnTo>
                <a:lnTo>
                  <a:pt x="2502" y="2144"/>
                </a:lnTo>
                <a:lnTo>
                  <a:pt x="2500" y="2142"/>
                </a:lnTo>
                <a:lnTo>
                  <a:pt x="2500" y="2141"/>
                </a:lnTo>
                <a:lnTo>
                  <a:pt x="2500" y="2140"/>
                </a:lnTo>
                <a:lnTo>
                  <a:pt x="2502" y="2140"/>
                </a:lnTo>
                <a:lnTo>
                  <a:pt x="2503" y="2141"/>
                </a:lnTo>
                <a:lnTo>
                  <a:pt x="2504" y="2141"/>
                </a:lnTo>
                <a:lnTo>
                  <a:pt x="2505" y="2140"/>
                </a:lnTo>
                <a:lnTo>
                  <a:pt x="2506" y="2140"/>
                </a:lnTo>
                <a:lnTo>
                  <a:pt x="2506" y="2139"/>
                </a:lnTo>
                <a:lnTo>
                  <a:pt x="2507" y="2139"/>
                </a:lnTo>
                <a:lnTo>
                  <a:pt x="2507" y="2138"/>
                </a:lnTo>
                <a:lnTo>
                  <a:pt x="2508" y="2138"/>
                </a:lnTo>
                <a:lnTo>
                  <a:pt x="2509" y="2138"/>
                </a:lnTo>
                <a:lnTo>
                  <a:pt x="2511" y="2138"/>
                </a:lnTo>
                <a:lnTo>
                  <a:pt x="2511" y="2137"/>
                </a:lnTo>
                <a:lnTo>
                  <a:pt x="2512" y="2137"/>
                </a:lnTo>
                <a:lnTo>
                  <a:pt x="2512" y="2136"/>
                </a:lnTo>
                <a:lnTo>
                  <a:pt x="2513" y="2136"/>
                </a:lnTo>
                <a:lnTo>
                  <a:pt x="2513" y="2134"/>
                </a:lnTo>
                <a:lnTo>
                  <a:pt x="2514" y="2134"/>
                </a:lnTo>
                <a:lnTo>
                  <a:pt x="2515" y="2134"/>
                </a:lnTo>
                <a:lnTo>
                  <a:pt x="2515" y="2133"/>
                </a:lnTo>
                <a:lnTo>
                  <a:pt x="2516" y="2133"/>
                </a:lnTo>
                <a:lnTo>
                  <a:pt x="2517" y="2133"/>
                </a:lnTo>
                <a:lnTo>
                  <a:pt x="2519" y="2133"/>
                </a:lnTo>
                <a:lnTo>
                  <a:pt x="2519" y="2132"/>
                </a:lnTo>
                <a:lnTo>
                  <a:pt x="2520" y="2132"/>
                </a:lnTo>
                <a:lnTo>
                  <a:pt x="2520" y="2131"/>
                </a:lnTo>
                <a:lnTo>
                  <a:pt x="2521" y="2131"/>
                </a:lnTo>
                <a:lnTo>
                  <a:pt x="2522" y="2130"/>
                </a:lnTo>
                <a:lnTo>
                  <a:pt x="2523" y="2130"/>
                </a:lnTo>
                <a:lnTo>
                  <a:pt x="2524" y="2130"/>
                </a:lnTo>
                <a:lnTo>
                  <a:pt x="2525" y="2130"/>
                </a:lnTo>
                <a:lnTo>
                  <a:pt x="2526" y="2130"/>
                </a:lnTo>
                <a:lnTo>
                  <a:pt x="2526" y="2131"/>
                </a:lnTo>
                <a:lnTo>
                  <a:pt x="2528" y="2131"/>
                </a:lnTo>
                <a:lnTo>
                  <a:pt x="2529" y="2131"/>
                </a:lnTo>
                <a:lnTo>
                  <a:pt x="2529" y="2132"/>
                </a:lnTo>
                <a:lnTo>
                  <a:pt x="2530" y="2132"/>
                </a:lnTo>
                <a:lnTo>
                  <a:pt x="2531" y="2133"/>
                </a:lnTo>
                <a:lnTo>
                  <a:pt x="2532" y="2134"/>
                </a:lnTo>
                <a:lnTo>
                  <a:pt x="2534" y="2136"/>
                </a:lnTo>
                <a:lnTo>
                  <a:pt x="2535" y="2136"/>
                </a:lnTo>
                <a:lnTo>
                  <a:pt x="2535" y="2137"/>
                </a:lnTo>
                <a:lnTo>
                  <a:pt x="2535" y="2139"/>
                </a:lnTo>
                <a:lnTo>
                  <a:pt x="2534" y="2139"/>
                </a:lnTo>
                <a:lnTo>
                  <a:pt x="2533" y="2140"/>
                </a:lnTo>
                <a:lnTo>
                  <a:pt x="2534" y="2140"/>
                </a:lnTo>
                <a:lnTo>
                  <a:pt x="2534" y="2139"/>
                </a:lnTo>
                <a:lnTo>
                  <a:pt x="2535" y="2139"/>
                </a:lnTo>
                <a:lnTo>
                  <a:pt x="2535" y="2138"/>
                </a:lnTo>
                <a:lnTo>
                  <a:pt x="2535" y="2137"/>
                </a:lnTo>
                <a:lnTo>
                  <a:pt x="2537" y="2137"/>
                </a:lnTo>
                <a:lnTo>
                  <a:pt x="2537" y="2138"/>
                </a:lnTo>
                <a:lnTo>
                  <a:pt x="2538" y="2139"/>
                </a:lnTo>
                <a:lnTo>
                  <a:pt x="2539" y="2140"/>
                </a:lnTo>
                <a:lnTo>
                  <a:pt x="2539" y="2141"/>
                </a:lnTo>
                <a:lnTo>
                  <a:pt x="2540" y="2142"/>
                </a:lnTo>
                <a:lnTo>
                  <a:pt x="2540" y="2144"/>
                </a:lnTo>
                <a:lnTo>
                  <a:pt x="2541" y="2144"/>
                </a:lnTo>
                <a:lnTo>
                  <a:pt x="2541" y="2145"/>
                </a:lnTo>
                <a:lnTo>
                  <a:pt x="2542" y="2145"/>
                </a:lnTo>
                <a:lnTo>
                  <a:pt x="2543" y="2145"/>
                </a:lnTo>
                <a:lnTo>
                  <a:pt x="2543" y="2146"/>
                </a:lnTo>
                <a:lnTo>
                  <a:pt x="2542" y="2146"/>
                </a:lnTo>
                <a:lnTo>
                  <a:pt x="2542" y="2147"/>
                </a:lnTo>
                <a:lnTo>
                  <a:pt x="2541" y="2147"/>
                </a:lnTo>
                <a:lnTo>
                  <a:pt x="2540" y="2147"/>
                </a:lnTo>
                <a:lnTo>
                  <a:pt x="2539" y="2148"/>
                </a:lnTo>
                <a:lnTo>
                  <a:pt x="2538" y="2148"/>
                </a:lnTo>
                <a:lnTo>
                  <a:pt x="2538" y="2149"/>
                </a:lnTo>
                <a:lnTo>
                  <a:pt x="2538" y="2150"/>
                </a:lnTo>
                <a:lnTo>
                  <a:pt x="2537" y="2150"/>
                </a:lnTo>
                <a:lnTo>
                  <a:pt x="2537" y="2152"/>
                </a:lnTo>
                <a:lnTo>
                  <a:pt x="2537" y="2153"/>
                </a:lnTo>
                <a:lnTo>
                  <a:pt x="2537" y="2154"/>
                </a:lnTo>
                <a:lnTo>
                  <a:pt x="2538" y="2154"/>
                </a:lnTo>
                <a:lnTo>
                  <a:pt x="2538" y="2156"/>
                </a:lnTo>
                <a:lnTo>
                  <a:pt x="2539" y="2157"/>
                </a:lnTo>
                <a:lnTo>
                  <a:pt x="2539" y="2159"/>
                </a:lnTo>
                <a:lnTo>
                  <a:pt x="2539" y="2161"/>
                </a:lnTo>
                <a:lnTo>
                  <a:pt x="2539" y="2162"/>
                </a:lnTo>
                <a:lnTo>
                  <a:pt x="2539" y="2163"/>
                </a:lnTo>
                <a:lnTo>
                  <a:pt x="2540" y="2164"/>
                </a:lnTo>
                <a:lnTo>
                  <a:pt x="2540" y="2165"/>
                </a:lnTo>
                <a:lnTo>
                  <a:pt x="2541" y="2165"/>
                </a:lnTo>
                <a:lnTo>
                  <a:pt x="2541" y="2166"/>
                </a:lnTo>
                <a:lnTo>
                  <a:pt x="2541" y="2167"/>
                </a:lnTo>
                <a:lnTo>
                  <a:pt x="2541" y="2169"/>
                </a:lnTo>
                <a:lnTo>
                  <a:pt x="2542" y="2170"/>
                </a:lnTo>
                <a:lnTo>
                  <a:pt x="2543" y="2170"/>
                </a:lnTo>
                <a:lnTo>
                  <a:pt x="2543" y="2171"/>
                </a:lnTo>
                <a:lnTo>
                  <a:pt x="2542" y="2171"/>
                </a:lnTo>
                <a:lnTo>
                  <a:pt x="2542" y="2172"/>
                </a:lnTo>
                <a:lnTo>
                  <a:pt x="2541" y="2172"/>
                </a:lnTo>
                <a:lnTo>
                  <a:pt x="2540" y="2173"/>
                </a:lnTo>
                <a:lnTo>
                  <a:pt x="2539" y="2173"/>
                </a:lnTo>
                <a:lnTo>
                  <a:pt x="2538" y="2174"/>
                </a:lnTo>
                <a:lnTo>
                  <a:pt x="2537" y="2174"/>
                </a:lnTo>
                <a:lnTo>
                  <a:pt x="2537" y="2175"/>
                </a:lnTo>
                <a:lnTo>
                  <a:pt x="2535" y="2175"/>
                </a:lnTo>
                <a:lnTo>
                  <a:pt x="2535" y="2176"/>
                </a:lnTo>
                <a:lnTo>
                  <a:pt x="2535" y="2178"/>
                </a:lnTo>
                <a:lnTo>
                  <a:pt x="2535" y="2180"/>
                </a:lnTo>
                <a:lnTo>
                  <a:pt x="2535" y="2181"/>
                </a:lnTo>
                <a:lnTo>
                  <a:pt x="2534" y="2182"/>
                </a:lnTo>
                <a:lnTo>
                  <a:pt x="2533" y="2183"/>
                </a:lnTo>
                <a:lnTo>
                  <a:pt x="2533" y="2184"/>
                </a:lnTo>
                <a:lnTo>
                  <a:pt x="2533" y="2186"/>
                </a:lnTo>
                <a:lnTo>
                  <a:pt x="2533" y="2187"/>
                </a:lnTo>
                <a:lnTo>
                  <a:pt x="2532" y="2187"/>
                </a:lnTo>
                <a:lnTo>
                  <a:pt x="2532" y="2188"/>
                </a:lnTo>
                <a:lnTo>
                  <a:pt x="2532" y="2189"/>
                </a:lnTo>
                <a:lnTo>
                  <a:pt x="2532" y="2190"/>
                </a:lnTo>
                <a:lnTo>
                  <a:pt x="2533" y="2190"/>
                </a:lnTo>
                <a:lnTo>
                  <a:pt x="2533" y="2191"/>
                </a:lnTo>
                <a:lnTo>
                  <a:pt x="2534" y="2192"/>
                </a:lnTo>
                <a:lnTo>
                  <a:pt x="2535" y="2192"/>
                </a:lnTo>
                <a:lnTo>
                  <a:pt x="2535" y="2194"/>
                </a:lnTo>
                <a:lnTo>
                  <a:pt x="2537" y="2194"/>
                </a:lnTo>
                <a:lnTo>
                  <a:pt x="2537" y="2195"/>
                </a:lnTo>
                <a:lnTo>
                  <a:pt x="2539" y="2196"/>
                </a:lnTo>
                <a:lnTo>
                  <a:pt x="2539" y="2197"/>
                </a:lnTo>
                <a:lnTo>
                  <a:pt x="2540" y="2197"/>
                </a:lnTo>
                <a:lnTo>
                  <a:pt x="2550" y="2191"/>
                </a:lnTo>
                <a:lnTo>
                  <a:pt x="2550" y="2190"/>
                </a:lnTo>
                <a:lnTo>
                  <a:pt x="2551" y="2190"/>
                </a:lnTo>
                <a:lnTo>
                  <a:pt x="2551" y="2189"/>
                </a:lnTo>
                <a:lnTo>
                  <a:pt x="2552" y="2188"/>
                </a:lnTo>
                <a:lnTo>
                  <a:pt x="2552" y="2187"/>
                </a:lnTo>
                <a:lnTo>
                  <a:pt x="2554" y="2186"/>
                </a:lnTo>
                <a:lnTo>
                  <a:pt x="2554" y="2184"/>
                </a:lnTo>
                <a:lnTo>
                  <a:pt x="2554" y="2183"/>
                </a:lnTo>
                <a:lnTo>
                  <a:pt x="2554" y="2182"/>
                </a:lnTo>
                <a:lnTo>
                  <a:pt x="2555" y="2182"/>
                </a:lnTo>
                <a:lnTo>
                  <a:pt x="2555" y="2181"/>
                </a:lnTo>
                <a:lnTo>
                  <a:pt x="2556" y="2180"/>
                </a:lnTo>
                <a:lnTo>
                  <a:pt x="2557" y="2180"/>
                </a:lnTo>
                <a:lnTo>
                  <a:pt x="2557" y="2179"/>
                </a:lnTo>
                <a:lnTo>
                  <a:pt x="2558" y="2179"/>
                </a:lnTo>
                <a:lnTo>
                  <a:pt x="2558" y="2178"/>
                </a:lnTo>
                <a:lnTo>
                  <a:pt x="2559" y="2178"/>
                </a:lnTo>
                <a:lnTo>
                  <a:pt x="2561" y="2178"/>
                </a:lnTo>
                <a:lnTo>
                  <a:pt x="2563" y="2176"/>
                </a:lnTo>
                <a:lnTo>
                  <a:pt x="2564" y="2176"/>
                </a:lnTo>
                <a:lnTo>
                  <a:pt x="2565" y="2176"/>
                </a:lnTo>
                <a:lnTo>
                  <a:pt x="2565" y="2175"/>
                </a:lnTo>
                <a:lnTo>
                  <a:pt x="2566" y="2175"/>
                </a:lnTo>
                <a:lnTo>
                  <a:pt x="2566" y="2174"/>
                </a:lnTo>
                <a:lnTo>
                  <a:pt x="2567" y="2174"/>
                </a:lnTo>
                <a:lnTo>
                  <a:pt x="2568" y="2173"/>
                </a:lnTo>
                <a:lnTo>
                  <a:pt x="2569" y="2173"/>
                </a:lnTo>
                <a:lnTo>
                  <a:pt x="2569" y="2172"/>
                </a:lnTo>
                <a:lnTo>
                  <a:pt x="2571" y="2172"/>
                </a:lnTo>
                <a:lnTo>
                  <a:pt x="2573" y="2171"/>
                </a:lnTo>
                <a:lnTo>
                  <a:pt x="2574" y="2170"/>
                </a:lnTo>
                <a:lnTo>
                  <a:pt x="2575" y="2169"/>
                </a:lnTo>
                <a:lnTo>
                  <a:pt x="2576" y="2169"/>
                </a:lnTo>
                <a:lnTo>
                  <a:pt x="2577" y="2169"/>
                </a:lnTo>
                <a:lnTo>
                  <a:pt x="2578" y="2167"/>
                </a:lnTo>
                <a:lnTo>
                  <a:pt x="2578" y="2166"/>
                </a:lnTo>
                <a:lnTo>
                  <a:pt x="2578" y="2165"/>
                </a:lnTo>
                <a:lnTo>
                  <a:pt x="2577" y="2165"/>
                </a:lnTo>
                <a:lnTo>
                  <a:pt x="2576" y="2164"/>
                </a:lnTo>
                <a:lnTo>
                  <a:pt x="2575" y="2164"/>
                </a:lnTo>
                <a:lnTo>
                  <a:pt x="2574" y="2164"/>
                </a:lnTo>
                <a:lnTo>
                  <a:pt x="2574" y="2163"/>
                </a:lnTo>
                <a:lnTo>
                  <a:pt x="2575" y="2163"/>
                </a:lnTo>
                <a:lnTo>
                  <a:pt x="2575" y="2162"/>
                </a:lnTo>
                <a:lnTo>
                  <a:pt x="2576" y="2162"/>
                </a:lnTo>
                <a:lnTo>
                  <a:pt x="2577" y="2161"/>
                </a:lnTo>
                <a:lnTo>
                  <a:pt x="2578" y="2161"/>
                </a:lnTo>
                <a:lnTo>
                  <a:pt x="2578" y="2159"/>
                </a:lnTo>
                <a:lnTo>
                  <a:pt x="2580" y="2159"/>
                </a:lnTo>
                <a:lnTo>
                  <a:pt x="2581" y="2158"/>
                </a:lnTo>
                <a:lnTo>
                  <a:pt x="2582" y="2157"/>
                </a:lnTo>
                <a:lnTo>
                  <a:pt x="2582" y="2156"/>
                </a:lnTo>
                <a:lnTo>
                  <a:pt x="2582" y="2155"/>
                </a:lnTo>
                <a:lnTo>
                  <a:pt x="2583" y="2154"/>
                </a:lnTo>
                <a:lnTo>
                  <a:pt x="2583" y="2153"/>
                </a:lnTo>
                <a:lnTo>
                  <a:pt x="2583" y="2152"/>
                </a:lnTo>
                <a:lnTo>
                  <a:pt x="2583" y="2150"/>
                </a:lnTo>
                <a:lnTo>
                  <a:pt x="2583" y="2149"/>
                </a:lnTo>
                <a:lnTo>
                  <a:pt x="2582" y="2147"/>
                </a:lnTo>
                <a:lnTo>
                  <a:pt x="2582" y="2146"/>
                </a:lnTo>
                <a:lnTo>
                  <a:pt x="2581" y="2145"/>
                </a:lnTo>
                <a:lnTo>
                  <a:pt x="2581" y="2144"/>
                </a:lnTo>
                <a:lnTo>
                  <a:pt x="2581" y="2142"/>
                </a:lnTo>
                <a:lnTo>
                  <a:pt x="2582" y="2140"/>
                </a:lnTo>
                <a:lnTo>
                  <a:pt x="2582" y="2139"/>
                </a:lnTo>
                <a:lnTo>
                  <a:pt x="2581" y="2138"/>
                </a:lnTo>
                <a:lnTo>
                  <a:pt x="2581" y="2137"/>
                </a:lnTo>
                <a:lnTo>
                  <a:pt x="2580" y="2137"/>
                </a:lnTo>
                <a:lnTo>
                  <a:pt x="2578" y="2137"/>
                </a:lnTo>
                <a:lnTo>
                  <a:pt x="2577" y="2138"/>
                </a:lnTo>
                <a:lnTo>
                  <a:pt x="2576" y="2138"/>
                </a:lnTo>
                <a:lnTo>
                  <a:pt x="2576" y="2139"/>
                </a:lnTo>
                <a:lnTo>
                  <a:pt x="2575" y="2140"/>
                </a:lnTo>
                <a:lnTo>
                  <a:pt x="2574" y="2140"/>
                </a:lnTo>
                <a:lnTo>
                  <a:pt x="2574" y="2141"/>
                </a:lnTo>
                <a:lnTo>
                  <a:pt x="2573" y="2142"/>
                </a:lnTo>
                <a:lnTo>
                  <a:pt x="2572" y="2144"/>
                </a:lnTo>
                <a:lnTo>
                  <a:pt x="2571" y="2144"/>
                </a:lnTo>
                <a:lnTo>
                  <a:pt x="2571" y="2145"/>
                </a:lnTo>
                <a:lnTo>
                  <a:pt x="2569" y="2145"/>
                </a:lnTo>
                <a:lnTo>
                  <a:pt x="2568" y="2145"/>
                </a:lnTo>
                <a:lnTo>
                  <a:pt x="2568" y="2146"/>
                </a:lnTo>
                <a:lnTo>
                  <a:pt x="2567" y="2146"/>
                </a:lnTo>
                <a:lnTo>
                  <a:pt x="2567" y="2145"/>
                </a:lnTo>
                <a:lnTo>
                  <a:pt x="2567" y="2144"/>
                </a:lnTo>
                <a:lnTo>
                  <a:pt x="2568" y="2144"/>
                </a:lnTo>
                <a:lnTo>
                  <a:pt x="2568" y="2142"/>
                </a:lnTo>
                <a:lnTo>
                  <a:pt x="2568" y="2141"/>
                </a:lnTo>
                <a:lnTo>
                  <a:pt x="2568" y="2140"/>
                </a:lnTo>
                <a:lnTo>
                  <a:pt x="2569" y="2139"/>
                </a:lnTo>
                <a:lnTo>
                  <a:pt x="2569" y="2138"/>
                </a:lnTo>
                <a:lnTo>
                  <a:pt x="2571" y="2138"/>
                </a:lnTo>
                <a:lnTo>
                  <a:pt x="2572" y="2138"/>
                </a:lnTo>
                <a:lnTo>
                  <a:pt x="2573" y="2138"/>
                </a:lnTo>
                <a:lnTo>
                  <a:pt x="2573" y="2137"/>
                </a:lnTo>
                <a:lnTo>
                  <a:pt x="2574" y="2137"/>
                </a:lnTo>
                <a:lnTo>
                  <a:pt x="2574" y="2136"/>
                </a:lnTo>
                <a:lnTo>
                  <a:pt x="2574" y="2134"/>
                </a:lnTo>
                <a:lnTo>
                  <a:pt x="2575" y="2134"/>
                </a:lnTo>
                <a:lnTo>
                  <a:pt x="2575" y="2133"/>
                </a:lnTo>
                <a:lnTo>
                  <a:pt x="2575" y="2132"/>
                </a:lnTo>
                <a:lnTo>
                  <a:pt x="2575" y="2131"/>
                </a:lnTo>
                <a:lnTo>
                  <a:pt x="2576" y="2131"/>
                </a:lnTo>
                <a:lnTo>
                  <a:pt x="2577" y="2131"/>
                </a:lnTo>
                <a:lnTo>
                  <a:pt x="2577" y="2130"/>
                </a:lnTo>
                <a:lnTo>
                  <a:pt x="2578" y="2130"/>
                </a:lnTo>
                <a:lnTo>
                  <a:pt x="2578" y="2129"/>
                </a:lnTo>
                <a:lnTo>
                  <a:pt x="2578" y="2128"/>
                </a:lnTo>
                <a:lnTo>
                  <a:pt x="2580" y="2127"/>
                </a:lnTo>
                <a:lnTo>
                  <a:pt x="2580" y="2125"/>
                </a:lnTo>
                <a:lnTo>
                  <a:pt x="2580" y="2124"/>
                </a:lnTo>
                <a:lnTo>
                  <a:pt x="2580" y="2123"/>
                </a:lnTo>
                <a:lnTo>
                  <a:pt x="2581" y="2122"/>
                </a:lnTo>
                <a:lnTo>
                  <a:pt x="2581" y="2121"/>
                </a:lnTo>
                <a:lnTo>
                  <a:pt x="2582" y="2121"/>
                </a:lnTo>
                <a:lnTo>
                  <a:pt x="2583" y="2120"/>
                </a:lnTo>
                <a:lnTo>
                  <a:pt x="2583" y="2119"/>
                </a:lnTo>
                <a:lnTo>
                  <a:pt x="2584" y="2119"/>
                </a:lnTo>
                <a:lnTo>
                  <a:pt x="2584" y="2117"/>
                </a:lnTo>
                <a:lnTo>
                  <a:pt x="2585" y="2117"/>
                </a:lnTo>
                <a:lnTo>
                  <a:pt x="2585" y="2116"/>
                </a:lnTo>
                <a:lnTo>
                  <a:pt x="2586" y="2115"/>
                </a:lnTo>
                <a:lnTo>
                  <a:pt x="2588" y="2114"/>
                </a:lnTo>
                <a:lnTo>
                  <a:pt x="2588" y="2113"/>
                </a:lnTo>
                <a:lnTo>
                  <a:pt x="2589" y="2112"/>
                </a:lnTo>
                <a:lnTo>
                  <a:pt x="2589" y="2111"/>
                </a:lnTo>
                <a:lnTo>
                  <a:pt x="2589" y="2109"/>
                </a:lnTo>
                <a:lnTo>
                  <a:pt x="2590" y="2108"/>
                </a:lnTo>
                <a:lnTo>
                  <a:pt x="2590" y="2107"/>
                </a:lnTo>
                <a:lnTo>
                  <a:pt x="2590" y="2106"/>
                </a:lnTo>
                <a:lnTo>
                  <a:pt x="2591" y="2106"/>
                </a:lnTo>
                <a:lnTo>
                  <a:pt x="2591" y="2105"/>
                </a:lnTo>
                <a:lnTo>
                  <a:pt x="2591" y="2104"/>
                </a:lnTo>
                <a:lnTo>
                  <a:pt x="2591" y="2103"/>
                </a:lnTo>
                <a:lnTo>
                  <a:pt x="2592" y="2102"/>
                </a:lnTo>
                <a:lnTo>
                  <a:pt x="2592" y="2100"/>
                </a:lnTo>
                <a:lnTo>
                  <a:pt x="2593" y="2099"/>
                </a:lnTo>
                <a:lnTo>
                  <a:pt x="2593" y="2098"/>
                </a:lnTo>
                <a:lnTo>
                  <a:pt x="2593" y="2097"/>
                </a:lnTo>
                <a:lnTo>
                  <a:pt x="2593" y="2096"/>
                </a:lnTo>
                <a:lnTo>
                  <a:pt x="2593" y="2095"/>
                </a:lnTo>
                <a:lnTo>
                  <a:pt x="2592" y="2096"/>
                </a:lnTo>
                <a:lnTo>
                  <a:pt x="2591" y="2097"/>
                </a:lnTo>
                <a:lnTo>
                  <a:pt x="2590" y="2096"/>
                </a:lnTo>
                <a:lnTo>
                  <a:pt x="2589" y="2096"/>
                </a:lnTo>
                <a:lnTo>
                  <a:pt x="2588" y="2097"/>
                </a:lnTo>
                <a:lnTo>
                  <a:pt x="2588" y="2096"/>
                </a:lnTo>
                <a:lnTo>
                  <a:pt x="2588" y="2095"/>
                </a:lnTo>
                <a:lnTo>
                  <a:pt x="2588" y="2094"/>
                </a:lnTo>
                <a:lnTo>
                  <a:pt x="2586" y="2092"/>
                </a:lnTo>
                <a:lnTo>
                  <a:pt x="2586" y="2091"/>
                </a:lnTo>
                <a:lnTo>
                  <a:pt x="2586" y="2090"/>
                </a:lnTo>
                <a:lnTo>
                  <a:pt x="2586" y="2089"/>
                </a:lnTo>
                <a:lnTo>
                  <a:pt x="2588" y="2088"/>
                </a:lnTo>
                <a:lnTo>
                  <a:pt x="2588" y="2087"/>
                </a:lnTo>
                <a:lnTo>
                  <a:pt x="2588" y="2086"/>
                </a:lnTo>
                <a:lnTo>
                  <a:pt x="2589" y="2086"/>
                </a:lnTo>
                <a:lnTo>
                  <a:pt x="2589" y="2085"/>
                </a:lnTo>
                <a:lnTo>
                  <a:pt x="2589" y="2083"/>
                </a:lnTo>
                <a:lnTo>
                  <a:pt x="2590" y="2083"/>
                </a:lnTo>
                <a:lnTo>
                  <a:pt x="2590" y="2082"/>
                </a:lnTo>
                <a:lnTo>
                  <a:pt x="2590" y="2081"/>
                </a:lnTo>
                <a:lnTo>
                  <a:pt x="2591" y="2081"/>
                </a:lnTo>
                <a:lnTo>
                  <a:pt x="2591" y="2080"/>
                </a:lnTo>
                <a:lnTo>
                  <a:pt x="2592" y="2080"/>
                </a:lnTo>
                <a:lnTo>
                  <a:pt x="2592" y="2079"/>
                </a:lnTo>
                <a:lnTo>
                  <a:pt x="2593" y="2079"/>
                </a:lnTo>
                <a:lnTo>
                  <a:pt x="2594" y="2079"/>
                </a:lnTo>
                <a:lnTo>
                  <a:pt x="2595" y="2080"/>
                </a:lnTo>
                <a:lnTo>
                  <a:pt x="2597" y="2080"/>
                </a:lnTo>
                <a:lnTo>
                  <a:pt x="2598" y="2080"/>
                </a:lnTo>
                <a:lnTo>
                  <a:pt x="2599" y="2080"/>
                </a:lnTo>
                <a:lnTo>
                  <a:pt x="2600" y="2079"/>
                </a:lnTo>
                <a:lnTo>
                  <a:pt x="2601" y="2078"/>
                </a:lnTo>
                <a:lnTo>
                  <a:pt x="2602" y="2077"/>
                </a:lnTo>
                <a:lnTo>
                  <a:pt x="2602" y="2075"/>
                </a:lnTo>
                <a:lnTo>
                  <a:pt x="2603" y="2074"/>
                </a:lnTo>
                <a:lnTo>
                  <a:pt x="2603" y="2073"/>
                </a:lnTo>
                <a:lnTo>
                  <a:pt x="2604" y="2071"/>
                </a:lnTo>
                <a:lnTo>
                  <a:pt x="2604" y="2070"/>
                </a:lnTo>
                <a:lnTo>
                  <a:pt x="2604" y="2069"/>
                </a:lnTo>
                <a:lnTo>
                  <a:pt x="2606" y="2067"/>
                </a:lnTo>
                <a:lnTo>
                  <a:pt x="2606" y="2066"/>
                </a:lnTo>
                <a:lnTo>
                  <a:pt x="2606" y="2065"/>
                </a:lnTo>
                <a:lnTo>
                  <a:pt x="2606" y="2064"/>
                </a:lnTo>
                <a:lnTo>
                  <a:pt x="2606" y="2063"/>
                </a:lnTo>
                <a:lnTo>
                  <a:pt x="2607" y="2063"/>
                </a:lnTo>
                <a:lnTo>
                  <a:pt x="2608" y="2062"/>
                </a:lnTo>
                <a:lnTo>
                  <a:pt x="2608" y="2061"/>
                </a:lnTo>
                <a:lnTo>
                  <a:pt x="2609" y="2060"/>
                </a:lnTo>
                <a:lnTo>
                  <a:pt x="2609" y="2058"/>
                </a:lnTo>
                <a:lnTo>
                  <a:pt x="2609" y="2057"/>
                </a:lnTo>
                <a:lnTo>
                  <a:pt x="2610" y="2057"/>
                </a:lnTo>
                <a:lnTo>
                  <a:pt x="2610" y="2056"/>
                </a:lnTo>
                <a:lnTo>
                  <a:pt x="2611" y="2056"/>
                </a:lnTo>
                <a:lnTo>
                  <a:pt x="2611" y="2057"/>
                </a:lnTo>
                <a:lnTo>
                  <a:pt x="2611" y="2058"/>
                </a:lnTo>
                <a:lnTo>
                  <a:pt x="2611" y="2060"/>
                </a:lnTo>
                <a:lnTo>
                  <a:pt x="2612" y="2061"/>
                </a:lnTo>
                <a:lnTo>
                  <a:pt x="2612" y="2062"/>
                </a:lnTo>
                <a:lnTo>
                  <a:pt x="2612" y="2063"/>
                </a:lnTo>
                <a:lnTo>
                  <a:pt x="2614" y="2064"/>
                </a:lnTo>
                <a:lnTo>
                  <a:pt x="2614" y="2065"/>
                </a:lnTo>
                <a:lnTo>
                  <a:pt x="2615" y="2065"/>
                </a:lnTo>
                <a:lnTo>
                  <a:pt x="2615" y="2066"/>
                </a:lnTo>
                <a:lnTo>
                  <a:pt x="2616" y="2066"/>
                </a:lnTo>
                <a:lnTo>
                  <a:pt x="2617" y="2066"/>
                </a:lnTo>
                <a:lnTo>
                  <a:pt x="2619" y="2065"/>
                </a:lnTo>
                <a:close/>
                <a:moveTo>
                  <a:pt x="2454" y="2028"/>
                </a:moveTo>
                <a:lnTo>
                  <a:pt x="2453" y="2028"/>
                </a:lnTo>
                <a:lnTo>
                  <a:pt x="2452" y="2028"/>
                </a:lnTo>
                <a:lnTo>
                  <a:pt x="2452" y="2027"/>
                </a:lnTo>
                <a:lnTo>
                  <a:pt x="2453" y="2025"/>
                </a:lnTo>
                <a:lnTo>
                  <a:pt x="2454" y="2025"/>
                </a:lnTo>
                <a:lnTo>
                  <a:pt x="2455" y="2027"/>
                </a:lnTo>
                <a:lnTo>
                  <a:pt x="2454" y="2028"/>
                </a:lnTo>
                <a:close/>
                <a:moveTo>
                  <a:pt x="2505" y="2031"/>
                </a:moveTo>
                <a:lnTo>
                  <a:pt x="2505" y="2032"/>
                </a:lnTo>
                <a:lnTo>
                  <a:pt x="2506" y="2032"/>
                </a:lnTo>
                <a:lnTo>
                  <a:pt x="2506" y="2033"/>
                </a:lnTo>
                <a:lnTo>
                  <a:pt x="2506" y="2035"/>
                </a:lnTo>
                <a:lnTo>
                  <a:pt x="2506" y="2036"/>
                </a:lnTo>
                <a:lnTo>
                  <a:pt x="2506" y="2037"/>
                </a:lnTo>
                <a:lnTo>
                  <a:pt x="2506" y="2038"/>
                </a:lnTo>
                <a:lnTo>
                  <a:pt x="2506" y="2039"/>
                </a:lnTo>
                <a:lnTo>
                  <a:pt x="2506" y="2040"/>
                </a:lnTo>
                <a:lnTo>
                  <a:pt x="2506" y="2041"/>
                </a:lnTo>
                <a:lnTo>
                  <a:pt x="2507" y="2042"/>
                </a:lnTo>
                <a:lnTo>
                  <a:pt x="2507" y="2044"/>
                </a:lnTo>
                <a:lnTo>
                  <a:pt x="2506" y="2044"/>
                </a:lnTo>
                <a:lnTo>
                  <a:pt x="2506" y="2045"/>
                </a:lnTo>
                <a:lnTo>
                  <a:pt x="2506" y="2046"/>
                </a:lnTo>
                <a:lnTo>
                  <a:pt x="2506" y="2047"/>
                </a:lnTo>
                <a:lnTo>
                  <a:pt x="2505" y="2047"/>
                </a:lnTo>
                <a:lnTo>
                  <a:pt x="2505" y="2048"/>
                </a:lnTo>
                <a:lnTo>
                  <a:pt x="2505" y="2049"/>
                </a:lnTo>
                <a:lnTo>
                  <a:pt x="2506" y="2050"/>
                </a:lnTo>
                <a:lnTo>
                  <a:pt x="2506" y="2052"/>
                </a:lnTo>
                <a:lnTo>
                  <a:pt x="2506" y="2053"/>
                </a:lnTo>
                <a:lnTo>
                  <a:pt x="2507" y="2054"/>
                </a:lnTo>
                <a:lnTo>
                  <a:pt x="2507" y="2056"/>
                </a:lnTo>
                <a:lnTo>
                  <a:pt x="2508" y="2056"/>
                </a:lnTo>
                <a:lnTo>
                  <a:pt x="2508" y="2057"/>
                </a:lnTo>
                <a:lnTo>
                  <a:pt x="2508" y="2058"/>
                </a:lnTo>
                <a:lnTo>
                  <a:pt x="2508" y="2060"/>
                </a:lnTo>
                <a:lnTo>
                  <a:pt x="2508" y="2061"/>
                </a:lnTo>
                <a:lnTo>
                  <a:pt x="2507" y="2062"/>
                </a:lnTo>
                <a:lnTo>
                  <a:pt x="2507" y="2063"/>
                </a:lnTo>
                <a:lnTo>
                  <a:pt x="2506" y="2063"/>
                </a:lnTo>
                <a:lnTo>
                  <a:pt x="2506" y="2064"/>
                </a:lnTo>
                <a:lnTo>
                  <a:pt x="2504" y="2066"/>
                </a:lnTo>
                <a:lnTo>
                  <a:pt x="2503" y="2065"/>
                </a:lnTo>
                <a:lnTo>
                  <a:pt x="2503" y="2064"/>
                </a:lnTo>
                <a:lnTo>
                  <a:pt x="2502" y="2060"/>
                </a:lnTo>
                <a:lnTo>
                  <a:pt x="2502" y="2058"/>
                </a:lnTo>
                <a:lnTo>
                  <a:pt x="2502" y="2057"/>
                </a:lnTo>
                <a:lnTo>
                  <a:pt x="2500" y="2056"/>
                </a:lnTo>
                <a:lnTo>
                  <a:pt x="2500" y="2055"/>
                </a:lnTo>
                <a:lnTo>
                  <a:pt x="2500" y="2054"/>
                </a:lnTo>
                <a:lnTo>
                  <a:pt x="2500" y="2053"/>
                </a:lnTo>
                <a:lnTo>
                  <a:pt x="2499" y="2052"/>
                </a:lnTo>
                <a:lnTo>
                  <a:pt x="2499" y="2050"/>
                </a:lnTo>
                <a:lnTo>
                  <a:pt x="2498" y="2050"/>
                </a:lnTo>
                <a:lnTo>
                  <a:pt x="2498" y="2049"/>
                </a:lnTo>
                <a:lnTo>
                  <a:pt x="2497" y="2049"/>
                </a:lnTo>
                <a:lnTo>
                  <a:pt x="2497" y="2048"/>
                </a:lnTo>
                <a:lnTo>
                  <a:pt x="2496" y="2048"/>
                </a:lnTo>
                <a:lnTo>
                  <a:pt x="2496" y="2047"/>
                </a:lnTo>
                <a:lnTo>
                  <a:pt x="2495" y="2047"/>
                </a:lnTo>
                <a:lnTo>
                  <a:pt x="2495" y="2046"/>
                </a:lnTo>
                <a:lnTo>
                  <a:pt x="2495" y="2045"/>
                </a:lnTo>
                <a:lnTo>
                  <a:pt x="2495" y="2044"/>
                </a:lnTo>
                <a:lnTo>
                  <a:pt x="2496" y="2044"/>
                </a:lnTo>
                <a:lnTo>
                  <a:pt x="2496" y="2042"/>
                </a:lnTo>
                <a:lnTo>
                  <a:pt x="2496" y="2041"/>
                </a:lnTo>
                <a:lnTo>
                  <a:pt x="2496" y="2040"/>
                </a:lnTo>
                <a:lnTo>
                  <a:pt x="2496" y="2039"/>
                </a:lnTo>
                <a:lnTo>
                  <a:pt x="2496" y="2038"/>
                </a:lnTo>
                <a:lnTo>
                  <a:pt x="2495" y="2038"/>
                </a:lnTo>
                <a:lnTo>
                  <a:pt x="2495" y="2037"/>
                </a:lnTo>
                <a:lnTo>
                  <a:pt x="2495" y="2036"/>
                </a:lnTo>
                <a:lnTo>
                  <a:pt x="2496" y="2036"/>
                </a:lnTo>
                <a:lnTo>
                  <a:pt x="2496" y="2037"/>
                </a:lnTo>
                <a:lnTo>
                  <a:pt x="2497" y="2036"/>
                </a:lnTo>
                <a:lnTo>
                  <a:pt x="2498" y="2036"/>
                </a:lnTo>
                <a:lnTo>
                  <a:pt x="2498" y="2035"/>
                </a:lnTo>
                <a:lnTo>
                  <a:pt x="2498" y="2033"/>
                </a:lnTo>
                <a:lnTo>
                  <a:pt x="2499" y="2033"/>
                </a:lnTo>
                <a:lnTo>
                  <a:pt x="2499" y="2032"/>
                </a:lnTo>
                <a:lnTo>
                  <a:pt x="2500" y="2032"/>
                </a:lnTo>
                <a:lnTo>
                  <a:pt x="2500" y="2031"/>
                </a:lnTo>
                <a:lnTo>
                  <a:pt x="2502" y="2031"/>
                </a:lnTo>
                <a:lnTo>
                  <a:pt x="2503" y="2031"/>
                </a:lnTo>
                <a:lnTo>
                  <a:pt x="2504" y="2031"/>
                </a:lnTo>
                <a:lnTo>
                  <a:pt x="2505" y="2031"/>
                </a:lnTo>
                <a:close/>
                <a:moveTo>
                  <a:pt x="2547" y="2039"/>
                </a:moveTo>
                <a:lnTo>
                  <a:pt x="2548" y="2040"/>
                </a:lnTo>
                <a:lnTo>
                  <a:pt x="2549" y="2040"/>
                </a:lnTo>
                <a:lnTo>
                  <a:pt x="2550" y="2041"/>
                </a:lnTo>
                <a:lnTo>
                  <a:pt x="2551" y="2042"/>
                </a:lnTo>
                <a:lnTo>
                  <a:pt x="2552" y="2042"/>
                </a:lnTo>
                <a:lnTo>
                  <a:pt x="2554" y="2042"/>
                </a:lnTo>
                <a:lnTo>
                  <a:pt x="2555" y="2042"/>
                </a:lnTo>
                <a:lnTo>
                  <a:pt x="2555" y="2044"/>
                </a:lnTo>
                <a:lnTo>
                  <a:pt x="2556" y="2044"/>
                </a:lnTo>
                <a:lnTo>
                  <a:pt x="2557" y="2045"/>
                </a:lnTo>
                <a:lnTo>
                  <a:pt x="2558" y="2046"/>
                </a:lnTo>
                <a:lnTo>
                  <a:pt x="2559" y="2046"/>
                </a:lnTo>
                <a:lnTo>
                  <a:pt x="2560" y="2047"/>
                </a:lnTo>
                <a:lnTo>
                  <a:pt x="2561" y="2047"/>
                </a:lnTo>
                <a:lnTo>
                  <a:pt x="2561" y="2048"/>
                </a:lnTo>
                <a:lnTo>
                  <a:pt x="2563" y="2048"/>
                </a:lnTo>
                <a:lnTo>
                  <a:pt x="2563" y="2049"/>
                </a:lnTo>
                <a:lnTo>
                  <a:pt x="2564" y="2049"/>
                </a:lnTo>
                <a:lnTo>
                  <a:pt x="2565" y="2049"/>
                </a:lnTo>
                <a:lnTo>
                  <a:pt x="2566" y="2049"/>
                </a:lnTo>
                <a:lnTo>
                  <a:pt x="2566" y="2050"/>
                </a:lnTo>
                <a:lnTo>
                  <a:pt x="2567" y="2050"/>
                </a:lnTo>
                <a:lnTo>
                  <a:pt x="2567" y="2052"/>
                </a:lnTo>
                <a:lnTo>
                  <a:pt x="2568" y="2053"/>
                </a:lnTo>
                <a:lnTo>
                  <a:pt x="2568" y="2054"/>
                </a:lnTo>
                <a:lnTo>
                  <a:pt x="2568" y="2055"/>
                </a:lnTo>
                <a:lnTo>
                  <a:pt x="2569" y="2056"/>
                </a:lnTo>
                <a:lnTo>
                  <a:pt x="2571" y="2058"/>
                </a:lnTo>
                <a:lnTo>
                  <a:pt x="2571" y="2060"/>
                </a:lnTo>
                <a:lnTo>
                  <a:pt x="2571" y="2061"/>
                </a:lnTo>
                <a:lnTo>
                  <a:pt x="2572" y="2063"/>
                </a:lnTo>
                <a:lnTo>
                  <a:pt x="2572" y="2064"/>
                </a:lnTo>
                <a:lnTo>
                  <a:pt x="2572" y="2065"/>
                </a:lnTo>
                <a:lnTo>
                  <a:pt x="2571" y="2066"/>
                </a:lnTo>
                <a:lnTo>
                  <a:pt x="2571" y="2067"/>
                </a:lnTo>
                <a:lnTo>
                  <a:pt x="2571" y="2069"/>
                </a:lnTo>
                <a:lnTo>
                  <a:pt x="2571" y="2070"/>
                </a:lnTo>
                <a:lnTo>
                  <a:pt x="2571" y="2071"/>
                </a:lnTo>
                <a:lnTo>
                  <a:pt x="2571" y="2072"/>
                </a:lnTo>
                <a:lnTo>
                  <a:pt x="2571" y="2073"/>
                </a:lnTo>
                <a:lnTo>
                  <a:pt x="2571" y="2074"/>
                </a:lnTo>
                <a:lnTo>
                  <a:pt x="2571" y="2075"/>
                </a:lnTo>
                <a:lnTo>
                  <a:pt x="2569" y="2075"/>
                </a:lnTo>
                <a:lnTo>
                  <a:pt x="2569" y="2077"/>
                </a:lnTo>
                <a:lnTo>
                  <a:pt x="2569" y="2078"/>
                </a:lnTo>
                <a:lnTo>
                  <a:pt x="2568" y="2080"/>
                </a:lnTo>
                <a:lnTo>
                  <a:pt x="2568" y="2081"/>
                </a:lnTo>
                <a:lnTo>
                  <a:pt x="2567" y="2082"/>
                </a:lnTo>
                <a:lnTo>
                  <a:pt x="2567" y="2083"/>
                </a:lnTo>
                <a:lnTo>
                  <a:pt x="2566" y="2085"/>
                </a:lnTo>
                <a:lnTo>
                  <a:pt x="2566" y="2086"/>
                </a:lnTo>
                <a:lnTo>
                  <a:pt x="2566" y="2087"/>
                </a:lnTo>
                <a:lnTo>
                  <a:pt x="2565" y="2088"/>
                </a:lnTo>
                <a:lnTo>
                  <a:pt x="2565" y="2089"/>
                </a:lnTo>
                <a:lnTo>
                  <a:pt x="2565" y="2090"/>
                </a:lnTo>
                <a:lnTo>
                  <a:pt x="2566" y="2090"/>
                </a:lnTo>
                <a:lnTo>
                  <a:pt x="2566" y="2092"/>
                </a:lnTo>
                <a:lnTo>
                  <a:pt x="2566" y="2094"/>
                </a:lnTo>
                <a:lnTo>
                  <a:pt x="2566" y="2095"/>
                </a:lnTo>
                <a:lnTo>
                  <a:pt x="2566" y="2096"/>
                </a:lnTo>
                <a:lnTo>
                  <a:pt x="2567" y="2096"/>
                </a:lnTo>
                <a:lnTo>
                  <a:pt x="2567" y="2097"/>
                </a:lnTo>
                <a:lnTo>
                  <a:pt x="2566" y="2097"/>
                </a:lnTo>
                <a:lnTo>
                  <a:pt x="2566" y="2098"/>
                </a:lnTo>
                <a:lnTo>
                  <a:pt x="2565" y="2098"/>
                </a:lnTo>
                <a:lnTo>
                  <a:pt x="2565" y="2097"/>
                </a:lnTo>
                <a:lnTo>
                  <a:pt x="2565" y="2096"/>
                </a:lnTo>
                <a:lnTo>
                  <a:pt x="2564" y="2095"/>
                </a:lnTo>
                <a:lnTo>
                  <a:pt x="2563" y="2094"/>
                </a:lnTo>
                <a:lnTo>
                  <a:pt x="2561" y="2092"/>
                </a:lnTo>
                <a:lnTo>
                  <a:pt x="2561" y="2091"/>
                </a:lnTo>
                <a:lnTo>
                  <a:pt x="2560" y="2090"/>
                </a:lnTo>
                <a:lnTo>
                  <a:pt x="2559" y="2089"/>
                </a:lnTo>
                <a:lnTo>
                  <a:pt x="2558" y="2089"/>
                </a:lnTo>
                <a:lnTo>
                  <a:pt x="2558" y="2088"/>
                </a:lnTo>
                <a:lnTo>
                  <a:pt x="2557" y="2087"/>
                </a:lnTo>
                <a:lnTo>
                  <a:pt x="2556" y="2087"/>
                </a:lnTo>
                <a:lnTo>
                  <a:pt x="2556" y="2086"/>
                </a:lnTo>
                <a:lnTo>
                  <a:pt x="2555" y="2085"/>
                </a:lnTo>
                <a:lnTo>
                  <a:pt x="2554" y="2085"/>
                </a:lnTo>
                <a:lnTo>
                  <a:pt x="2554" y="2083"/>
                </a:lnTo>
                <a:lnTo>
                  <a:pt x="2552" y="2082"/>
                </a:lnTo>
                <a:lnTo>
                  <a:pt x="2551" y="2081"/>
                </a:lnTo>
                <a:lnTo>
                  <a:pt x="2551" y="2080"/>
                </a:lnTo>
                <a:lnTo>
                  <a:pt x="2549" y="2078"/>
                </a:lnTo>
                <a:lnTo>
                  <a:pt x="2548" y="2077"/>
                </a:lnTo>
                <a:lnTo>
                  <a:pt x="2548" y="2075"/>
                </a:lnTo>
                <a:lnTo>
                  <a:pt x="2547" y="2075"/>
                </a:lnTo>
                <a:lnTo>
                  <a:pt x="2546" y="2074"/>
                </a:lnTo>
                <a:lnTo>
                  <a:pt x="2545" y="2073"/>
                </a:lnTo>
                <a:lnTo>
                  <a:pt x="2543" y="2073"/>
                </a:lnTo>
                <a:lnTo>
                  <a:pt x="2543" y="2072"/>
                </a:lnTo>
                <a:lnTo>
                  <a:pt x="2542" y="2071"/>
                </a:lnTo>
                <a:lnTo>
                  <a:pt x="2540" y="2070"/>
                </a:lnTo>
                <a:lnTo>
                  <a:pt x="2540" y="2069"/>
                </a:lnTo>
                <a:lnTo>
                  <a:pt x="2539" y="2069"/>
                </a:lnTo>
                <a:lnTo>
                  <a:pt x="2539" y="2067"/>
                </a:lnTo>
                <a:lnTo>
                  <a:pt x="2538" y="2067"/>
                </a:lnTo>
                <a:lnTo>
                  <a:pt x="2534" y="2065"/>
                </a:lnTo>
                <a:lnTo>
                  <a:pt x="2533" y="2064"/>
                </a:lnTo>
                <a:lnTo>
                  <a:pt x="2532" y="2064"/>
                </a:lnTo>
                <a:lnTo>
                  <a:pt x="2531" y="2064"/>
                </a:lnTo>
                <a:lnTo>
                  <a:pt x="2530" y="2063"/>
                </a:lnTo>
                <a:lnTo>
                  <a:pt x="2529" y="2063"/>
                </a:lnTo>
                <a:lnTo>
                  <a:pt x="2528" y="2063"/>
                </a:lnTo>
                <a:lnTo>
                  <a:pt x="2526" y="2063"/>
                </a:lnTo>
                <a:lnTo>
                  <a:pt x="2525" y="2063"/>
                </a:lnTo>
                <a:lnTo>
                  <a:pt x="2524" y="2063"/>
                </a:lnTo>
                <a:lnTo>
                  <a:pt x="2523" y="2063"/>
                </a:lnTo>
                <a:lnTo>
                  <a:pt x="2522" y="2063"/>
                </a:lnTo>
                <a:lnTo>
                  <a:pt x="2521" y="2063"/>
                </a:lnTo>
                <a:lnTo>
                  <a:pt x="2520" y="2063"/>
                </a:lnTo>
                <a:lnTo>
                  <a:pt x="2520" y="2062"/>
                </a:lnTo>
                <a:lnTo>
                  <a:pt x="2521" y="2061"/>
                </a:lnTo>
                <a:lnTo>
                  <a:pt x="2521" y="2060"/>
                </a:lnTo>
                <a:lnTo>
                  <a:pt x="2522" y="2060"/>
                </a:lnTo>
                <a:lnTo>
                  <a:pt x="2523" y="2060"/>
                </a:lnTo>
                <a:lnTo>
                  <a:pt x="2524" y="2057"/>
                </a:lnTo>
                <a:lnTo>
                  <a:pt x="2525" y="2056"/>
                </a:lnTo>
                <a:lnTo>
                  <a:pt x="2526" y="2054"/>
                </a:lnTo>
                <a:lnTo>
                  <a:pt x="2528" y="2053"/>
                </a:lnTo>
                <a:lnTo>
                  <a:pt x="2528" y="2052"/>
                </a:lnTo>
                <a:lnTo>
                  <a:pt x="2529" y="2052"/>
                </a:lnTo>
                <a:lnTo>
                  <a:pt x="2529" y="2050"/>
                </a:lnTo>
                <a:lnTo>
                  <a:pt x="2529" y="2049"/>
                </a:lnTo>
                <a:lnTo>
                  <a:pt x="2529" y="2048"/>
                </a:lnTo>
                <a:lnTo>
                  <a:pt x="2529" y="2047"/>
                </a:lnTo>
                <a:lnTo>
                  <a:pt x="2529" y="2044"/>
                </a:lnTo>
                <a:lnTo>
                  <a:pt x="2529" y="2042"/>
                </a:lnTo>
                <a:lnTo>
                  <a:pt x="2529" y="2041"/>
                </a:lnTo>
                <a:lnTo>
                  <a:pt x="2529" y="2040"/>
                </a:lnTo>
                <a:lnTo>
                  <a:pt x="2530" y="2039"/>
                </a:lnTo>
                <a:lnTo>
                  <a:pt x="2531" y="2039"/>
                </a:lnTo>
                <a:lnTo>
                  <a:pt x="2532" y="2038"/>
                </a:lnTo>
                <a:lnTo>
                  <a:pt x="2533" y="2038"/>
                </a:lnTo>
                <a:lnTo>
                  <a:pt x="2533" y="2037"/>
                </a:lnTo>
                <a:lnTo>
                  <a:pt x="2534" y="2037"/>
                </a:lnTo>
                <a:lnTo>
                  <a:pt x="2534" y="2038"/>
                </a:lnTo>
                <a:lnTo>
                  <a:pt x="2535" y="2038"/>
                </a:lnTo>
                <a:lnTo>
                  <a:pt x="2537" y="2039"/>
                </a:lnTo>
                <a:lnTo>
                  <a:pt x="2538" y="2039"/>
                </a:lnTo>
                <a:lnTo>
                  <a:pt x="2538" y="2040"/>
                </a:lnTo>
                <a:lnTo>
                  <a:pt x="2538" y="2041"/>
                </a:lnTo>
                <a:lnTo>
                  <a:pt x="2539" y="2041"/>
                </a:lnTo>
                <a:lnTo>
                  <a:pt x="2539" y="2040"/>
                </a:lnTo>
                <a:lnTo>
                  <a:pt x="2540" y="2040"/>
                </a:lnTo>
                <a:lnTo>
                  <a:pt x="2540" y="2039"/>
                </a:lnTo>
                <a:lnTo>
                  <a:pt x="2541" y="2039"/>
                </a:lnTo>
                <a:lnTo>
                  <a:pt x="2541" y="2038"/>
                </a:lnTo>
                <a:lnTo>
                  <a:pt x="2542" y="2039"/>
                </a:lnTo>
                <a:lnTo>
                  <a:pt x="2543" y="2039"/>
                </a:lnTo>
                <a:lnTo>
                  <a:pt x="2545" y="2039"/>
                </a:lnTo>
                <a:lnTo>
                  <a:pt x="2546" y="2039"/>
                </a:lnTo>
                <a:lnTo>
                  <a:pt x="2547" y="2039"/>
                </a:lnTo>
                <a:close/>
                <a:moveTo>
                  <a:pt x="2522" y="2031"/>
                </a:moveTo>
                <a:lnTo>
                  <a:pt x="2522" y="2032"/>
                </a:lnTo>
                <a:lnTo>
                  <a:pt x="2523" y="2032"/>
                </a:lnTo>
                <a:lnTo>
                  <a:pt x="2523" y="2033"/>
                </a:lnTo>
                <a:lnTo>
                  <a:pt x="2524" y="2033"/>
                </a:lnTo>
                <a:lnTo>
                  <a:pt x="2525" y="2035"/>
                </a:lnTo>
                <a:lnTo>
                  <a:pt x="2525" y="2036"/>
                </a:lnTo>
                <a:lnTo>
                  <a:pt x="2526" y="2036"/>
                </a:lnTo>
                <a:lnTo>
                  <a:pt x="2528" y="2037"/>
                </a:lnTo>
                <a:lnTo>
                  <a:pt x="2528" y="2038"/>
                </a:lnTo>
                <a:lnTo>
                  <a:pt x="2528" y="2039"/>
                </a:lnTo>
                <a:lnTo>
                  <a:pt x="2526" y="2040"/>
                </a:lnTo>
                <a:lnTo>
                  <a:pt x="2526" y="2041"/>
                </a:lnTo>
                <a:lnTo>
                  <a:pt x="2526" y="2042"/>
                </a:lnTo>
                <a:lnTo>
                  <a:pt x="2526" y="2044"/>
                </a:lnTo>
                <a:lnTo>
                  <a:pt x="2526" y="2045"/>
                </a:lnTo>
                <a:lnTo>
                  <a:pt x="2526" y="2046"/>
                </a:lnTo>
                <a:lnTo>
                  <a:pt x="2526" y="2047"/>
                </a:lnTo>
                <a:lnTo>
                  <a:pt x="2526" y="2048"/>
                </a:lnTo>
                <a:lnTo>
                  <a:pt x="2526" y="2049"/>
                </a:lnTo>
                <a:lnTo>
                  <a:pt x="2526" y="2050"/>
                </a:lnTo>
                <a:lnTo>
                  <a:pt x="2525" y="2052"/>
                </a:lnTo>
                <a:lnTo>
                  <a:pt x="2524" y="2053"/>
                </a:lnTo>
                <a:lnTo>
                  <a:pt x="2524" y="2054"/>
                </a:lnTo>
                <a:lnTo>
                  <a:pt x="2524" y="2055"/>
                </a:lnTo>
                <a:lnTo>
                  <a:pt x="2523" y="2055"/>
                </a:lnTo>
                <a:lnTo>
                  <a:pt x="2522" y="2056"/>
                </a:lnTo>
                <a:lnTo>
                  <a:pt x="2521" y="2057"/>
                </a:lnTo>
                <a:lnTo>
                  <a:pt x="2520" y="2058"/>
                </a:lnTo>
                <a:lnTo>
                  <a:pt x="2519" y="2060"/>
                </a:lnTo>
                <a:lnTo>
                  <a:pt x="2517" y="2061"/>
                </a:lnTo>
                <a:lnTo>
                  <a:pt x="2517" y="2062"/>
                </a:lnTo>
                <a:lnTo>
                  <a:pt x="2516" y="2062"/>
                </a:lnTo>
                <a:lnTo>
                  <a:pt x="2515" y="2063"/>
                </a:lnTo>
                <a:lnTo>
                  <a:pt x="2514" y="2064"/>
                </a:lnTo>
                <a:lnTo>
                  <a:pt x="2513" y="2064"/>
                </a:lnTo>
                <a:lnTo>
                  <a:pt x="2512" y="2065"/>
                </a:lnTo>
                <a:lnTo>
                  <a:pt x="2511" y="2065"/>
                </a:lnTo>
                <a:lnTo>
                  <a:pt x="2509" y="2065"/>
                </a:lnTo>
                <a:lnTo>
                  <a:pt x="2509" y="2064"/>
                </a:lnTo>
                <a:lnTo>
                  <a:pt x="2509" y="2063"/>
                </a:lnTo>
                <a:lnTo>
                  <a:pt x="2509" y="2062"/>
                </a:lnTo>
                <a:lnTo>
                  <a:pt x="2511" y="2062"/>
                </a:lnTo>
                <a:lnTo>
                  <a:pt x="2511" y="2061"/>
                </a:lnTo>
                <a:lnTo>
                  <a:pt x="2511" y="2060"/>
                </a:lnTo>
                <a:lnTo>
                  <a:pt x="2511" y="2058"/>
                </a:lnTo>
                <a:lnTo>
                  <a:pt x="2511" y="2057"/>
                </a:lnTo>
                <a:lnTo>
                  <a:pt x="2509" y="2056"/>
                </a:lnTo>
                <a:lnTo>
                  <a:pt x="2509" y="2055"/>
                </a:lnTo>
                <a:lnTo>
                  <a:pt x="2508" y="2054"/>
                </a:lnTo>
                <a:lnTo>
                  <a:pt x="2508" y="2053"/>
                </a:lnTo>
                <a:lnTo>
                  <a:pt x="2508" y="2052"/>
                </a:lnTo>
                <a:lnTo>
                  <a:pt x="2507" y="2052"/>
                </a:lnTo>
                <a:lnTo>
                  <a:pt x="2507" y="2050"/>
                </a:lnTo>
                <a:lnTo>
                  <a:pt x="2507" y="2049"/>
                </a:lnTo>
                <a:lnTo>
                  <a:pt x="2507" y="2048"/>
                </a:lnTo>
                <a:lnTo>
                  <a:pt x="2507" y="2047"/>
                </a:lnTo>
                <a:lnTo>
                  <a:pt x="2507" y="2046"/>
                </a:lnTo>
                <a:lnTo>
                  <a:pt x="2507" y="2045"/>
                </a:lnTo>
                <a:lnTo>
                  <a:pt x="2508" y="2042"/>
                </a:lnTo>
                <a:lnTo>
                  <a:pt x="2508" y="2041"/>
                </a:lnTo>
                <a:lnTo>
                  <a:pt x="2508" y="2040"/>
                </a:lnTo>
                <a:lnTo>
                  <a:pt x="2508" y="2039"/>
                </a:lnTo>
                <a:lnTo>
                  <a:pt x="2508" y="2038"/>
                </a:lnTo>
                <a:lnTo>
                  <a:pt x="2508" y="2037"/>
                </a:lnTo>
                <a:lnTo>
                  <a:pt x="2508" y="2036"/>
                </a:lnTo>
                <a:lnTo>
                  <a:pt x="2508" y="2035"/>
                </a:lnTo>
                <a:lnTo>
                  <a:pt x="2508" y="2033"/>
                </a:lnTo>
                <a:lnTo>
                  <a:pt x="2508" y="2032"/>
                </a:lnTo>
                <a:lnTo>
                  <a:pt x="2509" y="2032"/>
                </a:lnTo>
                <a:lnTo>
                  <a:pt x="2511" y="2031"/>
                </a:lnTo>
                <a:lnTo>
                  <a:pt x="2512" y="2031"/>
                </a:lnTo>
                <a:lnTo>
                  <a:pt x="2513" y="2031"/>
                </a:lnTo>
                <a:lnTo>
                  <a:pt x="2515" y="2031"/>
                </a:lnTo>
                <a:lnTo>
                  <a:pt x="2516" y="2031"/>
                </a:lnTo>
                <a:lnTo>
                  <a:pt x="2517" y="2031"/>
                </a:lnTo>
                <a:lnTo>
                  <a:pt x="2519" y="2031"/>
                </a:lnTo>
                <a:lnTo>
                  <a:pt x="2520" y="2031"/>
                </a:lnTo>
                <a:lnTo>
                  <a:pt x="2521" y="2031"/>
                </a:lnTo>
                <a:lnTo>
                  <a:pt x="2522" y="2031"/>
                </a:lnTo>
                <a:close/>
                <a:moveTo>
                  <a:pt x="2465" y="2020"/>
                </a:moveTo>
                <a:lnTo>
                  <a:pt x="2463" y="2022"/>
                </a:lnTo>
                <a:lnTo>
                  <a:pt x="2462" y="2021"/>
                </a:lnTo>
                <a:lnTo>
                  <a:pt x="2462" y="2020"/>
                </a:lnTo>
                <a:lnTo>
                  <a:pt x="2464" y="2019"/>
                </a:lnTo>
                <a:lnTo>
                  <a:pt x="2465" y="2019"/>
                </a:lnTo>
                <a:lnTo>
                  <a:pt x="2466" y="2019"/>
                </a:lnTo>
                <a:lnTo>
                  <a:pt x="2465" y="2020"/>
                </a:lnTo>
                <a:close/>
                <a:moveTo>
                  <a:pt x="2606" y="2056"/>
                </a:moveTo>
                <a:lnTo>
                  <a:pt x="2604" y="2056"/>
                </a:lnTo>
                <a:lnTo>
                  <a:pt x="2603" y="2056"/>
                </a:lnTo>
                <a:lnTo>
                  <a:pt x="2603" y="2055"/>
                </a:lnTo>
                <a:lnTo>
                  <a:pt x="2603" y="2054"/>
                </a:lnTo>
                <a:lnTo>
                  <a:pt x="2603" y="2053"/>
                </a:lnTo>
                <a:lnTo>
                  <a:pt x="2603" y="2052"/>
                </a:lnTo>
                <a:lnTo>
                  <a:pt x="2603" y="2050"/>
                </a:lnTo>
                <a:lnTo>
                  <a:pt x="2604" y="2050"/>
                </a:lnTo>
                <a:lnTo>
                  <a:pt x="2604" y="2049"/>
                </a:lnTo>
                <a:lnTo>
                  <a:pt x="2604" y="2048"/>
                </a:lnTo>
                <a:lnTo>
                  <a:pt x="2604" y="2047"/>
                </a:lnTo>
                <a:lnTo>
                  <a:pt x="2606" y="2046"/>
                </a:lnTo>
                <a:lnTo>
                  <a:pt x="2607" y="2045"/>
                </a:lnTo>
                <a:lnTo>
                  <a:pt x="2608" y="2045"/>
                </a:lnTo>
                <a:lnTo>
                  <a:pt x="2609" y="2045"/>
                </a:lnTo>
                <a:lnTo>
                  <a:pt x="2609" y="2046"/>
                </a:lnTo>
                <a:lnTo>
                  <a:pt x="2609" y="2047"/>
                </a:lnTo>
                <a:lnTo>
                  <a:pt x="2609" y="2048"/>
                </a:lnTo>
                <a:lnTo>
                  <a:pt x="2609" y="2049"/>
                </a:lnTo>
                <a:lnTo>
                  <a:pt x="2610" y="2050"/>
                </a:lnTo>
                <a:lnTo>
                  <a:pt x="2610" y="2052"/>
                </a:lnTo>
                <a:lnTo>
                  <a:pt x="2609" y="2052"/>
                </a:lnTo>
                <a:lnTo>
                  <a:pt x="2609" y="2053"/>
                </a:lnTo>
                <a:lnTo>
                  <a:pt x="2609" y="2054"/>
                </a:lnTo>
                <a:lnTo>
                  <a:pt x="2608" y="2055"/>
                </a:lnTo>
                <a:lnTo>
                  <a:pt x="2607" y="2056"/>
                </a:lnTo>
                <a:lnTo>
                  <a:pt x="2606" y="2056"/>
                </a:lnTo>
                <a:close/>
                <a:moveTo>
                  <a:pt x="2476" y="2016"/>
                </a:moveTo>
                <a:lnTo>
                  <a:pt x="2474" y="2016"/>
                </a:lnTo>
                <a:lnTo>
                  <a:pt x="2474" y="2015"/>
                </a:lnTo>
                <a:lnTo>
                  <a:pt x="2474" y="2014"/>
                </a:lnTo>
                <a:lnTo>
                  <a:pt x="2478" y="2013"/>
                </a:lnTo>
                <a:lnTo>
                  <a:pt x="2479" y="2013"/>
                </a:lnTo>
                <a:lnTo>
                  <a:pt x="2479" y="2014"/>
                </a:lnTo>
                <a:lnTo>
                  <a:pt x="2479" y="2015"/>
                </a:lnTo>
                <a:lnTo>
                  <a:pt x="2476" y="2016"/>
                </a:lnTo>
                <a:close/>
                <a:moveTo>
                  <a:pt x="2595" y="2031"/>
                </a:moveTo>
                <a:lnTo>
                  <a:pt x="2595" y="2032"/>
                </a:lnTo>
                <a:lnTo>
                  <a:pt x="2597" y="2032"/>
                </a:lnTo>
                <a:lnTo>
                  <a:pt x="2598" y="2032"/>
                </a:lnTo>
                <a:lnTo>
                  <a:pt x="2599" y="2032"/>
                </a:lnTo>
                <a:lnTo>
                  <a:pt x="2599" y="2033"/>
                </a:lnTo>
                <a:lnTo>
                  <a:pt x="2600" y="2033"/>
                </a:lnTo>
                <a:lnTo>
                  <a:pt x="2601" y="2033"/>
                </a:lnTo>
                <a:lnTo>
                  <a:pt x="2601" y="2035"/>
                </a:lnTo>
                <a:lnTo>
                  <a:pt x="2602" y="2036"/>
                </a:lnTo>
                <a:lnTo>
                  <a:pt x="2603" y="2037"/>
                </a:lnTo>
                <a:lnTo>
                  <a:pt x="2603" y="2038"/>
                </a:lnTo>
                <a:lnTo>
                  <a:pt x="2604" y="2039"/>
                </a:lnTo>
                <a:lnTo>
                  <a:pt x="2604" y="2040"/>
                </a:lnTo>
                <a:lnTo>
                  <a:pt x="2606" y="2041"/>
                </a:lnTo>
                <a:lnTo>
                  <a:pt x="2607" y="2041"/>
                </a:lnTo>
                <a:lnTo>
                  <a:pt x="2607" y="2042"/>
                </a:lnTo>
                <a:lnTo>
                  <a:pt x="2608" y="2042"/>
                </a:lnTo>
                <a:lnTo>
                  <a:pt x="2608" y="2044"/>
                </a:lnTo>
                <a:lnTo>
                  <a:pt x="2607" y="2044"/>
                </a:lnTo>
                <a:lnTo>
                  <a:pt x="2607" y="2045"/>
                </a:lnTo>
                <a:lnTo>
                  <a:pt x="2606" y="2045"/>
                </a:lnTo>
                <a:lnTo>
                  <a:pt x="2604" y="2045"/>
                </a:lnTo>
                <a:lnTo>
                  <a:pt x="2604" y="2046"/>
                </a:lnTo>
                <a:lnTo>
                  <a:pt x="2603" y="2046"/>
                </a:lnTo>
                <a:lnTo>
                  <a:pt x="2603" y="2047"/>
                </a:lnTo>
                <a:lnTo>
                  <a:pt x="2603" y="2048"/>
                </a:lnTo>
                <a:lnTo>
                  <a:pt x="2603" y="2049"/>
                </a:lnTo>
                <a:lnTo>
                  <a:pt x="2602" y="2050"/>
                </a:lnTo>
                <a:lnTo>
                  <a:pt x="2603" y="2050"/>
                </a:lnTo>
                <a:lnTo>
                  <a:pt x="2602" y="2050"/>
                </a:lnTo>
                <a:lnTo>
                  <a:pt x="2602" y="2052"/>
                </a:lnTo>
                <a:lnTo>
                  <a:pt x="2602" y="2053"/>
                </a:lnTo>
                <a:lnTo>
                  <a:pt x="2602" y="2055"/>
                </a:lnTo>
                <a:lnTo>
                  <a:pt x="2602" y="2056"/>
                </a:lnTo>
                <a:lnTo>
                  <a:pt x="2602" y="2057"/>
                </a:lnTo>
                <a:lnTo>
                  <a:pt x="2602" y="2058"/>
                </a:lnTo>
                <a:lnTo>
                  <a:pt x="2602" y="2060"/>
                </a:lnTo>
                <a:lnTo>
                  <a:pt x="2602" y="2061"/>
                </a:lnTo>
                <a:lnTo>
                  <a:pt x="2602" y="2063"/>
                </a:lnTo>
                <a:lnTo>
                  <a:pt x="2602" y="2064"/>
                </a:lnTo>
                <a:lnTo>
                  <a:pt x="2602" y="2065"/>
                </a:lnTo>
                <a:lnTo>
                  <a:pt x="2601" y="2065"/>
                </a:lnTo>
                <a:lnTo>
                  <a:pt x="2601" y="2066"/>
                </a:lnTo>
                <a:lnTo>
                  <a:pt x="2600" y="2067"/>
                </a:lnTo>
                <a:lnTo>
                  <a:pt x="2600" y="2069"/>
                </a:lnTo>
                <a:lnTo>
                  <a:pt x="2598" y="2071"/>
                </a:lnTo>
                <a:lnTo>
                  <a:pt x="2598" y="2072"/>
                </a:lnTo>
                <a:lnTo>
                  <a:pt x="2597" y="2072"/>
                </a:lnTo>
                <a:lnTo>
                  <a:pt x="2595" y="2073"/>
                </a:lnTo>
                <a:lnTo>
                  <a:pt x="2594" y="2074"/>
                </a:lnTo>
                <a:lnTo>
                  <a:pt x="2594" y="2075"/>
                </a:lnTo>
                <a:lnTo>
                  <a:pt x="2593" y="2075"/>
                </a:lnTo>
                <a:lnTo>
                  <a:pt x="2593" y="2074"/>
                </a:lnTo>
                <a:lnTo>
                  <a:pt x="2592" y="2074"/>
                </a:lnTo>
                <a:lnTo>
                  <a:pt x="2592" y="2075"/>
                </a:lnTo>
                <a:lnTo>
                  <a:pt x="2591" y="2077"/>
                </a:lnTo>
                <a:lnTo>
                  <a:pt x="2590" y="2077"/>
                </a:lnTo>
                <a:lnTo>
                  <a:pt x="2589" y="2078"/>
                </a:lnTo>
                <a:lnTo>
                  <a:pt x="2589" y="2079"/>
                </a:lnTo>
                <a:lnTo>
                  <a:pt x="2588" y="2080"/>
                </a:lnTo>
                <a:lnTo>
                  <a:pt x="2586" y="2081"/>
                </a:lnTo>
                <a:lnTo>
                  <a:pt x="2586" y="2082"/>
                </a:lnTo>
                <a:lnTo>
                  <a:pt x="2585" y="2082"/>
                </a:lnTo>
                <a:lnTo>
                  <a:pt x="2585" y="2083"/>
                </a:lnTo>
                <a:lnTo>
                  <a:pt x="2585" y="2085"/>
                </a:lnTo>
                <a:lnTo>
                  <a:pt x="2585" y="2086"/>
                </a:lnTo>
                <a:lnTo>
                  <a:pt x="2584" y="2087"/>
                </a:lnTo>
                <a:lnTo>
                  <a:pt x="2583" y="2088"/>
                </a:lnTo>
                <a:lnTo>
                  <a:pt x="2582" y="2088"/>
                </a:lnTo>
                <a:lnTo>
                  <a:pt x="2581" y="2088"/>
                </a:lnTo>
                <a:lnTo>
                  <a:pt x="2580" y="2088"/>
                </a:lnTo>
                <a:lnTo>
                  <a:pt x="2578" y="2088"/>
                </a:lnTo>
                <a:lnTo>
                  <a:pt x="2578" y="2089"/>
                </a:lnTo>
                <a:lnTo>
                  <a:pt x="2577" y="2089"/>
                </a:lnTo>
                <a:lnTo>
                  <a:pt x="2577" y="2090"/>
                </a:lnTo>
                <a:lnTo>
                  <a:pt x="2576" y="2091"/>
                </a:lnTo>
                <a:lnTo>
                  <a:pt x="2575" y="2090"/>
                </a:lnTo>
                <a:lnTo>
                  <a:pt x="2575" y="2089"/>
                </a:lnTo>
                <a:lnTo>
                  <a:pt x="2575" y="2088"/>
                </a:lnTo>
                <a:lnTo>
                  <a:pt x="2575" y="2087"/>
                </a:lnTo>
                <a:lnTo>
                  <a:pt x="2575" y="2086"/>
                </a:lnTo>
                <a:lnTo>
                  <a:pt x="2575" y="2085"/>
                </a:lnTo>
                <a:lnTo>
                  <a:pt x="2576" y="2083"/>
                </a:lnTo>
                <a:lnTo>
                  <a:pt x="2576" y="2082"/>
                </a:lnTo>
                <a:lnTo>
                  <a:pt x="2576" y="2081"/>
                </a:lnTo>
                <a:lnTo>
                  <a:pt x="2577" y="2081"/>
                </a:lnTo>
                <a:lnTo>
                  <a:pt x="2578" y="2081"/>
                </a:lnTo>
                <a:lnTo>
                  <a:pt x="2580" y="2081"/>
                </a:lnTo>
                <a:lnTo>
                  <a:pt x="2580" y="2082"/>
                </a:lnTo>
                <a:lnTo>
                  <a:pt x="2581" y="2082"/>
                </a:lnTo>
                <a:lnTo>
                  <a:pt x="2582" y="2082"/>
                </a:lnTo>
                <a:lnTo>
                  <a:pt x="2583" y="2082"/>
                </a:lnTo>
                <a:lnTo>
                  <a:pt x="2583" y="2081"/>
                </a:lnTo>
                <a:lnTo>
                  <a:pt x="2582" y="2081"/>
                </a:lnTo>
                <a:lnTo>
                  <a:pt x="2581" y="2080"/>
                </a:lnTo>
                <a:lnTo>
                  <a:pt x="2580" y="2080"/>
                </a:lnTo>
                <a:lnTo>
                  <a:pt x="2578" y="2080"/>
                </a:lnTo>
                <a:lnTo>
                  <a:pt x="2578" y="2079"/>
                </a:lnTo>
                <a:lnTo>
                  <a:pt x="2580" y="2079"/>
                </a:lnTo>
                <a:lnTo>
                  <a:pt x="2580" y="2078"/>
                </a:lnTo>
                <a:lnTo>
                  <a:pt x="2578" y="2077"/>
                </a:lnTo>
                <a:lnTo>
                  <a:pt x="2578" y="2075"/>
                </a:lnTo>
                <a:lnTo>
                  <a:pt x="2578" y="2074"/>
                </a:lnTo>
                <a:lnTo>
                  <a:pt x="2577" y="2073"/>
                </a:lnTo>
                <a:lnTo>
                  <a:pt x="2577" y="2072"/>
                </a:lnTo>
                <a:lnTo>
                  <a:pt x="2577" y="2070"/>
                </a:lnTo>
                <a:lnTo>
                  <a:pt x="2576" y="2069"/>
                </a:lnTo>
                <a:lnTo>
                  <a:pt x="2576" y="2067"/>
                </a:lnTo>
                <a:lnTo>
                  <a:pt x="2577" y="2066"/>
                </a:lnTo>
                <a:lnTo>
                  <a:pt x="2578" y="2066"/>
                </a:lnTo>
                <a:lnTo>
                  <a:pt x="2577" y="2066"/>
                </a:lnTo>
                <a:lnTo>
                  <a:pt x="2577" y="2065"/>
                </a:lnTo>
                <a:lnTo>
                  <a:pt x="2576" y="2064"/>
                </a:lnTo>
                <a:lnTo>
                  <a:pt x="2576" y="2063"/>
                </a:lnTo>
                <a:lnTo>
                  <a:pt x="2576" y="2062"/>
                </a:lnTo>
                <a:lnTo>
                  <a:pt x="2576" y="2061"/>
                </a:lnTo>
                <a:lnTo>
                  <a:pt x="2576" y="2060"/>
                </a:lnTo>
                <a:lnTo>
                  <a:pt x="2576" y="2058"/>
                </a:lnTo>
                <a:lnTo>
                  <a:pt x="2576" y="2057"/>
                </a:lnTo>
                <a:lnTo>
                  <a:pt x="2576" y="2056"/>
                </a:lnTo>
                <a:lnTo>
                  <a:pt x="2576" y="2055"/>
                </a:lnTo>
                <a:lnTo>
                  <a:pt x="2576" y="2054"/>
                </a:lnTo>
                <a:lnTo>
                  <a:pt x="2576" y="2053"/>
                </a:lnTo>
                <a:lnTo>
                  <a:pt x="2575" y="2052"/>
                </a:lnTo>
                <a:lnTo>
                  <a:pt x="2575" y="2050"/>
                </a:lnTo>
                <a:lnTo>
                  <a:pt x="2575" y="2048"/>
                </a:lnTo>
                <a:lnTo>
                  <a:pt x="2575" y="2047"/>
                </a:lnTo>
                <a:lnTo>
                  <a:pt x="2575" y="2046"/>
                </a:lnTo>
                <a:lnTo>
                  <a:pt x="2575" y="2045"/>
                </a:lnTo>
                <a:lnTo>
                  <a:pt x="2575" y="2044"/>
                </a:lnTo>
                <a:lnTo>
                  <a:pt x="2575" y="2042"/>
                </a:lnTo>
                <a:lnTo>
                  <a:pt x="2575" y="2041"/>
                </a:lnTo>
                <a:lnTo>
                  <a:pt x="2575" y="2040"/>
                </a:lnTo>
                <a:lnTo>
                  <a:pt x="2577" y="2039"/>
                </a:lnTo>
                <a:lnTo>
                  <a:pt x="2578" y="2039"/>
                </a:lnTo>
                <a:lnTo>
                  <a:pt x="2580" y="2038"/>
                </a:lnTo>
                <a:lnTo>
                  <a:pt x="2580" y="2037"/>
                </a:lnTo>
                <a:lnTo>
                  <a:pt x="2580" y="2036"/>
                </a:lnTo>
                <a:lnTo>
                  <a:pt x="2580" y="2035"/>
                </a:lnTo>
                <a:lnTo>
                  <a:pt x="2580" y="2033"/>
                </a:lnTo>
                <a:lnTo>
                  <a:pt x="2581" y="2031"/>
                </a:lnTo>
                <a:lnTo>
                  <a:pt x="2582" y="2030"/>
                </a:lnTo>
                <a:lnTo>
                  <a:pt x="2582" y="2029"/>
                </a:lnTo>
                <a:lnTo>
                  <a:pt x="2583" y="2029"/>
                </a:lnTo>
                <a:lnTo>
                  <a:pt x="2584" y="2029"/>
                </a:lnTo>
                <a:lnTo>
                  <a:pt x="2586" y="2029"/>
                </a:lnTo>
                <a:lnTo>
                  <a:pt x="2586" y="2030"/>
                </a:lnTo>
                <a:lnTo>
                  <a:pt x="2588" y="2030"/>
                </a:lnTo>
                <a:lnTo>
                  <a:pt x="2589" y="2030"/>
                </a:lnTo>
                <a:lnTo>
                  <a:pt x="2590" y="2030"/>
                </a:lnTo>
                <a:lnTo>
                  <a:pt x="2591" y="2030"/>
                </a:lnTo>
                <a:lnTo>
                  <a:pt x="2592" y="2030"/>
                </a:lnTo>
                <a:lnTo>
                  <a:pt x="2593" y="2030"/>
                </a:lnTo>
                <a:lnTo>
                  <a:pt x="2594" y="2030"/>
                </a:lnTo>
                <a:lnTo>
                  <a:pt x="2595" y="2031"/>
                </a:lnTo>
                <a:close/>
                <a:moveTo>
                  <a:pt x="2628" y="2039"/>
                </a:moveTo>
                <a:lnTo>
                  <a:pt x="2624" y="2040"/>
                </a:lnTo>
                <a:lnTo>
                  <a:pt x="2624" y="2037"/>
                </a:lnTo>
                <a:lnTo>
                  <a:pt x="2625" y="2036"/>
                </a:lnTo>
                <a:lnTo>
                  <a:pt x="2626" y="2035"/>
                </a:lnTo>
                <a:lnTo>
                  <a:pt x="2629" y="2033"/>
                </a:lnTo>
                <a:lnTo>
                  <a:pt x="2630" y="2035"/>
                </a:lnTo>
                <a:lnTo>
                  <a:pt x="2629" y="2038"/>
                </a:lnTo>
                <a:lnTo>
                  <a:pt x="2628" y="2039"/>
                </a:lnTo>
                <a:close/>
                <a:moveTo>
                  <a:pt x="2590" y="2029"/>
                </a:moveTo>
                <a:lnTo>
                  <a:pt x="2589" y="2029"/>
                </a:lnTo>
                <a:lnTo>
                  <a:pt x="2588" y="2028"/>
                </a:lnTo>
                <a:lnTo>
                  <a:pt x="2588" y="2027"/>
                </a:lnTo>
                <a:lnTo>
                  <a:pt x="2589" y="2027"/>
                </a:lnTo>
                <a:lnTo>
                  <a:pt x="2590" y="2027"/>
                </a:lnTo>
                <a:lnTo>
                  <a:pt x="2591" y="2027"/>
                </a:lnTo>
                <a:lnTo>
                  <a:pt x="2591" y="2025"/>
                </a:lnTo>
                <a:lnTo>
                  <a:pt x="2592" y="2025"/>
                </a:lnTo>
                <a:lnTo>
                  <a:pt x="2592" y="2027"/>
                </a:lnTo>
                <a:lnTo>
                  <a:pt x="2592" y="2028"/>
                </a:lnTo>
                <a:lnTo>
                  <a:pt x="2592" y="2029"/>
                </a:lnTo>
                <a:lnTo>
                  <a:pt x="2591" y="2029"/>
                </a:lnTo>
                <a:lnTo>
                  <a:pt x="2590" y="2029"/>
                </a:lnTo>
                <a:close/>
                <a:moveTo>
                  <a:pt x="2481" y="2007"/>
                </a:moveTo>
                <a:lnTo>
                  <a:pt x="2482" y="2007"/>
                </a:lnTo>
                <a:lnTo>
                  <a:pt x="2483" y="2007"/>
                </a:lnTo>
                <a:lnTo>
                  <a:pt x="2486" y="2004"/>
                </a:lnTo>
                <a:lnTo>
                  <a:pt x="2487" y="2005"/>
                </a:lnTo>
                <a:lnTo>
                  <a:pt x="2486" y="2007"/>
                </a:lnTo>
                <a:lnTo>
                  <a:pt x="2482" y="2010"/>
                </a:lnTo>
                <a:lnTo>
                  <a:pt x="2481" y="2010"/>
                </a:lnTo>
                <a:lnTo>
                  <a:pt x="2481" y="2013"/>
                </a:lnTo>
                <a:lnTo>
                  <a:pt x="2479" y="2013"/>
                </a:lnTo>
                <a:lnTo>
                  <a:pt x="2479" y="2012"/>
                </a:lnTo>
                <a:lnTo>
                  <a:pt x="2478" y="2012"/>
                </a:lnTo>
                <a:lnTo>
                  <a:pt x="2476" y="2013"/>
                </a:lnTo>
                <a:lnTo>
                  <a:pt x="2474" y="2013"/>
                </a:lnTo>
                <a:lnTo>
                  <a:pt x="2474" y="2012"/>
                </a:lnTo>
                <a:lnTo>
                  <a:pt x="2474" y="2011"/>
                </a:lnTo>
                <a:lnTo>
                  <a:pt x="2478" y="2010"/>
                </a:lnTo>
                <a:lnTo>
                  <a:pt x="2478" y="2007"/>
                </a:lnTo>
                <a:lnTo>
                  <a:pt x="2479" y="2006"/>
                </a:lnTo>
                <a:lnTo>
                  <a:pt x="2479" y="2005"/>
                </a:lnTo>
                <a:lnTo>
                  <a:pt x="2481" y="2004"/>
                </a:lnTo>
                <a:lnTo>
                  <a:pt x="2482" y="2003"/>
                </a:lnTo>
                <a:lnTo>
                  <a:pt x="2483" y="2004"/>
                </a:lnTo>
                <a:lnTo>
                  <a:pt x="2483" y="2005"/>
                </a:lnTo>
                <a:lnTo>
                  <a:pt x="2481" y="2007"/>
                </a:lnTo>
                <a:close/>
                <a:moveTo>
                  <a:pt x="2481" y="2002"/>
                </a:moveTo>
                <a:lnTo>
                  <a:pt x="2478" y="2003"/>
                </a:lnTo>
                <a:lnTo>
                  <a:pt x="2476" y="2002"/>
                </a:lnTo>
                <a:lnTo>
                  <a:pt x="2476" y="2000"/>
                </a:lnTo>
                <a:lnTo>
                  <a:pt x="2478" y="1999"/>
                </a:lnTo>
                <a:lnTo>
                  <a:pt x="2480" y="1999"/>
                </a:lnTo>
                <a:lnTo>
                  <a:pt x="2482" y="2000"/>
                </a:lnTo>
                <a:lnTo>
                  <a:pt x="2481" y="2002"/>
                </a:lnTo>
                <a:close/>
                <a:moveTo>
                  <a:pt x="2487" y="2002"/>
                </a:moveTo>
                <a:lnTo>
                  <a:pt x="2486" y="2002"/>
                </a:lnTo>
                <a:lnTo>
                  <a:pt x="2485" y="2002"/>
                </a:lnTo>
                <a:lnTo>
                  <a:pt x="2485" y="2000"/>
                </a:lnTo>
                <a:lnTo>
                  <a:pt x="2487" y="2000"/>
                </a:lnTo>
                <a:lnTo>
                  <a:pt x="2487" y="2002"/>
                </a:lnTo>
                <a:close/>
                <a:moveTo>
                  <a:pt x="2651" y="2040"/>
                </a:moveTo>
                <a:lnTo>
                  <a:pt x="2652" y="2042"/>
                </a:lnTo>
                <a:lnTo>
                  <a:pt x="2652" y="2044"/>
                </a:lnTo>
                <a:lnTo>
                  <a:pt x="2652" y="2045"/>
                </a:lnTo>
                <a:lnTo>
                  <a:pt x="2650" y="2044"/>
                </a:lnTo>
                <a:lnTo>
                  <a:pt x="2647" y="2041"/>
                </a:lnTo>
                <a:lnTo>
                  <a:pt x="2645" y="2041"/>
                </a:lnTo>
                <a:lnTo>
                  <a:pt x="2643" y="2039"/>
                </a:lnTo>
                <a:lnTo>
                  <a:pt x="2642" y="2039"/>
                </a:lnTo>
                <a:lnTo>
                  <a:pt x="2646" y="2032"/>
                </a:lnTo>
                <a:lnTo>
                  <a:pt x="2649" y="2025"/>
                </a:lnTo>
                <a:lnTo>
                  <a:pt x="2650" y="2025"/>
                </a:lnTo>
                <a:lnTo>
                  <a:pt x="2651" y="2027"/>
                </a:lnTo>
                <a:lnTo>
                  <a:pt x="2651" y="2028"/>
                </a:lnTo>
                <a:lnTo>
                  <a:pt x="2651" y="2030"/>
                </a:lnTo>
                <a:lnTo>
                  <a:pt x="2651" y="2031"/>
                </a:lnTo>
                <a:lnTo>
                  <a:pt x="2650" y="2033"/>
                </a:lnTo>
                <a:lnTo>
                  <a:pt x="2649" y="2037"/>
                </a:lnTo>
                <a:lnTo>
                  <a:pt x="2650" y="2038"/>
                </a:lnTo>
                <a:lnTo>
                  <a:pt x="2651" y="2040"/>
                </a:lnTo>
                <a:close/>
                <a:moveTo>
                  <a:pt x="2612" y="2020"/>
                </a:moveTo>
                <a:lnTo>
                  <a:pt x="2611" y="2021"/>
                </a:lnTo>
                <a:lnTo>
                  <a:pt x="2610" y="2020"/>
                </a:lnTo>
                <a:lnTo>
                  <a:pt x="2609" y="2015"/>
                </a:lnTo>
                <a:lnTo>
                  <a:pt x="2610" y="2014"/>
                </a:lnTo>
                <a:lnTo>
                  <a:pt x="2610" y="2015"/>
                </a:lnTo>
                <a:lnTo>
                  <a:pt x="2612" y="2017"/>
                </a:lnTo>
                <a:lnTo>
                  <a:pt x="2612" y="2020"/>
                </a:lnTo>
                <a:close/>
                <a:moveTo>
                  <a:pt x="2525" y="1963"/>
                </a:moveTo>
                <a:lnTo>
                  <a:pt x="2525" y="1964"/>
                </a:lnTo>
                <a:lnTo>
                  <a:pt x="2525" y="1965"/>
                </a:lnTo>
                <a:lnTo>
                  <a:pt x="2525" y="1966"/>
                </a:lnTo>
                <a:lnTo>
                  <a:pt x="2525" y="1968"/>
                </a:lnTo>
                <a:lnTo>
                  <a:pt x="2524" y="1968"/>
                </a:lnTo>
                <a:lnTo>
                  <a:pt x="2523" y="1969"/>
                </a:lnTo>
                <a:lnTo>
                  <a:pt x="2522" y="1969"/>
                </a:lnTo>
                <a:lnTo>
                  <a:pt x="2522" y="1968"/>
                </a:lnTo>
                <a:lnTo>
                  <a:pt x="2521" y="1968"/>
                </a:lnTo>
                <a:lnTo>
                  <a:pt x="2520" y="1968"/>
                </a:lnTo>
                <a:lnTo>
                  <a:pt x="2520" y="1969"/>
                </a:lnTo>
                <a:lnTo>
                  <a:pt x="2519" y="1969"/>
                </a:lnTo>
                <a:lnTo>
                  <a:pt x="2517" y="1969"/>
                </a:lnTo>
                <a:lnTo>
                  <a:pt x="2516" y="1969"/>
                </a:lnTo>
                <a:lnTo>
                  <a:pt x="2515" y="1969"/>
                </a:lnTo>
                <a:lnTo>
                  <a:pt x="2515" y="1970"/>
                </a:lnTo>
                <a:lnTo>
                  <a:pt x="2516" y="1970"/>
                </a:lnTo>
                <a:lnTo>
                  <a:pt x="2517" y="1970"/>
                </a:lnTo>
                <a:lnTo>
                  <a:pt x="2517" y="1971"/>
                </a:lnTo>
                <a:lnTo>
                  <a:pt x="2517" y="1972"/>
                </a:lnTo>
                <a:lnTo>
                  <a:pt x="2516" y="1972"/>
                </a:lnTo>
                <a:lnTo>
                  <a:pt x="2516" y="1973"/>
                </a:lnTo>
                <a:lnTo>
                  <a:pt x="2515" y="1973"/>
                </a:lnTo>
                <a:lnTo>
                  <a:pt x="2514" y="1973"/>
                </a:lnTo>
                <a:lnTo>
                  <a:pt x="2514" y="1972"/>
                </a:lnTo>
                <a:lnTo>
                  <a:pt x="2513" y="1972"/>
                </a:lnTo>
                <a:lnTo>
                  <a:pt x="2512" y="1972"/>
                </a:lnTo>
                <a:lnTo>
                  <a:pt x="2512" y="1971"/>
                </a:lnTo>
                <a:lnTo>
                  <a:pt x="2511" y="1971"/>
                </a:lnTo>
                <a:lnTo>
                  <a:pt x="2511" y="1970"/>
                </a:lnTo>
                <a:lnTo>
                  <a:pt x="2511" y="1969"/>
                </a:lnTo>
                <a:lnTo>
                  <a:pt x="2511" y="1968"/>
                </a:lnTo>
                <a:lnTo>
                  <a:pt x="2511" y="1966"/>
                </a:lnTo>
                <a:lnTo>
                  <a:pt x="2511" y="1965"/>
                </a:lnTo>
                <a:lnTo>
                  <a:pt x="2512" y="1964"/>
                </a:lnTo>
                <a:lnTo>
                  <a:pt x="2512" y="1963"/>
                </a:lnTo>
                <a:lnTo>
                  <a:pt x="2513" y="1963"/>
                </a:lnTo>
                <a:lnTo>
                  <a:pt x="2514" y="1962"/>
                </a:lnTo>
                <a:lnTo>
                  <a:pt x="2515" y="1962"/>
                </a:lnTo>
                <a:lnTo>
                  <a:pt x="2516" y="1962"/>
                </a:lnTo>
                <a:lnTo>
                  <a:pt x="2517" y="1962"/>
                </a:lnTo>
                <a:lnTo>
                  <a:pt x="2519" y="1962"/>
                </a:lnTo>
                <a:lnTo>
                  <a:pt x="2520" y="1962"/>
                </a:lnTo>
                <a:lnTo>
                  <a:pt x="2521" y="1962"/>
                </a:lnTo>
                <a:lnTo>
                  <a:pt x="2521" y="1961"/>
                </a:lnTo>
                <a:lnTo>
                  <a:pt x="2522" y="1961"/>
                </a:lnTo>
                <a:lnTo>
                  <a:pt x="2523" y="1962"/>
                </a:lnTo>
                <a:lnTo>
                  <a:pt x="2524" y="1962"/>
                </a:lnTo>
                <a:lnTo>
                  <a:pt x="2525" y="1963"/>
                </a:lnTo>
                <a:close/>
                <a:moveTo>
                  <a:pt x="2619" y="2065"/>
                </a:moveTo>
                <a:lnTo>
                  <a:pt x="2635" y="2027"/>
                </a:lnTo>
                <a:lnTo>
                  <a:pt x="2634" y="2025"/>
                </a:lnTo>
                <a:lnTo>
                  <a:pt x="2633" y="2024"/>
                </a:lnTo>
                <a:lnTo>
                  <a:pt x="2632" y="2024"/>
                </a:lnTo>
                <a:lnTo>
                  <a:pt x="2630" y="2024"/>
                </a:lnTo>
                <a:lnTo>
                  <a:pt x="2629" y="2023"/>
                </a:lnTo>
                <a:lnTo>
                  <a:pt x="2628" y="2023"/>
                </a:lnTo>
                <a:lnTo>
                  <a:pt x="2627" y="2022"/>
                </a:lnTo>
                <a:lnTo>
                  <a:pt x="2627" y="2021"/>
                </a:lnTo>
                <a:lnTo>
                  <a:pt x="2626" y="2021"/>
                </a:lnTo>
                <a:lnTo>
                  <a:pt x="2626" y="2020"/>
                </a:lnTo>
                <a:lnTo>
                  <a:pt x="2626" y="2019"/>
                </a:lnTo>
                <a:lnTo>
                  <a:pt x="2626" y="2017"/>
                </a:lnTo>
                <a:lnTo>
                  <a:pt x="2627" y="2017"/>
                </a:lnTo>
                <a:lnTo>
                  <a:pt x="2627" y="2016"/>
                </a:lnTo>
                <a:lnTo>
                  <a:pt x="2628" y="2015"/>
                </a:lnTo>
                <a:lnTo>
                  <a:pt x="2629" y="2014"/>
                </a:lnTo>
                <a:lnTo>
                  <a:pt x="2630" y="2014"/>
                </a:lnTo>
                <a:lnTo>
                  <a:pt x="2630" y="2013"/>
                </a:lnTo>
                <a:lnTo>
                  <a:pt x="2632" y="2013"/>
                </a:lnTo>
                <a:lnTo>
                  <a:pt x="2633" y="2013"/>
                </a:lnTo>
                <a:lnTo>
                  <a:pt x="2634" y="2012"/>
                </a:lnTo>
                <a:lnTo>
                  <a:pt x="2635" y="2012"/>
                </a:lnTo>
                <a:lnTo>
                  <a:pt x="2636" y="2012"/>
                </a:lnTo>
                <a:lnTo>
                  <a:pt x="2637" y="2012"/>
                </a:lnTo>
                <a:lnTo>
                  <a:pt x="2637" y="2013"/>
                </a:lnTo>
                <a:lnTo>
                  <a:pt x="2638" y="2013"/>
                </a:lnTo>
                <a:lnTo>
                  <a:pt x="2640" y="2013"/>
                </a:lnTo>
                <a:lnTo>
                  <a:pt x="2641" y="2013"/>
                </a:lnTo>
                <a:lnTo>
                  <a:pt x="2642" y="2013"/>
                </a:lnTo>
                <a:lnTo>
                  <a:pt x="2642" y="2014"/>
                </a:lnTo>
                <a:lnTo>
                  <a:pt x="2643" y="2014"/>
                </a:lnTo>
                <a:lnTo>
                  <a:pt x="2643" y="2013"/>
                </a:lnTo>
                <a:lnTo>
                  <a:pt x="2644" y="2013"/>
                </a:lnTo>
                <a:lnTo>
                  <a:pt x="2644" y="2012"/>
                </a:lnTo>
                <a:lnTo>
                  <a:pt x="2645" y="2011"/>
                </a:lnTo>
                <a:lnTo>
                  <a:pt x="2646" y="2008"/>
                </a:lnTo>
                <a:lnTo>
                  <a:pt x="2646" y="2007"/>
                </a:lnTo>
                <a:lnTo>
                  <a:pt x="2647" y="2006"/>
                </a:lnTo>
                <a:lnTo>
                  <a:pt x="2649" y="2004"/>
                </a:lnTo>
                <a:lnTo>
                  <a:pt x="2649" y="2003"/>
                </a:lnTo>
                <a:lnTo>
                  <a:pt x="2649" y="2002"/>
                </a:lnTo>
                <a:lnTo>
                  <a:pt x="2649" y="1999"/>
                </a:lnTo>
                <a:lnTo>
                  <a:pt x="2649" y="1998"/>
                </a:lnTo>
                <a:lnTo>
                  <a:pt x="2649" y="1997"/>
                </a:lnTo>
                <a:lnTo>
                  <a:pt x="2649" y="1996"/>
                </a:lnTo>
                <a:lnTo>
                  <a:pt x="2647" y="1995"/>
                </a:lnTo>
                <a:lnTo>
                  <a:pt x="2647" y="1994"/>
                </a:lnTo>
                <a:lnTo>
                  <a:pt x="2646" y="1993"/>
                </a:lnTo>
                <a:lnTo>
                  <a:pt x="2646" y="1991"/>
                </a:lnTo>
                <a:lnTo>
                  <a:pt x="2645" y="1989"/>
                </a:lnTo>
                <a:lnTo>
                  <a:pt x="2644" y="1988"/>
                </a:lnTo>
                <a:lnTo>
                  <a:pt x="2644" y="1986"/>
                </a:lnTo>
                <a:lnTo>
                  <a:pt x="2645" y="1985"/>
                </a:lnTo>
                <a:lnTo>
                  <a:pt x="2645" y="1983"/>
                </a:lnTo>
                <a:lnTo>
                  <a:pt x="2646" y="1983"/>
                </a:lnTo>
                <a:lnTo>
                  <a:pt x="2646" y="1982"/>
                </a:lnTo>
                <a:lnTo>
                  <a:pt x="2647" y="1982"/>
                </a:lnTo>
                <a:lnTo>
                  <a:pt x="2649" y="1982"/>
                </a:lnTo>
                <a:lnTo>
                  <a:pt x="2649" y="1983"/>
                </a:lnTo>
                <a:lnTo>
                  <a:pt x="2650" y="1985"/>
                </a:lnTo>
                <a:lnTo>
                  <a:pt x="2651" y="1985"/>
                </a:lnTo>
                <a:lnTo>
                  <a:pt x="2651" y="1983"/>
                </a:lnTo>
                <a:lnTo>
                  <a:pt x="2651" y="1985"/>
                </a:lnTo>
                <a:lnTo>
                  <a:pt x="2651" y="1986"/>
                </a:lnTo>
                <a:lnTo>
                  <a:pt x="2652" y="1987"/>
                </a:lnTo>
                <a:lnTo>
                  <a:pt x="2652" y="1988"/>
                </a:lnTo>
                <a:lnTo>
                  <a:pt x="2652" y="1990"/>
                </a:lnTo>
                <a:lnTo>
                  <a:pt x="2653" y="1993"/>
                </a:lnTo>
                <a:lnTo>
                  <a:pt x="2653" y="1995"/>
                </a:lnTo>
                <a:lnTo>
                  <a:pt x="2654" y="1998"/>
                </a:lnTo>
                <a:lnTo>
                  <a:pt x="2654" y="2000"/>
                </a:lnTo>
                <a:lnTo>
                  <a:pt x="2654" y="2002"/>
                </a:lnTo>
                <a:lnTo>
                  <a:pt x="2654" y="2003"/>
                </a:lnTo>
                <a:lnTo>
                  <a:pt x="2654" y="2004"/>
                </a:lnTo>
                <a:lnTo>
                  <a:pt x="2653" y="2005"/>
                </a:lnTo>
                <a:lnTo>
                  <a:pt x="2653" y="2006"/>
                </a:lnTo>
                <a:lnTo>
                  <a:pt x="2652" y="2006"/>
                </a:lnTo>
                <a:lnTo>
                  <a:pt x="2652" y="2007"/>
                </a:lnTo>
                <a:lnTo>
                  <a:pt x="2652" y="2008"/>
                </a:lnTo>
                <a:lnTo>
                  <a:pt x="2651" y="2010"/>
                </a:lnTo>
                <a:lnTo>
                  <a:pt x="2651" y="2011"/>
                </a:lnTo>
                <a:lnTo>
                  <a:pt x="2650" y="2012"/>
                </a:lnTo>
                <a:lnTo>
                  <a:pt x="2650" y="2013"/>
                </a:lnTo>
                <a:lnTo>
                  <a:pt x="2649" y="2014"/>
                </a:lnTo>
                <a:lnTo>
                  <a:pt x="2649" y="2015"/>
                </a:lnTo>
                <a:lnTo>
                  <a:pt x="2647" y="2016"/>
                </a:lnTo>
                <a:lnTo>
                  <a:pt x="2646" y="2017"/>
                </a:lnTo>
                <a:lnTo>
                  <a:pt x="2645" y="2020"/>
                </a:lnTo>
                <a:lnTo>
                  <a:pt x="2645" y="2021"/>
                </a:lnTo>
                <a:lnTo>
                  <a:pt x="2644" y="2022"/>
                </a:lnTo>
                <a:lnTo>
                  <a:pt x="2643" y="2023"/>
                </a:lnTo>
                <a:lnTo>
                  <a:pt x="2642" y="2024"/>
                </a:lnTo>
                <a:lnTo>
                  <a:pt x="2642" y="2025"/>
                </a:lnTo>
                <a:lnTo>
                  <a:pt x="2641" y="2025"/>
                </a:lnTo>
                <a:lnTo>
                  <a:pt x="2641" y="2027"/>
                </a:lnTo>
                <a:lnTo>
                  <a:pt x="2640" y="2028"/>
                </a:lnTo>
                <a:lnTo>
                  <a:pt x="2638" y="2029"/>
                </a:lnTo>
                <a:lnTo>
                  <a:pt x="2619" y="2065"/>
                </a:lnTo>
                <a:close/>
                <a:moveTo>
                  <a:pt x="2617" y="1971"/>
                </a:moveTo>
                <a:lnTo>
                  <a:pt x="2616" y="1972"/>
                </a:lnTo>
                <a:lnTo>
                  <a:pt x="2615" y="1971"/>
                </a:lnTo>
                <a:lnTo>
                  <a:pt x="2614" y="1970"/>
                </a:lnTo>
                <a:lnTo>
                  <a:pt x="2614" y="1969"/>
                </a:lnTo>
                <a:lnTo>
                  <a:pt x="2611" y="1966"/>
                </a:lnTo>
                <a:lnTo>
                  <a:pt x="2608" y="1963"/>
                </a:lnTo>
                <a:lnTo>
                  <a:pt x="2607" y="1962"/>
                </a:lnTo>
                <a:lnTo>
                  <a:pt x="2608" y="1962"/>
                </a:lnTo>
                <a:lnTo>
                  <a:pt x="2610" y="1963"/>
                </a:lnTo>
                <a:lnTo>
                  <a:pt x="2611" y="1964"/>
                </a:lnTo>
                <a:lnTo>
                  <a:pt x="2612" y="1964"/>
                </a:lnTo>
                <a:lnTo>
                  <a:pt x="2615" y="1968"/>
                </a:lnTo>
                <a:lnTo>
                  <a:pt x="2617" y="1971"/>
                </a:lnTo>
                <a:close/>
                <a:moveTo>
                  <a:pt x="2498" y="1933"/>
                </a:moveTo>
                <a:lnTo>
                  <a:pt x="2495" y="1933"/>
                </a:lnTo>
                <a:lnTo>
                  <a:pt x="2495" y="1932"/>
                </a:lnTo>
                <a:lnTo>
                  <a:pt x="2495" y="1931"/>
                </a:lnTo>
                <a:lnTo>
                  <a:pt x="2497" y="1931"/>
                </a:lnTo>
                <a:lnTo>
                  <a:pt x="2499" y="1930"/>
                </a:lnTo>
                <a:lnTo>
                  <a:pt x="2500" y="1931"/>
                </a:lnTo>
                <a:lnTo>
                  <a:pt x="2500" y="1932"/>
                </a:lnTo>
                <a:lnTo>
                  <a:pt x="2498" y="1933"/>
                </a:lnTo>
                <a:close/>
                <a:moveTo>
                  <a:pt x="2611" y="1952"/>
                </a:moveTo>
                <a:lnTo>
                  <a:pt x="2610" y="1953"/>
                </a:lnTo>
                <a:lnTo>
                  <a:pt x="2610" y="1952"/>
                </a:lnTo>
                <a:lnTo>
                  <a:pt x="2609" y="1950"/>
                </a:lnTo>
                <a:lnTo>
                  <a:pt x="2610" y="1950"/>
                </a:lnTo>
                <a:lnTo>
                  <a:pt x="2611" y="1950"/>
                </a:lnTo>
                <a:lnTo>
                  <a:pt x="2611" y="1952"/>
                </a:lnTo>
                <a:close/>
                <a:moveTo>
                  <a:pt x="2645" y="1957"/>
                </a:moveTo>
                <a:lnTo>
                  <a:pt x="2646" y="1958"/>
                </a:lnTo>
                <a:lnTo>
                  <a:pt x="2646" y="1960"/>
                </a:lnTo>
                <a:lnTo>
                  <a:pt x="2646" y="1961"/>
                </a:lnTo>
                <a:lnTo>
                  <a:pt x="2646" y="1962"/>
                </a:lnTo>
                <a:lnTo>
                  <a:pt x="2646" y="1964"/>
                </a:lnTo>
                <a:lnTo>
                  <a:pt x="2647" y="1965"/>
                </a:lnTo>
                <a:lnTo>
                  <a:pt x="2647" y="1966"/>
                </a:lnTo>
                <a:lnTo>
                  <a:pt x="2647" y="1968"/>
                </a:lnTo>
                <a:lnTo>
                  <a:pt x="2646" y="1968"/>
                </a:lnTo>
                <a:lnTo>
                  <a:pt x="2646" y="1969"/>
                </a:lnTo>
                <a:lnTo>
                  <a:pt x="2646" y="1970"/>
                </a:lnTo>
                <a:lnTo>
                  <a:pt x="2646" y="1971"/>
                </a:lnTo>
                <a:lnTo>
                  <a:pt x="2646" y="1972"/>
                </a:lnTo>
                <a:lnTo>
                  <a:pt x="2646" y="1973"/>
                </a:lnTo>
                <a:lnTo>
                  <a:pt x="2646" y="1974"/>
                </a:lnTo>
                <a:lnTo>
                  <a:pt x="2645" y="1975"/>
                </a:lnTo>
                <a:lnTo>
                  <a:pt x="2645" y="1977"/>
                </a:lnTo>
                <a:lnTo>
                  <a:pt x="2644" y="1977"/>
                </a:lnTo>
                <a:lnTo>
                  <a:pt x="2644" y="1978"/>
                </a:lnTo>
                <a:lnTo>
                  <a:pt x="2644" y="1979"/>
                </a:lnTo>
                <a:lnTo>
                  <a:pt x="2643" y="1979"/>
                </a:lnTo>
                <a:lnTo>
                  <a:pt x="2643" y="1980"/>
                </a:lnTo>
                <a:lnTo>
                  <a:pt x="2642" y="1981"/>
                </a:lnTo>
                <a:lnTo>
                  <a:pt x="2642" y="1982"/>
                </a:lnTo>
                <a:lnTo>
                  <a:pt x="2641" y="1983"/>
                </a:lnTo>
                <a:lnTo>
                  <a:pt x="2641" y="1985"/>
                </a:lnTo>
                <a:lnTo>
                  <a:pt x="2641" y="1986"/>
                </a:lnTo>
                <a:lnTo>
                  <a:pt x="2641" y="1987"/>
                </a:lnTo>
                <a:lnTo>
                  <a:pt x="2641" y="1988"/>
                </a:lnTo>
                <a:lnTo>
                  <a:pt x="2641" y="1989"/>
                </a:lnTo>
                <a:lnTo>
                  <a:pt x="2641" y="1990"/>
                </a:lnTo>
                <a:lnTo>
                  <a:pt x="2641" y="1991"/>
                </a:lnTo>
                <a:lnTo>
                  <a:pt x="2642" y="1993"/>
                </a:lnTo>
                <a:lnTo>
                  <a:pt x="2642" y="1994"/>
                </a:lnTo>
                <a:lnTo>
                  <a:pt x="2642" y="1996"/>
                </a:lnTo>
                <a:lnTo>
                  <a:pt x="2643" y="1996"/>
                </a:lnTo>
                <a:lnTo>
                  <a:pt x="2643" y="1997"/>
                </a:lnTo>
                <a:lnTo>
                  <a:pt x="2644" y="1998"/>
                </a:lnTo>
                <a:lnTo>
                  <a:pt x="2644" y="1999"/>
                </a:lnTo>
                <a:lnTo>
                  <a:pt x="2644" y="2000"/>
                </a:lnTo>
                <a:lnTo>
                  <a:pt x="2644" y="2002"/>
                </a:lnTo>
                <a:lnTo>
                  <a:pt x="2644" y="2003"/>
                </a:lnTo>
                <a:lnTo>
                  <a:pt x="2643" y="2004"/>
                </a:lnTo>
                <a:lnTo>
                  <a:pt x="2643" y="2005"/>
                </a:lnTo>
                <a:lnTo>
                  <a:pt x="2642" y="2006"/>
                </a:lnTo>
                <a:lnTo>
                  <a:pt x="2641" y="2007"/>
                </a:lnTo>
                <a:lnTo>
                  <a:pt x="2640" y="2008"/>
                </a:lnTo>
                <a:lnTo>
                  <a:pt x="2638" y="2008"/>
                </a:lnTo>
                <a:lnTo>
                  <a:pt x="2637" y="2008"/>
                </a:lnTo>
                <a:lnTo>
                  <a:pt x="2635" y="2008"/>
                </a:lnTo>
                <a:lnTo>
                  <a:pt x="2634" y="2008"/>
                </a:lnTo>
                <a:lnTo>
                  <a:pt x="2633" y="2010"/>
                </a:lnTo>
                <a:lnTo>
                  <a:pt x="2632" y="2010"/>
                </a:lnTo>
                <a:lnTo>
                  <a:pt x="2629" y="2011"/>
                </a:lnTo>
                <a:lnTo>
                  <a:pt x="2629" y="2012"/>
                </a:lnTo>
                <a:lnTo>
                  <a:pt x="2627" y="2013"/>
                </a:lnTo>
                <a:lnTo>
                  <a:pt x="2626" y="2014"/>
                </a:lnTo>
                <a:lnTo>
                  <a:pt x="2625" y="2014"/>
                </a:lnTo>
                <a:lnTo>
                  <a:pt x="2625" y="2015"/>
                </a:lnTo>
                <a:lnTo>
                  <a:pt x="2624" y="2016"/>
                </a:lnTo>
                <a:lnTo>
                  <a:pt x="2624" y="2017"/>
                </a:lnTo>
                <a:lnTo>
                  <a:pt x="2624" y="2019"/>
                </a:lnTo>
                <a:lnTo>
                  <a:pt x="2623" y="2020"/>
                </a:lnTo>
                <a:lnTo>
                  <a:pt x="2623" y="2021"/>
                </a:lnTo>
                <a:lnTo>
                  <a:pt x="2624" y="2022"/>
                </a:lnTo>
                <a:lnTo>
                  <a:pt x="2624" y="2023"/>
                </a:lnTo>
                <a:lnTo>
                  <a:pt x="2625" y="2023"/>
                </a:lnTo>
                <a:lnTo>
                  <a:pt x="2625" y="2024"/>
                </a:lnTo>
                <a:lnTo>
                  <a:pt x="2626" y="2025"/>
                </a:lnTo>
                <a:lnTo>
                  <a:pt x="2627" y="2027"/>
                </a:lnTo>
                <a:lnTo>
                  <a:pt x="2628" y="2027"/>
                </a:lnTo>
                <a:lnTo>
                  <a:pt x="2628" y="2028"/>
                </a:lnTo>
                <a:lnTo>
                  <a:pt x="2627" y="2029"/>
                </a:lnTo>
                <a:lnTo>
                  <a:pt x="2626" y="2030"/>
                </a:lnTo>
                <a:lnTo>
                  <a:pt x="2625" y="2031"/>
                </a:lnTo>
                <a:lnTo>
                  <a:pt x="2624" y="2032"/>
                </a:lnTo>
                <a:lnTo>
                  <a:pt x="2623" y="2032"/>
                </a:lnTo>
                <a:lnTo>
                  <a:pt x="2621" y="2033"/>
                </a:lnTo>
                <a:lnTo>
                  <a:pt x="2620" y="2033"/>
                </a:lnTo>
                <a:lnTo>
                  <a:pt x="2619" y="2035"/>
                </a:lnTo>
                <a:lnTo>
                  <a:pt x="2618" y="2035"/>
                </a:lnTo>
                <a:lnTo>
                  <a:pt x="2617" y="2035"/>
                </a:lnTo>
                <a:lnTo>
                  <a:pt x="2615" y="2033"/>
                </a:lnTo>
                <a:lnTo>
                  <a:pt x="2614" y="2032"/>
                </a:lnTo>
                <a:lnTo>
                  <a:pt x="2612" y="2031"/>
                </a:lnTo>
                <a:lnTo>
                  <a:pt x="2612" y="2029"/>
                </a:lnTo>
                <a:lnTo>
                  <a:pt x="2612" y="2028"/>
                </a:lnTo>
                <a:lnTo>
                  <a:pt x="2614" y="2027"/>
                </a:lnTo>
                <a:lnTo>
                  <a:pt x="2614" y="2025"/>
                </a:lnTo>
                <a:lnTo>
                  <a:pt x="2614" y="2024"/>
                </a:lnTo>
                <a:lnTo>
                  <a:pt x="2614" y="2023"/>
                </a:lnTo>
                <a:lnTo>
                  <a:pt x="2614" y="2022"/>
                </a:lnTo>
                <a:lnTo>
                  <a:pt x="2614" y="2020"/>
                </a:lnTo>
                <a:lnTo>
                  <a:pt x="2614" y="2017"/>
                </a:lnTo>
                <a:lnTo>
                  <a:pt x="2612" y="2016"/>
                </a:lnTo>
                <a:lnTo>
                  <a:pt x="2612" y="2015"/>
                </a:lnTo>
                <a:lnTo>
                  <a:pt x="2612" y="2014"/>
                </a:lnTo>
                <a:lnTo>
                  <a:pt x="2612" y="2013"/>
                </a:lnTo>
                <a:lnTo>
                  <a:pt x="2612" y="2012"/>
                </a:lnTo>
                <a:lnTo>
                  <a:pt x="2612" y="2011"/>
                </a:lnTo>
                <a:lnTo>
                  <a:pt x="2612" y="2010"/>
                </a:lnTo>
                <a:lnTo>
                  <a:pt x="2611" y="2010"/>
                </a:lnTo>
                <a:lnTo>
                  <a:pt x="2611" y="2008"/>
                </a:lnTo>
                <a:lnTo>
                  <a:pt x="2610" y="2008"/>
                </a:lnTo>
                <a:lnTo>
                  <a:pt x="2609" y="2008"/>
                </a:lnTo>
                <a:lnTo>
                  <a:pt x="2610" y="2008"/>
                </a:lnTo>
                <a:lnTo>
                  <a:pt x="2611" y="2008"/>
                </a:lnTo>
                <a:lnTo>
                  <a:pt x="2611" y="2007"/>
                </a:lnTo>
                <a:lnTo>
                  <a:pt x="2612" y="2007"/>
                </a:lnTo>
                <a:lnTo>
                  <a:pt x="2614" y="2007"/>
                </a:lnTo>
                <a:lnTo>
                  <a:pt x="2615" y="2007"/>
                </a:lnTo>
                <a:lnTo>
                  <a:pt x="2615" y="2006"/>
                </a:lnTo>
                <a:lnTo>
                  <a:pt x="2616" y="2005"/>
                </a:lnTo>
                <a:lnTo>
                  <a:pt x="2616" y="2004"/>
                </a:lnTo>
                <a:lnTo>
                  <a:pt x="2616" y="2003"/>
                </a:lnTo>
                <a:lnTo>
                  <a:pt x="2615" y="2003"/>
                </a:lnTo>
                <a:lnTo>
                  <a:pt x="2615" y="2002"/>
                </a:lnTo>
                <a:lnTo>
                  <a:pt x="2616" y="2002"/>
                </a:lnTo>
                <a:lnTo>
                  <a:pt x="2616" y="2003"/>
                </a:lnTo>
                <a:lnTo>
                  <a:pt x="2617" y="2003"/>
                </a:lnTo>
                <a:lnTo>
                  <a:pt x="2617" y="2002"/>
                </a:lnTo>
                <a:lnTo>
                  <a:pt x="2618" y="2002"/>
                </a:lnTo>
                <a:lnTo>
                  <a:pt x="2618" y="2000"/>
                </a:lnTo>
                <a:lnTo>
                  <a:pt x="2618" y="1999"/>
                </a:lnTo>
                <a:lnTo>
                  <a:pt x="2619" y="1998"/>
                </a:lnTo>
                <a:lnTo>
                  <a:pt x="2619" y="1997"/>
                </a:lnTo>
                <a:lnTo>
                  <a:pt x="2619" y="1996"/>
                </a:lnTo>
                <a:lnTo>
                  <a:pt x="2618" y="1995"/>
                </a:lnTo>
                <a:lnTo>
                  <a:pt x="2617" y="1993"/>
                </a:lnTo>
                <a:lnTo>
                  <a:pt x="2617" y="1991"/>
                </a:lnTo>
                <a:lnTo>
                  <a:pt x="2617" y="1990"/>
                </a:lnTo>
                <a:lnTo>
                  <a:pt x="2617" y="1989"/>
                </a:lnTo>
                <a:lnTo>
                  <a:pt x="2617" y="1988"/>
                </a:lnTo>
                <a:lnTo>
                  <a:pt x="2617" y="1989"/>
                </a:lnTo>
                <a:lnTo>
                  <a:pt x="2618" y="1989"/>
                </a:lnTo>
                <a:lnTo>
                  <a:pt x="2618" y="1990"/>
                </a:lnTo>
                <a:lnTo>
                  <a:pt x="2618" y="1991"/>
                </a:lnTo>
                <a:lnTo>
                  <a:pt x="2619" y="1991"/>
                </a:lnTo>
                <a:lnTo>
                  <a:pt x="2620" y="1991"/>
                </a:lnTo>
                <a:lnTo>
                  <a:pt x="2623" y="1991"/>
                </a:lnTo>
                <a:lnTo>
                  <a:pt x="2623" y="1990"/>
                </a:lnTo>
                <a:lnTo>
                  <a:pt x="2624" y="1990"/>
                </a:lnTo>
                <a:lnTo>
                  <a:pt x="2624" y="1989"/>
                </a:lnTo>
                <a:lnTo>
                  <a:pt x="2624" y="1988"/>
                </a:lnTo>
                <a:lnTo>
                  <a:pt x="2624" y="1987"/>
                </a:lnTo>
                <a:lnTo>
                  <a:pt x="2624" y="1986"/>
                </a:lnTo>
                <a:lnTo>
                  <a:pt x="2623" y="1986"/>
                </a:lnTo>
                <a:lnTo>
                  <a:pt x="2621" y="1986"/>
                </a:lnTo>
                <a:lnTo>
                  <a:pt x="2621" y="1985"/>
                </a:lnTo>
                <a:lnTo>
                  <a:pt x="2620" y="1985"/>
                </a:lnTo>
                <a:lnTo>
                  <a:pt x="2621" y="1985"/>
                </a:lnTo>
                <a:lnTo>
                  <a:pt x="2623" y="1985"/>
                </a:lnTo>
                <a:lnTo>
                  <a:pt x="2624" y="1985"/>
                </a:lnTo>
                <a:lnTo>
                  <a:pt x="2625" y="1985"/>
                </a:lnTo>
                <a:lnTo>
                  <a:pt x="2626" y="1985"/>
                </a:lnTo>
                <a:lnTo>
                  <a:pt x="2627" y="1983"/>
                </a:lnTo>
                <a:lnTo>
                  <a:pt x="2628" y="1983"/>
                </a:lnTo>
                <a:lnTo>
                  <a:pt x="2628" y="1982"/>
                </a:lnTo>
                <a:lnTo>
                  <a:pt x="2628" y="1981"/>
                </a:lnTo>
                <a:lnTo>
                  <a:pt x="2628" y="1980"/>
                </a:lnTo>
                <a:lnTo>
                  <a:pt x="2627" y="1980"/>
                </a:lnTo>
                <a:lnTo>
                  <a:pt x="2627" y="1979"/>
                </a:lnTo>
                <a:lnTo>
                  <a:pt x="2626" y="1979"/>
                </a:lnTo>
                <a:lnTo>
                  <a:pt x="2625" y="1978"/>
                </a:lnTo>
                <a:lnTo>
                  <a:pt x="2625" y="1977"/>
                </a:lnTo>
                <a:lnTo>
                  <a:pt x="2626" y="1975"/>
                </a:lnTo>
                <a:lnTo>
                  <a:pt x="2627" y="1975"/>
                </a:lnTo>
                <a:lnTo>
                  <a:pt x="2627" y="1974"/>
                </a:lnTo>
                <a:lnTo>
                  <a:pt x="2628" y="1973"/>
                </a:lnTo>
                <a:lnTo>
                  <a:pt x="2629" y="1972"/>
                </a:lnTo>
                <a:lnTo>
                  <a:pt x="2629" y="1971"/>
                </a:lnTo>
                <a:lnTo>
                  <a:pt x="2630" y="1971"/>
                </a:lnTo>
                <a:lnTo>
                  <a:pt x="2630" y="1970"/>
                </a:lnTo>
                <a:lnTo>
                  <a:pt x="2630" y="1969"/>
                </a:lnTo>
                <a:lnTo>
                  <a:pt x="2630" y="1968"/>
                </a:lnTo>
                <a:lnTo>
                  <a:pt x="2630" y="1966"/>
                </a:lnTo>
                <a:lnTo>
                  <a:pt x="2632" y="1966"/>
                </a:lnTo>
                <a:lnTo>
                  <a:pt x="2632" y="1965"/>
                </a:lnTo>
                <a:lnTo>
                  <a:pt x="2632" y="1964"/>
                </a:lnTo>
                <a:lnTo>
                  <a:pt x="2634" y="1963"/>
                </a:lnTo>
                <a:lnTo>
                  <a:pt x="2635" y="1962"/>
                </a:lnTo>
                <a:lnTo>
                  <a:pt x="2636" y="1962"/>
                </a:lnTo>
                <a:lnTo>
                  <a:pt x="2636" y="1961"/>
                </a:lnTo>
                <a:lnTo>
                  <a:pt x="2637" y="1961"/>
                </a:lnTo>
                <a:lnTo>
                  <a:pt x="2638" y="1960"/>
                </a:lnTo>
                <a:lnTo>
                  <a:pt x="2640" y="1960"/>
                </a:lnTo>
                <a:lnTo>
                  <a:pt x="2640" y="1958"/>
                </a:lnTo>
                <a:lnTo>
                  <a:pt x="2641" y="1958"/>
                </a:lnTo>
                <a:lnTo>
                  <a:pt x="2641" y="1957"/>
                </a:lnTo>
                <a:lnTo>
                  <a:pt x="2642" y="1957"/>
                </a:lnTo>
                <a:lnTo>
                  <a:pt x="2643" y="1957"/>
                </a:lnTo>
                <a:lnTo>
                  <a:pt x="2644" y="1957"/>
                </a:lnTo>
                <a:lnTo>
                  <a:pt x="2644" y="1956"/>
                </a:lnTo>
                <a:lnTo>
                  <a:pt x="2643" y="1956"/>
                </a:lnTo>
                <a:lnTo>
                  <a:pt x="2642" y="1955"/>
                </a:lnTo>
                <a:lnTo>
                  <a:pt x="2641" y="1953"/>
                </a:lnTo>
                <a:lnTo>
                  <a:pt x="2641" y="1952"/>
                </a:lnTo>
                <a:lnTo>
                  <a:pt x="2644" y="1954"/>
                </a:lnTo>
                <a:lnTo>
                  <a:pt x="2645" y="1954"/>
                </a:lnTo>
                <a:lnTo>
                  <a:pt x="2645" y="1955"/>
                </a:lnTo>
                <a:lnTo>
                  <a:pt x="2645" y="1956"/>
                </a:lnTo>
                <a:lnTo>
                  <a:pt x="2645" y="1957"/>
                </a:lnTo>
                <a:close/>
                <a:moveTo>
                  <a:pt x="2636" y="1950"/>
                </a:moveTo>
                <a:lnTo>
                  <a:pt x="2636" y="1952"/>
                </a:lnTo>
                <a:lnTo>
                  <a:pt x="2636" y="1953"/>
                </a:lnTo>
                <a:lnTo>
                  <a:pt x="2635" y="1954"/>
                </a:lnTo>
                <a:lnTo>
                  <a:pt x="2635" y="1955"/>
                </a:lnTo>
                <a:lnTo>
                  <a:pt x="2634" y="1955"/>
                </a:lnTo>
                <a:lnTo>
                  <a:pt x="2634" y="1956"/>
                </a:lnTo>
                <a:lnTo>
                  <a:pt x="2634" y="1957"/>
                </a:lnTo>
                <a:lnTo>
                  <a:pt x="2633" y="1957"/>
                </a:lnTo>
                <a:lnTo>
                  <a:pt x="2632" y="1957"/>
                </a:lnTo>
                <a:lnTo>
                  <a:pt x="2630" y="1957"/>
                </a:lnTo>
                <a:lnTo>
                  <a:pt x="2630" y="1958"/>
                </a:lnTo>
                <a:lnTo>
                  <a:pt x="2629" y="1958"/>
                </a:lnTo>
                <a:lnTo>
                  <a:pt x="2628" y="1958"/>
                </a:lnTo>
                <a:lnTo>
                  <a:pt x="2627" y="1958"/>
                </a:lnTo>
                <a:lnTo>
                  <a:pt x="2627" y="1960"/>
                </a:lnTo>
                <a:lnTo>
                  <a:pt x="2626" y="1960"/>
                </a:lnTo>
                <a:lnTo>
                  <a:pt x="2626" y="1961"/>
                </a:lnTo>
                <a:lnTo>
                  <a:pt x="2625" y="1961"/>
                </a:lnTo>
                <a:lnTo>
                  <a:pt x="2625" y="1962"/>
                </a:lnTo>
                <a:lnTo>
                  <a:pt x="2624" y="1962"/>
                </a:lnTo>
                <a:lnTo>
                  <a:pt x="2623" y="1963"/>
                </a:lnTo>
                <a:lnTo>
                  <a:pt x="2621" y="1964"/>
                </a:lnTo>
                <a:lnTo>
                  <a:pt x="2620" y="1965"/>
                </a:lnTo>
                <a:lnTo>
                  <a:pt x="2619" y="1965"/>
                </a:lnTo>
                <a:lnTo>
                  <a:pt x="2619" y="1966"/>
                </a:lnTo>
                <a:lnTo>
                  <a:pt x="2618" y="1966"/>
                </a:lnTo>
                <a:lnTo>
                  <a:pt x="2618" y="1968"/>
                </a:lnTo>
                <a:lnTo>
                  <a:pt x="2617" y="1966"/>
                </a:lnTo>
                <a:lnTo>
                  <a:pt x="2617" y="1965"/>
                </a:lnTo>
                <a:lnTo>
                  <a:pt x="2617" y="1964"/>
                </a:lnTo>
                <a:lnTo>
                  <a:pt x="2618" y="1964"/>
                </a:lnTo>
                <a:lnTo>
                  <a:pt x="2619" y="1963"/>
                </a:lnTo>
                <a:lnTo>
                  <a:pt x="2619" y="1962"/>
                </a:lnTo>
                <a:lnTo>
                  <a:pt x="2621" y="1961"/>
                </a:lnTo>
                <a:lnTo>
                  <a:pt x="2621" y="1960"/>
                </a:lnTo>
                <a:lnTo>
                  <a:pt x="2623" y="1960"/>
                </a:lnTo>
                <a:lnTo>
                  <a:pt x="2623" y="1958"/>
                </a:lnTo>
                <a:lnTo>
                  <a:pt x="2624" y="1958"/>
                </a:lnTo>
                <a:lnTo>
                  <a:pt x="2624" y="1957"/>
                </a:lnTo>
                <a:lnTo>
                  <a:pt x="2625" y="1957"/>
                </a:lnTo>
                <a:lnTo>
                  <a:pt x="2625" y="1956"/>
                </a:lnTo>
                <a:lnTo>
                  <a:pt x="2625" y="1955"/>
                </a:lnTo>
                <a:lnTo>
                  <a:pt x="2625" y="1954"/>
                </a:lnTo>
                <a:lnTo>
                  <a:pt x="2625" y="1953"/>
                </a:lnTo>
                <a:lnTo>
                  <a:pt x="2624" y="1952"/>
                </a:lnTo>
                <a:lnTo>
                  <a:pt x="2624" y="1950"/>
                </a:lnTo>
                <a:lnTo>
                  <a:pt x="2623" y="1950"/>
                </a:lnTo>
                <a:lnTo>
                  <a:pt x="2623" y="1949"/>
                </a:lnTo>
                <a:lnTo>
                  <a:pt x="2624" y="1949"/>
                </a:lnTo>
                <a:lnTo>
                  <a:pt x="2625" y="1949"/>
                </a:lnTo>
                <a:lnTo>
                  <a:pt x="2626" y="1949"/>
                </a:lnTo>
                <a:lnTo>
                  <a:pt x="2627" y="1949"/>
                </a:lnTo>
                <a:lnTo>
                  <a:pt x="2628" y="1949"/>
                </a:lnTo>
                <a:lnTo>
                  <a:pt x="2628" y="1948"/>
                </a:lnTo>
                <a:lnTo>
                  <a:pt x="2629" y="1948"/>
                </a:lnTo>
                <a:lnTo>
                  <a:pt x="2630" y="1948"/>
                </a:lnTo>
                <a:lnTo>
                  <a:pt x="2632" y="1947"/>
                </a:lnTo>
                <a:lnTo>
                  <a:pt x="2633" y="1948"/>
                </a:lnTo>
                <a:lnTo>
                  <a:pt x="2634" y="1948"/>
                </a:lnTo>
                <a:lnTo>
                  <a:pt x="2634" y="1949"/>
                </a:lnTo>
                <a:lnTo>
                  <a:pt x="2635" y="1949"/>
                </a:lnTo>
                <a:lnTo>
                  <a:pt x="2635" y="1950"/>
                </a:lnTo>
                <a:lnTo>
                  <a:pt x="2636" y="1950"/>
                </a:lnTo>
                <a:close/>
                <a:moveTo>
                  <a:pt x="2636" y="1948"/>
                </a:moveTo>
                <a:lnTo>
                  <a:pt x="2635" y="1948"/>
                </a:lnTo>
                <a:lnTo>
                  <a:pt x="2634" y="1948"/>
                </a:lnTo>
                <a:lnTo>
                  <a:pt x="2634" y="1947"/>
                </a:lnTo>
                <a:lnTo>
                  <a:pt x="2633" y="1947"/>
                </a:lnTo>
                <a:lnTo>
                  <a:pt x="2633" y="1946"/>
                </a:lnTo>
                <a:lnTo>
                  <a:pt x="2634" y="1946"/>
                </a:lnTo>
                <a:lnTo>
                  <a:pt x="2635" y="1947"/>
                </a:lnTo>
                <a:lnTo>
                  <a:pt x="2636" y="1948"/>
                </a:lnTo>
                <a:close/>
                <a:moveTo>
                  <a:pt x="2637" y="1946"/>
                </a:moveTo>
                <a:lnTo>
                  <a:pt x="2637" y="1947"/>
                </a:lnTo>
                <a:lnTo>
                  <a:pt x="2636" y="1947"/>
                </a:lnTo>
                <a:lnTo>
                  <a:pt x="2636" y="1946"/>
                </a:lnTo>
                <a:lnTo>
                  <a:pt x="2635" y="1946"/>
                </a:lnTo>
                <a:lnTo>
                  <a:pt x="2634" y="1946"/>
                </a:lnTo>
                <a:lnTo>
                  <a:pt x="2634" y="1945"/>
                </a:lnTo>
                <a:lnTo>
                  <a:pt x="2635" y="1945"/>
                </a:lnTo>
                <a:lnTo>
                  <a:pt x="2635" y="1944"/>
                </a:lnTo>
                <a:lnTo>
                  <a:pt x="2636" y="1944"/>
                </a:lnTo>
                <a:lnTo>
                  <a:pt x="2636" y="1945"/>
                </a:lnTo>
                <a:lnTo>
                  <a:pt x="2637" y="1945"/>
                </a:lnTo>
                <a:lnTo>
                  <a:pt x="2637" y="1946"/>
                </a:lnTo>
                <a:close/>
                <a:moveTo>
                  <a:pt x="2632" y="1922"/>
                </a:moveTo>
                <a:lnTo>
                  <a:pt x="2630" y="1923"/>
                </a:lnTo>
                <a:lnTo>
                  <a:pt x="2628" y="1921"/>
                </a:lnTo>
                <a:lnTo>
                  <a:pt x="2627" y="1919"/>
                </a:lnTo>
                <a:lnTo>
                  <a:pt x="2628" y="1918"/>
                </a:lnTo>
                <a:lnTo>
                  <a:pt x="2629" y="1919"/>
                </a:lnTo>
                <a:lnTo>
                  <a:pt x="2632" y="1922"/>
                </a:lnTo>
                <a:close/>
                <a:moveTo>
                  <a:pt x="2642" y="1941"/>
                </a:moveTo>
                <a:lnTo>
                  <a:pt x="2643" y="1944"/>
                </a:lnTo>
                <a:lnTo>
                  <a:pt x="2642" y="1944"/>
                </a:lnTo>
                <a:lnTo>
                  <a:pt x="2642" y="1943"/>
                </a:lnTo>
                <a:lnTo>
                  <a:pt x="2641" y="1943"/>
                </a:lnTo>
                <a:lnTo>
                  <a:pt x="2640" y="1943"/>
                </a:lnTo>
                <a:lnTo>
                  <a:pt x="2640" y="1941"/>
                </a:lnTo>
                <a:lnTo>
                  <a:pt x="2638" y="1941"/>
                </a:lnTo>
                <a:lnTo>
                  <a:pt x="2637" y="1940"/>
                </a:lnTo>
                <a:lnTo>
                  <a:pt x="2637" y="1939"/>
                </a:lnTo>
                <a:lnTo>
                  <a:pt x="2636" y="1938"/>
                </a:lnTo>
                <a:lnTo>
                  <a:pt x="2637" y="1937"/>
                </a:lnTo>
                <a:lnTo>
                  <a:pt x="2637" y="1936"/>
                </a:lnTo>
                <a:lnTo>
                  <a:pt x="2637" y="1935"/>
                </a:lnTo>
                <a:lnTo>
                  <a:pt x="2637" y="1933"/>
                </a:lnTo>
                <a:lnTo>
                  <a:pt x="2637" y="1932"/>
                </a:lnTo>
                <a:lnTo>
                  <a:pt x="2637" y="1931"/>
                </a:lnTo>
                <a:lnTo>
                  <a:pt x="2636" y="1931"/>
                </a:lnTo>
                <a:lnTo>
                  <a:pt x="2636" y="1930"/>
                </a:lnTo>
                <a:lnTo>
                  <a:pt x="2636" y="1929"/>
                </a:lnTo>
                <a:lnTo>
                  <a:pt x="2636" y="1928"/>
                </a:lnTo>
                <a:lnTo>
                  <a:pt x="2636" y="1927"/>
                </a:lnTo>
                <a:lnTo>
                  <a:pt x="2635" y="1924"/>
                </a:lnTo>
                <a:lnTo>
                  <a:pt x="2635" y="1923"/>
                </a:lnTo>
                <a:lnTo>
                  <a:pt x="2634" y="1923"/>
                </a:lnTo>
                <a:lnTo>
                  <a:pt x="2634" y="1922"/>
                </a:lnTo>
                <a:lnTo>
                  <a:pt x="2634" y="1920"/>
                </a:lnTo>
                <a:lnTo>
                  <a:pt x="2634" y="1919"/>
                </a:lnTo>
                <a:lnTo>
                  <a:pt x="2634" y="1918"/>
                </a:lnTo>
                <a:lnTo>
                  <a:pt x="2634" y="1916"/>
                </a:lnTo>
                <a:lnTo>
                  <a:pt x="2635" y="1915"/>
                </a:lnTo>
                <a:lnTo>
                  <a:pt x="2635" y="1914"/>
                </a:lnTo>
                <a:lnTo>
                  <a:pt x="2636" y="1913"/>
                </a:lnTo>
                <a:lnTo>
                  <a:pt x="2636" y="1915"/>
                </a:lnTo>
                <a:lnTo>
                  <a:pt x="2636" y="1916"/>
                </a:lnTo>
                <a:lnTo>
                  <a:pt x="2637" y="1918"/>
                </a:lnTo>
                <a:lnTo>
                  <a:pt x="2637" y="1919"/>
                </a:lnTo>
                <a:lnTo>
                  <a:pt x="2637" y="1920"/>
                </a:lnTo>
                <a:lnTo>
                  <a:pt x="2637" y="1921"/>
                </a:lnTo>
                <a:lnTo>
                  <a:pt x="2637" y="1922"/>
                </a:lnTo>
                <a:lnTo>
                  <a:pt x="2638" y="1923"/>
                </a:lnTo>
                <a:lnTo>
                  <a:pt x="2638" y="1924"/>
                </a:lnTo>
                <a:lnTo>
                  <a:pt x="2638" y="1926"/>
                </a:lnTo>
                <a:lnTo>
                  <a:pt x="2638" y="1927"/>
                </a:lnTo>
                <a:lnTo>
                  <a:pt x="2640" y="1928"/>
                </a:lnTo>
                <a:lnTo>
                  <a:pt x="2640" y="1929"/>
                </a:lnTo>
                <a:lnTo>
                  <a:pt x="2640" y="1930"/>
                </a:lnTo>
                <a:lnTo>
                  <a:pt x="2640" y="1931"/>
                </a:lnTo>
                <a:lnTo>
                  <a:pt x="2641" y="1933"/>
                </a:lnTo>
                <a:lnTo>
                  <a:pt x="2641" y="1936"/>
                </a:lnTo>
                <a:lnTo>
                  <a:pt x="2641" y="1937"/>
                </a:lnTo>
                <a:lnTo>
                  <a:pt x="2642" y="1938"/>
                </a:lnTo>
                <a:lnTo>
                  <a:pt x="2642" y="1939"/>
                </a:lnTo>
                <a:lnTo>
                  <a:pt x="2642" y="1940"/>
                </a:lnTo>
                <a:lnTo>
                  <a:pt x="2642" y="1941"/>
                </a:lnTo>
                <a:close/>
                <a:moveTo>
                  <a:pt x="2610" y="1905"/>
                </a:moveTo>
                <a:lnTo>
                  <a:pt x="2611" y="1905"/>
                </a:lnTo>
                <a:lnTo>
                  <a:pt x="2611" y="1906"/>
                </a:lnTo>
                <a:lnTo>
                  <a:pt x="2612" y="1906"/>
                </a:lnTo>
                <a:lnTo>
                  <a:pt x="2614" y="1907"/>
                </a:lnTo>
                <a:lnTo>
                  <a:pt x="2615" y="1907"/>
                </a:lnTo>
                <a:lnTo>
                  <a:pt x="2616" y="1908"/>
                </a:lnTo>
                <a:lnTo>
                  <a:pt x="2618" y="1910"/>
                </a:lnTo>
                <a:lnTo>
                  <a:pt x="2619" y="1911"/>
                </a:lnTo>
                <a:lnTo>
                  <a:pt x="2620" y="1911"/>
                </a:lnTo>
                <a:lnTo>
                  <a:pt x="2620" y="1912"/>
                </a:lnTo>
                <a:lnTo>
                  <a:pt x="2621" y="1912"/>
                </a:lnTo>
                <a:lnTo>
                  <a:pt x="2621" y="1913"/>
                </a:lnTo>
                <a:lnTo>
                  <a:pt x="2621" y="1914"/>
                </a:lnTo>
                <a:lnTo>
                  <a:pt x="2623" y="1914"/>
                </a:lnTo>
                <a:lnTo>
                  <a:pt x="2623" y="1915"/>
                </a:lnTo>
                <a:lnTo>
                  <a:pt x="2623" y="1916"/>
                </a:lnTo>
                <a:lnTo>
                  <a:pt x="2623" y="1918"/>
                </a:lnTo>
                <a:lnTo>
                  <a:pt x="2624" y="1918"/>
                </a:lnTo>
                <a:lnTo>
                  <a:pt x="2624" y="1919"/>
                </a:lnTo>
                <a:lnTo>
                  <a:pt x="2625" y="1920"/>
                </a:lnTo>
                <a:lnTo>
                  <a:pt x="2625" y="1921"/>
                </a:lnTo>
                <a:lnTo>
                  <a:pt x="2626" y="1921"/>
                </a:lnTo>
                <a:lnTo>
                  <a:pt x="2626" y="1922"/>
                </a:lnTo>
                <a:lnTo>
                  <a:pt x="2626" y="1923"/>
                </a:lnTo>
                <a:lnTo>
                  <a:pt x="2627" y="1924"/>
                </a:lnTo>
                <a:lnTo>
                  <a:pt x="2628" y="1926"/>
                </a:lnTo>
                <a:lnTo>
                  <a:pt x="2629" y="1927"/>
                </a:lnTo>
                <a:lnTo>
                  <a:pt x="2629" y="1928"/>
                </a:lnTo>
                <a:lnTo>
                  <a:pt x="2630" y="1928"/>
                </a:lnTo>
                <a:lnTo>
                  <a:pt x="2630" y="1929"/>
                </a:lnTo>
                <a:lnTo>
                  <a:pt x="2630" y="1930"/>
                </a:lnTo>
                <a:lnTo>
                  <a:pt x="2632" y="1931"/>
                </a:lnTo>
                <a:lnTo>
                  <a:pt x="2632" y="1932"/>
                </a:lnTo>
                <a:lnTo>
                  <a:pt x="2632" y="1933"/>
                </a:lnTo>
                <a:lnTo>
                  <a:pt x="2632" y="1935"/>
                </a:lnTo>
                <a:lnTo>
                  <a:pt x="2630" y="1936"/>
                </a:lnTo>
                <a:lnTo>
                  <a:pt x="2630" y="1937"/>
                </a:lnTo>
                <a:lnTo>
                  <a:pt x="2632" y="1937"/>
                </a:lnTo>
                <a:lnTo>
                  <a:pt x="2632" y="1938"/>
                </a:lnTo>
                <a:lnTo>
                  <a:pt x="2632" y="1939"/>
                </a:lnTo>
                <a:lnTo>
                  <a:pt x="2632" y="1940"/>
                </a:lnTo>
                <a:lnTo>
                  <a:pt x="2632" y="1941"/>
                </a:lnTo>
                <a:lnTo>
                  <a:pt x="2632" y="1943"/>
                </a:lnTo>
                <a:lnTo>
                  <a:pt x="2632" y="1944"/>
                </a:lnTo>
                <a:lnTo>
                  <a:pt x="2630" y="1944"/>
                </a:lnTo>
                <a:lnTo>
                  <a:pt x="2629" y="1944"/>
                </a:lnTo>
                <a:lnTo>
                  <a:pt x="2628" y="1944"/>
                </a:lnTo>
                <a:lnTo>
                  <a:pt x="2627" y="1945"/>
                </a:lnTo>
                <a:lnTo>
                  <a:pt x="2626" y="1945"/>
                </a:lnTo>
                <a:lnTo>
                  <a:pt x="2625" y="1946"/>
                </a:lnTo>
                <a:lnTo>
                  <a:pt x="2624" y="1946"/>
                </a:lnTo>
                <a:lnTo>
                  <a:pt x="2624" y="1947"/>
                </a:lnTo>
                <a:lnTo>
                  <a:pt x="2623" y="1947"/>
                </a:lnTo>
                <a:lnTo>
                  <a:pt x="2623" y="1946"/>
                </a:lnTo>
                <a:lnTo>
                  <a:pt x="2624" y="1946"/>
                </a:lnTo>
                <a:lnTo>
                  <a:pt x="2625" y="1946"/>
                </a:lnTo>
                <a:lnTo>
                  <a:pt x="2625" y="1945"/>
                </a:lnTo>
                <a:lnTo>
                  <a:pt x="2626" y="1945"/>
                </a:lnTo>
                <a:lnTo>
                  <a:pt x="2626" y="1944"/>
                </a:lnTo>
                <a:lnTo>
                  <a:pt x="2626" y="1943"/>
                </a:lnTo>
                <a:lnTo>
                  <a:pt x="2626" y="1941"/>
                </a:lnTo>
                <a:lnTo>
                  <a:pt x="2626" y="1940"/>
                </a:lnTo>
                <a:lnTo>
                  <a:pt x="2626" y="1939"/>
                </a:lnTo>
                <a:lnTo>
                  <a:pt x="2625" y="1938"/>
                </a:lnTo>
                <a:lnTo>
                  <a:pt x="2624" y="1937"/>
                </a:lnTo>
                <a:lnTo>
                  <a:pt x="2623" y="1936"/>
                </a:lnTo>
                <a:lnTo>
                  <a:pt x="2623" y="1935"/>
                </a:lnTo>
                <a:lnTo>
                  <a:pt x="2621" y="1933"/>
                </a:lnTo>
                <a:lnTo>
                  <a:pt x="2621" y="1932"/>
                </a:lnTo>
                <a:lnTo>
                  <a:pt x="2620" y="1932"/>
                </a:lnTo>
                <a:lnTo>
                  <a:pt x="2619" y="1931"/>
                </a:lnTo>
                <a:lnTo>
                  <a:pt x="2618" y="1931"/>
                </a:lnTo>
                <a:lnTo>
                  <a:pt x="2618" y="1932"/>
                </a:lnTo>
                <a:lnTo>
                  <a:pt x="2617" y="1933"/>
                </a:lnTo>
                <a:lnTo>
                  <a:pt x="2617" y="1932"/>
                </a:lnTo>
                <a:lnTo>
                  <a:pt x="2617" y="1931"/>
                </a:lnTo>
                <a:lnTo>
                  <a:pt x="2617" y="1930"/>
                </a:lnTo>
                <a:lnTo>
                  <a:pt x="2617" y="1929"/>
                </a:lnTo>
                <a:lnTo>
                  <a:pt x="2617" y="1928"/>
                </a:lnTo>
                <a:lnTo>
                  <a:pt x="2616" y="1927"/>
                </a:lnTo>
                <a:lnTo>
                  <a:pt x="2616" y="1926"/>
                </a:lnTo>
                <a:lnTo>
                  <a:pt x="2615" y="1923"/>
                </a:lnTo>
                <a:lnTo>
                  <a:pt x="2615" y="1922"/>
                </a:lnTo>
                <a:lnTo>
                  <a:pt x="2615" y="1921"/>
                </a:lnTo>
                <a:lnTo>
                  <a:pt x="2614" y="1920"/>
                </a:lnTo>
                <a:lnTo>
                  <a:pt x="2614" y="1919"/>
                </a:lnTo>
                <a:lnTo>
                  <a:pt x="2612" y="1918"/>
                </a:lnTo>
                <a:lnTo>
                  <a:pt x="2612" y="1916"/>
                </a:lnTo>
                <a:lnTo>
                  <a:pt x="2611" y="1915"/>
                </a:lnTo>
                <a:lnTo>
                  <a:pt x="2610" y="1914"/>
                </a:lnTo>
                <a:lnTo>
                  <a:pt x="2610" y="1913"/>
                </a:lnTo>
                <a:lnTo>
                  <a:pt x="2610" y="1911"/>
                </a:lnTo>
                <a:lnTo>
                  <a:pt x="2610" y="1910"/>
                </a:lnTo>
                <a:lnTo>
                  <a:pt x="2610" y="1908"/>
                </a:lnTo>
                <a:lnTo>
                  <a:pt x="2610" y="1907"/>
                </a:lnTo>
                <a:lnTo>
                  <a:pt x="2609" y="1905"/>
                </a:lnTo>
                <a:lnTo>
                  <a:pt x="2609" y="1904"/>
                </a:lnTo>
                <a:lnTo>
                  <a:pt x="2610" y="1904"/>
                </a:lnTo>
                <a:lnTo>
                  <a:pt x="2610" y="1905"/>
                </a:lnTo>
                <a:close/>
                <a:moveTo>
                  <a:pt x="2503" y="1910"/>
                </a:moveTo>
                <a:lnTo>
                  <a:pt x="2502" y="1910"/>
                </a:lnTo>
                <a:lnTo>
                  <a:pt x="2502" y="1908"/>
                </a:lnTo>
                <a:lnTo>
                  <a:pt x="2502" y="1907"/>
                </a:lnTo>
                <a:lnTo>
                  <a:pt x="2502" y="1906"/>
                </a:lnTo>
                <a:lnTo>
                  <a:pt x="2502" y="1905"/>
                </a:lnTo>
                <a:lnTo>
                  <a:pt x="2502" y="1904"/>
                </a:lnTo>
                <a:lnTo>
                  <a:pt x="2502" y="1903"/>
                </a:lnTo>
                <a:lnTo>
                  <a:pt x="2503" y="1901"/>
                </a:lnTo>
                <a:lnTo>
                  <a:pt x="2503" y="1899"/>
                </a:lnTo>
                <a:lnTo>
                  <a:pt x="2503" y="1898"/>
                </a:lnTo>
                <a:lnTo>
                  <a:pt x="2503" y="1897"/>
                </a:lnTo>
                <a:lnTo>
                  <a:pt x="2503" y="1896"/>
                </a:lnTo>
                <a:lnTo>
                  <a:pt x="2503" y="1895"/>
                </a:lnTo>
                <a:lnTo>
                  <a:pt x="2503" y="1894"/>
                </a:lnTo>
                <a:lnTo>
                  <a:pt x="2504" y="1894"/>
                </a:lnTo>
                <a:lnTo>
                  <a:pt x="2504" y="1893"/>
                </a:lnTo>
                <a:lnTo>
                  <a:pt x="2504" y="1891"/>
                </a:lnTo>
                <a:lnTo>
                  <a:pt x="2504" y="1890"/>
                </a:lnTo>
                <a:lnTo>
                  <a:pt x="2503" y="1890"/>
                </a:lnTo>
                <a:lnTo>
                  <a:pt x="2503" y="1889"/>
                </a:lnTo>
                <a:lnTo>
                  <a:pt x="2503" y="1888"/>
                </a:lnTo>
                <a:lnTo>
                  <a:pt x="2503" y="1887"/>
                </a:lnTo>
                <a:lnTo>
                  <a:pt x="2503" y="1886"/>
                </a:lnTo>
                <a:lnTo>
                  <a:pt x="2504" y="1883"/>
                </a:lnTo>
                <a:lnTo>
                  <a:pt x="2504" y="1882"/>
                </a:lnTo>
                <a:lnTo>
                  <a:pt x="2504" y="1881"/>
                </a:lnTo>
                <a:lnTo>
                  <a:pt x="2504" y="1880"/>
                </a:lnTo>
                <a:lnTo>
                  <a:pt x="2504" y="1879"/>
                </a:lnTo>
                <a:lnTo>
                  <a:pt x="2504" y="1878"/>
                </a:lnTo>
                <a:lnTo>
                  <a:pt x="2504" y="1876"/>
                </a:lnTo>
                <a:lnTo>
                  <a:pt x="2504" y="1874"/>
                </a:lnTo>
                <a:lnTo>
                  <a:pt x="2505" y="1874"/>
                </a:lnTo>
                <a:lnTo>
                  <a:pt x="2505" y="1873"/>
                </a:lnTo>
                <a:lnTo>
                  <a:pt x="2505" y="1872"/>
                </a:lnTo>
                <a:lnTo>
                  <a:pt x="2505" y="1871"/>
                </a:lnTo>
                <a:lnTo>
                  <a:pt x="2505" y="1870"/>
                </a:lnTo>
                <a:lnTo>
                  <a:pt x="2506" y="1868"/>
                </a:lnTo>
                <a:lnTo>
                  <a:pt x="2506" y="1866"/>
                </a:lnTo>
                <a:lnTo>
                  <a:pt x="2506" y="1865"/>
                </a:lnTo>
                <a:lnTo>
                  <a:pt x="2507" y="1864"/>
                </a:lnTo>
                <a:lnTo>
                  <a:pt x="2508" y="1863"/>
                </a:lnTo>
                <a:lnTo>
                  <a:pt x="2509" y="1863"/>
                </a:lnTo>
                <a:lnTo>
                  <a:pt x="2509" y="1864"/>
                </a:lnTo>
                <a:lnTo>
                  <a:pt x="2511" y="1865"/>
                </a:lnTo>
                <a:lnTo>
                  <a:pt x="2511" y="1866"/>
                </a:lnTo>
                <a:lnTo>
                  <a:pt x="2512" y="1866"/>
                </a:lnTo>
                <a:lnTo>
                  <a:pt x="2512" y="1868"/>
                </a:lnTo>
                <a:lnTo>
                  <a:pt x="2513" y="1868"/>
                </a:lnTo>
                <a:lnTo>
                  <a:pt x="2513" y="1869"/>
                </a:lnTo>
                <a:lnTo>
                  <a:pt x="2513" y="1870"/>
                </a:lnTo>
                <a:lnTo>
                  <a:pt x="2514" y="1871"/>
                </a:lnTo>
                <a:lnTo>
                  <a:pt x="2514" y="1872"/>
                </a:lnTo>
                <a:lnTo>
                  <a:pt x="2515" y="1873"/>
                </a:lnTo>
                <a:lnTo>
                  <a:pt x="2515" y="1874"/>
                </a:lnTo>
                <a:lnTo>
                  <a:pt x="2519" y="1879"/>
                </a:lnTo>
                <a:lnTo>
                  <a:pt x="2520" y="1880"/>
                </a:lnTo>
                <a:lnTo>
                  <a:pt x="2520" y="1881"/>
                </a:lnTo>
                <a:lnTo>
                  <a:pt x="2520" y="1882"/>
                </a:lnTo>
                <a:lnTo>
                  <a:pt x="2520" y="1883"/>
                </a:lnTo>
                <a:lnTo>
                  <a:pt x="2520" y="1885"/>
                </a:lnTo>
                <a:lnTo>
                  <a:pt x="2519" y="1885"/>
                </a:lnTo>
                <a:lnTo>
                  <a:pt x="2517" y="1886"/>
                </a:lnTo>
                <a:lnTo>
                  <a:pt x="2517" y="1887"/>
                </a:lnTo>
                <a:lnTo>
                  <a:pt x="2517" y="1888"/>
                </a:lnTo>
                <a:lnTo>
                  <a:pt x="2516" y="1889"/>
                </a:lnTo>
                <a:lnTo>
                  <a:pt x="2516" y="1890"/>
                </a:lnTo>
                <a:lnTo>
                  <a:pt x="2515" y="1891"/>
                </a:lnTo>
                <a:lnTo>
                  <a:pt x="2514" y="1893"/>
                </a:lnTo>
                <a:lnTo>
                  <a:pt x="2513" y="1893"/>
                </a:lnTo>
                <a:lnTo>
                  <a:pt x="2513" y="1894"/>
                </a:lnTo>
                <a:lnTo>
                  <a:pt x="2512" y="1897"/>
                </a:lnTo>
                <a:lnTo>
                  <a:pt x="2511" y="1898"/>
                </a:lnTo>
                <a:lnTo>
                  <a:pt x="2509" y="1901"/>
                </a:lnTo>
                <a:lnTo>
                  <a:pt x="2508" y="1901"/>
                </a:lnTo>
                <a:lnTo>
                  <a:pt x="2508" y="1902"/>
                </a:lnTo>
                <a:lnTo>
                  <a:pt x="2508" y="1903"/>
                </a:lnTo>
                <a:lnTo>
                  <a:pt x="2508" y="1904"/>
                </a:lnTo>
                <a:lnTo>
                  <a:pt x="2507" y="1905"/>
                </a:lnTo>
                <a:lnTo>
                  <a:pt x="2507" y="1907"/>
                </a:lnTo>
                <a:lnTo>
                  <a:pt x="2506" y="1907"/>
                </a:lnTo>
                <a:lnTo>
                  <a:pt x="2506" y="1908"/>
                </a:lnTo>
                <a:lnTo>
                  <a:pt x="2505" y="1908"/>
                </a:lnTo>
                <a:lnTo>
                  <a:pt x="2504" y="1908"/>
                </a:lnTo>
                <a:lnTo>
                  <a:pt x="2504" y="1910"/>
                </a:lnTo>
                <a:lnTo>
                  <a:pt x="2503" y="1910"/>
                </a:lnTo>
                <a:close/>
                <a:moveTo>
                  <a:pt x="2547" y="1889"/>
                </a:moveTo>
                <a:lnTo>
                  <a:pt x="2543" y="1890"/>
                </a:lnTo>
                <a:lnTo>
                  <a:pt x="2542" y="1890"/>
                </a:lnTo>
                <a:lnTo>
                  <a:pt x="2541" y="1890"/>
                </a:lnTo>
                <a:lnTo>
                  <a:pt x="2540" y="1890"/>
                </a:lnTo>
                <a:lnTo>
                  <a:pt x="2540" y="1891"/>
                </a:lnTo>
                <a:lnTo>
                  <a:pt x="2539" y="1891"/>
                </a:lnTo>
                <a:lnTo>
                  <a:pt x="2538" y="1893"/>
                </a:lnTo>
                <a:lnTo>
                  <a:pt x="2538" y="1894"/>
                </a:lnTo>
                <a:lnTo>
                  <a:pt x="2537" y="1894"/>
                </a:lnTo>
                <a:lnTo>
                  <a:pt x="2535" y="1895"/>
                </a:lnTo>
                <a:lnTo>
                  <a:pt x="2534" y="1895"/>
                </a:lnTo>
                <a:lnTo>
                  <a:pt x="2533" y="1895"/>
                </a:lnTo>
                <a:lnTo>
                  <a:pt x="2533" y="1894"/>
                </a:lnTo>
                <a:lnTo>
                  <a:pt x="2532" y="1894"/>
                </a:lnTo>
                <a:lnTo>
                  <a:pt x="2532" y="1893"/>
                </a:lnTo>
                <a:lnTo>
                  <a:pt x="2532" y="1891"/>
                </a:lnTo>
                <a:lnTo>
                  <a:pt x="2532" y="1890"/>
                </a:lnTo>
                <a:lnTo>
                  <a:pt x="2532" y="1889"/>
                </a:lnTo>
                <a:lnTo>
                  <a:pt x="2533" y="1888"/>
                </a:lnTo>
                <a:lnTo>
                  <a:pt x="2534" y="1888"/>
                </a:lnTo>
                <a:lnTo>
                  <a:pt x="2535" y="1889"/>
                </a:lnTo>
                <a:lnTo>
                  <a:pt x="2537" y="1888"/>
                </a:lnTo>
                <a:lnTo>
                  <a:pt x="2538" y="1888"/>
                </a:lnTo>
                <a:lnTo>
                  <a:pt x="2539" y="1888"/>
                </a:lnTo>
                <a:lnTo>
                  <a:pt x="2539" y="1889"/>
                </a:lnTo>
                <a:lnTo>
                  <a:pt x="2540" y="1889"/>
                </a:lnTo>
                <a:lnTo>
                  <a:pt x="2541" y="1889"/>
                </a:lnTo>
                <a:lnTo>
                  <a:pt x="2542" y="1889"/>
                </a:lnTo>
                <a:lnTo>
                  <a:pt x="2543" y="1887"/>
                </a:lnTo>
                <a:lnTo>
                  <a:pt x="2545" y="1887"/>
                </a:lnTo>
                <a:lnTo>
                  <a:pt x="2545" y="1886"/>
                </a:lnTo>
                <a:lnTo>
                  <a:pt x="2546" y="1885"/>
                </a:lnTo>
                <a:lnTo>
                  <a:pt x="2547" y="1885"/>
                </a:lnTo>
                <a:lnTo>
                  <a:pt x="2548" y="1883"/>
                </a:lnTo>
                <a:lnTo>
                  <a:pt x="2549" y="1882"/>
                </a:lnTo>
                <a:lnTo>
                  <a:pt x="2549" y="1881"/>
                </a:lnTo>
                <a:lnTo>
                  <a:pt x="2550" y="1880"/>
                </a:lnTo>
                <a:lnTo>
                  <a:pt x="2551" y="1878"/>
                </a:lnTo>
                <a:lnTo>
                  <a:pt x="2552" y="1877"/>
                </a:lnTo>
                <a:lnTo>
                  <a:pt x="2552" y="1876"/>
                </a:lnTo>
                <a:lnTo>
                  <a:pt x="2555" y="1874"/>
                </a:lnTo>
                <a:lnTo>
                  <a:pt x="2556" y="1873"/>
                </a:lnTo>
                <a:lnTo>
                  <a:pt x="2557" y="1872"/>
                </a:lnTo>
                <a:lnTo>
                  <a:pt x="2558" y="1871"/>
                </a:lnTo>
                <a:lnTo>
                  <a:pt x="2559" y="1871"/>
                </a:lnTo>
                <a:lnTo>
                  <a:pt x="2559" y="1870"/>
                </a:lnTo>
                <a:lnTo>
                  <a:pt x="2560" y="1870"/>
                </a:lnTo>
                <a:lnTo>
                  <a:pt x="2560" y="1869"/>
                </a:lnTo>
                <a:lnTo>
                  <a:pt x="2561" y="1868"/>
                </a:lnTo>
                <a:lnTo>
                  <a:pt x="2563" y="1866"/>
                </a:lnTo>
                <a:lnTo>
                  <a:pt x="2565" y="1865"/>
                </a:lnTo>
                <a:lnTo>
                  <a:pt x="2569" y="1869"/>
                </a:lnTo>
                <a:lnTo>
                  <a:pt x="2571" y="1872"/>
                </a:lnTo>
                <a:lnTo>
                  <a:pt x="2569" y="1873"/>
                </a:lnTo>
                <a:lnTo>
                  <a:pt x="2568" y="1874"/>
                </a:lnTo>
                <a:lnTo>
                  <a:pt x="2567" y="1874"/>
                </a:lnTo>
                <a:lnTo>
                  <a:pt x="2566" y="1876"/>
                </a:lnTo>
                <a:lnTo>
                  <a:pt x="2565" y="1877"/>
                </a:lnTo>
                <a:lnTo>
                  <a:pt x="2564" y="1878"/>
                </a:lnTo>
                <a:lnTo>
                  <a:pt x="2563" y="1878"/>
                </a:lnTo>
                <a:lnTo>
                  <a:pt x="2563" y="1879"/>
                </a:lnTo>
                <a:lnTo>
                  <a:pt x="2563" y="1881"/>
                </a:lnTo>
                <a:lnTo>
                  <a:pt x="2561" y="1882"/>
                </a:lnTo>
                <a:lnTo>
                  <a:pt x="2561" y="1883"/>
                </a:lnTo>
                <a:lnTo>
                  <a:pt x="2560" y="1883"/>
                </a:lnTo>
                <a:lnTo>
                  <a:pt x="2560" y="1885"/>
                </a:lnTo>
                <a:lnTo>
                  <a:pt x="2558" y="1886"/>
                </a:lnTo>
                <a:lnTo>
                  <a:pt x="2557" y="1887"/>
                </a:lnTo>
                <a:lnTo>
                  <a:pt x="2556" y="1887"/>
                </a:lnTo>
                <a:lnTo>
                  <a:pt x="2556" y="1888"/>
                </a:lnTo>
                <a:lnTo>
                  <a:pt x="2555" y="1888"/>
                </a:lnTo>
                <a:lnTo>
                  <a:pt x="2554" y="1888"/>
                </a:lnTo>
                <a:lnTo>
                  <a:pt x="2552" y="1888"/>
                </a:lnTo>
                <a:lnTo>
                  <a:pt x="2552" y="1889"/>
                </a:lnTo>
                <a:lnTo>
                  <a:pt x="2549" y="1889"/>
                </a:lnTo>
                <a:lnTo>
                  <a:pt x="2548" y="1889"/>
                </a:lnTo>
                <a:lnTo>
                  <a:pt x="2547" y="1889"/>
                </a:lnTo>
                <a:close/>
                <a:moveTo>
                  <a:pt x="2512" y="1856"/>
                </a:moveTo>
                <a:lnTo>
                  <a:pt x="2512" y="1855"/>
                </a:lnTo>
                <a:lnTo>
                  <a:pt x="2513" y="1855"/>
                </a:lnTo>
                <a:lnTo>
                  <a:pt x="2513" y="1854"/>
                </a:lnTo>
                <a:lnTo>
                  <a:pt x="2513" y="1855"/>
                </a:lnTo>
                <a:lnTo>
                  <a:pt x="2513" y="1856"/>
                </a:lnTo>
                <a:lnTo>
                  <a:pt x="2512" y="1856"/>
                </a:lnTo>
                <a:close/>
                <a:moveTo>
                  <a:pt x="2575" y="1861"/>
                </a:moveTo>
                <a:lnTo>
                  <a:pt x="2571" y="1861"/>
                </a:lnTo>
                <a:lnTo>
                  <a:pt x="2567" y="1857"/>
                </a:lnTo>
                <a:lnTo>
                  <a:pt x="2567" y="1856"/>
                </a:lnTo>
                <a:lnTo>
                  <a:pt x="2567" y="1855"/>
                </a:lnTo>
                <a:lnTo>
                  <a:pt x="2568" y="1855"/>
                </a:lnTo>
                <a:lnTo>
                  <a:pt x="2568" y="1854"/>
                </a:lnTo>
                <a:lnTo>
                  <a:pt x="2568" y="1852"/>
                </a:lnTo>
                <a:lnTo>
                  <a:pt x="2569" y="1851"/>
                </a:lnTo>
                <a:lnTo>
                  <a:pt x="2569" y="1849"/>
                </a:lnTo>
                <a:lnTo>
                  <a:pt x="2569" y="1848"/>
                </a:lnTo>
                <a:lnTo>
                  <a:pt x="2571" y="1848"/>
                </a:lnTo>
                <a:lnTo>
                  <a:pt x="2571" y="1847"/>
                </a:lnTo>
                <a:lnTo>
                  <a:pt x="2571" y="1846"/>
                </a:lnTo>
                <a:lnTo>
                  <a:pt x="2571" y="1845"/>
                </a:lnTo>
                <a:lnTo>
                  <a:pt x="2572" y="1845"/>
                </a:lnTo>
                <a:lnTo>
                  <a:pt x="2572" y="1844"/>
                </a:lnTo>
                <a:lnTo>
                  <a:pt x="2573" y="1844"/>
                </a:lnTo>
                <a:lnTo>
                  <a:pt x="2573" y="1843"/>
                </a:lnTo>
                <a:lnTo>
                  <a:pt x="2573" y="1841"/>
                </a:lnTo>
                <a:lnTo>
                  <a:pt x="2573" y="1840"/>
                </a:lnTo>
                <a:lnTo>
                  <a:pt x="2573" y="1839"/>
                </a:lnTo>
                <a:lnTo>
                  <a:pt x="2574" y="1837"/>
                </a:lnTo>
                <a:lnTo>
                  <a:pt x="2574" y="1836"/>
                </a:lnTo>
                <a:lnTo>
                  <a:pt x="2576" y="1834"/>
                </a:lnTo>
                <a:lnTo>
                  <a:pt x="2581" y="1823"/>
                </a:lnTo>
                <a:lnTo>
                  <a:pt x="2581" y="1822"/>
                </a:lnTo>
                <a:lnTo>
                  <a:pt x="2582" y="1820"/>
                </a:lnTo>
                <a:lnTo>
                  <a:pt x="2582" y="1819"/>
                </a:lnTo>
                <a:lnTo>
                  <a:pt x="2582" y="1815"/>
                </a:lnTo>
                <a:lnTo>
                  <a:pt x="2583" y="1814"/>
                </a:lnTo>
                <a:lnTo>
                  <a:pt x="2584" y="1814"/>
                </a:lnTo>
                <a:lnTo>
                  <a:pt x="2585" y="1814"/>
                </a:lnTo>
                <a:lnTo>
                  <a:pt x="2585" y="1815"/>
                </a:lnTo>
                <a:lnTo>
                  <a:pt x="2586" y="1816"/>
                </a:lnTo>
                <a:lnTo>
                  <a:pt x="2586" y="1818"/>
                </a:lnTo>
                <a:lnTo>
                  <a:pt x="2586" y="1819"/>
                </a:lnTo>
                <a:lnTo>
                  <a:pt x="2586" y="1820"/>
                </a:lnTo>
                <a:lnTo>
                  <a:pt x="2586" y="1821"/>
                </a:lnTo>
                <a:lnTo>
                  <a:pt x="2585" y="1821"/>
                </a:lnTo>
                <a:lnTo>
                  <a:pt x="2585" y="1822"/>
                </a:lnTo>
                <a:lnTo>
                  <a:pt x="2585" y="1823"/>
                </a:lnTo>
                <a:lnTo>
                  <a:pt x="2585" y="1826"/>
                </a:lnTo>
                <a:lnTo>
                  <a:pt x="2585" y="1827"/>
                </a:lnTo>
                <a:lnTo>
                  <a:pt x="2585" y="1828"/>
                </a:lnTo>
                <a:lnTo>
                  <a:pt x="2586" y="1829"/>
                </a:lnTo>
                <a:lnTo>
                  <a:pt x="2586" y="1830"/>
                </a:lnTo>
                <a:lnTo>
                  <a:pt x="2586" y="1831"/>
                </a:lnTo>
                <a:lnTo>
                  <a:pt x="2586" y="1832"/>
                </a:lnTo>
                <a:lnTo>
                  <a:pt x="2586" y="1834"/>
                </a:lnTo>
                <a:lnTo>
                  <a:pt x="2584" y="1836"/>
                </a:lnTo>
                <a:lnTo>
                  <a:pt x="2584" y="1837"/>
                </a:lnTo>
                <a:lnTo>
                  <a:pt x="2583" y="1837"/>
                </a:lnTo>
                <a:lnTo>
                  <a:pt x="2583" y="1838"/>
                </a:lnTo>
                <a:lnTo>
                  <a:pt x="2582" y="1839"/>
                </a:lnTo>
                <a:lnTo>
                  <a:pt x="2582" y="1840"/>
                </a:lnTo>
                <a:lnTo>
                  <a:pt x="2581" y="1843"/>
                </a:lnTo>
                <a:lnTo>
                  <a:pt x="2581" y="1844"/>
                </a:lnTo>
                <a:lnTo>
                  <a:pt x="2581" y="1845"/>
                </a:lnTo>
                <a:lnTo>
                  <a:pt x="2580" y="1846"/>
                </a:lnTo>
                <a:lnTo>
                  <a:pt x="2580" y="1847"/>
                </a:lnTo>
                <a:lnTo>
                  <a:pt x="2580" y="1848"/>
                </a:lnTo>
                <a:lnTo>
                  <a:pt x="2578" y="1849"/>
                </a:lnTo>
                <a:lnTo>
                  <a:pt x="2578" y="1851"/>
                </a:lnTo>
                <a:lnTo>
                  <a:pt x="2578" y="1852"/>
                </a:lnTo>
                <a:lnTo>
                  <a:pt x="2577" y="1853"/>
                </a:lnTo>
                <a:lnTo>
                  <a:pt x="2576" y="1854"/>
                </a:lnTo>
                <a:lnTo>
                  <a:pt x="2576" y="1855"/>
                </a:lnTo>
                <a:lnTo>
                  <a:pt x="2576" y="1856"/>
                </a:lnTo>
                <a:lnTo>
                  <a:pt x="2576" y="1857"/>
                </a:lnTo>
                <a:lnTo>
                  <a:pt x="2575" y="1857"/>
                </a:lnTo>
                <a:lnTo>
                  <a:pt x="2575" y="1858"/>
                </a:lnTo>
                <a:lnTo>
                  <a:pt x="2575" y="1860"/>
                </a:lnTo>
                <a:lnTo>
                  <a:pt x="2575" y="1861"/>
                </a:lnTo>
                <a:close/>
                <a:moveTo>
                  <a:pt x="2524" y="1849"/>
                </a:moveTo>
                <a:lnTo>
                  <a:pt x="2524" y="1848"/>
                </a:lnTo>
                <a:lnTo>
                  <a:pt x="2524" y="1847"/>
                </a:lnTo>
                <a:lnTo>
                  <a:pt x="2525" y="1846"/>
                </a:lnTo>
                <a:lnTo>
                  <a:pt x="2525" y="1845"/>
                </a:lnTo>
                <a:lnTo>
                  <a:pt x="2525" y="1844"/>
                </a:lnTo>
                <a:lnTo>
                  <a:pt x="2526" y="1844"/>
                </a:lnTo>
                <a:lnTo>
                  <a:pt x="2526" y="1843"/>
                </a:lnTo>
                <a:lnTo>
                  <a:pt x="2526" y="1841"/>
                </a:lnTo>
                <a:lnTo>
                  <a:pt x="2528" y="1841"/>
                </a:lnTo>
                <a:lnTo>
                  <a:pt x="2528" y="1840"/>
                </a:lnTo>
                <a:lnTo>
                  <a:pt x="2529" y="1839"/>
                </a:lnTo>
                <a:lnTo>
                  <a:pt x="2529" y="1838"/>
                </a:lnTo>
                <a:lnTo>
                  <a:pt x="2530" y="1837"/>
                </a:lnTo>
                <a:lnTo>
                  <a:pt x="2530" y="1836"/>
                </a:lnTo>
                <a:lnTo>
                  <a:pt x="2531" y="1835"/>
                </a:lnTo>
                <a:lnTo>
                  <a:pt x="2532" y="1832"/>
                </a:lnTo>
                <a:lnTo>
                  <a:pt x="2532" y="1831"/>
                </a:lnTo>
                <a:lnTo>
                  <a:pt x="2533" y="1829"/>
                </a:lnTo>
                <a:lnTo>
                  <a:pt x="2533" y="1827"/>
                </a:lnTo>
                <a:lnTo>
                  <a:pt x="2534" y="1823"/>
                </a:lnTo>
                <a:lnTo>
                  <a:pt x="2535" y="1822"/>
                </a:lnTo>
                <a:lnTo>
                  <a:pt x="2535" y="1821"/>
                </a:lnTo>
                <a:lnTo>
                  <a:pt x="2537" y="1818"/>
                </a:lnTo>
                <a:lnTo>
                  <a:pt x="2538" y="1815"/>
                </a:lnTo>
                <a:lnTo>
                  <a:pt x="2539" y="1813"/>
                </a:lnTo>
                <a:lnTo>
                  <a:pt x="2539" y="1812"/>
                </a:lnTo>
                <a:lnTo>
                  <a:pt x="2540" y="1811"/>
                </a:lnTo>
                <a:lnTo>
                  <a:pt x="2541" y="1810"/>
                </a:lnTo>
                <a:lnTo>
                  <a:pt x="2542" y="1809"/>
                </a:lnTo>
                <a:lnTo>
                  <a:pt x="2543" y="1809"/>
                </a:lnTo>
                <a:lnTo>
                  <a:pt x="2545" y="1807"/>
                </a:lnTo>
                <a:lnTo>
                  <a:pt x="2546" y="1807"/>
                </a:lnTo>
                <a:lnTo>
                  <a:pt x="2547" y="1807"/>
                </a:lnTo>
                <a:lnTo>
                  <a:pt x="2548" y="1807"/>
                </a:lnTo>
                <a:lnTo>
                  <a:pt x="2549" y="1807"/>
                </a:lnTo>
                <a:lnTo>
                  <a:pt x="2550" y="1807"/>
                </a:lnTo>
                <a:lnTo>
                  <a:pt x="2550" y="1809"/>
                </a:lnTo>
                <a:lnTo>
                  <a:pt x="2549" y="1809"/>
                </a:lnTo>
                <a:lnTo>
                  <a:pt x="2549" y="1810"/>
                </a:lnTo>
                <a:lnTo>
                  <a:pt x="2548" y="1811"/>
                </a:lnTo>
                <a:lnTo>
                  <a:pt x="2548" y="1813"/>
                </a:lnTo>
                <a:lnTo>
                  <a:pt x="2548" y="1814"/>
                </a:lnTo>
                <a:lnTo>
                  <a:pt x="2547" y="1816"/>
                </a:lnTo>
                <a:lnTo>
                  <a:pt x="2545" y="1820"/>
                </a:lnTo>
                <a:lnTo>
                  <a:pt x="2545" y="1821"/>
                </a:lnTo>
                <a:lnTo>
                  <a:pt x="2543" y="1823"/>
                </a:lnTo>
                <a:lnTo>
                  <a:pt x="2542" y="1824"/>
                </a:lnTo>
                <a:lnTo>
                  <a:pt x="2541" y="1827"/>
                </a:lnTo>
                <a:lnTo>
                  <a:pt x="2540" y="1828"/>
                </a:lnTo>
                <a:lnTo>
                  <a:pt x="2539" y="1829"/>
                </a:lnTo>
                <a:lnTo>
                  <a:pt x="2539" y="1830"/>
                </a:lnTo>
                <a:lnTo>
                  <a:pt x="2538" y="1831"/>
                </a:lnTo>
                <a:lnTo>
                  <a:pt x="2537" y="1832"/>
                </a:lnTo>
                <a:lnTo>
                  <a:pt x="2535" y="1835"/>
                </a:lnTo>
                <a:lnTo>
                  <a:pt x="2534" y="1836"/>
                </a:lnTo>
                <a:lnTo>
                  <a:pt x="2534" y="1837"/>
                </a:lnTo>
                <a:lnTo>
                  <a:pt x="2533" y="1837"/>
                </a:lnTo>
                <a:lnTo>
                  <a:pt x="2533" y="1838"/>
                </a:lnTo>
                <a:lnTo>
                  <a:pt x="2533" y="1839"/>
                </a:lnTo>
                <a:lnTo>
                  <a:pt x="2532" y="1839"/>
                </a:lnTo>
                <a:lnTo>
                  <a:pt x="2532" y="1840"/>
                </a:lnTo>
                <a:lnTo>
                  <a:pt x="2532" y="1841"/>
                </a:lnTo>
                <a:lnTo>
                  <a:pt x="2531" y="1841"/>
                </a:lnTo>
                <a:lnTo>
                  <a:pt x="2531" y="1843"/>
                </a:lnTo>
                <a:lnTo>
                  <a:pt x="2531" y="1844"/>
                </a:lnTo>
                <a:lnTo>
                  <a:pt x="2530" y="1844"/>
                </a:lnTo>
                <a:lnTo>
                  <a:pt x="2530" y="1845"/>
                </a:lnTo>
                <a:lnTo>
                  <a:pt x="2529" y="1846"/>
                </a:lnTo>
                <a:lnTo>
                  <a:pt x="2529" y="1847"/>
                </a:lnTo>
                <a:lnTo>
                  <a:pt x="2528" y="1847"/>
                </a:lnTo>
                <a:lnTo>
                  <a:pt x="2526" y="1848"/>
                </a:lnTo>
                <a:lnTo>
                  <a:pt x="2524" y="1849"/>
                </a:lnTo>
                <a:close/>
                <a:moveTo>
                  <a:pt x="2525" y="1881"/>
                </a:moveTo>
                <a:lnTo>
                  <a:pt x="2525" y="1880"/>
                </a:lnTo>
                <a:lnTo>
                  <a:pt x="2524" y="1879"/>
                </a:lnTo>
                <a:lnTo>
                  <a:pt x="2523" y="1878"/>
                </a:lnTo>
                <a:lnTo>
                  <a:pt x="2519" y="1871"/>
                </a:lnTo>
                <a:lnTo>
                  <a:pt x="2519" y="1870"/>
                </a:lnTo>
                <a:lnTo>
                  <a:pt x="2517" y="1869"/>
                </a:lnTo>
                <a:lnTo>
                  <a:pt x="2517" y="1868"/>
                </a:lnTo>
                <a:lnTo>
                  <a:pt x="2515" y="1864"/>
                </a:lnTo>
                <a:lnTo>
                  <a:pt x="2515" y="1863"/>
                </a:lnTo>
                <a:lnTo>
                  <a:pt x="2515" y="1862"/>
                </a:lnTo>
                <a:lnTo>
                  <a:pt x="2515" y="1861"/>
                </a:lnTo>
                <a:lnTo>
                  <a:pt x="2516" y="1860"/>
                </a:lnTo>
                <a:lnTo>
                  <a:pt x="2516" y="1858"/>
                </a:lnTo>
                <a:lnTo>
                  <a:pt x="2517" y="1858"/>
                </a:lnTo>
                <a:lnTo>
                  <a:pt x="2517" y="1857"/>
                </a:lnTo>
                <a:lnTo>
                  <a:pt x="2519" y="1856"/>
                </a:lnTo>
                <a:lnTo>
                  <a:pt x="2520" y="1856"/>
                </a:lnTo>
                <a:lnTo>
                  <a:pt x="2521" y="1855"/>
                </a:lnTo>
                <a:lnTo>
                  <a:pt x="2522" y="1855"/>
                </a:lnTo>
                <a:lnTo>
                  <a:pt x="2522" y="1854"/>
                </a:lnTo>
                <a:lnTo>
                  <a:pt x="2525" y="1852"/>
                </a:lnTo>
                <a:lnTo>
                  <a:pt x="2526" y="1852"/>
                </a:lnTo>
                <a:lnTo>
                  <a:pt x="2528" y="1851"/>
                </a:lnTo>
                <a:lnTo>
                  <a:pt x="2529" y="1849"/>
                </a:lnTo>
                <a:lnTo>
                  <a:pt x="2530" y="1849"/>
                </a:lnTo>
                <a:lnTo>
                  <a:pt x="2530" y="1848"/>
                </a:lnTo>
                <a:lnTo>
                  <a:pt x="2530" y="1847"/>
                </a:lnTo>
                <a:lnTo>
                  <a:pt x="2531" y="1846"/>
                </a:lnTo>
                <a:lnTo>
                  <a:pt x="2532" y="1845"/>
                </a:lnTo>
                <a:lnTo>
                  <a:pt x="2533" y="1841"/>
                </a:lnTo>
                <a:lnTo>
                  <a:pt x="2534" y="1840"/>
                </a:lnTo>
                <a:lnTo>
                  <a:pt x="2534" y="1839"/>
                </a:lnTo>
                <a:lnTo>
                  <a:pt x="2535" y="1839"/>
                </a:lnTo>
                <a:lnTo>
                  <a:pt x="2535" y="1838"/>
                </a:lnTo>
                <a:lnTo>
                  <a:pt x="2537" y="1837"/>
                </a:lnTo>
                <a:lnTo>
                  <a:pt x="2537" y="1836"/>
                </a:lnTo>
                <a:lnTo>
                  <a:pt x="2538" y="1836"/>
                </a:lnTo>
                <a:lnTo>
                  <a:pt x="2539" y="1832"/>
                </a:lnTo>
                <a:lnTo>
                  <a:pt x="2540" y="1831"/>
                </a:lnTo>
                <a:lnTo>
                  <a:pt x="2541" y="1829"/>
                </a:lnTo>
                <a:lnTo>
                  <a:pt x="2542" y="1828"/>
                </a:lnTo>
                <a:lnTo>
                  <a:pt x="2543" y="1827"/>
                </a:lnTo>
                <a:lnTo>
                  <a:pt x="2545" y="1824"/>
                </a:lnTo>
                <a:lnTo>
                  <a:pt x="2546" y="1824"/>
                </a:lnTo>
                <a:lnTo>
                  <a:pt x="2547" y="1822"/>
                </a:lnTo>
                <a:lnTo>
                  <a:pt x="2547" y="1821"/>
                </a:lnTo>
                <a:lnTo>
                  <a:pt x="2549" y="1818"/>
                </a:lnTo>
                <a:lnTo>
                  <a:pt x="2549" y="1815"/>
                </a:lnTo>
                <a:lnTo>
                  <a:pt x="2550" y="1814"/>
                </a:lnTo>
                <a:lnTo>
                  <a:pt x="2550" y="1813"/>
                </a:lnTo>
                <a:lnTo>
                  <a:pt x="2550" y="1812"/>
                </a:lnTo>
                <a:lnTo>
                  <a:pt x="2551" y="1812"/>
                </a:lnTo>
                <a:lnTo>
                  <a:pt x="2551" y="1811"/>
                </a:lnTo>
                <a:lnTo>
                  <a:pt x="2551" y="1810"/>
                </a:lnTo>
                <a:lnTo>
                  <a:pt x="2554" y="1807"/>
                </a:lnTo>
                <a:lnTo>
                  <a:pt x="2554" y="1806"/>
                </a:lnTo>
                <a:lnTo>
                  <a:pt x="2555" y="1806"/>
                </a:lnTo>
                <a:lnTo>
                  <a:pt x="2557" y="1804"/>
                </a:lnTo>
                <a:lnTo>
                  <a:pt x="2559" y="1803"/>
                </a:lnTo>
                <a:lnTo>
                  <a:pt x="2560" y="1802"/>
                </a:lnTo>
                <a:lnTo>
                  <a:pt x="2561" y="1802"/>
                </a:lnTo>
                <a:lnTo>
                  <a:pt x="2563" y="1802"/>
                </a:lnTo>
                <a:lnTo>
                  <a:pt x="2564" y="1802"/>
                </a:lnTo>
                <a:lnTo>
                  <a:pt x="2565" y="1802"/>
                </a:lnTo>
                <a:lnTo>
                  <a:pt x="2566" y="1803"/>
                </a:lnTo>
                <a:lnTo>
                  <a:pt x="2568" y="1803"/>
                </a:lnTo>
                <a:lnTo>
                  <a:pt x="2569" y="1804"/>
                </a:lnTo>
                <a:lnTo>
                  <a:pt x="2571" y="1804"/>
                </a:lnTo>
                <a:lnTo>
                  <a:pt x="2572" y="1804"/>
                </a:lnTo>
                <a:lnTo>
                  <a:pt x="2572" y="1805"/>
                </a:lnTo>
                <a:lnTo>
                  <a:pt x="2572" y="1806"/>
                </a:lnTo>
                <a:lnTo>
                  <a:pt x="2573" y="1806"/>
                </a:lnTo>
                <a:lnTo>
                  <a:pt x="2574" y="1807"/>
                </a:lnTo>
                <a:lnTo>
                  <a:pt x="2574" y="1810"/>
                </a:lnTo>
                <a:lnTo>
                  <a:pt x="2573" y="1811"/>
                </a:lnTo>
                <a:lnTo>
                  <a:pt x="2573" y="1813"/>
                </a:lnTo>
                <a:lnTo>
                  <a:pt x="2574" y="1814"/>
                </a:lnTo>
                <a:lnTo>
                  <a:pt x="2574" y="1815"/>
                </a:lnTo>
                <a:lnTo>
                  <a:pt x="2574" y="1816"/>
                </a:lnTo>
                <a:lnTo>
                  <a:pt x="2575" y="1819"/>
                </a:lnTo>
                <a:lnTo>
                  <a:pt x="2575" y="1820"/>
                </a:lnTo>
                <a:lnTo>
                  <a:pt x="2575" y="1821"/>
                </a:lnTo>
                <a:lnTo>
                  <a:pt x="2575" y="1823"/>
                </a:lnTo>
                <a:lnTo>
                  <a:pt x="2575" y="1824"/>
                </a:lnTo>
                <a:lnTo>
                  <a:pt x="2574" y="1824"/>
                </a:lnTo>
                <a:lnTo>
                  <a:pt x="2574" y="1827"/>
                </a:lnTo>
                <a:lnTo>
                  <a:pt x="2574" y="1828"/>
                </a:lnTo>
                <a:lnTo>
                  <a:pt x="2573" y="1829"/>
                </a:lnTo>
                <a:lnTo>
                  <a:pt x="2573" y="1830"/>
                </a:lnTo>
                <a:lnTo>
                  <a:pt x="2572" y="1831"/>
                </a:lnTo>
                <a:lnTo>
                  <a:pt x="2572" y="1832"/>
                </a:lnTo>
                <a:lnTo>
                  <a:pt x="2571" y="1832"/>
                </a:lnTo>
                <a:lnTo>
                  <a:pt x="2569" y="1836"/>
                </a:lnTo>
                <a:lnTo>
                  <a:pt x="2568" y="1837"/>
                </a:lnTo>
                <a:lnTo>
                  <a:pt x="2568" y="1838"/>
                </a:lnTo>
                <a:lnTo>
                  <a:pt x="2565" y="1844"/>
                </a:lnTo>
                <a:lnTo>
                  <a:pt x="2564" y="1845"/>
                </a:lnTo>
                <a:lnTo>
                  <a:pt x="2564" y="1846"/>
                </a:lnTo>
                <a:lnTo>
                  <a:pt x="2563" y="1847"/>
                </a:lnTo>
                <a:lnTo>
                  <a:pt x="2561" y="1848"/>
                </a:lnTo>
                <a:lnTo>
                  <a:pt x="2560" y="1849"/>
                </a:lnTo>
                <a:lnTo>
                  <a:pt x="2560" y="1851"/>
                </a:lnTo>
                <a:lnTo>
                  <a:pt x="2559" y="1852"/>
                </a:lnTo>
                <a:lnTo>
                  <a:pt x="2558" y="1853"/>
                </a:lnTo>
                <a:lnTo>
                  <a:pt x="2557" y="1853"/>
                </a:lnTo>
                <a:lnTo>
                  <a:pt x="2557" y="1854"/>
                </a:lnTo>
                <a:lnTo>
                  <a:pt x="2556" y="1854"/>
                </a:lnTo>
                <a:lnTo>
                  <a:pt x="2555" y="1854"/>
                </a:lnTo>
                <a:lnTo>
                  <a:pt x="2554" y="1855"/>
                </a:lnTo>
                <a:lnTo>
                  <a:pt x="2552" y="1855"/>
                </a:lnTo>
                <a:lnTo>
                  <a:pt x="2551" y="1856"/>
                </a:lnTo>
                <a:lnTo>
                  <a:pt x="2550" y="1857"/>
                </a:lnTo>
                <a:lnTo>
                  <a:pt x="2549" y="1857"/>
                </a:lnTo>
                <a:lnTo>
                  <a:pt x="2548" y="1858"/>
                </a:lnTo>
                <a:lnTo>
                  <a:pt x="2547" y="1860"/>
                </a:lnTo>
                <a:lnTo>
                  <a:pt x="2547" y="1861"/>
                </a:lnTo>
                <a:lnTo>
                  <a:pt x="2546" y="1861"/>
                </a:lnTo>
                <a:lnTo>
                  <a:pt x="2545" y="1862"/>
                </a:lnTo>
                <a:lnTo>
                  <a:pt x="2543" y="1863"/>
                </a:lnTo>
                <a:lnTo>
                  <a:pt x="2542" y="1864"/>
                </a:lnTo>
                <a:lnTo>
                  <a:pt x="2542" y="1865"/>
                </a:lnTo>
                <a:lnTo>
                  <a:pt x="2540" y="1868"/>
                </a:lnTo>
                <a:lnTo>
                  <a:pt x="2539" y="1869"/>
                </a:lnTo>
                <a:lnTo>
                  <a:pt x="2538" y="1870"/>
                </a:lnTo>
                <a:lnTo>
                  <a:pt x="2537" y="1870"/>
                </a:lnTo>
                <a:lnTo>
                  <a:pt x="2535" y="1871"/>
                </a:lnTo>
                <a:lnTo>
                  <a:pt x="2535" y="1872"/>
                </a:lnTo>
                <a:lnTo>
                  <a:pt x="2533" y="1873"/>
                </a:lnTo>
                <a:lnTo>
                  <a:pt x="2533" y="1874"/>
                </a:lnTo>
                <a:lnTo>
                  <a:pt x="2531" y="1877"/>
                </a:lnTo>
                <a:lnTo>
                  <a:pt x="2530" y="1878"/>
                </a:lnTo>
                <a:lnTo>
                  <a:pt x="2529" y="1879"/>
                </a:lnTo>
                <a:lnTo>
                  <a:pt x="2529" y="1880"/>
                </a:lnTo>
                <a:lnTo>
                  <a:pt x="2528" y="1880"/>
                </a:lnTo>
                <a:lnTo>
                  <a:pt x="2528" y="1881"/>
                </a:lnTo>
                <a:lnTo>
                  <a:pt x="2526" y="1881"/>
                </a:lnTo>
                <a:lnTo>
                  <a:pt x="2525" y="1881"/>
                </a:lnTo>
                <a:close/>
                <a:moveTo>
                  <a:pt x="2576" y="1797"/>
                </a:moveTo>
                <a:lnTo>
                  <a:pt x="2575" y="1797"/>
                </a:lnTo>
                <a:lnTo>
                  <a:pt x="2574" y="1797"/>
                </a:lnTo>
                <a:lnTo>
                  <a:pt x="2573" y="1796"/>
                </a:lnTo>
                <a:lnTo>
                  <a:pt x="2573" y="1795"/>
                </a:lnTo>
                <a:lnTo>
                  <a:pt x="2574" y="1795"/>
                </a:lnTo>
                <a:lnTo>
                  <a:pt x="2576" y="1795"/>
                </a:lnTo>
                <a:lnTo>
                  <a:pt x="2576" y="1797"/>
                </a:lnTo>
                <a:close/>
                <a:moveTo>
                  <a:pt x="2624" y="1656"/>
                </a:moveTo>
                <a:lnTo>
                  <a:pt x="2623" y="1659"/>
                </a:lnTo>
                <a:lnTo>
                  <a:pt x="2620" y="1662"/>
                </a:lnTo>
                <a:lnTo>
                  <a:pt x="2619" y="1662"/>
                </a:lnTo>
                <a:lnTo>
                  <a:pt x="2618" y="1662"/>
                </a:lnTo>
                <a:lnTo>
                  <a:pt x="2615" y="1661"/>
                </a:lnTo>
                <a:lnTo>
                  <a:pt x="2615" y="1660"/>
                </a:lnTo>
                <a:lnTo>
                  <a:pt x="2614" y="1659"/>
                </a:lnTo>
                <a:lnTo>
                  <a:pt x="2611" y="1657"/>
                </a:lnTo>
                <a:lnTo>
                  <a:pt x="2611" y="1656"/>
                </a:lnTo>
                <a:lnTo>
                  <a:pt x="2610" y="1655"/>
                </a:lnTo>
                <a:lnTo>
                  <a:pt x="2608" y="1655"/>
                </a:lnTo>
                <a:lnTo>
                  <a:pt x="2607" y="1656"/>
                </a:lnTo>
                <a:lnTo>
                  <a:pt x="2606" y="1656"/>
                </a:lnTo>
                <a:lnTo>
                  <a:pt x="2604" y="1656"/>
                </a:lnTo>
                <a:lnTo>
                  <a:pt x="2604" y="1655"/>
                </a:lnTo>
                <a:lnTo>
                  <a:pt x="2606" y="1654"/>
                </a:lnTo>
                <a:lnTo>
                  <a:pt x="2608" y="1653"/>
                </a:lnTo>
                <a:lnTo>
                  <a:pt x="2610" y="1653"/>
                </a:lnTo>
                <a:lnTo>
                  <a:pt x="2611" y="1652"/>
                </a:lnTo>
                <a:lnTo>
                  <a:pt x="2611" y="1651"/>
                </a:lnTo>
                <a:lnTo>
                  <a:pt x="2614" y="1650"/>
                </a:lnTo>
                <a:lnTo>
                  <a:pt x="2616" y="1648"/>
                </a:lnTo>
                <a:lnTo>
                  <a:pt x="2618" y="1648"/>
                </a:lnTo>
                <a:lnTo>
                  <a:pt x="2619" y="1648"/>
                </a:lnTo>
                <a:lnTo>
                  <a:pt x="2624" y="1653"/>
                </a:lnTo>
                <a:lnTo>
                  <a:pt x="2624" y="1656"/>
                </a:lnTo>
                <a:close/>
                <a:moveTo>
                  <a:pt x="2664" y="1548"/>
                </a:moveTo>
                <a:lnTo>
                  <a:pt x="2668" y="1551"/>
                </a:lnTo>
                <a:lnTo>
                  <a:pt x="2669" y="1551"/>
                </a:lnTo>
                <a:lnTo>
                  <a:pt x="2672" y="1551"/>
                </a:lnTo>
                <a:lnTo>
                  <a:pt x="2671" y="1559"/>
                </a:lnTo>
                <a:lnTo>
                  <a:pt x="2668" y="1562"/>
                </a:lnTo>
                <a:lnTo>
                  <a:pt x="2667" y="1562"/>
                </a:lnTo>
                <a:lnTo>
                  <a:pt x="2664" y="1561"/>
                </a:lnTo>
                <a:lnTo>
                  <a:pt x="2662" y="1559"/>
                </a:lnTo>
                <a:lnTo>
                  <a:pt x="2661" y="1556"/>
                </a:lnTo>
                <a:lnTo>
                  <a:pt x="2659" y="1553"/>
                </a:lnTo>
                <a:lnTo>
                  <a:pt x="2659" y="1551"/>
                </a:lnTo>
                <a:lnTo>
                  <a:pt x="2659" y="1550"/>
                </a:lnTo>
                <a:lnTo>
                  <a:pt x="2660" y="1548"/>
                </a:lnTo>
                <a:lnTo>
                  <a:pt x="2662" y="1548"/>
                </a:lnTo>
                <a:lnTo>
                  <a:pt x="2664" y="1548"/>
                </a:lnTo>
                <a:close/>
                <a:moveTo>
                  <a:pt x="2664" y="1520"/>
                </a:moveTo>
                <a:lnTo>
                  <a:pt x="2663" y="1520"/>
                </a:lnTo>
                <a:lnTo>
                  <a:pt x="2661" y="1519"/>
                </a:lnTo>
                <a:lnTo>
                  <a:pt x="2659" y="1518"/>
                </a:lnTo>
                <a:lnTo>
                  <a:pt x="2659" y="1516"/>
                </a:lnTo>
                <a:lnTo>
                  <a:pt x="2659" y="1513"/>
                </a:lnTo>
                <a:lnTo>
                  <a:pt x="2662" y="1509"/>
                </a:lnTo>
                <a:lnTo>
                  <a:pt x="2663" y="1508"/>
                </a:lnTo>
                <a:lnTo>
                  <a:pt x="2666" y="1506"/>
                </a:lnTo>
                <a:lnTo>
                  <a:pt x="2667" y="1505"/>
                </a:lnTo>
                <a:lnTo>
                  <a:pt x="2667" y="1506"/>
                </a:lnTo>
                <a:lnTo>
                  <a:pt x="2667" y="1508"/>
                </a:lnTo>
                <a:lnTo>
                  <a:pt x="2666" y="1509"/>
                </a:lnTo>
                <a:lnTo>
                  <a:pt x="2666" y="1516"/>
                </a:lnTo>
                <a:lnTo>
                  <a:pt x="2664" y="1517"/>
                </a:lnTo>
                <a:lnTo>
                  <a:pt x="2664" y="1520"/>
                </a:lnTo>
                <a:close/>
                <a:moveTo>
                  <a:pt x="2663" y="1506"/>
                </a:moveTo>
                <a:lnTo>
                  <a:pt x="2662" y="1506"/>
                </a:lnTo>
                <a:lnTo>
                  <a:pt x="2661" y="1505"/>
                </a:lnTo>
                <a:lnTo>
                  <a:pt x="2659" y="1505"/>
                </a:lnTo>
                <a:lnTo>
                  <a:pt x="2657" y="1503"/>
                </a:lnTo>
                <a:lnTo>
                  <a:pt x="2657" y="1495"/>
                </a:lnTo>
                <a:lnTo>
                  <a:pt x="2657" y="1491"/>
                </a:lnTo>
                <a:lnTo>
                  <a:pt x="2655" y="1485"/>
                </a:lnTo>
                <a:lnTo>
                  <a:pt x="2655" y="1479"/>
                </a:lnTo>
                <a:lnTo>
                  <a:pt x="2655" y="1472"/>
                </a:lnTo>
                <a:lnTo>
                  <a:pt x="2655" y="1470"/>
                </a:lnTo>
                <a:lnTo>
                  <a:pt x="2657" y="1469"/>
                </a:lnTo>
                <a:lnTo>
                  <a:pt x="2658" y="1468"/>
                </a:lnTo>
                <a:lnTo>
                  <a:pt x="2658" y="1466"/>
                </a:lnTo>
                <a:lnTo>
                  <a:pt x="2658" y="1464"/>
                </a:lnTo>
                <a:lnTo>
                  <a:pt x="2661" y="1462"/>
                </a:lnTo>
                <a:lnTo>
                  <a:pt x="2662" y="1461"/>
                </a:lnTo>
                <a:lnTo>
                  <a:pt x="2661" y="1461"/>
                </a:lnTo>
                <a:lnTo>
                  <a:pt x="2659" y="1460"/>
                </a:lnTo>
                <a:lnTo>
                  <a:pt x="2658" y="1459"/>
                </a:lnTo>
                <a:lnTo>
                  <a:pt x="2658" y="1458"/>
                </a:lnTo>
                <a:lnTo>
                  <a:pt x="2661" y="1455"/>
                </a:lnTo>
                <a:lnTo>
                  <a:pt x="2661" y="1450"/>
                </a:lnTo>
                <a:lnTo>
                  <a:pt x="2662" y="1448"/>
                </a:lnTo>
                <a:lnTo>
                  <a:pt x="2662" y="1446"/>
                </a:lnTo>
                <a:lnTo>
                  <a:pt x="2661" y="1445"/>
                </a:lnTo>
                <a:lnTo>
                  <a:pt x="2663" y="1444"/>
                </a:lnTo>
                <a:lnTo>
                  <a:pt x="2663" y="1443"/>
                </a:lnTo>
                <a:lnTo>
                  <a:pt x="2664" y="1442"/>
                </a:lnTo>
                <a:lnTo>
                  <a:pt x="2666" y="1441"/>
                </a:lnTo>
                <a:lnTo>
                  <a:pt x="2667" y="1443"/>
                </a:lnTo>
                <a:lnTo>
                  <a:pt x="2667" y="1444"/>
                </a:lnTo>
                <a:lnTo>
                  <a:pt x="2669" y="1450"/>
                </a:lnTo>
                <a:lnTo>
                  <a:pt x="2669" y="1455"/>
                </a:lnTo>
                <a:lnTo>
                  <a:pt x="2668" y="1460"/>
                </a:lnTo>
                <a:lnTo>
                  <a:pt x="2668" y="1463"/>
                </a:lnTo>
                <a:lnTo>
                  <a:pt x="2668" y="1467"/>
                </a:lnTo>
                <a:lnTo>
                  <a:pt x="2668" y="1470"/>
                </a:lnTo>
                <a:lnTo>
                  <a:pt x="2671" y="1473"/>
                </a:lnTo>
                <a:lnTo>
                  <a:pt x="2672" y="1476"/>
                </a:lnTo>
                <a:lnTo>
                  <a:pt x="2672" y="1481"/>
                </a:lnTo>
                <a:lnTo>
                  <a:pt x="2671" y="1484"/>
                </a:lnTo>
                <a:lnTo>
                  <a:pt x="2670" y="1487"/>
                </a:lnTo>
                <a:lnTo>
                  <a:pt x="2670" y="1497"/>
                </a:lnTo>
                <a:lnTo>
                  <a:pt x="2670" y="1500"/>
                </a:lnTo>
                <a:lnTo>
                  <a:pt x="2668" y="1501"/>
                </a:lnTo>
                <a:lnTo>
                  <a:pt x="2666" y="1503"/>
                </a:lnTo>
                <a:lnTo>
                  <a:pt x="2664" y="1504"/>
                </a:lnTo>
                <a:lnTo>
                  <a:pt x="2663" y="1506"/>
                </a:lnTo>
                <a:close/>
                <a:moveTo>
                  <a:pt x="2675" y="1386"/>
                </a:moveTo>
                <a:lnTo>
                  <a:pt x="2676" y="1406"/>
                </a:lnTo>
                <a:lnTo>
                  <a:pt x="2673" y="1404"/>
                </a:lnTo>
                <a:lnTo>
                  <a:pt x="2673" y="1403"/>
                </a:lnTo>
                <a:lnTo>
                  <a:pt x="2672" y="1402"/>
                </a:lnTo>
                <a:lnTo>
                  <a:pt x="2671" y="1401"/>
                </a:lnTo>
                <a:lnTo>
                  <a:pt x="2671" y="1399"/>
                </a:lnTo>
                <a:lnTo>
                  <a:pt x="2672" y="1397"/>
                </a:lnTo>
                <a:lnTo>
                  <a:pt x="2672" y="1396"/>
                </a:lnTo>
                <a:lnTo>
                  <a:pt x="2673" y="1395"/>
                </a:lnTo>
                <a:lnTo>
                  <a:pt x="2671" y="1393"/>
                </a:lnTo>
                <a:lnTo>
                  <a:pt x="2671" y="1391"/>
                </a:lnTo>
                <a:lnTo>
                  <a:pt x="2672" y="1388"/>
                </a:lnTo>
                <a:lnTo>
                  <a:pt x="2675" y="1386"/>
                </a:lnTo>
                <a:close/>
                <a:moveTo>
                  <a:pt x="2654" y="1341"/>
                </a:moveTo>
                <a:lnTo>
                  <a:pt x="2654" y="1342"/>
                </a:lnTo>
                <a:lnTo>
                  <a:pt x="2653" y="1343"/>
                </a:lnTo>
                <a:lnTo>
                  <a:pt x="2652" y="1346"/>
                </a:lnTo>
                <a:lnTo>
                  <a:pt x="2651" y="1347"/>
                </a:lnTo>
                <a:lnTo>
                  <a:pt x="2651" y="1349"/>
                </a:lnTo>
                <a:lnTo>
                  <a:pt x="2652" y="1351"/>
                </a:lnTo>
                <a:lnTo>
                  <a:pt x="2652" y="1352"/>
                </a:lnTo>
                <a:lnTo>
                  <a:pt x="2652" y="1354"/>
                </a:lnTo>
                <a:lnTo>
                  <a:pt x="2649" y="1358"/>
                </a:lnTo>
                <a:lnTo>
                  <a:pt x="2646" y="1359"/>
                </a:lnTo>
                <a:lnTo>
                  <a:pt x="2644" y="1358"/>
                </a:lnTo>
                <a:lnTo>
                  <a:pt x="2644" y="1356"/>
                </a:lnTo>
                <a:lnTo>
                  <a:pt x="2643" y="1354"/>
                </a:lnTo>
                <a:lnTo>
                  <a:pt x="2643" y="1349"/>
                </a:lnTo>
                <a:lnTo>
                  <a:pt x="2643" y="1347"/>
                </a:lnTo>
                <a:lnTo>
                  <a:pt x="2644" y="1344"/>
                </a:lnTo>
                <a:lnTo>
                  <a:pt x="2646" y="1341"/>
                </a:lnTo>
                <a:lnTo>
                  <a:pt x="2647" y="1341"/>
                </a:lnTo>
                <a:lnTo>
                  <a:pt x="2646" y="1339"/>
                </a:lnTo>
                <a:lnTo>
                  <a:pt x="2645" y="1339"/>
                </a:lnTo>
                <a:lnTo>
                  <a:pt x="2643" y="1342"/>
                </a:lnTo>
                <a:lnTo>
                  <a:pt x="2642" y="1343"/>
                </a:lnTo>
                <a:lnTo>
                  <a:pt x="2641" y="1342"/>
                </a:lnTo>
                <a:lnTo>
                  <a:pt x="2641" y="1341"/>
                </a:lnTo>
                <a:lnTo>
                  <a:pt x="2643" y="1339"/>
                </a:lnTo>
                <a:lnTo>
                  <a:pt x="2643" y="1334"/>
                </a:lnTo>
                <a:lnTo>
                  <a:pt x="2644" y="1332"/>
                </a:lnTo>
                <a:lnTo>
                  <a:pt x="2646" y="1330"/>
                </a:lnTo>
                <a:lnTo>
                  <a:pt x="2647" y="1330"/>
                </a:lnTo>
                <a:lnTo>
                  <a:pt x="2649" y="1332"/>
                </a:lnTo>
                <a:lnTo>
                  <a:pt x="2650" y="1336"/>
                </a:lnTo>
                <a:lnTo>
                  <a:pt x="2653" y="1338"/>
                </a:lnTo>
                <a:lnTo>
                  <a:pt x="2654" y="1341"/>
                </a:lnTo>
                <a:close/>
                <a:moveTo>
                  <a:pt x="2654" y="1334"/>
                </a:moveTo>
                <a:lnTo>
                  <a:pt x="2652" y="1334"/>
                </a:lnTo>
                <a:lnTo>
                  <a:pt x="2652" y="1328"/>
                </a:lnTo>
                <a:lnTo>
                  <a:pt x="2654" y="1328"/>
                </a:lnTo>
                <a:lnTo>
                  <a:pt x="2658" y="1328"/>
                </a:lnTo>
                <a:lnTo>
                  <a:pt x="2658" y="1330"/>
                </a:lnTo>
                <a:lnTo>
                  <a:pt x="2655" y="1333"/>
                </a:lnTo>
                <a:lnTo>
                  <a:pt x="2654" y="1334"/>
                </a:lnTo>
                <a:close/>
                <a:moveTo>
                  <a:pt x="2655" y="1321"/>
                </a:moveTo>
                <a:lnTo>
                  <a:pt x="2654" y="1321"/>
                </a:lnTo>
                <a:lnTo>
                  <a:pt x="2652" y="1320"/>
                </a:lnTo>
                <a:lnTo>
                  <a:pt x="2649" y="1312"/>
                </a:lnTo>
                <a:lnTo>
                  <a:pt x="2647" y="1309"/>
                </a:lnTo>
                <a:lnTo>
                  <a:pt x="2647" y="1308"/>
                </a:lnTo>
                <a:lnTo>
                  <a:pt x="2647" y="1307"/>
                </a:lnTo>
                <a:lnTo>
                  <a:pt x="2646" y="1301"/>
                </a:lnTo>
                <a:lnTo>
                  <a:pt x="2645" y="1300"/>
                </a:lnTo>
                <a:lnTo>
                  <a:pt x="2643" y="1296"/>
                </a:lnTo>
                <a:lnTo>
                  <a:pt x="2642" y="1295"/>
                </a:lnTo>
                <a:lnTo>
                  <a:pt x="2644" y="1287"/>
                </a:lnTo>
                <a:lnTo>
                  <a:pt x="2643" y="1276"/>
                </a:lnTo>
                <a:lnTo>
                  <a:pt x="2643" y="1275"/>
                </a:lnTo>
                <a:lnTo>
                  <a:pt x="2642" y="1271"/>
                </a:lnTo>
                <a:lnTo>
                  <a:pt x="2641" y="1261"/>
                </a:lnTo>
                <a:lnTo>
                  <a:pt x="2640" y="1250"/>
                </a:lnTo>
                <a:lnTo>
                  <a:pt x="2640" y="1244"/>
                </a:lnTo>
                <a:lnTo>
                  <a:pt x="2638" y="1238"/>
                </a:lnTo>
                <a:lnTo>
                  <a:pt x="2638" y="1236"/>
                </a:lnTo>
                <a:lnTo>
                  <a:pt x="2640" y="1234"/>
                </a:lnTo>
                <a:lnTo>
                  <a:pt x="2640" y="1232"/>
                </a:lnTo>
                <a:lnTo>
                  <a:pt x="2643" y="1233"/>
                </a:lnTo>
                <a:lnTo>
                  <a:pt x="2644" y="1232"/>
                </a:lnTo>
                <a:lnTo>
                  <a:pt x="2645" y="1232"/>
                </a:lnTo>
                <a:lnTo>
                  <a:pt x="2646" y="1233"/>
                </a:lnTo>
                <a:lnTo>
                  <a:pt x="2647" y="1234"/>
                </a:lnTo>
                <a:lnTo>
                  <a:pt x="2646" y="1236"/>
                </a:lnTo>
                <a:lnTo>
                  <a:pt x="2646" y="1238"/>
                </a:lnTo>
                <a:lnTo>
                  <a:pt x="2651" y="1242"/>
                </a:lnTo>
                <a:lnTo>
                  <a:pt x="2652" y="1245"/>
                </a:lnTo>
                <a:lnTo>
                  <a:pt x="2653" y="1252"/>
                </a:lnTo>
                <a:lnTo>
                  <a:pt x="2653" y="1261"/>
                </a:lnTo>
                <a:lnTo>
                  <a:pt x="2653" y="1269"/>
                </a:lnTo>
                <a:lnTo>
                  <a:pt x="2653" y="1275"/>
                </a:lnTo>
                <a:lnTo>
                  <a:pt x="2653" y="1278"/>
                </a:lnTo>
                <a:lnTo>
                  <a:pt x="2653" y="1286"/>
                </a:lnTo>
                <a:lnTo>
                  <a:pt x="2651" y="1288"/>
                </a:lnTo>
                <a:lnTo>
                  <a:pt x="2651" y="1289"/>
                </a:lnTo>
                <a:lnTo>
                  <a:pt x="2653" y="1293"/>
                </a:lnTo>
                <a:lnTo>
                  <a:pt x="2653" y="1294"/>
                </a:lnTo>
                <a:lnTo>
                  <a:pt x="2653" y="1299"/>
                </a:lnTo>
                <a:lnTo>
                  <a:pt x="2654" y="1300"/>
                </a:lnTo>
                <a:lnTo>
                  <a:pt x="2654" y="1301"/>
                </a:lnTo>
                <a:lnTo>
                  <a:pt x="2653" y="1303"/>
                </a:lnTo>
                <a:lnTo>
                  <a:pt x="2653" y="1307"/>
                </a:lnTo>
                <a:lnTo>
                  <a:pt x="2654" y="1307"/>
                </a:lnTo>
                <a:lnTo>
                  <a:pt x="2658" y="1311"/>
                </a:lnTo>
                <a:lnTo>
                  <a:pt x="2658" y="1312"/>
                </a:lnTo>
                <a:lnTo>
                  <a:pt x="2657" y="1316"/>
                </a:lnTo>
                <a:lnTo>
                  <a:pt x="2657" y="1319"/>
                </a:lnTo>
                <a:lnTo>
                  <a:pt x="2655" y="1321"/>
                </a:lnTo>
                <a:close/>
                <a:moveTo>
                  <a:pt x="2643" y="1230"/>
                </a:moveTo>
                <a:lnTo>
                  <a:pt x="2641" y="1230"/>
                </a:lnTo>
                <a:lnTo>
                  <a:pt x="2640" y="1230"/>
                </a:lnTo>
                <a:lnTo>
                  <a:pt x="2640" y="1229"/>
                </a:lnTo>
                <a:lnTo>
                  <a:pt x="2641" y="1228"/>
                </a:lnTo>
                <a:lnTo>
                  <a:pt x="2642" y="1229"/>
                </a:lnTo>
                <a:lnTo>
                  <a:pt x="2643" y="1229"/>
                </a:lnTo>
                <a:lnTo>
                  <a:pt x="2643" y="1230"/>
                </a:lnTo>
                <a:close/>
                <a:moveTo>
                  <a:pt x="2644" y="1225"/>
                </a:moveTo>
                <a:lnTo>
                  <a:pt x="2641" y="1225"/>
                </a:lnTo>
                <a:lnTo>
                  <a:pt x="2640" y="1225"/>
                </a:lnTo>
                <a:lnTo>
                  <a:pt x="2638" y="1222"/>
                </a:lnTo>
                <a:lnTo>
                  <a:pt x="2638" y="1220"/>
                </a:lnTo>
                <a:lnTo>
                  <a:pt x="2640" y="1219"/>
                </a:lnTo>
                <a:lnTo>
                  <a:pt x="2642" y="1219"/>
                </a:lnTo>
                <a:lnTo>
                  <a:pt x="2644" y="1219"/>
                </a:lnTo>
                <a:lnTo>
                  <a:pt x="2645" y="1220"/>
                </a:lnTo>
                <a:lnTo>
                  <a:pt x="2645" y="1221"/>
                </a:lnTo>
                <a:lnTo>
                  <a:pt x="2645" y="1224"/>
                </a:lnTo>
                <a:lnTo>
                  <a:pt x="2644" y="1225"/>
                </a:lnTo>
                <a:close/>
                <a:moveTo>
                  <a:pt x="2638" y="1208"/>
                </a:moveTo>
                <a:lnTo>
                  <a:pt x="2637" y="1207"/>
                </a:lnTo>
                <a:lnTo>
                  <a:pt x="2637" y="1205"/>
                </a:lnTo>
                <a:lnTo>
                  <a:pt x="2637" y="1204"/>
                </a:lnTo>
                <a:lnTo>
                  <a:pt x="2637" y="1202"/>
                </a:lnTo>
                <a:lnTo>
                  <a:pt x="2638" y="1201"/>
                </a:lnTo>
                <a:lnTo>
                  <a:pt x="2640" y="1201"/>
                </a:lnTo>
                <a:lnTo>
                  <a:pt x="2642" y="1201"/>
                </a:lnTo>
                <a:lnTo>
                  <a:pt x="2643" y="1201"/>
                </a:lnTo>
                <a:lnTo>
                  <a:pt x="2644" y="1202"/>
                </a:lnTo>
                <a:lnTo>
                  <a:pt x="2644" y="1205"/>
                </a:lnTo>
                <a:lnTo>
                  <a:pt x="2643" y="1205"/>
                </a:lnTo>
                <a:lnTo>
                  <a:pt x="2641" y="1207"/>
                </a:lnTo>
                <a:lnTo>
                  <a:pt x="2638" y="1208"/>
                </a:lnTo>
                <a:close/>
                <a:moveTo>
                  <a:pt x="2642" y="1194"/>
                </a:moveTo>
                <a:lnTo>
                  <a:pt x="2641" y="1194"/>
                </a:lnTo>
                <a:lnTo>
                  <a:pt x="2638" y="1194"/>
                </a:lnTo>
                <a:lnTo>
                  <a:pt x="2637" y="1192"/>
                </a:lnTo>
                <a:lnTo>
                  <a:pt x="2637" y="1191"/>
                </a:lnTo>
                <a:lnTo>
                  <a:pt x="2638" y="1188"/>
                </a:lnTo>
                <a:lnTo>
                  <a:pt x="2638" y="1187"/>
                </a:lnTo>
                <a:lnTo>
                  <a:pt x="2637" y="1186"/>
                </a:lnTo>
                <a:lnTo>
                  <a:pt x="2637" y="1185"/>
                </a:lnTo>
                <a:lnTo>
                  <a:pt x="2640" y="1184"/>
                </a:lnTo>
                <a:lnTo>
                  <a:pt x="2641" y="1184"/>
                </a:lnTo>
                <a:lnTo>
                  <a:pt x="2643" y="1185"/>
                </a:lnTo>
                <a:lnTo>
                  <a:pt x="2643" y="1187"/>
                </a:lnTo>
                <a:lnTo>
                  <a:pt x="2645" y="1191"/>
                </a:lnTo>
                <a:lnTo>
                  <a:pt x="2645" y="1193"/>
                </a:lnTo>
                <a:lnTo>
                  <a:pt x="2644" y="1194"/>
                </a:lnTo>
                <a:lnTo>
                  <a:pt x="2642" y="1194"/>
                </a:lnTo>
                <a:close/>
                <a:moveTo>
                  <a:pt x="2628" y="1088"/>
                </a:moveTo>
                <a:lnTo>
                  <a:pt x="2629" y="1088"/>
                </a:lnTo>
                <a:lnTo>
                  <a:pt x="2630" y="1088"/>
                </a:lnTo>
                <a:lnTo>
                  <a:pt x="2630" y="1090"/>
                </a:lnTo>
                <a:lnTo>
                  <a:pt x="2632" y="1090"/>
                </a:lnTo>
                <a:lnTo>
                  <a:pt x="2632" y="1091"/>
                </a:lnTo>
                <a:lnTo>
                  <a:pt x="2633" y="1091"/>
                </a:lnTo>
                <a:lnTo>
                  <a:pt x="2634" y="1092"/>
                </a:lnTo>
                <a:lnTo>
                  <a:pt x="2635" y="1093"/>
                </a:lnTo>
                <a:lnTo>
                  <a:pt x="2635" y="1094"/>
                </a:lnTo>
                <a:lnTo>
                  <a:pt x="2636" y="1094"/>
                </a:lnTo>
                <a:lnTo>
                  <a:pt x="2637" y="1095"/>
                </a:lnTo>
                <a:lnTo>
                  <a:pt x="2638" y="1095"/>
                </a:lnTo>
                <a:lnTo>
                  <a:pt x="2638" y="1096"/>
                </a:lnTo>
                <a:lnTo>
                  <a:pt x="2640" y="1098"/>
                </a:lnTo>
                <a:lnTo>
                  <a:pt x="2641" y="1098"/>
                </a:lnTo>
                <a:lnTo>
                  <a:pt x="2642" y="1099"/>
                </a:lnTo>
                <a:lnTo>
                  <a:pt x="2644" y="1100"/>
                </a:lnTo>
                <a:lnTo>
                  <a:pt x="2644" y="1101"/>
                </a:lnTo>
                <a:lnTo>
                  <a:pt x="2644" y="1103"/>
                </a:lnTo>
                <a:lnTo>
                  <a:pt x="2644" y="1104"/>
                </a:lnTo>
                <a:lnTo>
                  <a:pt x="2644" y="1107"/>
                </a:lnTo>
                <a:lnTo>
                  <a:pt x="2644" y="1108"/>
                </a:lnTo>
                <a:lnTo>
                  <a:pt x="2645" y="1109"/>
                </a:lnTo>
                <a:lnTo>
                  <a:pt x="2645" y="1110"/>
                </a:lnTo>
                <a:lnTo>
                  <a:pt x="2646" y="1111"/>
                </a:lnTo>
                <a:lnTo>
                  <a:pt x="2646" y="1112"/>
                </a:lnTo>
                <a:lnTo>
                  <a:pt x="2647" y="1115"/>
                </a:lnTo>
                <a:lnTo>
                  <a:pt x="2646" y="1117"/>
                </a:lnTo>
                <a:lnTo>
                  <a:pt x="2646" y="1120"/>
                </a:lnTo>
                <a:lnTo>
                  <a:pt x="2646" y="1121"/>
                </a:lnTo>
                <a:lnTo>
                  <a:pt x="2646" y="1123"/>
                </a:lnTo>
                <a:lnTo>
                  <a:pt x="2646" y="1125"/>
                </a:lnTo>
                <a:lnTo>
                  <a:pt x="2646" y="1126"/>
                </a:lnTo>
                <a:lnTo>
                  <a:pt x="2647" y="1127"/>
                </a:lnTo>
                <a:lnTo>
                  <a:pt x="2647" y="1128"/>
                </a:lnTo>
                <a:lnTo>
                  <a:pt x="2649" y="1129"/>
                </a:lnTo>
                <a:lnTo>
                  <a:pt x="2647" y="1130"/>
                </a:lnTo>
                <a:lnTo>
                  <a:pt x="2647" y="1132"/>
                </a:lnTo>
                <a:lnTo>
                  <a:pt x="2647" y="1134"/>
                </a:lnTo>
                <a:lnTo>
                  <a:pt x="2647" y="1135"/>
                </a:lnTo>
                <a:lnTo>
                  <a:pt x="2647" y="1136"/>
                </a:lnTo>
                <a:lnTo>
                  <a:pt x="2649" y="1137"/>
                </a:lnTo>
                <a:lnTo>
                  <a:pt x="2649" y="1138"/>
                </a:lnTo>
                <a:lnTo>
                  <a:pt x="2650" y="1140"/>
                </a:lnTo>
                <a:lnTo>
                  <a:pt x="2650" y="1141"/>
                </a:lnTo>
                <a:lnTo>
                  <a:pt x="2651" y="1142"/>
                </a:lnTo>
                <a:lnTo>
                  <a:pt x="2652" y="1144"/>
                </a:lnTo>
                <a:lnTo>
                  <a:pt x="2652" y="1145"/>
                </a:lnTo>
                <a:lnTo>
                  <a:pt x="2652" y="1146"/>
                </a:lnTo>
                <a:lnTo>
                  <a:pt x="2652" y="1148"/>
                </a:lnTo>
                <a:lnTo>
                  <a:pt x="2652" y="1149"/>
                </a:lnTo>
                <a:lnTo>
                  <a:pt x="2652" y="1150"/>
                </a:lnTo>
                <a:lnTo>
                  <a:pt x="2651" y="1150"/>
                </a:lnTo>
                <a:lnTo>
                  <a:pt x="2651" y="1151"/>
                </a:lnTo>
                <a:lnTo>
                  <a:pt x="2650" y="1151"/>
                </a:lnTo>
                <a:lnTo>
                  <a:pt x="2650" y="1152"/>
                </a:lnTo>
                <a:lnTo>
                  <a:pt x="2650" y="1153"/>
                </a:lnTo>
                <a:lnTo>
                  <a:pt x="2649" y="1154"/>
                </a:lnTo>
                <a:lnTo>
                  <a:pt x="2649" y="1155"/>
                </a:lnTo>
                <a:lnTo>
                  <a:pt x="2649" y="1157"/>
                </a:lnTo>
                <a:lnTo>
                  <a:pt x="2649" y="1158"/>
                </a:lnTo>
                <a:lnTo>
                  <a:pt x="2649" y="1159"/>
                </a:lnTo>
                <a:lnTo>
                  <a:pt x="2647" y="1159"/>
                </a:lnTo>
                <a:lnTo>
                  <a:pt x="2647" y="1160"/>
                </a:lnTo>
                <a:lnTo>
                  <a:pt x="2646" y="1161"/>
                </a:lnTo>
                <a:lnTo>
                  <a:pt x="2646" y="1162"/>
                </a:lnTo>
                <a:lnTo>
                  <a:pt x="2645" y="1162"/>
                </a:lnTo>
                <a:lnTo>
                  <a:pt x="2645" y="1163"/>
                </a:lnTo>
                <a:lnTo>
                  <a:pt x="2645" y="1165"/>
                </a:lnTo>
                <a:lnTo>
                  <a:pt x="2644" y="1166"/>
                </a:lnTo>
                <a:lnTo>
                  <a:pt x="2644" y="1167"/>
                </a:lnTo>
                <a:lnTo>
                  <a:pt x="2645" y="1169"/>
                </a:lnTo>
                <a:lnTo>
                  <a:pt x="2644" y="1169"/>
                </a:lnTo>
                <a:lnTo>
                  <a:pt x="2644" y="1170"/>
                </a:lnTo>
                <a:lnTo>
                  <a:pt x="2643" y="1171"/>
                </a:lnTo>
                <a:lnTo>
                  <a:pt x="2643" y="1173"/>
                </a:lnTo>
                <a:lnTo>
                  <a:pt x="2642" y="1174"/>
                </a:lnTo>
                <a:lnTo>
                  <a:pt x="2643" y="1174"/>
                </a:lnTo>
                <a:lnTo>
                  <a:pt x="2643" y="1175"/>
                </a:lnTo>
                <a:lnTo>
                  <a:pt x="2643" y="1176"/>
                </a:lnTo>
                <a:lnTo>
                  <a:pt x="2642" y="1177"/>
                </a:lnTo>
                <a:lnTo>
                  <a:pt x="2642" y="1178"/>
                </a:lnTo>
                <a:lnTo>
                  <a:pt x="2641" y="1179"/>
                </a:lnTo>
                <a:lnTo>
                  <a:pt x="2640" y="1182"/>
                </a:lnTo>
                <a:lnTo>
                  <a:pt x="2638" y="1183"/>
                </a:lnTo>
                <a:lnTo>
                  <a:pt x="2638" y="1184"/>
                </a:lnTo>
                <a:lnTo>
                  <a:pt x="2637" y="1184"/>
                </a:lnTo>
                <a:lnTo>
                  <a:pt x="2636" y="1185"/>
                </a:lnTo>
                <a:lnTo>
                  <a:pt x="2635" y="1185"/>
                </a:lnTo>
                <a:lnTo>
                  <a:pt x="2636" y="1184"/>
                </a:lnTo>
                <a:lnTo>
                  <a:pt x="2637" y="1182"/>
                </a:lnTo>
                <a:lnTo>
                  <a:pt x="2638" y="1180"/>
                </a:lnTo>
                <a:lnTo>
                  <a:pt x="2637" y="1180"/>
                </a:lnTo>
                <a:lnTo>
                  <a:pt x="2637" y="1179"/>
                </a:lnTo>
                <a:lnTo>
                  <a:pt x="2637" y="1178"/>
                </a:lnTo>
                <a:lnTo>
                  <a:pt x="2637" y="1177"/>
                </a:lnTo>
                <a:lnTo>
                  <a:pt x="2638" y="1176"/>
                </a:lnTo>
                <a:lnTo>
                  <a:pt x="2637" y="1176"/>
                </a:lnTo>
                <a:lnTo>
                  <a:pt x="2637" y="1175"/>
                </a:lnTo>
                <a:lnTo>
                  <a:pt x="2638" y="1174"/>
                </a:lnTo>
                <a:lnTo>
                  <a:pt x="2638" y="1171"/>
                </a:lnTo>
                <a:lnTo>
                  <a:pt x="2638" y="1170"/>
                </a:lnTo>
                <a:lnTo>
                  <a:pt x="2638" y="1169"/>
                </a:lnTo>
                <a:lnTo>
                  <a:pt x="2638" y="1168"/>
                </a:lnTo>
                <a:lnTo>
                  <a:pt x="2637" y="1167"/>
                </a:lnTo>
                <a:lnTo>
                  <a:pt x="2636" y="1166"/>
                </a:lnTo>
                <a:lnTo>
                  <a:pt x="2635" y="1165"/>
                </a:lnTo>
                <a:lnTo>
                  <a:pt x="2635" y="1163"/>
                </a:lnTo>
                <a:lnTo>
                  <a:pt x="2634" y="1162"/>
                </a:lnTo>
                <a:lnTo>
                  <a:pt x="2633" y="1161"/>
                </a:lnTo>
                <a:lnTo>
                  <a:pt x="2632" y="1161"/>
                </a:lnTo>
                <a:lnTo>
                  <a:pt x="2632" y="1160"/>
                </a:lnTo>
                <a:lnTo>
                  <a:pt x="2630" y="1160"/>
                </a:lnTo>
                <a:lnTo>
                  <a:pt x="2630" y="1159"/>
                </a:lnTo>
                <a:lnTo>
                  <a:pt x="2629" y="1159"/>
                </a:lnTo>
                <a:lnTo>
                  <a:pt x="2629" y="1158"/>
                </a:lnTo>
                <a:lnTo>
                  <a:pt x="2628" y="1157"/>
                </a:lnTo>
                <a:lnTo>
                  <a:pt x="2628" y="1155"/>
                </a:lnTo>
                <a:lnTo>
                  <a:pt x="2627" y="1155"/>
                </a:lnTo>
                <a:lnTo>
                  <a:pt x="2627" y="1154"/>
                </a:lnTo>
                <a:lnTo>
                  <a:pt x="2626" y="1154"/>
                </a:lnTo>
                <a:lnTo>
                  <a:pt x="2625" y="1154"/>
                </a:lnTo>
                <a:lnTo>
                  <a:pt x="2624" y="1154"/>
                </a:lnTo>
                <a:lnTo>
                  <a:pt x="2623" y="1154"/>
                </a:lnTo>
                <a:lnTo>
                  <a:pt x="2623" y="1153"/>
                </a:lnTo>
                <a:lnTo>
                  <a:pt x="2621" y="1153"/>
                </a:lnTo>
                <a:lnTo>
                  <a:pt x="2620" y="1153"/>
                </a:lnTo>
                <a:lnTo>
                  <a:pt x="2619" y="1153"/>
                </a:lnTo>
                <a:lnTo>
                  <a:pt x="2618" y="1153"/>
                </a:lnTo>
                <a:lnTo>
                  <a:pt x="2617" y="1153"/>
                </a:lnTo>
                <a:lnTo>
                  <a:pt x="2617" y="1152"/>
                </a:lnTo>
                <a:lnTo>
                  <a:pt x="2616" y="1152"/>
                </a:lnTo>
                <a:lnTo>
                  <a:pt x="2616" y="1151"/>
                </a:lnTo>
                <a:lnTo>
                  <a:pt x="2615" y="1150"/>
                </a:lnTo>
                <a:lnTo>
                  <a:pt x="2615" y="1149"/>
                </a:lnTo>
                <a:lnTo>
                  <a:pt x="2614" y="1148"/>
                </a:lnTo>
                <a:lnTo>
                  <a:pt x="2614" y="1146"/>
                </a:lnTo>
                <a:lnTo>
                  <a:pt x="2614" y="1145"/>
                </a:lnTo>
                <a:lnTo>
                  <a:pt x="2614" y="1144"/>
                </a:lnTo>
                <a:lnTo>
                  <a:pt x="2614" y="1142"/>
                </a:lnTo>
                <a:lnTo>
                  <a:pt x="2614" y="1141"/>
                </a:lnTo>
                <a:lnTo>
                  <a:pt x="2614" y="1140"/>
                </a:lnTo>
                <a:lnTo>
                  <a:pt x="2614" y="1138"/>
                </a:lnTo>
                <a:lnTo>
                  <a:pt x="2614" y="1137"/>
                </a:lnTo>
                <a:lnTo>
                  <a:pt x="2614" y="1136"/>
                </a:lnTo>
                <a:lnTo>
                  <a:pt x="2614" y="1135"/>
                </a:lnTo>
                <a:lnTo>
                  <a:pt x="2614" y="1134"/>
                </a:lnTo>
                <a:lnTo>
                  <a:pt x="2614" y="1133"/>
                </a:lnTo>
                <a:lnTo>
                  <a:pt x="2614" y="1132"/>
                </a:lnTo>
                <a:lnTo>
                  <a:pt x="2612" y="1129"/>
                </a:lnTo>
                <a:lnTo>
                  <a:pt x="2612" y="1128"/>
                </a:lnTo>
                <a:lnTo>
                  <a:pt x="2612" y="1127"/>
                </a:lnTo>
                <a:lnTo>
                  <a:pt x="2612" y="1126"/>
                </a:lnTo>
                <a:lnTo>
                  <a:pt x="2612" y="1125"/>
                </a:lnTo>
                <a:lnTo>
                  <a:pt x="2612" y="1124"/>
                </a:lnTo>
                <a:lnTo>
                  <a:pt x="2612" y="1123"/>
                </a:lnTo>
                <a:lnTo>
                  <a:pt x="2614" y="1123"/>
                </a:lnTo>
                <a:lnTo>
                  <a:pt x="2614" y="1121"/>
                </a:lnTo>
                <a:lnTo>
                  <a:pt x="2614" y="1120"/>
                </a:lnTo>
                <a:lnTo>
                  <a:pt x="2614" y="1119"/>
                </a:lnTo>
                <a:lnTo>
                  <a:pt x="2615" y="1119"/>
                </a:lnTo>
                <a:lnTo>
                  <a:pt x="2615" y="1118"/>
                </a:lnTo>
                <a:lnTo>
                  <a:pt x="2615" y="1117"/>
                </a:lnTo>
                <a:lnTo>
                  <a:pt x="2616" y="1117"/>
                </a:lnTo>
                <a:lnTo>
                  <a:pt x="2616" y="1116"/>
                </a:lnTo>
                <a:lnTo>
                  <a:pt x="2617" y="1115"/>
                </a:lnTo>
                <a:lnTo>
                  <a:pt x="2617" y="1113"/>
                </a:lnTo>
                <a:lnTo>
                  <a:pt x="2618" y="1113"/>
                </a:lnTo>
                <a:lnTo>
                  <a:pt x="2619" y="1113"/>
                </a:lnTo>
                <a:lnTo>
                  <a:pt x="2619" y="1115"/>
                </a:lnTo>
                <a:lnTo>
                  <a:pt x="2620" y="1115"/>
                </a:lnTo>
                <a:lnTo>
                  <a:pt x="2620" y="1116"/>
                </a:lnTo>
                <a:lnTo>
                  <a:pt x="2621" y="1116"/>
                </a:lnTo>
                <a:lnTo>
                  <a:pt x="2621" y="1117"/>
                </a:lnTo>
                <a:lnTo>
                  <a:pt x="2623" y="1117"/>
                </a:lnTo>
                <a:lnTo>
                  <a:pt x="2623" y="1118"/>
                </a:lnTo>
                <a:lnTo>
                  <a:pt x="2624" y="1118"/>
                </a:lnTo>
                <a:lnTo>
                  <a:pt x="2625" y="1118"/>
                </a:lnTo>
                <a:lnTo>
                  <a:pt x="2625" y="1119"/>
                </a:lnTo>
                <a:lnTo>
                  <a:pt x="2626" y="1119"/>
                </a:lnTo>
                <a:lnTo>
                  <a:pt x="2627" y="1119"/>
                </a:lnTo>
                <a:lnTo>
                  <a:pt x="2627" y="1120"/>
                </a:lnTo>
                <a:lnTo>
                  <a:pt x="2628" y="1120"/>
                </a:lnTo>
                <a:lnTo>
                  <a:pt x="2629" y="1120"/>
                </a:lnTo>
                <a:lnTo>
                  <a:pt x="2630" y="1120"/>
                </a:lnTo>
                <a:lnTo>
                  <a:pt x="2632" y="1120"/>
                </a:lnTo>
                <a:lnTo>
                  <a:pt x="2630" y="1120"/>
                </a:lnTo>
                <a:lnTo>
                  <a:pt x="2630" y="1119"/>
                </a:lnTo>
                <a:lnTo>
                  <a:pt x="2630" y="1118"/>
                </a:lnTo>
                <a:lnTo>
                  <a:pt x="2632" y="1118"/>
                </a:lnTo>
                <a:lnTo>
                  <a:pt x="2632" y="1119"/>
                </a:lnTo>
                <a:lnTo>
                  <a:pt x="2633" y="1119"/>
                </a:lnTo>
                <a:lnTo>
                  <a:pt x="2633" y="1120"/>
                </a:lnTo>
                <a:lnTo>
                  <a:pt x="2634" y="1120"/>
                </a:lnTo>
                <a:lnTo>
                  <a:pt x="2634" y="1119"/>
                </a:lnTo>
                <a:lnTo>
                  <a:pt x="2635" y="1118"/>
                </a:lnTo>
                <a:lnTo>
                  <a:pt x="2635" y="1117"/>
                </a:lnTo>
                <a:lnTo>
                  <a:pt x="2634" y="1117"/>
                </a:lnTo>
                <a:lnTo>
                  <a:pt x="2634" y="1116"/>
                </a:lnTo>
                <a:lnTo>
                  <a:pt x="2635" y="1116"/>
                </a:lnTo>
                <a:lnTo>
                  <a:pt x="2635" y="1115"/>
                </a:lnTo>
                <a:lnTo>
                  <a:pt x="2636" y="1115"/>
                </a:lnTo>
                <a:lnTo>
                  <a:pt x="2636" y="1113"/>
                </a:lnTo>
                <a:lnTo>
                  <a:pt x="2636" y="1112"/>
                </a:lnTo>
                <a:lnTo>
                  <a:pt x="2635" y="1112"/>
                </a:lnTo>
                <a:lnTo>
                  <a:pt x="2635" y="1113"/>
                </a:lnTo>
                <a:lnTo>
                  <a:pt x="2634" y="1113"/>
                </a:lnTo>
                <a:lnTo>
                  <a:pt x="2634" y="1112"/>
                </a:lnTo>
                <a:lnTo>
                  <a:pt x="2633" y="1112"/>
                </a:lnTo>
                <a:lnTo>
                  <a:pt x="2633" y="1111"/>
                </a:lnTo>
                <a:lnTo>
                  <a:pt x="2633" y="1110"/>
                </a:lnTo>
                <a:lnTo>
                  <a:pt x="2632" y="1110"/>
                </a:lnTo>
                <a:lnTo>
                  <a:pt x="2632" y="1109"/>
                </a:lnTo>
                <a:lnTo>
                  <a:pt x="2632" y="1108"/>
                </a:lnTo>
                <a:lnTo>
                  <a:pt x="2632" y="1107"/>
                </a:lnTo>
                <a:lnTo>
                  <a:pt x="2632" y="1106"/>
                </a:lnTo>
                <a:lnTo>
                  <a:pt x="2632" y="1104"/>
                </a:lnTo>
                <a:lnTo>
                  <a:pt x="2632" y="1103"/>
                </a:lnTo>
                <a:lnTo>
                  <a:pt x="2632" y="1102"/>
                </a:lnTo>
                <a:lnTo>
                  <a:pt x="2633" y="1102"/>
                </a:lnTo>
                <a:lnTo>
                  <a:pt x="2633" y="1101"/>
                </a:lnTo>
                <a:lnTo>
                  <a:pt x="2632" y="1101"/>
                </a:lnTo>
                <a:lnTo>
                  <a:pt x="2632" y="1100"/>
                </a:lnTo>
                <a:lnTo>
                  <a:pt x="2630" y="1100"/>
                </a:lnTo>
                <a:lnTo>
                  <a:pt x="2630" y="1099"/>
                </a:lnTo>
                <a:lnTo>
                  <a:pt x="2629" y="1099"/>
                </a:lnTo>
                <a:lnTo>
                  <a:pt x="2628" y="1098"/>
                </a:lnTo>
                <a:lnTo>
                  <a:pt x="2628" y="1096"/>
                </a:lnTo>
                <a:lnTo>
                  <a:pt x="2627" y="1096"/>
                </a:lnTo>
                <a:lnTo>
                  <a:pt x="2627" y="1095"/>
                </a:lnTo>
                <a:lnTo>
                  <a:pt x="2626" y="1095"/>
                </a:lnTo>
                <a:lnTo>
                  <a:pt x="2626" y="1094"/>
                </a:lnTo>
                <a:lnTo>
                  <a:pt x="2626" y="1093"/>
                </a:lnTo>
                <a:lnTo>
                  <a:pt x="2626" y="1092"/>
                </a:lnTo>
                <a:lnTo>
                  <a:pt x="2626" y="1091"/>
                </a:lnTo>
                <a:lnTo>
                  <a:pt x="2626" y="1090"/>
                </a:lnTo>
                <a:lnTo>
                  <a:pt x="2626" y="1088"/>
                </a:lnTo>
                <a:lnTo>
                  <a:pt x="2627" y="1088"/>
                </a:lnTo>
                <a:lnTo>
                  <a:pt x="2628" y="1087"/>
                </a:lnTo>
                <a:lnTo>
                  <a:pt x="2628" y="1088"/>
                </a:lnTo>
                <a:close/>
                <a:moveTo>
                  <a:pt x="1928" y="23"/>
                </a:moveTo>
                <a:lnTo>
                  <a:pt x="1929" y="24"/>
                </a:lnTo>
                <a:lnTo>
                  <a:pt x="1931" y="24"/>
                </a:lnTo>
                <a:lnTo>
                  <a:pt x="1936" y="24"/>
                </a:lnTo>
                <a:lnTo>
                  <a:pt x="1938" y="23"/>
                </a:lnTo>
                <a:lnTo>
                  <a:pt x="1940" y="23"/>
                </a:lnTo>
                <a:lnTo>
                  <a:pt x="1947" y="22"/>
                </a:lnTo>
                <a:lnTo>
                  <a:pt x="1951" y="22"/>
                </a:lnTo>
                <a:lnTo>
                  <a:pt x="1953" y="21"/>
                </a:lnTo>
                <a:lnTo>
                  <a:pt x="1957" y="20"/>
                </a:lnTo>
                <a:lnTo>
                  <a:pt x="1959" y="19"/>
                </a:lnTo>
                <a:lnTo>
                  <a:pt x="1962" y="17"/>
                </a:lnTo>
                <a:lnTo>
                  <a:pt x="1964" y="17"/>
                </a:lnTo>
                <a:lnTo>
                  <a:pt x="1966" y="16"/>
                </a:lnTo>
                <a:lnTo>
                  <a:pt x="1969" y="16"/>
                </a:lnTo>
                <a:lnTo>
                  <a:pt x="1971" y="17"/>
                </a:lnTo>
                <a:lnTo>
                  <a:pt x="1973" y="20"/>
                </a:lnTo>
                <a:lnTo>
                  <a:pt x="1974" y="23"/>
                </a:lnTo>
                <a:lnTo>
                  <a:pt x="1978" y="25"/>
                </a:lnTo>
                <a:lnTo>
                  <a:pt x="1979" y="28"/>
                </a:lnTo>
                <a:lnTo>
                  <a:pt x="1980" y="30"/>
                </a:lnTo>
                <a:lnTo>
                  <a:pt x="1982" y="31"/>
                </a:lnTo>
                <a:lnTo>
                  <a:pt x="1985" y="33"/>
                </a:lnTo>
                <a:lnTo>
                  <a:pt x="1986" y="35"/>
                </a:lnTo>
                <a:lnTo>
                  <a:pt x="1987" y="35"/>
                </a:lnTo>
                <a:lnTo>
                  <a:pt x="1990" y="33"/>
                </a:lnTo>
                <a:lnTo>
                  <a:pt x="1992" y="33"/>
                </a:lnTo>
                <a:lnTo>
                  <a:pt x="1994" y="33"/>
                </a:lnTo>
                <a:lnTo>
                  <a:pt x="1997" y="33"/>
                </a:lnTo>
                <a:lnTo>
                  <a:pt x="1999" y="35"/>
                </a:lnTo>
                <a:lnTo>
                  <a:pt x="2000" y="36"/>
                </a:lnTo>
                <a:lnTo>
                  <a:pt x="2000" y="37"/>
                </a:lnTo>
                <a:lnTo>
                  <a:pt x="2002" y="38"/>
                </a:lnTo>
                <a:lnTo>
                  <a:pt x="2002" y="40"/>
                </a:lnTo>
                <a:lnTo>
                  <a:pt x="2000" y="42"/>
                </a:lnTo>
                <a:lnTo>
                  <a:pt x="1998" y="44"/>
                </a:lnTo>
                <a:lnTo>
                  <a:pt x="1997" y="46"/>
                </a:lnTo>
                <a:lnTo>
                  <a:pt x="1997" y="47"/>
                </a:lnTo>
                <a:lnTo>
                  <a:pt x="1997" y="48"/>
                </a:lnTo>
                <a:lnTo>
                  <a:pt x="1997" y="49"/>
                </a:lnTo>
                <a:lnTo>
                  <a:pt x="2000" y="53"/>
                </a:lnTo>
                <a:lnTo>
                  <a:pt x="2004" y="55"/>
                </a:lnTo>
                <a:lnTo>
                  <a:pt x="2008" y="56"/>
                </a:lnTo>
                <a:lnTo>
                  <a:pt x="2013" y="57"/>
                </a:lnTo>
                <a:lnTo>
                  <a:pt x="2017" y="59"/>
                </a:lnTo>
                <a:lnTo>
                  <a:pt x="2023" y="63"/>
                </a:lnTo>
                <a:lnTo>
                  <a:pt x="2028" y="65"/>
                </a:lnTo>
                <a:lnTo>
                  <a:pt x="2031" y="70"/>
                </a:lnTo>
                <a:lnTo>
                  <a:pt x="2032" y="72"/>
                </a:lnTo>
                <a:lnTo>
                  <a:pt x="2034" y="74"/>
                </a:lnTo>
                <a:lnTo>
                  <a:pt x="2035" y="75"/>
                </a:lnTo>
                <a:lnTo>
                  <a:pt x="2039" y="77"/>
                </a:lnTo>
                <a:lnTo>
                  <a:pt x="2043" y="75"/>
                </a:lnTo>
                <a:lnTo>
                  <a:pt x="2043" y="74"/>
                </a:lnTo>
                <a:lnTo>
                  <a:pt x="2046" y="73"/>
                </a:lnTo>
                <a:lnTo>
                  <a:pt x="2049" y="73"/>
                </a:lnTo>
                <a:lnTo>
                  <a:pt x="2050" y="73"/>
                </a:lnTo>
                <a:lnTo>
                  <a:pt x="2055" y="73"/>
                </a:lnTo>
                <a:lnTo>
                  <a:pt x="2065" y="72"/>
                </a:lnTo>
                <a:lnTo>
                  <a:pt x="2068" y="72"/>
                </a:lnTo>
                <a:lnTo>
                  <a:pt x="2072" y="75"/>
                </a:lnTo>
                <a:lnTo>
                  <a:pt x="2073" y="77"/>
                </a:lnTo>
                <a:lnTo>
                  <a:pt x="2073" y="79"/>
                </a:lnTo>
                <a:lnTo>
                  <a:pt x="2073" y="81"/>
                </a:lnTo>
                <a:lnTo>
                  <a:pt x="2072" y="84"/>
                </a:lnTo>
                <a:lnTo>
                  <a:pt x="2074" y="87"/>
                </a:lnTo>
                <a:lnTo>
                  <a:pt x="2075" y="89"/>
                </a:lnTo>
                <a:lnTo>
                  <a:pt x="2080" y="89"/>
                </a:lnTo>
                <a:lnTo>
                  <a:pt x="2086" y="90"/>
                </a:lnTo>
                <a:lnTo>
                  <a:pt x="2090" y="90"/>
                </a:lnTo>
                <a:lnTo>
                  <a:pt x="2093" y="91"/>
                </a:lnTo>
                <a:lnTo>
                  <a:pt x="2098" y="92"/>
                </a:lnTo>
                <a:lnTo>
                  <a:pt x="2100" y="94"/>
                </a:lnTo>
                <a:lnTo>
                  <a:pt x="2102" y="94"/>
                </a:lnTo>
                <a:lnTo>
                  <a:pt x="2103" y="94"/>
                </a:lnTo>
                <a:lnTo>
                  <a:pt x="2106" y="94"/>
                </a:lnTo>
                <a:lnTo>
                  <a:pt x="2108" y="91"/>
                </a:lnTo>
                <a:lnTo>
                  <a:pt x="2111" y="87"/>
                </a:lnTo>
                <a:lnTo>
                  <a:pt x="2115" y="84"/>
                </a:lnTo>
                <a:lnTo>
                  <a:pt x="2117" y="83"/>
                </a:lnTo>
                <a:lnTo>
                  <a:pt x="2119" y="81"/>
                </a:lnTo>
                <a:lnTo>
                  <a:pt x="2123" y="80"/>
                </a:lnTo>
                <a:lnTo>
                  <a:pt x="2125" y="80"/>
                </a:lnTo>
                <a:lnTo>
                  <a:pt x="2126" y="80"/>
                </a:lnTo>
                <a:lnTo>
                  <a:pt x="2127" y="81"/>
                </a:lnTo>
                <a:lnTo>
                  <a:pt x="2128" y="83"/>
                </a:lnTo>
                <a:lnTo>
                  <a:pt x="2127" y="84"/>
                </a:lnTo>
                <a:lnTo>
                  <a:pt x="2126" y="86"/>
                </a:lnTo>
                <a:lnTo>
                  <a:pt x="2126" y="87"/>
                </a:lnTo>
                <a:lnTo>
                  <a:pt x="2125" y="88"/>
                </a:lnTo>
                <a:lnTo>
                  <a:pt x="2124" y="89"/>
                </a:lnTo>
                <a:lnTo>
                  <a:pt x="2124" y="90"/>
                </a:lnTo>
                <a:lnTo>
                  <a:pt x="2126" y="94"/>
                </a:lnTo>
                <a:lnTo>
                  <a:pt x="2127" y="94"/>
                </a:lnTo>
                <a:lnTo>
                  <a:pt x="2129" y="95"/>
                </a:lnTo>
                <a:lnTo>
                  <a:pt x="2130" y="96"/>
                </a:lnTo>
                <a:lnTo>
                  <a:pt x="2133" y="97"/>
                </a:lnTo>
                <a:lnTo>
                  <a:pt x="2135" y="99"/>
                </a:lnTo>
                <a:lnTo>
                  <a:pt x="2136" y="100"/>
                </a:lnTo>
                <a:lnTo>
                  <a:pt x="2140" y="104"/>
                </a:lnTo>
                <a:lnTo>
                  <a:pt x="2141" y="106"/>
                </a:lnTo>
                <a:lnTo>
                  <a:pt x="2143" y="108"/>
                </a:lnTo>
                <a:lnTo>
                  <a:pt x="2143" y="112"/>
                </a:lnTo>
                <a:lnTo>
                  <a:pt x="2143" y="115"/>
                </a:lnTo>
                <a:lnTo>
                  <a:pt x="2143" y="119"/>
                </a:lnTo>
                <a:lnTo>
                  <a:pt x="2142" y="122"/>
                </a:lnTo>
                <a:lnTo>
                  <a:pt x="2142" y="125"/>
                </a:lnTo>
                <a:lnTo>
                  <a:pt x="2140" y="130"/>
                </a:lnTo>
                <a:lnTo>
                  <a:pt x="2138" y="131"/>
                </a:lnTo>
                <a:lnTo>
                  <a:pt x="2135" y="133"/>
                </a:lnTo>
                <a:lnTo>
                  <a:pt x="2133" y="137"/>
                </a:lnTo>
                <a:lnTo>
                  <a:pt x="2129" y="142"/>
                </a:lnTo>
                <a:lnTo>
                  <a:pt x="2128" y="144"/>
                </a:lnTo>
                <a:lnTo>
                  <a:pt x="2128" y="147"/>
                </a:lnTo>
                <a:lnTo>
                  <a:pt x="2128" y="148"/>
                </a:lnTo>
                <a:lnTo>
                  <a:pt x="2129" y="149"/>
                </a:lnTo>
                <a:lnTo>
                  <a:pt x="2132" y="151"/>
                </a:lnTo>
                <a:lnTo>
                  <a:pt x="2134" y="153"/>
                </a:lnTo>
                <a:lnTo>
                  <a:pt x="2137" y="154"/>
                </a:lnTo>
                <a:lnTo>
                  <a:pt x="2140" y="154"/>
                </a:lnTo>
                <a:lnTo>
                  <a:pt x="2146" y="155"/>
                </a:lnTo>
                <a:lnTo>
                  <a:pt x="2153" y="154"/>
                </a:lnTo>
                <a:lnTo>
                  <a:pt x="2154" y="153"/>
                </a:lnTo>
                <a:lnTo>
                  <a:pt x="2158" y="153"/>
                </a:lnTo>
                <a:lnTo>
                  <a:pt x="2164" y="151"/>
                </a:lnTo>
                <a:lnTo>
                  <a:pt x="2169" y="150"/>
                </a:lnTo>
                <a:lnTo>
                  <a:pt x="2173" y="150"/>
                </a:lnTo>
                <a:lnTo>
                  <a:pt x="2178" y="149"/>
                </a:lnTo>
                <a:lnTo>
                  <a:pt x="2181" y="150"/>
                </a:lnTo>
                <a:lnTo>
                  <a:pt x="2184" y="151"/>
                </a:lnTo>
                <a:lnTo>
                  <a:pt x="2186" y="154"/>
                </a:lnTo>
                <a:lnTo>
                  <a:pt x="2189" y="156"/>
                </a:lnTo>
                <a:lnTo>
                  <a:pt x="2193" y="156"/>
                </a:lnTo>
                <a:lnTo>
                  <a:pt x="2196" y="156"/>
                </a:lnTo>
                <a:lnTo>
                  <a:pt x="2198" y="156"/>
                </a:lnTo>
                <a:lnTo>
                  <a:pt x="2199" y="154"/>
                </a:lnTo>
                <a:lnTo>
                  <a:pt x="2202" y="153"/>
                </a:lnTo>
                <a:lnTo>
                  <a:pt x="2202" y="150"/>
                </a:lnTo>
                <a:lnTo>
                  <a:pt x="2202" y="148"/>
                </a:lnTo>
                <a:lnTo>
                  <a:pt x="2201" y="146"/>
                </a:lnTo>
                <a:lnTo>
                  <a:pt x="2198" y="142"/>
                </a:lnTo>
                <a:lnTo>
                  <a:pt x="2198" y="141"/>
                </a:lnTo>
                <a:lnTo>
                  <a:pt x="2197" y="140"/>
                </a:lnTo>
                <a:lnTo>
                  <a:pt x="2197" y="136"/>
                </a:lnTo>
                <a:lnTo>
                  <a:pt x="2197" y="133"/>
                </a:lnTo>
                <a:lnTo>
                  <a:pt x="2197" y="131"/>
                </a:lnTo>
                <a:lnTo>
                  <a:pt x="2198" y="123"/>
                </a:lnTo>
                <a:lnTo>
                  <a:pt x="2199" y="121"/>
                </a:lnTo>
                <a:lnTo>
                  <a:pt x="2201" y="121"/>
                </a:lnTo>
                <a:lnTo>
                  <a:pt x="2202" y="123"/>
                </a:lnTo>
                <a:lnTo>
                  <a:pt x="2204" y="126"/>
                </a:lnTo>
                <a:lnTo>
                  <a:pt x="2209" y="131"/>
                </a:lnTo>
                <a:lnTo>
                  <a:pt x="2211" y="133"/>
                </a:lnTo>
                <a:lnTo>
                  <a:pt x="2213" y="137"/>
                </a:lnTo>
                <a:lnTo>
                  <a:pt x="2215" y="139"/>
                </a:lnTo>
                <a:lnTo>
                  <a:pt x="2218" y="140"/>
                </a:lnTo>
                <a:lnTo>
                  <a:pt x="2221" y="142"/>
                </a:lnTo>
                <a:lnTo>
                  <a:pt x="2223" y="144"/>
                </a:lnTo>
                <a:lnTo>
                  <a:pt x="2224" y="145"/>
                </a:lnTo>
                <a:lnTo>
                  <a:pt x="2226" y="147"/>
                </a:lnTo>
                <a:lnTo>
                  <a:pt x="2227" y="148"/>
                </a:lnTo>
                <a:lnTo>
                  <a:pt x="2226" y="150"/>
                </a:lnTo>
                <a:lnTo>
                  <a:pt x="2220" y="159"/>
                </a:lnTo>
                <a:lnTo>
                  <a:pt x="2220" y="162"/>
                </a:lnTo>
                <a:lnTo>
                  <a:pt x="2219" y="163"/>
                </a:lnTo>
                <a:lnTo>
                  <a:pt x="2220" y="164"/>
                </a:lnTo>
                <a:lnTo>
                  <a:pt x="2221" y="165"/>
                </a:lnTo>
                <a:lnTo>
                  <a:pt x="2223" y="166"/>
                </a:lnTo>
                <a:lnTo>
                  <a:pt x="2226" y="166"/>
                </a:lnTo>
                <a:lnTo>
                  <a:pt x="2229" y="165"/>
                </a:lnTo>
                <a:lnTo>
                  <a:pt x="2239" y="162"/>
                </a:lnTo>
                <a:lnTo>
                  <a:pt x="2242" y="162"/>
                </a:lnTo>
                <a:lnTo>
                  <a:pt x="2244" y="163"/>
                </a:lnTo>
                <a:lnTo>
                  <a:pt x="2245" y="164"/>
                </a:lnTo>
                <a:lnTo>
                  <a:pt x="2245" y="165"/>
                </a:lnTo>
                <a:lnTo>
                  <a:pt x="2246" y="166"/>
                </a:lnTo>
                <a:lnTo>
                  <a:pt x="2246" y="167"/>
                </a:lnTo>
                <a:lnTo>
                  <a:pt x="2245" y="170"/>
                </a:lnTo>
                <a:lnTo>
                  <a:pt x="2245" y="173"/>
                </a:lnTo>
                <a:lnTo>
                  <a:pt x="2245" y="175"/>
                </a:lnTo>
                <a:lnTo>
                  <a:pt x="2246" y="179"/>
                </a:lnTo>
                <a:lnTo>
                  <a:pt x="2245" y="180"/>
                </a:lnTo>
                <a:lnTo>
                  <a:pt x="2245" y="182"/>
                </a:lnTo>
                <a:lnTo>
                  <a:pt x="2245" y="184"/>
                </a:lnTo>
                <a:lnTo>
                  <a:pt x="2245" y="187"/>
                </a:lnTo>
                <a:lnTo>
                  <a:pt x="2247" y="188"/>
                </a:lnTo>
                <a:lnTo>
                  <a:pt x="2249" y="188"/>
                </a:lnTo>
                <a:lnTo>
                  <a:pt x="2253" y="188"/>
                </a:lnTo>
                <a:lnTo>
                  <a:pt x="2255" y="188"/>
                </a:lnTo>
                <a:lnTo>
                  <a:pt x="2259" y="188"/>
                </a:lnTo>
                <a:lnTo>
                  <a:pt x="2263" y="188"/>
                </a:lnTo>
                <a:lnTo>
                  <a:pt x="2264" y="188"/>
                </a:lnTo>
                <a:lnTo>
                  <a:pt x="2267" y="187"/>
                </a:lnTo>
                <a:lnTo>
                  <a:pt x="2270" y="184"/>
                </a:lnTo>
                <a:lnTo>
                  <a:pt x="2276" y="180"/>
                </a:lnTo>
                <a:lnTo>
                  <a:pt x="2279" y="179"/>
                </a:lnTo>
                <a:lnTo>
                  <a:pt x="2280" y="179"/>
                </a:lnTo>
                <a:lnTo>
                  <a:pt x="2283" y="180"/>
                </a:lnTo>
                <a:lnTo>
                  <a:pt x="2285" y="182"/>
                </a:lnTo>
                <a:lnTo>
                  <a:pt x="2289" y="186"/>
                </a:lnTo>
                <a:lnTo>
                  <a:pt x="2290" y="188"/>
                </a:lnTo>
                <a:lnTo>
                  <a:pt x="2291" y="188"/>
                </a:lnTo>
                <a:lnTo>
                  <a:pt x="2295" y="189"/>
                </a:lnTo>
                <a:lnTo>
                  <a:pt x="2296" y="189"/>
                </a:lnTo>
                <a:lnTo>
                  <a:pt x="2298" y="187"/>
                </a:lnTo>
                <a:lnTo>
                  <a:pt x="2301" y="183"/>
                </a:lnTo>
                <a:lnTo>
                  <a:pt x="2304" y="182"/>
                </a:lnTo>
                <a:lnTo>
                  <a:pt x="2306" y="182"/>
                </a:lnTo>
                <a:lnTo>
                  <a:pt x="2309" y="182"/>
                </a:lnTo>
                <a:lnTo>
                  <a:pt x="2311" y="182"/>
                </a:lnTo>
                <a:lnTo>
                  <a:pt x="2313" y="183"/>
                </a:lnTo>
                <a:lnTo>
                  <a:pt x="2315" y="184"/>
                </a:lnTo>
                <a:lnTo>
                  <a:pt x="2316" y="186"/>
                </a:lnTo>
                <a:lnTo>
                  <a:pt x="2318" y="187"/>
                </a:lnTo>
                <a:lnTo>
                  <a:pt x="2321" y="190"/>
                </a:lnTo>
                <a:lnTo>
                  <a:pt x="2322" y="191"/>
                </a:lnTo>
                <a:lnTo>
                  <a:pt x="2323" y="192"/>
                </a:lnTo>
                <a:lnTo>
                  <a:pt x="2324" y="197"/>
                </a:lnTo>
                <a:lnTo>
                  <a:pt x="2324" y="198"/>
                </a:lnTo>
                <a:lnTo>
                  <a:pt x="2325" y="200"/>
                </a:lnTo>
                <a:lnTo>
                  <a:pt x="2325" y="203"/>
                </a:lnTo>
                <a:lnTo>
                  <a:pt x="2325" y="205"/>
                </a:lnTo>
                <a:lnTo>
                  <a:pt x="2325" y="207"/>
                </a:lnTo>
                <a:lnTo>
                  <a:pt x="2325" y="211"/>
                </a:lnTo>
                <a:lnTo>
                  <a:pt x="2325" y="212"/>
                </a:lnTo>
                <a:lnTo>
                  <a:pt x="2325" y="213"/>
                </a:lnTo>
                <a:lnTo>
                  <a:pt x="2324" y="215"/>
                </a:lnTo>
                <a:lnTo>
                  <a:pt x="2323" y="218"/>
                </a:lnTo>
                <a:lnTo>
                  <a:pt x="2322" y="221"/>
                </a:lnTo>
                <a:lnTo>
                  <a:pt x="2322" y="222"/>
                </a:lnTo>
                <a:lnTo>
                  <a:pt x="2321" y="224"/>
                </a:lnTo>
                <a:lnTo>
                  <a:pt x="2321" y="225"/>
                </a:lnTo>
                <a:lnTo>
                  <a:pt x="2319" y="229"/>
                </a:lnTo>
                <a:lnTo>
                  <a:pt x="2319" y="231"/>
                </a:lnTo>
                <a:lnTo>
                  <a:pt x="2318" y="233"/>
                </a:lnTo>
                <a:lnTo>
                  <a:pt x="2318" y="234"/>
                </a:lnTo>
                <a:lnTo>
                  <a:pt x="2318" y="237"/>
                </a:lnTo>
                <a:lnTo>
                  <a:pt x="2319" y="239"/>
                </a:lnTo>
                <a:lnTo>
                  <a:pt x="2321" y="241"/>
                </a:lnTo>
                <a:lnTo>
                  <a:pt x="2323" y="243"/>
                </a:lnTo>
                <a:lnTo>
                  <a:pt x="2324" y="243"/>
                </a:lnTo>
                <a:lnTo>
                  <a:pt x="2325" y="245"/>
                </a:lnTo>
                <a:lnTo>
                  <a:pt x="2327" y="245"/>
                </a:lnTo>
                <a:lnTo>
                  <a:pt x="2331" y="246"/>
                </a:lnTo>
                <a:lnTo>
                  <a:pt x="2333" y="245"/>
                </a:lnTo>
                <a:lnTo>
                  <a:pt x="2335" y="243"/>
                </a:lnTo>
                <a:lnTo>
                  <a:pt x="2338" y="243"/>
                </a:lnTo>
                <a:lnTo>
                  <a:pt x="2347" y="237"/>
                </a:lnTo>
                <a:lnTo>
                  <a:pt x="2350" y="233"/>
                </a:lnTo>
                <a:lnTo>
                  <a:pt x="2354" y="229"/>
                </a:lnTo>
                <a:lnTo>
                  <a:pt x="2358" y="225"/>
                </a:lnTo>
                <a:lnTo>
                  <a:pt x="2361" y="223"/>
                </a:lnTo>
                <a:lnTo>
                  <a:pt x="2365" y="222"/>
                </a:lnTo>
                <a:lnTo>
                  <a:pt x="2367" y="222"/>
                </a:lnTo>
                <a:lnTo>
                  <a:pt x="2367" y="221"/>
                </a:lnTo>
                <a:lnTo>
                  <a:pt x="2370" y="221"/>
                </a:lnTo>
                <a:lnTo>
                  <a:pt x="2374" y="221"/>
                </a:lnTo>
                <a:lnTo>
                  <a:pt x="2377" y="221"/>
                </a:lnTo>
                <a:lnTo>
                  <a:pt x="2379" y="221"/>
                </a:lnTo>
                <a:lnTo>
                  <a:pt x="2382" y="221"/>
                </a:lnTo>
                <a:lnTo>
                  <a:pt x="2383" y="221"/>
                </a:lnTo>
                <a:lnTo>
                  <a:pt x="2385" y="222"/>
                </a:lnTo>
                <a:lnTo>
                  <a:pt x="2388" y="223"/>
                </a:lnTo>
                <a:lnTo>
                  <a:pt x="2391" y="225"/>
                </a:lnTo>
                <a:lnTo>
                  <a:pt x="2393" y="229"/>
                </a:lnTo>
                <a:lnTo>
                  <a:pt x="2394" y="229"/>
                </a:lnTo>
                <a:lnTo>
                  <a:pt x="2396" y="233"/>
                </a:lnTo>
                <a:lnTo>
                  <a:pt x="2397" y="237"/>
                </a:lnTo>
                <a:lnTo>
                  <a:pt x="2397" y="240"/>
                </a:lnTo>
                <a:lnTo>
                  <a:pt x="2397" y="243"/>
                </a:lnTo>
                <a:lnTo>
                  <a:pt x="2397" y="247"/>
                </a:lnTo>
                <a:lnTo>
                  <a:pt x="2396" y="249"/>
                </a:lnTo>
                <a:lnTo>
                  <a:pt x="2395" y="251"/>
                </a:lnTo>
                <a:lnTo>
                  <a:pt x="2395" y="253"/>
                </a:lnTo>
                <a:lnTo>
                  <a:pt x="2393" y="255"/>
                </a:lnTo>
                <a:lnTo>
                  <a:pt x="2388" y="257"/>
                </a:lnTo>
                <a:lnTo>
                  <a:pt x="2385" y="258"/>
                </a:lnTo>
                <a:lnTo>
                  <a:pt x="2382" y="261"/>
                </a:lnTo>
                <a:lnTo>
                  <a:pt x="2378" y="262"/>
                </a:lnTo>
                <a:lnTo>
                  <a:pt x="2376" y="264"/>
                </a:lnTo>
                <a:lnTo>
                  <a:pt x="2375" y="265"/>
                </a:lnTo>
                <a:lnTo>
                  <a:pt x="2374" y="266"/>
                </a:lnTo>
                <a:lnTo>
                  <a:pt x="2374" y="267"/>
                </a:lnTo>
                <a:lnTo>
                  <a:pt x="2373" y="268"/>
                </a:lnTo>
                <a:lnTo>
                  <a:pt x="2366" y="289"/>
                </a:lnTo>
                <a:lnTo>
                  <a:pt x="2366" y="291"/>
                </a:lnTo>
                <a:lnTo>
                  <a:pt x="2368" y="314"/>
                </a:lnTo>
                <a:lnTo>
                  <a:pt x="2357" y="358"/>
                </a:lnTo>
                <a:lnTo>
                  <a:pt x="2361" y="370"/>
                </a:lnTo>
                <a:lnTo>
                  <a:pt x="2367" y="373"/>
                </a:lnTo>
                <a:lnTo>
                  <a:pt x="2392" y="370"/>
                </a:lnTo>
                <a:lnTo>
                  <a:pt x="2399" y="375"/>
                </a:lnTo>
                <a:lnTo>
                  <a:pt x="2403" y="385"/>
                </a:lnTo>
                <a:lnTo>
                  <a:pt x="2400" y="401"/>
                </a:lnTo>
                <a:lnTo>
                  <a:pt x="2399" y="408"/>
                </a:lnTo>
                <a:lnTo>
                  <a:pt x="2403" y="414"/>
                </a:lnTo>
                <a:lnTo>
                  <a:pt x="2420" y="401"/>
                </a:lnTo>
                <a:lnTo>
                  <a:pt x="2434" y="396"/>
                </a:lnTo>
                <a:lnTo>
                  <a:pt x="2448" y="399"/>
                </a:lnTo>
                <a:lnTo>
                  <a:pt x="2457" y="408"/>
                </a:lnTo>
                <a:lnTo>
                  <a:pt x="2456" y="421"/>
                </a:lnTo>
                <a:lnTo>
                  <a:pt x="2453" y="424"/>
                </a:lnTo>
                <a:lnTo>
                  <a:pt x="2423" y="433"/>
                </a:lnTo>
                <a:lnTo>
                  <a:pt x="2417" y="439"/>
                </a:lnTo>
                <a:lnTo>
                  <a:pt x="2413" y="447"/>
                </a:lnTo>
                <a:lnTo>
                  <a:pt x="2418" y="454"/>
                </a:lnTo>
                <a:lnTo>
                  <a:pt x="2454" y="458"/>
                </a:lnTo>
                <a:lnTo>
                  <a:pt x="2466" y="468"/>
                </a:lnTo>
                <a:lnTo>
                  <a:pt x="2465" y="484"/>
                </a:lnTo>
                <a:lnTo>
                  <a:pt x="2462" y="496"/>
                </a:lnTo>
                <a:lnTo>
                  <a:pt x="2466" y="506"/>
                </a:lnTo>
                <a:lnTo>
                  <a:pt x="2471" y="508"/>
                </a:lnTo>
                <a:lnTo>
                  <a:pt x="2471" y="509"/>
                </a:lnTo>
                <a:lnTo>
                  <a:pt x="2474" y="510"/>
                </a:lnTo>
                <a:lnTo>
                  <a:pt x="2494" y="502"/>
                </a:lnTo>
                <a:lnTo>
                  <a:pt x="2499" y="506"/>
                </a:lnTo>
                <a:lnTo>
                  <a:pt x="2503" y="522"/>
                </a:lnTo>
                <a:lnTo>
                  <a:pt x="2509" y="536"/>
                </a:lnTo>
                <a:lnTo>
                  <a:pt x="2513" y="555"/>
                </a:lnTo>
                <a:lnTo>
                  <a:pt x="2521" y="564"/>
                </a:lnTo>
                <a:lnTo>
                  <a:pt x="2525" y="559"/>
                </a:lnTo>
                <a:lnTo>
                  <a:pt x="2532" y="544"/>
                </a:lnTo>
                <a:lnTo>
                  <a:pt x="2540" y="542"/>
                </a:lnTo>
                <a:lnTo>
                  <a:pt x="2550" y="555"/>
                </a:lnTo>
                <a:lnTo>
                  <a:pt x="2550" y="561"/>
                </a:lnTo>
                <a:lnTo>
                  <a:pt x="2540" y="571"/>
                </a:lnTo>
                <a:lnTo>
                  <a:pt x="2534" y="579"/>
                </a:lnTo>
                <a:lnTo>
                  <a:pt x="2538" y="586"/>
                </a:lnTo>
                <a:lnTo>
                  <a:pt x="2550" y="586"/>
                </a:lnTo>
                <a:lnTo>
                  <a:pt x="2552" y="589"/>
                </a:lnTo>
                <a:lnTo>
                  <a:pt x="2554" y="589"/>
                </a:lnTo>
                <a:lnTo>
                  <a:pt x="2555" y="589"/>
                </a:lnTo>
                <a:lnTo>
                  <a:pt x="2556" y="590"/>
                </a:lnTo>
                <a:lnTo>
                  <a:pt x="2564" y="599"/>
                </a:lnTo>
                <a:lnTo>
                  <a:pt x="2564" y="600"/>
                </a:lnTo>
                <a:lnTo>
                  <a:pt x="2565" y="601"/>
                </a:lnTo>
                <a:lnTo>
                  <a:pt x="2566" y="602"/>
                </a:lnTo>
                <a:lnTo>
                  <a:pt x="2567" y="602"/>
                </a:lnTo>
                <a:lnTo>
                  <a:pt x="2567" y="604"/>
                </a:lnTo>
                <a:lnTo>
                  <a:pt x="2568" y="605"/>
                </a:lnTo>
                <a:lnTo>
                  <a:pt x="2569" y="606"/>
                </a:lnTo>
                <a:lnTo>
                  <a:pt x="2569" y="607"/>
                </a:lnTo>
                <a:lnTo>
                  <a:pt x="2571" y="607"/>
                </a:lnTo>
                <a:lnTo>
                  <a:pt x="2571" y="608"/>
                </a:lnTo>
                <a:lnTo>
                  <a:pt x="2572" y="609"/>
                </a:lnTo>
                <a:lnTo>
                  <a:pt x="2573" y="609"/>
                </a:lnTo>
                <a:lnTo>
                  <a:pt x="2573" y="610"/>
                </a:lnTo>
                <a:lnTo>
                  <a:pt x="2574" y="611"/>
                </a:lnTo>
                <a:lnTo>
                  <a:pt x="2575" y="613"/>
                </a:lnTo>
                <a:lnTo>
                  <a:pt x="2575" y="614"/>
                </a:lnTo>
                <a:lnTo>
                  <a:pt x="2576" y="615"/>
                </a:lnTo>
                <a:lnTo>
                  <a:pt x="2577" y="616"/>
                </a:lnTo>
                <a:lnTo>
                  <a:pt x="2578" y="617"/>
                </a:lnTo>
                <a:lnTo>
                  <a:pt x="2580" y="618"/>
                </a:lnTo>
                <a:lnTo>
                  <a:pt x="2581" y="619"/>
                </a:lnTo>
                <a:lnTo>
                  <a:pt x="2581" y="621"/>
                </a:lnTo>
                <a:lnTo>
                  <a:pt x="2582" y="622"/>
                </a:lnTo>
                <a:lnTo>
                  <a:pt x="2581" y="626"/>
                </a:lnTo>
                <a:lnTo>
                  <a:pt x="2581" y="632"/>
                </a:lnTo>
                <a:lnTo>
                  <a:pt x="2580" y="643"/>
                </a:lnTo>
                <a:lnTo>
                  <a:pt x="2578" y="644"/>
                </a:lnTo>
                <a:lnTo>
                  <a:pt x="2574" y="688"/>
                </a:lnTo>
                <a:lnTo>
                  <a:pt x="2574" y="689"/>
                </a:lnTo>
                <a:lnTo>
                  <a:pt x="2573" y="693"/>
                </a:lnTo>
                <a:lnTo>
                  <a:pt x="2571" y="714"/>
                </a:lnTo>
                <a:lnTo>
                  <a:pt x="2568" y="732"/>
                </a:lnTo>
                <a:lnTo>
                  <a:pt x="2566" y="749"/>
                </a:lnTo>
                <a:lnTo>
                  <a:pt x="2565" y="755"/>
                </a:lnTo>
                <a:lnTo>
                  <a:pt x="2565" y="761"/>
                </a:lnTo>
                <a:lnTo>
                  <a:pt x="2568" y="766"/>
                </a:lnTo>
                <a:lnTo>
                  <a:pt x="2571" y="769"/>
                </a:lnTo>
                <a:lnTo>
                  <a:pt x="2571" y="770"/>
                </a:lnTo>
                <a:lnTo>
                  <a:pt x="2580" y="790"/>
                </a:lnTo>
                <a:lnTo>
                  <a:pt x="2581" y="794"/>
                </a:lnTo>
                <a:lnTo>
                  <a:pt x="2581" y="798"/>
                </a:lnTo>
                <a:lnTo>
                  <a:pt x="2582" y="811"/>
                </a:lnTo>
                <a:lnTo>
                  <a:pt x="2582" y="814"/>
                </a:lnTo>
                <a:lnTo>
                  <a:pt x="2581" y="820"/>
                </a:lnTo>
                <a:lnTo>
                  <a:pt x="2580" y="825"/>
                </a:lnTo>
                <a:lnTo>
                  <a:pt x="2576" y="825"/>
                </a:lnTo>
                <a:lnTo>
                  <a:pt x="2575" y="826"/>
                </a:lnTo>
                <a:lnTo>
                  <a:pt x="2575" y="827"/>
                </a:lnTo>
                <a:lnTo>
                  <a:pt x="2575" y="828"/>
                </a:lnTo>
                <a:lnTo>
                  <a:pt x="2574" y="831"/>
                </a:lnTo>
                <a:lnTo>
                  <a:pt x="2574" y="832"/>
                </a:lnTo>
                <a:lnTo>
                  <a:pt x="2574" y="833"/>
                </a:lnTo>
                <a:lnTo>
                  <a:pt x="2574" y="834"/>
                </a:lnTo>
                <a:lnTo>
                  <a:pt x="2573" y="835"/>
                </a:lnTo>
                <a:lnTo>
                  <a:pt x="2573" y="836"/>
                </a:lnTo>
                <a:lnTo>
                  <a:pt x="2573" y="837"/>
                </a:lnTo>
                <a:lnTo>
                  <a:pt x="2573" y="839"/>
                </a:lnTo>
                <a:lnTo>
                  <a:pt x="2572" y="840"/>
                </a:lnTo>
                <a:lnTo>
                  <a:pt x="2571" y="841"/>
                </a:lnTo>
                <a:lnTo>
                  <a:pt x="2571" y="842"/>
                </a:lnTo>
                <a:lnTo>
                  <a:pt x="2571" y="843"/>
                </a:lnTo>
                <a:lnTo>
                  <a:pt x="2571" y="844"/>
                </a:lnTo>
                <a:lnTo>
                  <a:pt x="2569" y="844"/>
                </a:lnTo>
                <a:lnTo>
                  <a:pt x="2569" y="845"/>
                </a:lnTo>
                <a:lnTo>
                  <a:pt x="2569" y="847"/>
                </a:lnTo>
                <a:lnTo>
                  <a:pt x="2569" y="849"/>
                </a:lnTo>
                <a:lnTo>
                  <a:pt x="2569" y="851"/>
                </a:lnTo>
                <a:lnTo>
                  <a:pt x="2568" y="852"/>
                </a:lnTo>
                <a:lnTo>
                  <a:pt x="2568" y="853"/>
                </a:lnTo>
                <a:lnTo>
                  <a:pt x="2568" y="855"/>
                </a:lnTo>
                <a:lnTo>
                  <a:pt x="2568" y="856"/>
                </a:lnTo>
                <a:lnTo>
                  <a:pt x="2567" y="857"/>
                </a:lnTo>
                <a:lnTo>
                  <a:pt x="2566" y="858"/>
                </a:lnTo>
                <a:lnTo>
                  <a:pt x="2565" y="858"/>
                </a:lnTo>
                <a:lnTo>
                  <a:pt x="2563" y="858"/>
                </a:lnTo>
                <a:lnTo>
                  <a:pt x="2560" y="857"/>
                </a:lnTo>
                <a:lnTo>
                  <a:pt x="2559" y="856"/>
                </a:lnTo>
                <a:lnTo>
                  <a:pt x="2558" y="856"/>
                </a:lnTo>
                <a:lnTo>
                  <a:pt x="2557" y="856"/>
                </a:lnTo>
                <a:lnTo>
                  <a:pt x="2557" y="855"/>
                </a:lnTo>
                <a:lnTo>
                  <a:pt x="2556" y="853"/>
                </a:lnTo>
                <a:lnTo>
                  <a:pt x="2555" y="853"/>
                </a:lnTo>
                <a:lnTo>
                  <a:pt x="2554" y="853"/>
                </a:lnTo>
                <a:lnTo>
                  <a:pt x="2551" y="853"/>
                </a:lnTo>
                <a:lnTo>
                  <a:pt x="2548" y="859"/>
                </a:lnTo>
                <a:lnTo>
                  <a:pt x="2549" y="859"/>
                </a:lnTo>
                <a:lnTo>
                  <a:pt x="2549" y="860"/>
                </a:lnTo>
                <a:lnTo>
                  <a:pt x="2549" y="861"/>
                </a:lnTo>
                <a:lnTo>
                  <a:pt x="2550" y="861"/>
                </a:lnTo>
                <a:lnTo>
                  <a:pt x="2550" y="862"/>
                </a:lnTo>
                <a:lnTo>
                  <a:pt x="2551" y="862"/>
                </a:lnTo>
                <a:lnTo>
                  <a:pt x="2552" y="864"/>
                </a:lnTo>
                <a:lnTo>
                  <a:pt x="2554" y="865"/>
                </a:lnTo>
                <a:lnTo>
                  <a:pt x="2555" y="866"/>
                </a:lnTo>
                <a:lnTo>
                  <a:pt x="2555" y="867"/>
                </a:lnTo>
                <a:lnTo>
                  <a:pt x="2556" y="868"/>
                </a:lnTo>
                <a:lnTo>
                  <a:pt x="2557" y="869"/>
                </a:lnTo>
                <a:lnTo>
                  <a:pt x="2557" y="870"/>
                </a:lnTo>
                <a:lnTo>
                  <a:pt x="2557" y="872"/>
                </a:lnTo>
                <a:lnTo>
                  <a:pt x="2557" y="873"/>
                </a:lnTo>
                <a:lnTo>
                  <a:pt x="2558" y="873"/>
                </a:lnTo>
                <a:lnTo>
                  <a:pt x="2559" y="873"/>
                </a:lnTo>
                <a:lnTo>
                  <a:pt x="2559" y="874"/>
                </a:lnTo>
                <a:lnTo>
                  <a:pt x="2560" y="875"/>
                </a:lnTo>
                <a:lnTo>
                  <a:pt x="2560" y="876"/>
                </a:lnTo>
                <a:lnTo>
                  <a:pt x="2561" y="877"/>
                </a:lnTo>
                <a:lnTo>
                  <a:pt x="2561" y="878"/>
                </a:lnTo>
                <a:lnTo>
                  <a:pt x="2561" y="879"/>
                </a:lnTo>
                <a:lnTo>
                  <a:pt x="2561" y="881"/>
                </a:lnTo>
                <a:lnTo>
                  <a:pt x="2563" y="883"/>
                </a:lnTo>
                <a:lnTo>
                  <a:pt x="2563" y="884"/>
                </a:lnTo>
                <a:lnTo>
                  <a:pt x="2563" y="885"/>
                </a:lnTo>
                <a:lnTo>
                  <a:pt x="2563" y="886"/>
                </a:lnTo>
                <a:lnTo>
                  <a:pt x="2563" y="887"/>
                </a:lnTo>
                <a:lnTo>
                  <a:pt x="2563" y="889"/>
                </a:lnTo>
                <a:lnTo>
                  <a:pt x="2563" y="890"/>
                </a:lnTo>
                <a:lnTo>
                  <a:pt x="2561" y="891"/>
                </a:lnTo>
                <a:lnTo>
                  <a:pt x="2561" y="892"/>
                </a:lnTo>
                <a:lnTo>
                  <a:pt x="2561" y="893"/>
                </a:lnTo>
                <a:lnTo>
                  <a:pt x="2560" y="894"/>
                </a:lnTo>
                <a:lnTo>
                  <a:pt x="2560" y="895"/>
                </a:lnTo>
                <a:lnTo>
                  <a:pt x="2560" y="897"/>
                </a:lnTo>
                <a:lnTo>
                  <a:pt x="2560" y="898"/>
                </a:lnTo>
                <a:lnTo>
                  <a:pt x="2560" y="899"/>
                </a:lnTo>
                <a:lnTo>
                  <a:pt x="2560" y="900"/>
                </a:lnTo>
                <a:lnTo>
                  <a:pt x="2559" y="902"/>
                </a:lnTo>
                <a:lnTo>
                  <a:pt x="2558" y="904"/>
                </a:lnTo>
                <a:lnTo>
                  <a:pt x="2558" y="906"/>
                </a:lnTo>
                <a:lnTo>
                  <a:pt x="2558" y="908"/>
                </a:lnTo>
                <a:lnTo>
                  <a:pt x="2558" y="910"/>
                </a:lnTo>
                <a:lnTo>
                  <a:pt x="2558" y="911"/>
                </a:lnTo>
                <a:lnTo>
                  <a:pt x="2557" y="912"/>
                </a:lnTo>
                <a:lnTo>
                  <a:pt x="2557" y="914"/>
                </a:lnTo>
                <a:lnTo>
                  <a:pt x="2557" y="915"/>
                </a:lnTo>
                <a:lnTo>
                  <a:pt x="2556" y="915"/>
                </a:lnTo>
                <a:lnTo>
                  <a:pt x="2556" y="916"/>
                </a:lnTo>
                <a:lnTo>
                  <a:pt x="2556" y="917"/>
                </a:lnTo>
                <a:lnTo>
                  <a:pt x="2555" y="920"/>
                </a:lnTo>
                <a:lnTo>
                  <a:pt x="2554" y="924"/>
                </a:lnTo>
                <a:lnTo>
                  <a:pt x="2554" y="928"/>
                </a:lnTo>
                <a:lnTo>
                  <a:pt x="2552" y="929"/>
                </a:lnTo>
                <a:lnTo>
                  <a:pt x="2551" y="929"/>
                </a:lnTo>
                <a:lnTo>
                  <a:pt x="2550" y="928"/>
                </a:lnTo>
                <a:lnTo>
                  <a:pt x="2549" y="928"/>
                </a:lnTo>
                <a:lnTo>
                  <a:pt x="2548" y="927"/>
                </a:lnTo>
                <a:lnTo>
                  <a:pt x="2548" y="926"/>
                </a:lnTo>
                <a:lnTo>
                  <a:pt x="2547" y="925"/>
                </a:lnTo>
                <a:lnTo>
                  <a:pt x="2547" y="924"/>
                </a:lnTo>
                <a:lnTo>
                  <a:pt x="2546" y="923"/>
                </a:lnTo>
                <a:lnTo>
                  <a:pt x="2546" y="922"/>
                </a:lnTo>
                <a:lnTo>
                  <a:pt x="2546" y="920"/>
                </a:lnTo>
                <a:lnTo>
                  <a:pt x="2545" y="919"/>
                </a:lnTo>
                <a:lnTo>
                  <a:pt x="2543" y="918"/>
                </a:lnTo>
                <a:lnTo>
                  <a:pt x="2542" y="919"/>
                </a:lnTo>
                <a:lnTo>
                  <a:pt x="2541" y="919"/>
                </a:lnTo>
                <a:lnTo>
                  <a:pt x="2541" y="918"/>
                </a:lnTo>
                <a:lnTo>
                  <a:pt x="2540" y="918"/>
                </a:lnTo>
                <a:lnTo>
                  <a:pt x="2541" y="923"/>
                </a:lnTo>
                <a:lnTo>
                  <a:pt x="2540" y="923"/>
                </a:lnTo>
                <a:lnTo>
                  <a:pt x="2538" y="925"/>
                </a:lnTo>
                <a:lnTo>
                  <a:pt x="2535" y="925"/>
                </a:lnTo>
                <a:lnTo>
                  <a:pt x="2534" y="924"/>
                </a:lnTo>
                <a:lnTo>
                  <a:pt x="2533" y="926"/>
                </a:lnTo>
                <a:lnTo>
                  <a:pt x="2533" y="928"/>
                </a:lnTo>
                <a:lnTo>
                  <a:pt x="2532" y="928"/>
                </a:lnTo>
                <a:lnTo>
                  <a:pt x="2532" y="929"/>
                </a:lnTo>
                <a:lnTo>
                  <a:pt x="2532" y="931"/>
                </a:lnTo>
                <a:lnTo>
                  <a:pt x="2532" y="932"/>
                </a:lnTo>
                <a:lnTo>
                  <a:pt x="2532" y="933"/>
                </a:lnTo>
                <a:lnTo>
                  <a:pt x="2535" y="940"/>
                </a:lnTo>
                <a:lnTo>
                  <a:pt x="2535" y="943"/>
                </a:lnTo>
                <a:lnTo>
                  <a:pt x="2535" y="944"/>
                </a:lnTo>
                <a:lnTo>
                  <a:pt x="2535" y="945"/>
                </a:lnTo>
                <a:lnTo>
                  <a:pt x="2537" y="945"/>
                </a:lnTo>
                <a:lnTo>
                  <a:pt x="2537" y="946"/>
                </a:lnTo>
                <a:lnTo>
                  <a:pt x="2538" y="948"/>
                </a:lnTo>
                <a:lnTo>
                  <a:pt x="2539" y="949"/>
                </a:lnTo>
                <a:lnTo>
                  <a:pt x="2546" y="952"/>
                </a:lnTo>
                <a:lnTo>
                  <a:pt x="2548" y="950"/>
                </a:lnTo>
                <a:lnTo>
                  <a:pt x="2549" y="951"/>
                </a:lnTo>
                <a:lnTo>
                  <a:pt x="2549" y="953"/>
                </a:lnTo>
                <a:lnTo>
                  <a:pt x="2548" y="953"/>
                </a:lnTo>
                <a:lnTo>
                  <a:pt x="2548" y="954"/>
                </a:lnTo>
                <a:lnTo>
                  <a:pt x="2549" y="956"/>
                </a:lnTo>
                <a:lnTo>
                  <a:pt x="2550" y="956"/>
                </a:lnTo>
                <a:lnTo>
                  <a:pt x="2551" y="956"/>
                </a:lnTo>
                <a:lnTo>
                  <a:pt x="2551" y="957"/>
                </a:lnTo>
                <a:lnTo>
                  <a:pt x="2551" y="958"/>
                </a:lnTo>
                <a:lnTo>
                  <a:pt x="2549" y="959"/>
                </a:lnTo>
                <a:lnTo>
                  <a:pt x="2548" y="959"/>
                </a:lnTo>
                <a:lnTo>
                  <a:pt x="2547" y="961"/>
                </a:lnTo>
                <a:lnTo>
                  <a:pt x="2547" y="962"/>
                </a:lnTo>
                <a:lnTo>
                  <a:pt x="2547" y="964"/>
                </a:lnTo>
                <a:lnTo>
                  <a:pt x="2547" y="965"/>
                </a:lnTo>
                <a:lnTo>
                  <a:pt x="2547" y="967"/>
                </a:lnTo>
                <a:lnTo>
                  <a:pt x="2547" y="968"/>
                </a:lnTo>
                <a:lnTo>
                  <a:pt x="2548" y="969"/>
                </a:lnTo>
                <a:lnTo>
                  <a:pt x="2548" y="970"/>
                </a:lnTo>
                <a:lnTo>
                  <a:pt x="2549" y="971"/>
                </a:lnTo>
                <a:lnTo>
                  <a:pt x="2549" y="973"/>
                </a:lnTo>
                <a:lnTo>
                  <a:pt x="2549" y="974"/>
                </a:lnTo>
                <a:lnTo>
                  <a:pt x="2550" y="974"/>
                </a:lnTo>
                <a:lnTo>
                  <a:pt x="2550" y="975"/>
                </a:lnTo>
                <a:lnTo>
                  <a:pt x="2550" y="976"/>
                </a:lnTo>
                <a:lnTo>
                  <a:pt x="2551" y="976"/>
                </a:lnTo>
                <a:lnTo>
                  <a:pt x="2551" y="977"/>
                </a:lnTo>
                <a:lnTo>
                  <a:pt x="2551" y="978"/>
                </a:lnTo>
                <a:lnTo>
                  <a:pt x="2551" y="979"/>
                </a:lnTo>
                <a:lnTo>
                  <a:pt x="2551" y="981"/>
                </a:lnTo>
                <a:lnTo>
                  <a:pt x="2552" y="982"/>
                </a:lnTo>
                <a:lnTo>
                  <a:pt x="2552" y="983"/>
                </a:lnTo>
                <a:lnTo>
                  <a:pt x="2552" y="984"/>
                </a:lnTo>
                <a:lnTo>
                  <a:pt x="2554" y="985"/>
                </a:lnTo>
                <a:lnTo>
                  <a:pt x="2554" y="987"/>
                </a:lnTo>
                <a:lnTo>
                  <a:pt x="2555" y="990"/>
                </a:lnTo>
                <a:lnTo>
                  <a:pt x="2556" y="990"/>
                </a:lnTo>
                <a:lnTo>
                  <a:pt x="2556" y="991"/>
                </a:lnTo>
                <a:lnTo>
                  <a:pt x="2557" y="991"/>
                </a:lnTo>
                <a:lnTo>
                  <a:pt x="2557" y="992"/>
                </a:lnTo>
                <a:lnTo>
                  <a:pt x="2558" y="992"/>
                </a:lnTo>
                <a:lnTo>
                  <a:pt x="2558" y="993"/>
                </a:lnTo>
                <a:lnTo>
                  <a:pt x="2558" y="994"/>
                </a:lnTo>
                <a:lnTo>
                  <a:pt x="2558" y="995"/>
                </a:lnTo>
                <a:lnTo>
                  <a:pt x="2559" y="996"/>
                </a:lnTo>
                <a:lnTo>
                  <a:pt x="2559" y="998"/>
                </a:lnTo>
                <a:lnTo>
                  <a:pt x="2560" y="999"/>
                </a:lnTo>
                <a:lnTo>
                  <a:pt x="2560" y="1000"/>
                </a:lnTo>
                <a:lnTo>
                  <a:pt x="2560" y="1001"/>
                </a:lnTo>
                <a:lnTo>
                  <a:pt x="2560" y="1002"/>
                </a:lnTo>
                <a:lnTo>
                  <a:pt x="2561" y="1003"/>
                </a:lnTo>
                <a:lnTo>
                  <a:pt x="2561" y="1004"/>
                </a:lnTo>
                <a:lnTo>
                  <a:pt x="2560" y="1004"/>
                </a:lnTo>
                <a:lnTo>
                  <a:pt x="2560" y="1006"/>
                </a:lnTo>
                <a:lnTo>
                  <a:pt x="2561" y="1006"/>
                </a:lnTo>
                <a:lnTo>
                  <a:pt x="2563" y="1006"/>
                </a:lnTo>
                <a:lnTo>
                  <a:pt x="2563" y="1007"/>
                </a:lnTo>
                <a:lnTo>
                  <a:pt x="2564" y="1009"/>
                </a:lnTo>
                <a:lnTo>
                  <a:pt x="2564" y="1010"/>
                </a:lnTo>
                <a:lnTo>
                  <a:pt x="2565" y="1012"/>
                </a:lnTo>
                <a:lnTo>
                  <a:pt x="2565" y="1015"/>
                </a:lnTo>
                <a:lnTo>
                  <a:pt x="2566" y="1017"/>
                </a:lnTo>
                <a:lnTo>
                  <a:pt x="2567" y="1019"/>
                </a:lnTo>
                <a:lnTo>
                  <a:pt x="2568" y="1020"/>
                </a:lnTo>
                <a:lnTo>
                  <a:pt x="2569" y="1021"/>
                </a:lnTo>
                <a:lnTo>
                  <a:pt x="2571" y="1024"/>
                </a:lnTo>
                <a:lnTo>
                  <a:pt x="2572" y="1026"/>
                </a:lnTo>
                <a:lnTo>
                  <a:pt x="2572" y="1027"/>
                </a:lnTo>
                <a:lnTo>
                  <a:pt x="2572" y="1028"/>
                </a:lnTo>
                <a:lnTo>
                  <a:pt x="2572" y="1029"/>
                </a:lnTo>
                <a:lnTo>
                  <a:pt x="2572" y="1031"/>
                </a:lnTo>
                <a:lnTo>
                  <a:pt x="2572" y="1032"/>
                </a:lnTo>
                <a:lnTo>
                  <a:pt x="2573" y="1033"/>
                </a:lnTo>
                <a:lnTo>
                  <a:pt x="2573" y="1034"/>
                </a:lnTo>
                <a:lnTo>
                  <a:pt x="2573" y="1035"/>
                </a:lnTo>
                <a:lnTo>
                  <a:pt x="2574" y="1035"/>
                </a:lnTo>
                <a:lnTo>
                  <a:pt x="2574" y="1036"/>
                </a:lnTo>
                <a:lnTo>
                  <a:pt x="2574" y="1037"/>
                </a:lnTo>
                <a:lnTo>
                  <a:pt x="2574" y="1038"/>
                </a:lnTo>
                <a:lnTo>
                  <a:pt x="2574" y="1040"/>
                </a:lnTo>
                <a:lnTo>
                  <a:pt x="2574" y="1041"/>
                </a:lnTo>
                <a:lnTo>
                  <a:pt x="2574" y="1042"/>
                </a:lnTo>
                <a:lnTo>
                  <a:pt x="2574" y="1043"/>
                </a:lnTo>
                <a:lnTo>
                  <a:pt x="2575" y="1043"/>
                </a:lnTo>
                <a:lnTo>
                  <a:pt x="2575" y="1044"/>
                </a:lnTo>
                <a:lnTo>
                  <a:pt x="2575" y="1045"/>
                </a:lnTo>
                <a:lnTo>
                  <a:pt x="2575" y="1046"/>
                </a:lnTo>
                <a:lnTo>
                  <a:pt x="2575" y="1048"/>
                </a:lnTo>
                <a:lnTo>
                  <a:pt x="2575" y="1049"/>
                </a:lnTo>
                <a:lnTo>
                  <a:pt x="2576" y="1050"/>
                </a:lnTo>
                <a:lnTo>
                  <a:pt x="2576" y="1051"/>
                </a:lnTo>
                <a:lnTo>
                  <a:pt x="2577" y="1052"/>
                </a:lnTo>
                <a:lnTo>
                  <a:pt x="2577" y="1054"/>
                </a:lnTo>
                <a:lnTo>
                  <a:pt x="2578" y="1056"/>
                </a:lnTo>
                <a:lnTo>
                  <a:pt x="2578" y="1057"/>
                </a:lnTo>
                <a:lnTo>
                  <a:pt x="2580" y="1058"/>
                </a:lnTo>
                <a:lnTo>
                  <a:pt x="2580" y="1059"/>
                </a:lnTo>
                <a:lnTo>
                  <a:pt x="2581" y="1061"/>
                </a:lnTo>
                <a:lnTo>
                  <a:pt x="2581" y="1065"/>
                </a:lnTo>
                <a:lnTo>
                  <a:pt x="2582" y="1065"/>
                </a:lnTo>
                <a:lnTo>
                  <a:pt x="2582" y="1066"/>
                </a:lnTo>
                <a:lnTo>
                  <a:pt x="2582" y="1067"/>
                </a:lnTo>
                <a:lnTo>
                  <a:pt x="2583" y="1069"/>
                </a:lnTo>
                <a:lnTo>
                  <a:pt x="2583" y="1070"/>
                </a:lnTo>
                <a:lnTo>
                  <a:pt x="2582" y="1071"/>
                </a:lnTo>
                <a:lnTo>
                  <a:pt x="2583" y="1071"/>
                </a:lnTo>
                <a:lnTo>
                  <a:pt x="2583" y="1073"/>
                </a:lnTo>
                <a:lnTo>
                  <a:pt x="2582" y="1073"/>
                </a:lnTo>
                <a:lnTo>
                  <a:pt x="2582" y="1074"/>
                </a:lnTo>
                <a:lnTo>
                  <a:pt x="2583" y="1074"/>
                </a:lnTo>
                <a:lnTo>
                  <a:pt x="2583" y="1075"/>
                </a:lnTo>
                <a:lnTo>
                  <a:pt x="2583" y="1076"/>
                </a:lnTo>
                <a:lnTo>
                  <a:pt x="2583" y="1077"/>
                </a:lnTo>
                <a:lnTo>
                  <a:pt x="2583" y="1078"/>
                </a:lnTo>
                <a:lnTo>
                  <a:pt x="2583" y="1079"/>
                </a:lnTo>
                <a:lnTo>
                  <a:pt x="2583" y="1081"/>
                </a:lnTo>
                <a:lnTo>
                  <a:pt x="2584" y="1082"/>
                </a:lnTo>
                <a:lnTo>
                  <a:pt x="2584" y="1083"/>
                </a:lnTo>
                <a:lnTo>
                  <a:pt x="2584" y="1084"/>
                </a:lnTo>
                <a:lnTo>
                  <a:pt x="2584" y="1085"/>
                </a:lnTo>
                <a:lnTo>
                  <a:pt x="2585" y="1086"/>
                </a:lnTo>
                <a:lnTo>
                  <a:pt x="2585" y="1087"/>
                </a:lnTo>
                <a:lnTo>
                  <a:pt x="2585" y="1088"/>
                </a:lnTo>
                <a:lnTo>
                  <a:pt x="2585" y="1090"/>
                </a:lnTo>
                <a:lnTo>
                  <a:pt x="2586" y="1091"/>
                </a:lnTo>
                <a:lnTo>
                  <a:pt x="2586" y="1092"/>
                </a:lnTo>
                <a:lnTo>
                  <a:pt x="2588" y="1093"/>
                </a:lnTo>
                <a:lnTo>
                  <a:pt x="2588" y="1094"/>
                </a:lnTo>
                <a:lnTo>
                  <a:pt x="2588" y="1095"/>
                </a:lnTo>
                <a:lnTo>
                  <a:pt x="2588" y="1096"/>
                </a:lnTo>
                <a:lnTo>
                  <a:pt x="2588" y="1098"/>
                </a:lnTo>
                <a:lnTo>
                  <a:pt x="2586" y="1098"/>
                </a:lnTo>
                <a:lnTo>
                  <a:pt x="2585" y="1100"/>
                </a:lnTo>
                <a:lnTo>
                  <a:pt x="2586" y="1100"/>
                </a:lnTo>
                <a:lnTo>
                  <a:pt x="2586" y="1101"/>
                </a:lnTo>
                <a:lnTo>
                  <a:pt x="2586" y="1102"/>
                </a:lnTo>
                <a:lnTo>
                  <a:pt x="2588" y="1102"/>
                </a:lnTo>
                <a:lnTo>
                  <a:pt x="2588" y="1103"/>
                </a:lnTo>
                <a:lnTo>
                  <a:pt x="2589" y="1103"/>
                </a:lnTo>
                <a:lnTo>
                  <a:pt x="2589" y="1104"/>
                </a:lnTo>
                <a:lnTo>
                  <a:pt x="2590" y="1106"/>
                </a:lnTo>
                <a:lnTo>
                  <a:pt x="2591" y="1107"/>
                </a:lnTo>
                <a:lnTo>
                  <a:pt x="2591" y="1108"/>
                </a:lnTo>
                <a:lnTo>
                  <a:pt x="2592" y="1109"/>
                </a:lnTo>
                <a:lnTo>
                  <a:pt x="2592" y="1110"/>
                </a:lnTo>
                <a:lnTo>
                  <a:pt x="2593" y="1110"/>
                </a:lnTo>
                <a:lnTo>
                  <a:pt x="2593" y="1111"/>
                </a:lnTo>
                <a:lnTo>
                  <a:pt x="2594" y="1111"/>
                </a:lnTo>
                <a:lnTo>
                  <a:pt x="2594" y="1112"/>
                </a:lnTo>
                <a:lnTo>
                  <a:pt x="2595" y="1113"/>
                </a:lnTo>
                <a:lnTo>
                  <a:pt x="2595" y="1115"/>
                </a:lnTo>
                <a:lnTo>
                  <a:pt x="2597" y="1115"/>
                </a:lnTo>
                <a:lnTo>
                  <a:pt x="2597" y="1116"/>
                </a:lnTo>
                <a:lnTo>
                  <a:pt x="2598" y="1117"/>
                </a:lnTo>
                <a:lnTo>
                  <a:pt x="2598" y="1118"/>
                </a:lnTo>
                <a:lnTo>
                  <a:pt x="2598" y="1119"/>
                </a:lnTo>
                <a:lnTo>
                  <a:pt x="2599" y="1119"/>
                </a:lnTo>
                <a:lnTo>
                  <a:pt x="2599" y="1120"/>
                </a:lnTo>
                <a:lnTo>
                  <a:pt x="2599" y="1121"/>
                </a:lnTo>
                <a:lnTo>
                  <a:pt x="2599" y="1123"/>
                </a:lnTo>
                <a:lnTo>
                  <a:pt x="2599" y="1124"/>
                </a:lnTo>
                <a:lnTo>
                  <a:pt x="2599" y="1125"/>
                </a:lnTo>
                <a:lnTo>
                  <a:pt x="2599" y="1126"/>
                </a:lnTo>
                <a:lnTo>
                  <a:pt x="2599" y="1127"/>
                </a:lnTo>
                <a:lnTo>
                  <a:pt x="2599" y="1128"/>
                </a:lnTo>
                <a:lnTo>
                  <a:pt x="2600" y="1129"/>
                </a:lnTo>
                <a:lnTo>
                  <a:pt x="2600" y="1130"/>
                </a:lnTo>
                <a:lnTo>
                  <a:pt x="2599" y="1132"/>
                </a:lnTo>
                <a:lnTo>
                  <a:pt x="2600" y="1132"/>
                </a:lnTo>
                <a:lnTo>
                  <a:pt x="2600" y="1133"/>
                </a:lnTo>
                <a:lnTo>
                  <a:pt x="2601" y="1133"/>
                </a:lnTo>
                <a:lnTo>
                  <a:pt x="2601" y="1134"/>
                </a:lnTo>
                <a:lnTo>
                  <a:pt x="2601" y="1135"/>
                </a:lnTo>
                <a:lnTo>
                  <a:pt x="2601" y="1136"/>
                </a:lnTo>
                <a:lnTo>
                  <a:pt x="2601" y="1137"/>
                </a:lnTo>
                <a:lnTo>
                  <a:pt x="2601" y="1140"/>
                </a:lnTo>
                <a:lnTo>
                  <a:pt x="2601" y="1141"/>
                </a:lnTo>
                <a:lnTo>
                  <a:pt x="2602" y="1141"/>
                </a:lnTo>
                <a:lnTo>
                  <a:pt x="2602" y="1142"/>
                </a:lnTo>
                <a:lnTo>
                  <a:pt x="2602" y="1143"/>
                </a:lnTo>
                <a:lnTo>
                  <a:pt x="2602" y="1144"/>
                </a:lnTo>
                <a:lnTo>
                  <a:pt x="2602" y="1145"/>
                </a:lnTo>
                <a:lnTo>
                  <a:pt x="2603" y="1149"/>
                </a:lnTo>
                <a:lnTo>
                  <a:pt x="2603" y="1150"/>
                </a:lnTo>
                <a:lnTo>
                  <a:pt x="2603" y="1151"/>
                </a:lnTo>
                <a:lnTo>
                  <a:pt x="2604" y="1151"/>
                </a:lnTo>
                <a:lnTo>
                  <a:pt x="2604" y="1152"/>
                </a:lnTo>
                <a:lnTo>
                  <a:pt x="2604" y="1153"/>
                </a:lnTo>
                <a:lnTo>
                  <a:pt x="2604" y="1154"/>
                </a:lnTo>
                <a:lnTo>
                  <a:pt x="2606" y="1155"/>
                </a:lnTo>
                <a:lnTo>
                  <a:pt x="2606" y="1157"/>
                </a:lnTo>
                <a:lnTo>
                  <a:pt x="2607" y="1157"/>
                </a:lnTo>
                <a:lnTo>
                  <a:pt x="2608" y="1158"/>
                </a:lnTo>
                <a:lnTo>
                  <a:pt x="2608" y="1159"/>
                </a:lnTo>
                <a:lnTo>
                  <a:pt x="2608" y="1160"/>
                </a:lnTo>
                <a:lnTo>
                  <a:pt x="2609" y="1161"/>
                </a:lnTo>
                <a:lnTo>
                  <a:pt x="2609" y="1162"/>
                </a:lnTo>
                <a:lnTo>
                  <a:pt x="2610" y="1162"/>
                </a:lnTo>
                <a:lnTo>
                  <a:pt x="2610" y="1163"/>
                </a:lnTo>
                <a:lnTo>
                  <a:pt x="2611" y="1163"/>
                </a:lnTo>
                <a:lnTo>
                  <a:pt x="2611" y="1165"/>
                </a:lnTo>
                <a:lnTo>
                  <a:pt x="2612" y="1166"/>
                </a:lnTo>
                <a:lnTo>
                  <a:pt x="2614" y="1166"/>
                </a:lnTo>
                <a:lnTo>
                  <a:pt x="2614" y="1167"/>
                </a:lnTo>
                <a:lnTo>
                  <a:pt x="2615" y="1167"/>
                </a:lnTo>
                <a:lnTo>
                  <a:pt x="2615" y="1168"/>
                </a:lnTo>
                <a:lnTo>
                  <a:pt x="2616" y="1168"/>
                </a:lnTo>
                <a:lnTo>
                  <a:pt x="2616" y="1169"/>
                </a:lnTo>
                <a:lnTo>
                  <a:pt x="2616" y="1170"/>
                </a:lnTo>
                <a:lnTo>
                  <a:pt x="2617" y="1171"/>
                </a:lnTo>
                <a:lnTo>
                  <a:pt x="2617" y="1173"/>
                </a:lnTo>
                <a:lnTo>
                  <a:pt x="2618" y="1174"/>
                </a:lnTo>
                <a:lnTo>
                  <a:pt x="2618" y="1175"/>
                </a:lnTo>
                <a:lnTo>
                  <a:pt x="2618" y="1176"/>
                </a:lnTo>
                <a:lnTo>
                  <a:pt x="2618" y="1177"/>
                </a:lnTo>
                <a:lnTo>
                  <a:pt x="2618" y="1179"/>
                </a:lnTo>
                <a:lnTo>
                  <a:pt x="2618" y="1180"/>
                </a:lnTo>
                <a:lnTo>
                  <a:pt x="2618" y="1182"/>
                </a:lnTo>
                <a:lnTo>
                  <a:pt x="2618" y="1183"/>
                </a:lnTo>
                <a:lnTo>
                  <a:pt x="2617" y="1183"/>
                </a:lnTo>
                <a:lnTo>
                  <a:pt x="2616" y="1184"/>
                </a:lnTo>
                <a:lnTo>
                  <a:pt x="2616" y="1185"/>
                </a:lnTo>
                <a:lnTo>
                  <a:pt x="2616" y="1186"/>
                </a:lnTo>
                <a:lnTo>
                  <a:pt x="2615" y="1186"/>
                </a:lnTo>
                <a:lnTo>
                  <a:pt x="2615" y="1187"/>
                </a:lnTo>
                <a:lnTo>
                  <a:pt x="2615" y="1188"/>
                </a:lnTo>
                <a:lnTo>
                  <a:pt x="2615" y="1190"/>
                </a:lnTo>
                <a:lnTo>
                  <a:pt x="2615" y="1191"/>
                </a:lnTo>
                <a:lnTo>
                  <a:pt x="2614" y="1191"/>
                </a:lnTo>
                <a:lnTo>
                  <a:pt x="2614" y="1192"/>
                </a:lnTo>
                <a:lnTo>
                  <a:pt x="2614" y="1193"/>
                </a:lnTo>
                <a:lnTo>
                  <a:pt x="2614" y="1194"/>
                </a:lnTo>
                <a:lnTo>
                  <a:pt x="2614" y="1195"/>
                </a:lnTo>
                <a:lnTo>
                  <a:pt x="2614" y="1196"/>
                </a:lnTo>
                <a:lnTo>
                  <a:pt x="2612" y="1196"/>
                </a:lnTo>
                <a:lnTo>
                  <a:pt x="2612" y="1197"/>
                </a:lnTo>
                <a:lnTo>
                  <a:pt x="2612" y="1200"/>
                </a:lnTo>
                <a:lnTo>
                  <a:pt x="2612" y="1201"/>
                </a:lnTo>
                <a:lnTo>
                  <a:pt x="2612" y="1202"/>
                </a:lnTo>
                <a:lnTo>
                  <a:pt x="2612" y="1203"/>
                </a:lnTo>
                <a:lnTo>
                  <a:pt x="2614" y="1204"/>
                </a:lnTo>
                <a:lnTo>
                  <a:pt x="2614" y="1205"/>
                </a:lnTo>
                <a:lnTo>
                  <a:pt x="2612" y="1207"/>
                </a:lnTo>
                <a:lnTo>
                  <a:pt x="2612" y="1208"/>
                </a:lnTo>
                <a:lnTo>
                  <a:pt x="2614" y="1208"/>
                </a:lnTo>
                <a:lnTo>
                  <a:pt x="2614" y="1209"/>
                </a:lnTo>
                <a:lnTo>
                  <a:pt x="2614" y="1210"/>
                </a:lnTo>
                <a:lnTo>
                  <a:pt x="2614" y="1211"/>
                </a:lnTo>
                <a:lnTo>
                  <a:pt x="2614" y="1212"/>
                </a:lnTo>
                <a:lnTo>
                  <a:pt x="2614" y="1213"/>
                </a:lnTo>
                <a:lnTo>
                  <a:pt x="2614" y="1215"/>
                </a:lnTo>
                <a:lnTo>
                  <a:pt x="2614" y="1216"/>
                </a:lnTo>
                <a:lnTo>
                  <a:pt x="2614" y="1217"/>
                </a:lnTo>
                <a:lnTo>
                  <a:pt x="2615" y="1218"/>
                </a:lnTo>
                <a:lnTo>
                  <a:pt x="2615" y="1219"/>
                </a:lnTo>
                <a:lnTo>
                  <a:pt x="2615" y="1220"/>
                </a:lnTo>
                <a:lnTo>
                  <a:pt x="2615" y="1221"/>
                </a:lnTo>
                <a:lnTo>
                  <a:pt x="2616" y="1222"/>
                </a:lnTo>
                <a:lnTo>
                  <a:pt x="2616" y="1224"/>
                </a:lnTo>
                <a:lnTo>
                  <a:pt x="2616" y="1225"/>
                </a:lnTo>
                <a:lnTo>
                  <a:pt x="2617" y="1226"/>
                </a:lnTo>
                <a:lnTo>
                  <a:pt x="2617" y="1227"/>
                </a:lnTo>
                <a:lnTo>
                  <a:pt x="2618" y="1228"/>
                </a:lnTo>
                <a:lnTo>
                  <a:pt x="2618" y="1229"/>
                </a:lnTo>
                <a:lnTo>
                  <a:pt x="2618" y="1230"/>
                </a:lnTo>
                <a:lnTo>
                  <a:pt x="2618" y="1232"/>
                </a:lnTo>
                <a:lnTo>
                  <a:pt x="2619" y="1233"/>
                </a:lnTo>
                <a:lnTo>
                  <a:pt x="2619" y="1234"/>
                </a:lnTo>
                <a:lnTo>
                  <a:pt x="2618" y="1234"/>
                </a:lnTo>
                <a:lnTo>
                  <a:pt x="2618" y="1235"/>
                </a:lnTo>
                <a:lnTo>
                  <a:pt x="2618" y="1236"/>
                </a:lnTo>
                <a:lnTo>
                  <a:pt x="2618" y="1237"/>
                </a:lnTo>
                <a:lnTo>
                  <a:pt x="2618" y="1238"/>
                </a:lnTo>
                <a:lnTo>
                  <a:pt x="2618" y="1241"/>
                </a:lnTo>
                <a:lnTo>
                  <a:pt x="2618" y="1242"/>
                </a:lnTo>
                <a:lnTo>
                  <a:pt x="2618" y="1243"/>
                </a:lnTo>
                <a:lnTo>
                  <a:pt x="2618" y="1245"/>
                </a:lnTo>
                <a:lnTo>
                  <a:pt x="2618" y="1247"/>
                </a:lnTo>
                <a:lnTo>
                  <a:pt x="2618" y="1249"/>
                </a:lnTo>
                <a:lnTo>
                  <a:pt x="2618" y="1250"/>
                </a:lnTo>
                <a:lnTo>
                  <a:pt x="2618" y="1251"/>
                </a:lnTo>
                <a:lnTo>
                  <a:pt x="2618" y="1252"/>
                </a:lnTo>
                <a:lnTo>
                  <a:pt x="2618" y="1253"/>
                </a:lnTo>
                <a:lnTo>
                  <a:pt x="2618" y="1254"/>
                </a:lnTo>
                <a:lnTo>
                  <a:pt x="2618" y="1255"/>
                </a:lnTo>
                <a:lnTo>
                  <a:pt x="2618" y="1257"/>
                </a:lnTo>
                <a:lnTo>
                  <a:pt x="2618" y="1258"/>
                </a:lnTo>
                <a:lnTo>
                  <a:pt x="2619" y="1258"/>
                </a:lnTo>
                <a:lnTo>
                  <a:pt x="2619" y="1260"/>
                </a:lnTo>
                <a:lnTo>
                  <a:pt x="2619" y="1261"/>
                </a:lnTo>
                <a:lnTo>
                  <a:pt x="2620" y="1262"/>
                </a:lnTo>
                <a:lnTo>
                  <a:pt x="2620" y="1263"/>
                </a:lnTo>
                <a:lnTo>
                  <a:pt x="2620" y="1265"/>
                </a:lnTo>
                <a:lnTo>
                  <a:pt x="2621" y="1267"/>
                </a:lnTo>
                <a:lnTo>
                  <a:pt x="2621" y="1268"/>
                </a:lnTo>
                <a:lnTo>
                  <a:pt x="2623" y="1268"/>
                </a:lnTo>
                <a:lnTo>
                  <a:pt x="2623" y="1269"/>
                </a:lnTo>
                <a:lnTo>
                  <a:pt x="2623" y="1270"/>
                </a:lnTo>
                <a:lnTo>
                  <a:pt x="2623" y="1271"/>
                </a:lnTo>
                <a:lnTo>
                  <a:pt x="2624" y="1272"/>
                </a:lnTo>
                <a:lnTo>
                  <a:pt x="2624" y="1274"/>
                </a:lnTo>
                <a:lnTo>
                  <a:pt x="2624" y="1275"/>
                </a:lnTo>
                <a:lnTo>
                  <a:pt x="2625" y="1276"/>
                </a:lnTo>
                <a:lnTo>
                  <a:pt x="2625" y="1277"/>
                </a:lnTo>
                <a:lnTo>
                  <a:pt x="2625" y="1278"/>
                </a:lnTo>
                <a:lnTo>
                  <a:pt x="2625" y="1280"/>
                </a:lnTo>
                <a:lnTo>
                  <a:pt x="2626" y="1282"/>
                </a:lnTo>
                <a:lnTo>
                  <a:pt x="2626" y="1284"/>
                </a:lnTo>
                <a:lnTo>
                  <a:pt x="2626" y="1285"/>
                </a:lnTo>
                <a:lnTo>
                  <a:pt x="2626" y="1286"/>
                </a:lnTo>
                <a:lnTo>
                  <a:pt x="2627" y="1287"/>
                </a:lnTo>
                <a:lnTo>
                  <a:pt x="2627" y="1288"/>
                </a:lnTo>
                <a:lnTo>
                  <a:pt x="2627" y="1289"/>
                </a:lnTo>
                <a:lnTo>
                  <a:pt x="2627" y="1291"/>
                </a:lnTo>
                <a:lnTo>
                  <a:pt x="2628" y="1292"/>
                </a:lnTo>
                <a:lnTo>
                  <a:pt x="2628" y="1293"/>
                </a:lnTo>
                <a:lnTo>
                  <a:pt x="2628" y="1295"/>
                </a:lnTo>
                <a:lnTo>
                  <a:pt x="2629" y="1296"/>
                </a:lnTo>
                <a:lnTo>
                  <a:pt x="2629" y="1299"/>
                </a:lnTo>
                <a:lnTo>
                  <a:pt x="2629" y="1300"/>
                </a:lnTo>
                <a:lnTo>
                  <a:pt x="2630" y="1300"/>
                </a:lnTo>
                <a:lnTo>
                  <a:pt x="2630" y="1301"/>
                </a:lnTo>
                <a:lnTo>
                  <a:pt x="2630" y="1302"/>
                </a:lnTo>
                <a:lnTo>
                  <a:pt x="2630" y="1303"/>
                </a:lnTo>
                <a:lnTo>
                  <a:pt x="2632" y="1305"/>
                </a:lnTo>
                <a:lnTo>
                  <a:pt x="2632" y="1307"/>
                </a:lnTo>
                <a:lnTo>
                  <a:pt x="2633" y="1308"/>
                </a:lnTo>
                <a:lnTo>
                  <a:pt x="2633" y="1309"/>
                </a:lnTo>
                <a:lnTo>
                  <a:pt x="2633" y="1310"/>
                </a:lnTo>
                <a:lnTo>
                  <a:pt x="2634" y="1311"/>
                </a:lnTo>
                <a:lnTo>
                  <a:pt x="2634" y="1313"/>
                </a:lnTo>
                <a:lnTo>
                  <a:pt x="2635" y="1314"/>
                </a:lnTo>
                <a:lnTo>
                  <a:pt x="2635" y="1317"/>
                </a:lnTo>
                <a:lnTo>
                  <a:pt x="2636" y="1318"/>
                </a:lnTo>
                <a:lnTo>
                  <a:pt x="2636" y="1319"/>
                </a:lnTo>
                <a:lnTo>
                  <a:pt x="2636" y="1321"/>
                </a:lnTo>
                <a:lnTo>
                  <a:pt x="2636" y="1322"/>
                </a:lnTo>
                <a:lnTo>
                  <a:pt x="2637" y="1324"/>
                </a:lnTo>
                <a:lnTo>
                  <a:pt x="2637" y="1325"/>
                </a:lnTo>
                <a:lnTo>
                  <a:pt x="2637" y="1326"/>
                </a:lnTo>
                <a:lnTo>
                  <a:pt x="2638" y="1327"/>
                </a:lnTo>
                <a:lnTo>
                  <a:pt x="2638" y="1328"/>
                </a:lnTo>
                <a:lnTo>
                  <a:pt x="2638" y="1329"/>
                </a:lnTo>
                <a:lnTo>
                  <a:pt x="2638" y="1332"/>
                </a:lnTo>
                <a:lnTo>
                  <a:pt x="2638" y="1333"/>
                </a:lnTo>
                <a:lnTo>
                  <a:pt x="2638" y="1334"/>
                </a:lnTo>
                <a:lnTo>
                  <a:pt x="2638" y="1336"/>
                </a:lnTo>
                <a:lnTo>
                  <a:pt x="2638" y="1338"/>
                </a:lnTo>
                <a:lnTo>
                  <a:pt x="2638" y="1339"/>
                </a:lnTo>
                <a:lnTo>
                  <a:pt x="2637" y="1341"/>
                </a:lnTo>
                <a:lnTo>
                  <a:pt x="2637" y="1342"/>
                </a:lnTo>
                <a:lnTo>
                  <a:pt x="2637" y="1343"/>
                </a:lnTo>
                <a:lnTo>
                  <a:pt x="2637" y="1344"/>
                </a:lnTo>
                <a:lnTo>
                  <a:pt x="2637" y="1345"/>
                </a:lnTo>
                <a:lnTo>
                  <a:pt x="2637" y="1346"/>
                </a:lnTo>
                <a:lnTo>
                  <a:pt x="2637" y="1349"/>
                </a:lnTo>
                <a:lnTo>
                  <a:pt x="2636" y="1350"/>
                </a:lnTo>
                <a:lnTo>
                  <a:pt x="2636" y="1351"/>
                </a:lnTo>
                <a:lnTo>
                  <a:pt x="2636" y="1352"/>
                </a:lnTo>
                <a:lnTo>
                  <a:pt x="2636" y="1353"/>
                </a:lnTo>
                <a:lnTo>
                  <a:pt x="2636" y="1354"/>
                </a:lnTo>
                <a:lnTo>
                  <a:pt x="2637" y="1356"/>
                </a:lnTo>
                <a:lnTo>
                  <a:pt x="2636" y="1358"/>
                </a:lnTo>
                <a:lnTo>
                  <a:pt x="2636" y="1359"/>
                </a:lnTo>
                <a:lnTo>
                  <a:pt x="2636" y="1360"/>
                </a:lnTo>
                <a:lnTo>
                  <a:pt x="2636" y="1361"/>
                </a:lnTo>
                <a:lnTo>
                  <a:pt x="2636" y="1362"/>
                </a:lnTo>
                <a:lnTo>
                  <a:pt x="2636" y="1363"/>
                </a:lnTo>
                <a:lnTo>
                  <a:pt x="2636" y="1364"/>
                </a:lnTo>
                <a:lnTo>
                  <a:pt x="2635" y="1364"/>
                </a:lnTo>
                <a:lnTo>
                  <a:pt x="2634" y="1366"/>
                </a:lnTo>
                <a:lnTo>
                  <a:pt x="2634" y="1367"/>
                </a:lnTo>
                <a:lnTo>
                  <a:pt x="2635" y="1367"/>
                </a:lnTo>
                <a:lnTo>
                  <a:pt x="2636" y="1367"/>
                </a:lnTo>
                <a:lnTo>
                  <a:pt x="2636" y="1368"/>
                </a:lnTo>
                <a:lnTo>
                  <a:pt x="2636" y="1369"/>
                </a:lnTo>
                <a:lnTo>
                  <a:pt x="2637" y="1370"/>
                </a:lnTo>
                <a:lnTo>
                  <a:pt x="2637" y="1371"/>
                </a:lnTo>
                <a:lnTo>
                  <a:pt x="2637" y="1372"/>
                </a:lnTo>
                <a:lnTo>
                  <a:pt x="2636" y="1374"/>
                </a:lnTo>
                <a:lnTo>
                  <a:pt x="2635" y="1374"/>
                </a:lnTo>
                <a:lnTo>
                  <a:pt x="2634" y="1374"/>
                </a:lnTo>
                <a:lnTo>
                  <a:pt x="2634" y="1375"/>
                </a:lnTo>
                <a:lnTo>
                  <a:pt x="2635" y="1375"/>
                </a:lnTo>
                <a:lnTo>
                  <a:pt x="2636" y="1375"/>
                </a:lnTo>
                <a:lnTo>
                  <a:pt x="2636" y="1376"/>
                </a:lnTo>
                <a:lnTo>
                  <a:pt x="2636" y="1377"/>
                </a:lnTo>
                <a:lnTo>
                  <a:pt x="2636" y="1378"/>
                </a:lnTo>
                <a:lnTo>
                  <a:pt x="2636" y="1379"/>
                </a:lnTo>
                <a:lnTo>
                  <a:pt x="2636" y="1380"/>
                </a:lnTo>
                <a:lnTo>
                  <a:pt x="2637" y="1380"/>
                </a:lnTo>
                <a:lnTo>
                  <a:pt x="2637" y="1381"/>
                </a:lnTo>
                <a:lnTo>
                  <a:pt x="2636" y="1381"/>
                </a:lnTo>
                <a:lnTo>
                  <a:pt x="2636" y="1383"/>
                </a:lnTo>
                <a:lnTo>
                  <a:pt x="2637" y="1383"/>
                </a:lnTo>
                <a:lnTo>
                  <a:pt x="2637" y="1384"/>
                </a:lnTo>
                <a:lnTo>
                  <a:pt x="2637" y="1385"/>
                </a:lnTo>
                <a:lnTo>
                  <a:pt x="2636" y="1386"/>
                </a:lnTo>
                <a:lnTo>
                  <a:pt x="2635" y="1387"/>
                </a:lnTo>
                <a:lnTo>
                  <a:pt x="2634" y="1387"/>
                </a:lnTo>
                <a:lnTo>
                  <a:pt x="2633" y="1387"/>
                </a:lnTo>
                <a:lnTo>
                  <a:pt x="2633" y="1386"/>
                </a:lnTo>
                <a:lnTo>
                  <a:pt x="2632" y="1386"/>
                </a:lnTo>
                <a:lnTo>
                  <a:pt x="2630" y="1385"/>
                </a:lnTo>
                <a:lnTo>
                  <a:pt x="2629" y="1384"/>
                </a:lnTo>
                <a:lnTo>
                  <a:pt x="2628" y="1384"/>
                </a:lnTo>
                <a:lnTo>
                  <a:pt x="2628" y="1383"/>
                </a:lnTo>
                <a:lnTo>
                  <a:pt x="2627" y="1383"/>
                </a:lnTo>
                <a:lnTo>
                  <a:pt x="2626" y="1383"/>
                </a:lnTo>
                <a:lnTo>
                  <a:pt x="2625" y="1383"/>
                </a:lnTo>
                <a:lnTo>
                  <a:pt x="2625" y="1384"/>
                </a:lnTo>
                <a:lnTo>
                  <a:pt x="2624" y="1384"/>
                </a:lnTo>
                <a:lnTo>
                  <a:pt x="2625" y="1384"/>
                </a:lnTo>
                <a:lnTo>
                  <a:pt x="2626" y="1383"/>
                </a:lnTo>
                <a:lnTo>
                  <a:pt x="2627" y="1383"/>
                </a:lnTo>
                <a:lnTo>
                  <a:pt x="2628" y="1384"/>
                </a:lnTo>
                <a:lnTo>
                  <a:pt x="2629" y="1384"/>
                </a:lnTo>
                <a:lnTo>
                  <a:pt x="2629" y="1385"/>
                </a:lnTo>
                <a:lnTo>
                  <a:pt x="2630" y="1385"/>
                </a:lnTo>
                <a:lnTo>
                  <a:pt x="2630" y="1386"/>
                </a:lnTo>
                <a:lnTo>
                  <a:pt x="2632" y="1387"/>
                </a:lnTo>
                <a:lnTo>
                  <a:pt x="2633" y="1387"/>
                </a:lnTo>
                <a:lnTo>
                  <a:pt x="2634" y="1387"/>
                </a:lnTo>
                <a:lnTo>
                  <a:pt x="2635" y="1387"/>
                </a:lnTo>
                <a:lnTo>
                  <a:pt x="2636" y="1387"/>
                </a:lnTo>
                <a:lnTo>
                  <a:pt x="2637" y="1387"/>
                </a:lnTo>
                <a:lnTo>
                  <a:pt x="2637" y="1388"/>
                </a:lnTo>
                <a:lnTo>
                  <a:pt x="2638" y="1389"/>
                </a:lnTo>
                <a:lnTo>
                  <a:pt x="2638" y="1391"/>
                </a:lnTo>
                <a:lnTo>
                  <a:pt x="2638" y="1392"/>
                </a:lnTo>
                <a:lnTo>
                  <a:pt x="2638" y="1393"/>
                </a:lnTo>
                <a:lnTo>
                  <a:pt x="2640" y="1395"/>
                </a:lnTo>
                <a:lnTo>
                  <a:pt x="2640" y="1396"/>
                </a:lnTo>
                <a:lnTo>
                  <a:pt x="2640" y="1397"/>
                </a:lnTo>
                <a:lnTo>
                  <a:pt x="2640" y="1400"/>
                </a:lnTo>
                <a:lnTo>
                  <a:pt x="2640" y="1401"/>
                </a:lnTo>
                <a:lnTo>
                  <a:pt x="2640" y="1402"/>
                </a:lnTo>
                <a:lnTo>
                  <a:pt x="2641" y="1403"/>
                </a:lnTo>
                <a:lnTo>
                  <a:pt x="2640" y="1404"/>
                </a:lnTo>
                <a:lnTo>
                  <a:pt x="2640" y="1405"/>
                </a:lnTo>
                <a:lnTo>
                  <a:pt x="2641" y="1406"/>
                </a:lnTo>
                <a:lnTo>
                  <a:pt x="2642" y="1408"/>
                </a:lnTo>
                <a:lnTo>
                  <a:pt x="2642" y="1409"/>
                </a:lnTo>
                <a:lnTo>
                  <a:pt x="2643" y="1410"/>
                </a:lnTo>
                <a:lnTo>
                  <a:pt x="2643" y="1411"/>
                </a:lnTo>
                <a:lnTo>
                  <a:pt x="2643" y="1412"/>
                </a:lnTo>
                <a:lnTo>
                  <a:pt x="2643" y="1413"/>
                </a:lnTo>
                <a:lnTo>
                  <a:pt x="2643" y="1414"/>
                </a:lnTo>
                <a:lnTo>
                  <a:pt x="2643" y="1416"/>
                </a:lnTo>
                <a:lnTo>
                  <a:pt x="2643" y="1418"/>
                </a:lnTo>
                <a:lnTo>
                  <a:pt x="2642" y="1419"/>
                </a:lnTo>
                <a:lnTo>
                  <a:pt x="2642" y="1420"/>
                </a:lnTo>
                <a:lnTo>
                  <a:pt x="2641" y="1421"/>
                </a:lnTo>
                <a:lnTo>
                  <a:pt x="2641" y="1422"/>
                </a:lnTo>
                <a:lnTo>
                  <a:pt x="2640" y="1424"/>
                </a:lnTo>
                <a:lnTo>
                  <a:pt x="2640" y="1425"/>
                </a:lnTo>
                <a:lnTo>
                  <a:pt x="2638" y="1425"/>
                </a:lnTo>
                <a:lnTo>
                  <a:pt x="2638" y="1424"/>
                </a:lnTo>
                <a:lnTo>
                  <a:pt x="2637" y="1425"/>
                </a:lnTo>
                <a:lnTo>
                  <a:pt x="2637" y="1426"/>
                </a:lnTo>
                <a:lnTo>
                  <a:pt x="2637" y="1427"/>
                </a:lnTo>
                <a:lnTo>
                  <a:pt x="2637" y="1429"/>
                </a:lnTo>
                <a:lnTo>
                  <a:pt x="2636" y="1431"/>
                </a:lnTo>
                <a:lnTo>
                  <a:pt x="2636" y="1433"/>
                </a:lnTo>
                <a:lnTo>
                  <a:pt x="2635" y="1435"/>
                </a:lnTo>
                <a:lnTo>
                  <a:pt x="2634" y="1437"/>
                </a:lnTo>
                <a:lnTo>
                  <a:pt x="2633" y="1441"/>
                </a:lnTo>
                <a:lnTo>
                  <a:pt x="2632" y="1442"/>
                </a:lnTo>
                <a:lnTo>
                  <a:pt x="2632" y="1443"/>
                </a:lnTo>
                <a:lnTo>
                  <a:pt x="2632" y="1444"/>
                </a:lnTo>
                <a:lnTo>
                  <a:pt x="2632" y="1445"/>
                </a:lnTo>
                <a:lnTo>
                  <a:pt x="2630" y="1445"/>
                </a:lnTo>
                <a:lnTo>
                  <a:pt x="2630" y="1446"/>
                </a:lnTo>
                <a:lnTo>
                  <a:pt x="2630" y="1447"/>
                </a:lnTo>
                <a:lnTo>
                  <a:pt x="2630" y="1448"/>
                </a:lnTo>
                <a:lnTo>
                  <a:pt x="2629" y="1450"/>
                </a:lnTo>
                <a:lnTo>
                  <a:pt x="2629" y="1451"/>
                </a:lnTo>
                <a:lnTo>
                  <a:pt x="2629" y="1452"/>
                </a:lnTo>
                <a:lnTo>
                  <a:pt x="2628" y="1453"/>
                </a:lnTo>
                <a:lnTo>
                  <a:pt x="2627" y="1455"/>
                </a:lnTo>
                <a:lnTo>
                  <a:pt x="2627" y="1456"/>
                </a:lnTo>
                <a:lnTo>
                  <a:pt x="2626" y="1458"/>
                </a:lnTo>
                <a:lnTo>
                  <a:pt x="2626" y="1459"/>
                </a:lnTo>
                <a:lnTo>
                  <a:pt x="2626" y="1460"/>
                </a:lnTo>
                <a:lnTo>
                  <a:pt x="2625" y="1460"/>
                </a:lnTo>
                <a:lnTo>
                  <a:pt x="2625" y="1461"/>
                </a:lnTo>
                <a:lnTo>
                  <a:pt x="2624" y="1462"/>
                </a:lnTo>
                <a:lnTo>
                  <a:pt x="2623" y="1464"/>
                </a:lnTo>
                <a:lnTo>
                  <a:pt x="2623" y="1466"/>
                </a:lnTo>
                <a:lnTo>
                  <a:pt x="2621" y="1466"/>
                </a:lnTo>
                <a:lnTo>
                  <a:pt x="2619" y="1466"/>
                </a:lnTo>
                <a:lnTo>
                  <a:pt x="2618" y="1466"/>
                </a:lnTo>
                <a:lnTo>
                  <a:pt x="2617" y="1466"/>
                </a:lnTo>
                <a:lnTo>
                  <a:pt x="2615" y="1464"/>
                </a:lnTo>
                <a:lnTo>
                  <a:pt x="2614" y="1464"/>
                </a:lnTo>
                <a:lnTo>
                  <a:pt x="2612" y="1464"/>
                </a:lnTo>
                <a:lnTo>
                  <a:pt x="2614" y="1466"/>
                </a:lnTo>
                <a:lnTo>
                  <a:pt x="2621" y="1466"/>
                </a:lnTo>
                <a:lnTo>
                  <a:pt x="2623" y="1467"/>
                </a:lnTo>
                <a:lnTo>
                  <a:pt x="2624" y="1468"/>
                </a:lnTo>
                <a:lnTo>
                  <a:pt x="2624" y="1469"/>
                </a:lnTo>
                <a:lnTo>
                  <a:pt x="2624" y="1470"/>
                </a:lnTo>
                <a:lnTo>
                  <a:pt x="2624" y="1471"/>
                </a:lnTo>
                <a:lnTo>
                  <a:pt x="2624" y="1472"/>
                </a:lnTo>
                <a:lnTo>
                  <a:pt x="2624" y="1473"/>
                </a:lnTo>
                <a:lnTo>
                  <a:pt x="2623" y="1476"/>
                </a:lnTo>
                <a:lnTo>
                  <a:pt x="2623" y="1477"/>
                </a:lnTo>
                <a:lnTo>
                  <a:pt x="2624" y="1478"/>
                </a:lnTo>
                <a:lnTo>
                  <a:pt x="2623" y="1479"/>
                </a:lnTo>
                <a:lnTo>
                  <a:pt x="2623" y="1480"/>
                </a:lnTo>
                <a:lnTo>
                  <a:pt x="2623" y="1481"/>
                </a:lnTo>
                <a:lnTo>
                  <a:pt x="2623" y="1483"/>
                </a:lnTo>
                <a:lnTo>
                  <a:pt x="2624" y="1483"/>
                </a:lnTo>
                <a:lnTo>
                  <a:pt x="2624" y="1484"/>
                </a:lnTo>
                <a:lnTo>
                  <a:pt x="2625" y="1485"/>
                </a:lnTo>
                <a:lnTo>
                  <a:pt x="2625" y="1486"/>
                </a:lnTo>
                <a:lnTo>
                  <a:pt x="2626" y="1486"/>
                </a:lnTo>
                <a:lnTo>
                  <a:pt x="2626" y="1487"/>
                </a:lnTo>
                <a:lnTo>
                  <a:pt x="2626" y="1488"/>
                </a:lnTo>
                <a:lnTo>
                  <a:pt x="2627" y="1488"/>
                </a:lnTo>
                <a:lnTo>
                  <a:pt x="2628" y="1488"/>
                </a:lnTo>
                <a:lnTo>
                  <a:pt x="2628" y="1489"/>
                </a:lnTo>
                <a:lnTo>
                  <a:pt x="2628" y="1491"/>
                </a:lnTo>
                <a:lnTo>
                  <a:pt x="2629" y="1491"/>
                </a:lnTo>
                <a:lnTo>
                  <a:pt x="2630" y="1492"/>
                </a:lnTo>
                <a:lnTo>
                  <a:pt x="2632" y="1493"/>
                </a:lnTo>
                <a:lnTo>
                  <a:pt x="2632" y="1494"/>
                </a:lnTo>
                <a:lnTo>
                  <a:pt x="2630" y="1495"/>
                </a:lnTo>
                <a:lnTo>
                  <a:pt x="2630" y="1496"/>
                </a:lnTo>
                <a:lnTo>
                  <a:pt x="2630" y="1497"/>
                </a:lnTo>
                <a:lnTo>
                  <a:pt x="2630" y="1498"/>
                </a:lnTo>
                <a:lnTo>
                  <a:pt x="2632" y="1500"/>
                </a:lnTo>
                <a:lnTo>
                  <a:pt x="2632" y="1501"/>
                </a:lnTo>
                <a:lnTo>
                  <a:pt x="2632" y="1502"/>
                </a:lnTo>
                <a:lnTo>
                  <a:pt x="2630" y="1503"/>
                </a:lnTo>
                <a:lnTo>
                  <a:pt x="2630" y="1505"/>
                </a:lnTo>
                <a:lnTo>
                  <a:pt x="2630" y="1508"/>
                </a:lnTo>
                <a:lnTo>
                  <a:pt x="2630" y="1511"/>
                </a:lnTo>
                <a:lnTo>
                  <a:pt x="2630" y="1512"/>
                </a:lnTo>
                <a:lnTo>
                  <a:pt x="2630" y="1514"/>
                </a:lnTo>
                <a:lnTo>
                  <a:pt x="2630" y="1516"/>
                </a:lnTo>
                <a:lnTo>
                  <a:pt x="2632" y="1518"/>
                </a:lnTo>
                <a:lnTo>
                  <a:pt x="2632" y="1519"/>
                </a:lnTo>
                <a:lnTo>
                  <a:pt x="2632" y="1520"/>
                </a:lnTo>
                <a:lnTo>
                  <a:pt x="2630" y="1521"/>
                </a:lnTo>
                <a:lnTo>
                  <a:pt x="2630" y="1522"/>
                </a:lnTo>
                <a:lnTo>
                  <a:pt x="2629" y="1522"/>
                </a:lnTo>
                <a:lnTo>
                  <a:pt x="2629" y="1523"/>
                </a:lnTo>
                <a:lnTo>
                  <a:pt x="2629" y="1525"/>
                </a:lnTo>
                <a:lnTo>
                  <a:pt x="2630" y="1525"/>
                </a:lnTo>
                <a:lnTo>
                  <a:pt x="2630" y="1526"/>
                </a:lnTo>
                <a:lnTo>
                  <a:pt x="2632" y="1526"/>
                </a:lnTo>
                <a:lnTo>
                  <a:pt x="2632" y="1527"/>
                </a:lnTo>
                <a:lnTo>
                  <a:pt x="2632" y="1528"/>
                </a:lnTo>
                <a:lnTo>
                  <a:pt x="2630" y="1529"/>
                </a:lnTo>
                <a:lnTo>
                  <a:pt x="2630" y="1530"/>
                </a:lnTo>
                <a:lnTo>
                  <a:pt x="2629" y="1530"/>
                </a:lnTo>
                <a:lnTo>
                  <a:pt x="2629" y="1531"/>
                </a:lnTo>
                <a:lnTo>
                  <a:pt x="2629" y="1533"/>
                </a:lnTo>
                <a:lnTo>
                  <a:pt x="2629" y="1534"/>
                </a:lnTo>
                <a:lnTo>
                  <a:pt x="2629" y="1535"/>
                </a:lnTo>
                <a:lnTo>
                  <a:pt x="2628" y="1536"/>
                </a:lnTo>
                <a:lnTo>
                  <a:pt x="2628" y="1537"/>
                </a:lnTo>
                <a:lnTo>
                  <a:pt x="2629" y="1538"/>
                </a:lnTo>
                <a:lnTo>
                  <a:pt x="2629" y="1539"/>
                </a:lnTo>
                <a:lnTo>
                  <a:pt x="2629" y="1540"/>
                </a:lnTo>
                <a:lnTo>
                  <a:pt x="2629" y="1542"/>
                </a:lnTo>
                <a:lnTo>
                  <a:pt x="2629" y="1543"/>
                </a:lnTo>
                <a:lnTo>
                  <a:pt x="2629" y="1544"/>
                </a:lnTo>
                <a:lnTo>
                  <a:pt x="2629" y="1545"/>
                </a:lnTo>
                <a:lnTo>
                  <a:pt x="2628" y="1546"/>
                </a:lnTo>
                <a:lnTo>
                  <a:pt x="2628" y="1547"/>
                </a:lnTo>
                <a:lnTo>
                  <a:pt x="2628" y="1548"/>
                </a:lnTo>
                <a:lnTo>
                  <a:pt x="2628" y="1550"/>
                </a:lnTo>
                <a:lnTo>
                  <a:pt x="2627" y="1550"/>
                </a:lnTo>
                <a:lnTo>
                  <a:pt x="2627" y="1552"/>
                </a:lnTo>
                <a:lnTo>
                  <a:pt x="2626" y="1553"/>
                </a:lnTo>
                <a:lnTo>
                  <a:pt x="2626" y="1554"/>
                </a:lnTo>
                <a:lnTo>
                  <a:pt x="2625" y="1556"/>
                </a:lnTo>
                <a:lnTo>
                  <a:pt x="2624" y="1558"/>
                </a:lnTo>
                <a:lnTo>
                  <a:pt x="2624" y="1560"/>
                </a:lnTo>
                <a:lnTo>
                  <a:pt x="2623" y="1561"/>
                </a:lnTo>
                <a:lnTo>
                  <a:pt x="2623" y="1562"/>
                </a:lnTo>
                <a:lnTo>
                  <a:pt x="2621" y="1563"/>
                </a:lnTo>
                <a:lnTo>
                  <a:pt x="2620" y="1564"/>
                </a:lnTo>
                <a:lnTo>
                  <a:pt x="2619" y="1565"/>
                </a:lnTo>
                <a:lnTo>
                  <a:pt x="2619" y="1567"/>
                </a:lnTo>
                <a:lnTo>
                  <a:pt x="2619" y="1568"/>
                </a:lnTo>
                <a:lnTo>
                  <a:pt x="2618" y="1569"/>
                </a:lnTo>
                <a:lnTo>
                  <a:pt x="2616" y="1571"/>
                </a:lnTo>
                <a:lnTo>
                  <a:pt x="2616" y="1572"/>
                </a:lnTo>
                <a:lnTo>
                  <a:pt x="2615" y="1573"/>
                </a:lnTo>
                <a:lnTo>
                  <a:pt x="2614" y="1575"/>
                </a:lnTo>
                <a:lnTo>
                  <a:pt x="2614" y="1576"/>
                </a:lnTo>
                <a:lnTo>
                  <a:pt x="2612" y="1576"/>
                </a:lnTo>
                <a:lnTo>
                  <a:pt x="2612" y="1578"/>
                </a:lnTo>
                <a:lnTo>
                  <a:pt x="2611" y="1579"/>
                </a:lnTo>
                <a:lnTo>
                  <a:pt x="2610" y="1580"/>
                </a:lnTo>
                <a:lnTo>
                  <a:pt x="2609" y="1581"/>
                </a:lnTo>
                <a:lnTo>
                  <a:pt x="2607" y="1583"/>
                </a:lnTo>
                <a:lnTo>
                  <a:pt x="2607" y="1584"/>
                </a:lnTo>
                <a:lnTo>
                  <a:pt x="2606" y="1585"/>
                </a:lnTo>
                <a:lnTo>
                  <a:pt x="2604" y="1586"/>
                </a:lnTo>
                <a:lnTo>
                  <a:pt x="2604" y="1587"/>
                </a:lnTo>
                <a:lnTo>
                  <a:pt x="2603" y="1588"/>
                </a:lnTo>
                <a:lnTo>
                  <a:pt x="2602" y="1589"/>
                </a:lnTo>
                <a:lnTo>
                  <a:pt x="2601" y="1590"/>
                </a:lnTo>
                <a:lnTo>
                  <a:pt x="2601" y="1592"/>
                </a:lnTo>
                <a:lnTo>
                  <a:pt x="2601" y="1593"/>
                </a:lnTo>
                <a:lnTo>
                  <a:pt x="2600" y="1594"/>
                </a:lnTo>
                <a:lnTo>
                  <a:pt x="2599" y="1595"/>
                </a:lnTo>
                <a:lnTo>
                  <a:pt x="2599" y="1596"/>
                </a:lnTo>
                <a:lnTo>
                  <a:pt x="2599" y="1597"/>
                </a:lnTo>
                <a:lnTo>
                  <a:pt x="2599" y="1598"/>
                </a:lnTo>
                <a:lnTo>
                  <a:pt x="2598" y="1598"/>
                </a:lnTo>
                <a:lnTo>
                  <a:pt x="2597" y="1600"/>
                </a:lnTo>
                <a:lnTo>
                  <a:pt x="2597" y="1601"/>
                </a:lnTo>
                <a:lnTo>
                  <a:pt x="2595" y="1602"/>
                </a:lnTo>
                <a:lnTo>
                  <a:pt x="2595" y="1603"/>
                </a:lnTo>
                <a:lnTo>
                  <a:pt x="2594" y="1604"/>
                </a:lnTo>
                <a:lnTo>
                  <a:pt x="2594" y="1606"/>
                </a:lnTo>
                <a:lnTo>
                  <a:pt x="2594" y="1607"/>
                </a:lnTo>
                <a:lnTo>
                  <a:pt x="2594" y="1609"/>
                </a:lnTo>
                <a:lnTo>
                  <a:pt x="2594" y="1610"/>
                </a:lnTo>
                <a:lnTo>
                  <a:pt x="2594" y="1611"/>
                </a:lnTo>
                <a:lnTo>
                  <a:pt x="2594" y="1613"/>
                </a:lnTo>
                <a:lnTo>
                  <a:pt x="2593" y="1614"/>
                </a:lnTo>
                <a:lnTo>
                  <a:pt x="2592" y="1615"/>
                </a:lnTo>
                <a:lnTo>
                  <a:pt x="2592" y="1617"/>
                </a:lnTo>
                <a:lnTo>
                  <a:pt x="2590" y="1618"/>
                </a:lnTo>
                <a:lnTo>
                  <a:pt x="2589" y="1618"/>
                </a:lnTo>
                <a:lnTo>
                  <a:pt x="2589" y="1619"/>
                </a:lnTo>
                <a:lnTo>
                  <a:pt x="2588" y="1620"/>
                </a:lnTo>
                <a:lnTo>
                  <a:pt x="2588" y="1622"/>
                </a:lnTo>
                <a:lnTo>
                  <a:pt x="2588" y="1623"/>
                </a:lnTo>
                <a:lnTo>
                  <a:pt x="2588" y="1625"/>
                </a:lnTo>
                <a:lnTo>
                  <a:pt x="2589" y="1626"/>
                </a:lnTo>
                <a:lnTo>
                  <a:pt x="2589" y="1627"/>
                </a:lnTo>
                <a:lnTo>
                  <a:pt x="2589" y="1628"/>
                </a:lnTo>
                <a:lnTo>
                  <a:pt x="2590" y="1628"/>
                </a:lnTo>
                <a:lnTo>
                  <a:pt x="2590" y="1629"/>
                </a:lnTo>
                <a:lnTo>
                  <a:pt x="2590" y="1630"/>
                </a:lnTo>
                <a:lnTo>
                  <a:pt x="2590" y="1634"/>
                </a:lnTo>
                <a:lnTo>
                  <a:pt x="2590" y="1635"/>
                </a:lnTo>
                <a:lnTo>
                  <a:pt x="2590" y="1636"/>
                </a:lnTo>
                <a:lnTo>
                  <a:pt x="2589" y="1636"/>
                </a:lnTo>
                <a:lnTo>
                  <a:pt x="2588" y="1637"/>
                </a:lnTo>
                <a:lnTo>
                  <a:pt x="2588" y="1638"/>
                </a:lnTo>
                <a:lnTo>
                  <a:pt x="2586" y="1639"/>
                </a:lnTo>
                <a:lnTo>
                  <a:pt x="2586" y="1642"/>
                </a:lnTo>
                <a:lnTo>
                  <a:pt x="2588" y="1643"/>
                </a:lnTo>
                <a:lnTo>
                  <a:pt x="2588" y="1645"/>
                </a:lnTo>
                <a:lnTo>
                  <a:pt x="2589" y="1645"/>
                </a:lnTo>
                <a:lnTo>
                  <a:pt x="2589" y="1646"/>
                </a:lnTo>
                <a:lnTo>
                  <a:pt x="2590" y="1647"/>
                </a:lnTo>
                <a:lnTo>
                  <a:pt x="2590" y="1648"/>
                </a:lnTo>
                <a:lnTo>
                  <a:pt x="2589" y="1650"/>
                </a:lnTo>
                <a:lnTo>
                  <a:pt x="2589" y="1652"/>
                </a:lnTo>
                <a:lnTo>
                  <a:pt x="2588" y="1652"/>
                </a:lnTo>
                <a:lnTo>
                  <a:pt x="2588" y="1656"/>
                </a:lnTo>
                <a:lnTo>
                  <a:pt x="2588" y="1657"/>
                </a:lnTo>
                <a:lnTo>
                  <a:pt x="2586" y="1661"/>
                </a:lnTo>
                <a:lnTo>
                  <a:pt x="2585" y="1662"/>
                </a:lnTo>
                <a:lnTo>
                  <a:pt x="2585" y="1663"/>
                </a:lnTo>
                <a:lnTo>
                  <a:pt x="2585" y="1664"/>
                </a:lnTo>
                <a:lnTo>
                  <a:pt x="2586" y="1667"/>
                </a:lnTo>
                <a:lnTo>
                  <a:pt x="2586" y="1668"/>
                </a:lnTo>
                <a:lnTo>
                  <a:pt x="2588" y="1671"/>
                </a:lnTo>
                <a:lnTo>
                  <a:pt x="2589" y="1672"/>
                </a:lnTo>
                <a:lnTo>
                  <a:pt x="2589" y="1673"/>
                </a:lnTo>
                <a:lnTo>
                  <a:pt x="2589" y="1676"/>
                </a:lnTo>
                <a:lnTo>
                  <a:pt x="2590" y="1677"/>
                </a:lnTo>
                <a:lnTo>
                  <a:pt x="2590" y="1679"/>
                </a:lnTo>
                <a:lnTo>
                  <a:pt x="2589" y="1682"/>
                </a:lnTo>
                <a:lnTo>
                  <a:pt x="2588" y="1685"/>
                </a:lnTo>
                <a:lnTo>
                  <a:pt x="2585" y="1688"/>
                </a:lnTo>
                <a:lnTo>
                  <a:pt x="2584" y="1692"/>
                </a:lnTo>
                <a:lnTo>
                  <a:pt x="2583" y="1693"/>
                </a:lnTo>
                <a:lnTo>
                  <a:pt x="2583" y="1695"/>
                </a:lnTo>
                <a:lnTo>
                  <a:pt x="2582" y="1698"/>
                </a:lnTo>
                <a:lnTo>
                  <a:pt x="2581" y="1701"/>
                </a:lnTo>
                <a:lnTo>
                  <a:pt x="2581" y="1703"/>
                </a:lnTo>
                <a:lnTo>
                  <a:pt x="2580" y="1704"/>
                </a:lnTo>
                <a:lnTo>
                  <a:pt x="2580" y="1705"/>
                </a:lnTo>
                <a:lnTo>
                  <a:pt x="2580" y="1706"/>
                </a:lnTo>
                <a:lnTo>
                  <a:pt x="2578" y="1707"/>
                </a:lnTo>
                <a:lnTo>
                  <a:pt x="2578" y="1710"/>
                </a:lnTo>
                <a:lnTo>
                  <a:pt x="2577" y="1712"/>
                </a:lnTo>
                <a:lnTo>
                  <a:pt x="2577" y="1713"/>
                </a:lnTo>
                <a:lnTo>
                  <a:pt x="2577" y="1715"/>
                </a:lnTo>
                <a:lnTo>
                  <a:pt x="2577" y="1717"/>
                </a:lnTo>
                <a:lnTo>
                  <a:pt x="2576" y="1718"/>
                </a:lnTo>
                <a:lnTo>
                  <a:pt x="2576" y="1719"/>
                </a:lnTo>
                <a:lnTo>
                  <a:pt x="2576" y="1720"/>
                </a:lnTo>
                <a:lnTo>
                  <a:pt x="2576" y="1722"/>
                </a:lnTo>
                <a:lnTo>
                  <a:pt x="2577" y="1723"/>
                </a:lnTo>
                <a:lnTo>
                  <a:pt x="2577" y="1726"/>
                </a:lnTo>
                <a:lnTo>
                  <a:pt x="2577" y="1727"/>
                </a:lnTo>
                <a:lnTo>
                  <a:pt x="2578" y="1729"/>
                </a:lnTo>
                <a:lnTo>
                  <a:pt x="2578" y="1731"/>
                </a:lnTo>
                <a:lnTo>
                  <a:pt x="2580" y="1732"/>
                </a:lnTo>
                <a:lnTo>
                  <a:pt x="2580" y="1734"/>
                </a:lnTo>
                <a:lnTo>
                  <a:pt x="2580" y="1735"/>
                </a:lnTo>
                <a:lnTo>
                  <a:pt x="2581" y="1737"/>
                </a:lnTo>
                <a:lnTo>
                  <a:pt x="2582" y="1738"/>
                </a:lnTo>
                <a:lnTo>
                  <a:pt x="2582" y="1740"/>
                </a:lnTo>
                <a:lnTo>
                  <a:pt x="2583" y="1743"/>
                </a:lnTo>
                <a:lnTo>
                  <a:pt x="2583" y="1744"/>
                </a:lnTo>
                <a:lnTo>
                  <a:pt x="2583" y="1746"/>
                </a:lnTo>
                <a:lnTo>
                  <a:pt x="2583" y="1749"/>
                </a:lnTo>
                <a:lnTo>
                  <a:pt x="2582" y="1751"/>
                </a:lnTo>
                <a:lnTo>
                  <a:pt x="2582" y="1752"/>
                </a:lnTo>
                <a:lnTo>
                  <a:pt x="2583" y="1755"/>
                </a:lnTo>
                <a:lnTo>
                  <a:pt x="2583" y="1756"/>
                </a:lnTo>
                <a:lnTo>
                  <a:pt x="2583" y="1759"/>
                </a:lnTo>
                <a:lnTo>
                  <a:pt x="2584" y="1761"/>
                </a:lnTo>
                <a:lnTo>
                  <a:pt x="2584" y="1762"/>
                </a:lnTo>
                <a:lnTo>
                  <a:pt x="2586" y="1766"/>
                </a:lnTo>
                <a:lnTo>
                  <a:pt x="2588" y="1768"/>
                </a:lnTo>
                <a:lnTo>
                  <a:pt x="2588" y="1769"/>
                </a:lnTo>
                <a:lnTo>
                  <a:pt x="2589" y="1770"/>
                </a:lnTo>
                <a:lnTo>
                  <a:pt x="2589" y="1771"/>
                </a:lnTo>
                <a:lnTo>
                  <a:pt x="2589" y="1772"/>
                </a:lnTo>
                <a:lnTo>
                  <a:pt x="2589" y="1774"/>
                </a:lnTo>
                <a:lnTo>
                  <a:pt x="2589" y="1777"/>
                </a:lnTo>
                <a:lnTo>
                  <a:pt x="2589" y="1778"/>
                </a:lnTo>
                <a:lnTo>
                  <a:pt x="2589" y="1781"/>
                </a:lnTo>
                <a:lnTo>
                  <a:pt x="2589" y="1782"/>
                </a:lnTo>
                <a:lnTo>
                  <a:pt x="2589" y="1784"/>
                </a:lnTo>
                <a:lnTo>
                  <a:pt x="2590" y="1786"/>
                </a:lnTo>
                <a:lnTo>
                  <a:pt x="2590" y="1787"/>
                </a:lnTo>
                <a:lnTo>
                  <a:pt x="2591" y="1789"/>
                </a:lnTo>
                <a:lnTo>
                  <a:pt x="2591" y="1790"/>
                </a:lnTo>
                <a:lnTo>
                  <a:pt x="2591" y="1791"/>
                </a:lnTo>
                <a:lnTo>
                  <a:pt x="2591" y="1793"/>
                </a:lnTo>
                <a:lnTo>
                  <a:pt x="2591" y="1794"/>
                </a:lnTo>
                <a:lnTo>
                  <a:pt x="2591" y="1795"/>
                </a:lnTo>
                <a:lnTo>
                  <a:pt x="2590" y="1796"/>
                </a:lnTo>
                <a:lnTo>
                  <a:pt x="2589" y="1796"/>
                </a:lnTo>
                <a:lnTo>
                  <a:pt x="2588" y="1797"/>
                </a:lnTo>
                <a:lnTo>
                  <a:pt x="2586" y="1797"/>
                </a:lnTo>
                <a:lnTo>
                  <a:pt x="2586" y="1796"/>
                </a:lnTo>
                <a:lnTo>
                  <a:pt x="2585" y="1795"/>
                </a:lnTo>
                <a:lnTo>
                  <a:pt x="2585" y="1794"/>
                </a:lnTo>
                <a:lnTo>
                  <a:pt x="2586" y="1793"/>
                </a:lnTo>
                <a:lnTo>
                  <a:pt x="2585" y="1791"/>
                </a:lnTo>
                <a:lnTo>
                  <a:pt x="2584" y="1791"/>
                </a:lnTo>
                <a:lnTo>
                  <a:pt x="2582" y="1790"/>
                </a:lnTo>
                <a:lnTo>
                  <a:pt x="2581" y="1790"/>
                </a:lnTo>
                <a:lnTo>
                  <a:pt x="2580" y="1790"/>
                </a:lnTo>
                <a:lnTo>
                  <a:pt x="2578" y="1789"/>
                </a:lnTo>
                <a:lnTo>
                  <a:pt x="2577" y="1789"/>
                </a:lnTo>
                <a:lnTo>
                  <a:pt x="2576" y="1789"/>
                </a:lnTo>
                <a:lnTo>
                  <a:pt x="2575" y="1789"/>
                </a:lnTo>
                <a:lnTo>
                  <a:pt x="2572" y="1791"/>
                </a:lnTo>
                <a:lnTo>
                  <a:pt x="2572" y="1793"/>
                </a:lnTo>
                <a:lnTo>
                  <a:pt x="2571" y="1793"/>
                </a:lnTo>
                <a:lnTo>
                  <a:pt x="2568" y="1795"/>
                </a:lnTo>
                <a:lnTo>
                  <a:pt x="2567" y="1796"/>
                </a:lnTo>
                <a:lnTo>
                  <a:pt x="2565" y="1796"/>
                </a:lnTo>
                <a:lnTo>
                  <a:pt x="2564" y="1797"/>
                </a:lnTo>
                <a:lnTo>
                  <a:pt x="2563" y="1797"/>
                </a:lnTo>
                <a:lnTo>
                  <a:pt x="2559" y="1798"/>
                </a:lnTo>
                <a:lnTo>
                  <a:pt x="2557" y="1798"/>
                </a:lnTo>
                <a:lnTo>
                  <a:pt x="2556" y="1799"/>
                </a:lnTo>
                <a:lnTo>
                  <a:pt x="2555" y="1799"/>
                </a:lnTo>
                <a:lnTo>
                  <a:pt x="2552" y="1801"/>
                </a:lnTo>
                <a:lnTo>
                  <a:pt x="2551" y="1801"/>
                </a:lnTo>
                <a:lnTo>
                  <a:pt x="2550" y="1802"/>
                </a:lnTo>
                <a:lnTo>
                  <a:pt x="2549" y="1802"/>
                </a:lnTo>
                <a:lnTo>
                  <a:pt x="2547" y="1802"/>
                </a:lnTo>
                <a:lnTo>
                  <a:pt x="2546" y="1803"/>
                </a:lnTo>
                <a:lnTo>
                  <a:pt x="2542" y="1802"/>
                </a:lnTo>
                <a:lnTo>
                  <a:pt x="2541" y="1803"/>
                </a:lnTo>
                <a:lnTo>
                  <a:pt x="2540" y="1803"/>
                </a:lnTo>
                <a:lnTo>
                  <a:pt x="2538" y="1805"/>
                </a:lnTo>
                <a:lnTo>
                  <a:pt x="2535" y="1807"/>
                </a:lnTo>
                <a:lnTo>
                  <a:pt x="2532" y="1811"/>
                </a:lnTo>
                <a:lnTo>
                  <a:pt x="2531" y="1813"/>
                </a:lnTo>
                <a:lnTo>
                  <a:pt x="2530" y="1815"/>
                </a:lnTo>
                <a:lnTo>
                  <a:pt x="2529" y="1816"/>
                </a:lnTo>
                <a:lnTo>
                  <a:pt x="2529" y="1818"/>
                </a:lnTo>
                <a:lnTo>
                  <a:pt x="2528" y="1819"/>
                </a:lnTo>
                <a:lnTo>
                  <a:pt x="2526" y="1821"/>
                </a:lnTo>
                <a:lnTo>
                  <a:pt x="2525" y="1822"/>
                </a:lnTo>
                <a:lnTo>
                  <a:pt x="2524" y="1824"/>
                </a:lnTo>
                <a:lnTo>
                  <a:pt x="2523" y="1824"/>
                </a:lnTo>
                <a:lnTo>
                  <a:pt x="2521" y="1828"/>
                </a:lnTo>
                <a:lnTo>
                  <a:pt x="2517" y="1832"/>
                </a:lnTo>
                <a:lnTo>
                  <a:pt x="2519" y="1834"/>
                </a:lnTo>
                <a:lnTo>
                  <a:pt x="2519" y="1835"/>
                </a:lnTo>
                <a:lnTo>
                  <a:pt x="2519" y="1836"/>
                </a:lnTo>
                <a:lnTo>
                  <a:pt x="2519" y="1838"/>
                </a:lnTo>
                <a:lnTo>
                  <a:pt x="2519" y="1839"/>
                </a:lnTo>
                <a:lnTo>
                  <a:pt x="2517" y="1839"/>
                </a:lnTo>
                <a:lnTo>
                  <a:pt x="2515" y="1843"/>
                </a:lnTo>
                <a:lnTo>
                  <a:pt x="2515" y="1844"/>
                </a:lnTo>
                <a:lnTo>
                  <a:pt x="2514" y="1844"/>
                </a:lnTo>
                <a:lnTo>
                  <a:pt x="2514" y="1845"/>
                </a:lnTo>
                <a:lnTo>
                  <a:pt x="2513" y="1846"/>
                </a:lnTo>
                <a:lnTo>
                  <a:pt x="2512" y="1847"/>
                </a:lnTo>
                <a:lnTo>
                  <a:pt x="2511" y="1848"/>
                </a:lnTo>
                <a:lnTo>
                  <a:pt x="2508" y="1851"/>
                </a:lnTo>
                <a:lnTo>
                  <a:pt x="2505" y="1855"/>
                </a:lnTo>
                <a:lnTo>
                  <a:pt x="2505" y="1856"/>
                </a:lnTo>
                <a:lnTo>
                  <a:pt x="2504" y="1856"/>
                </a:lnTo>
                <a:lnTo>
                  <a:pt x="2504" y="1857"/>
                </a:lnTo>
                <a:lnTo>
                  <a:pt x="2504" y="1858"/>
                </a:lnTo>
                <a:lnTo>
                  <a:pt x="2503" y="1860"/>
                </a:lnTo>
                <a:lnTo>
                  <a:pt x="2503" y="1861"/>
                </a:lnTo>
                <a:lnTo>
                  <a:pt x="2497" y="1871"/>
                </a:lnTo>
                <a:lnTo>
                  <a:pt x="2494" y="1887"/>
                </a:lnTo>
                <a:lnTo>
                  <a:pt x="2486" y="1905"/>
                </a:lnTo>
                <a:lnTo>
                  <a:pt x="2486" y="1907"/>
                </a:lnTo>
                <a:lnTo>
                  <a:pt x="2485" y="1907"/>
                </a:lnTo>
                <a:lnTo>
                  <a:pt x="2485" y="1908"/>
                </a:lnTo>
                <a:lnTo>
                  <a:pt x="2485" y="1910"/>
                </a:lnTo>
                <a:lnTo>
                  <a:pt x="2483" y="1910"/>
                </a:lnTo>
                <a:lnTo>
                  <a:pt x="2483" y="1911"/>
                </a:lnTo>
                <a:lnTo>
                  <a:pt x="2482" y="1912"/>
                </a:lnTo>
                <a:lnTo>
                  <a:pt x="2482" y="1913"/>
                </a:lnTo>
                <a:lnTo>
                  <a:pt x="2481" y="1914"/>
                </a:lnTo>
                <a:lnTo>
                  <a:pt x="2481" y="1915"/>
                </a:lnTo>
                <a:lnTo>
                  <a:pt x="2480" y="1916"/>
                </a:lnTo>
                <a:lnTo>
                  <a:pt x="2479" y="1916"/>
                </a:lnTo>
                <a:lnTo>
                  <a:pt x="2479" y="1918"/>
                </a:lnTo>
                <a:lnTo>
                  <a:pt x="2478" y="1919"/>
                </a:lnTo>
                <a:lnTo>
                  <a:pt x="2478" y="1920"/>
                </a:lnTo>
                <a:lnTo>
                  <a:pt x="2477" y="1921"/>
                </a:lnTo>
                <a:lnTo>
                  <a:pt x="2477" y="1922"/>
                </a:lnTo>
                <a:lnTo>
                  <a:pt x="2477" y="1923"/>
                </a:lnTo>
                <a:lnTo>
                  <a:pt x="2476" y="1924"/>
                </a:lnTo>
                <a:lnTo>
                  <a:pt x="2476" y="1926"/>
                </a:lnTo>
                <a:lnTo>
                  <a:pt x="2476" y="1928"/>
                </a:lnTo>
                <a:lnTo>
                  <a:pt x="2474" y="1929"/>
                </a:lnTo>
                <a:lnTo>
                  <a:pt x="2474" y="1930"/>
                </a:lnTo>
                <a:lnTo>
                  <a:pt x="2474" y="1931"/>
                </a:lnTo>
                <a:lnTo>
                  <a:pt x="2473" y="1931"/>
                </a:lnTo>
                <a:lnTo>
                  <a:pt x="2473" y="1932"/>
                </a:lnTo>
                <a:lnTo>
                  <a:pt x="2472" y="1932"/>
                </a:lnTo>
                <a:lnTo>
                  <a:pt x="2472" y="1933"/>
                </a:lnTo>
                <a:lnTo>
                  <a:pt x="2472" y="1935"/>
                </a:lnTo>
                <a:lnTo>
                  <a:pt x="2471" y="1936"/>
                </a:lnTo>
                <a:lnTo>
                  <a:pt x="2471" y="1937"/>
                </a:lnTo>
                <a:lnTo>
                  <a:pt x="2471" y="1938"/>
                </a:lnTo>
                <a:lnTo>
                  <a:pt x="2470" y="1939"/>
                </a:lnTo>
                <a:lnTo>
                  <a:pt x="2470" y="1940"/>
                </a:lnTo>
                <a:lnTo>
                  <a:pt x="2470" y="1941"/>
                </a:lnTo>
                <a:lnTo>
                  <a:pt x="2469" y="1941"/>
                </a:lnTo>
                <a:lnTo>
                  <a:pt x="2469" y="1943"/>
                </a:lnTo>
                <a:lnTo>
                  <a:pt x="2468" y="1945"/>
                </a:lnTo>
                <a:lnTo>
                  <a:pt x="2468" y="1947"/>
                </a:lnTo>
                <a:lnTo>
                  <a:pt x="2468" y="1948"/>
                </a:lnTo>
                <a:lnTo>
                  <a:pt x="2466" y="1952"/>
                </a:lnTo>
                <a:lnTo>
                  <a:pt x="2464" y="1957"/>
                </a:lnTo>
                <a:lnTo>
                  <a:pt x="2463" y="1958"/>
                </a:lnTo>
                <a:lnTo>
                  <a:pt x="2462" y="1960"/>
                </a:lnTo>
                <a:lnTo>
                  <a:pt x="2461" y="1962"/>
                </a:lnTo>
                <a:lnTo>
                  <a:pt x="2460" y="1964"/>
                </a:lnTo>
                <a:lnTo>
                  <a:pt x="2457" y="1969"/>
                </a:lnTo>
                <a:lnTo>
                  <a:pt x="2456" y="1970"/>
                </a:lnTo>
                <a:lnTo>
                  <a:pt x="2455" y="1970"/>
                </a:lnTo>
                <a:lnTo>
                  <a:pt x="2455" y="1968"/>
                </a:lnTo>
                <a:lnTo>
                  <a:pt x="2455" y="1964"/>
                </a:lnTo>
                <a:lnTo>
                  <a:pt x="2454" y="1961"/>
                </a:lnTo>
                <a:lnTo>
                  <a:pt x="2454" y="1958"/>
                </a:lnTo>
                <a:lnTo>
                  <a:pt x="2455" y="1957"/>
                </a:lnTo>
                <a:lnTo>
                  <a:pt x="2455" y="1956"/>
                </a:lnTo>
                <a:lnTo>
                  <a:pt x="2455" y="1955"/>
                </a:lnTo>
                <a:lnTo>
                  <a:pt x="2454" y="1955"/>
                </a:lnTo>
                <a:lnTo>
                  <a:pt x="2453" y="1955"/>
                </a:lnTo>
                <a:lnTo>
                  <a:pt x="2453" y="1956"/>
                </a:lnTo>
                <a:lnTo>
                  <a:pt x="2453" y="1957"/>
                </a:lnTo>
                <a:lnTo>
                  <a:pt x="2453" y="1960"/>
                </a:lnTo>
                <a:lnTo>
                  <a:pt x="2452" y="1962"/>
                </a:lnTo>
                <a:lnTo>
                  <a:pt x="2452" y="1963"/>
                </a:lnTo>
                <a:lnTo>
                  <a:pt x="2451" y="1964"/>
                </a:lnTo>
                <a:lnTo>
                  <a:pt x="2451" y="1963"/>
                </a:lnTo>
                <a:lnTo>
                  <a:pt x="2449" y="1963"/>
                </a:lnTo>
                <a:lnTo>
                  <a:pt x="2449" y="1962"/>
                </a:lnTo>
                <a:lnTo>
                  <a:pt x="2448" y="1961"/>
                </a:lnTo>
                <a:lnTo>
                  <a:pt x="2447" y="1960"/>
                </a:lnTo>
                <a:lnTo>
                  <a:pt x="2446" y="1961"/>
                </a:lnTo>
                <a:lnTo>
                  <a:pt x="2446" y="1962"/>
                </a:lnTo>
                <a:lnTo>
                  <a:pt x="2444" y="1966"/>
                </a:lnTo>
                <a:lnTo>
                  <a:pt x="2440" y="1969"/>
                </a:lnTo>
                <a:lnTo>
                  <a:pt x="2439" y="1969"/>
                </a:lnTo>
                <a:lnTo>
                  <a:pt x="2438" y="1970"/>
                </a:lnTo>
                <a:lnTo>
                  <a:pt x="2439" y="1970"/>
                </a:lnTo>
                <a:lnTo>
                  <a:pt x="2440" y="1970"/>
                </a:lnTo>
                <a:lnTo>
                  <a:pt x="2442" y="1970"/>
                </a:lnTo>
                <a:lnTo>
                  <a:pt x="2444" y="1971"/>
                </a:lnTo>
                <a:lnTo>
                  <a:pt x="2446" y="1972"/>
                </a:lnTo>
                <a:lnTo>
                  <a:pt x="2447" y="1973"/>
                </a:lnTo>
                <a:lnTo>
                  <a:pt x="2448" y="1973"/>
                </a:lnTo>
                <a:lnTo>
                  <a:pt x="2449" y="1974"/>
                </a:lnTo>
                <a:lnTo>
                  <a:pt x="2451" y="1974"/>
                </a:lnTo>
                <a:lnTo>
                  <a:pt x="2452" y="1975"/>
                </a:lnTo>
                <a:lnTo>
                  <a:pt x="2452" y="1977"/>
                </a:lnTo>
                <a:lnTo>
                  <a:pt x="2452" y="1978"/>
                </a:lnTo>
                <a:lnTo>
                  <a:pt x="2452" y="1979"/>
                </a:lnTo>
                <a:lnTo>
                  <a:pt x="2452" y="1980"/>
                </a:lnTo>
                <a:lnTo>
                  <a:pt x="2452" y="1981"/>
                </a:lnTo>
                <a:lnTo>
                  <a:pt x="2451" y="1982"/>
                </a:lnTo>
                <a:lnTo>
                  <a:pt x="2447" y="1985"/>
                </a:lnTo>
                <a:lnTo>
                  <a:pt x="2446" y="1986"/>
                </a:lnTo>
                <a:lnTo>
                  <a:pt x="2446" y="1987"/>
                </a:lnTo>
                <a:lnTo>
                  <a:pt x="2444" y="1989"/>
                </a:lnTo>
                <a:lnTo>
                  <a:pt x="2444" y="1991"/>
                </a:lnTo>
                <a:lnTo>
                  <a:pt x="2440" y="1994"/>
                </a:lnTo>
                <a:lnTo>
                  <a:pt x="2440" y="1995"/>
                </a:lnTo>
                <a:lnTo>
                  <a:pt x="2438" y="1996"/>
                </a:lnTo>
                <a:lnTo>
                  <a:pt x="2437" y="1997"/>
                </a:lnTo>
                <a:lnTo>
                  <a:pt x="2436" y="1999"/>
                </a:lnTo>
                <a:lnTo>
                  <a:pt x="2435" y="2000"/>
                </a:lnTo>
                <a:lnTo>
                  <a:pt x="2434" y="2002"/>
                </a:lnTo>
                <a:lnTo>
                  <a:pt x="2433" y="2002"/>
                </a:lnTo>
                <a:lnTo>
                  <a:pt x="2430" y="2004"/>
                </a:lnTo>
                <a:lnTo>
                  <a:pt x="2429" y="2005"/>
                </a:lnTo>
                <a:lnTo>
                  <a:pt x="2429" y="2006"/>
                </a:lnTo>
                <a:lnTo>
                  <a:pt x="2428" y="2007"/>
                </a:lnTo>
                <a:lnTo>
                  <a:pt x="2427" y="2010"/>
                </a:lnTo>
                <a:lnTo>
                  <a:pt x="2426" y="2010"/>
                </a:lnTo>
                <a:lnTo>
                  <a:pt x="2426" y="2011"/>
                </a:lnTo>
                <a:lnTo>
                  <a:pt x="2425" y="2012"/>
                </a:lnTo>
                <a:lnTo>
                  <a:pt x="2423" y="2013"/>
                </a:lnTo>
                <a:lnTo>
                  <a:pt x="2422" y="2013"/>
                </a:lnTo>
                <a:lnTo>
                  <a:pt x="2422" y="2014"/>
                </a:lnTo>
                <a:lnTo>
                  <a:pt x="2421" y="2014"/>
                </a:lnTo>
                <a:lnTo>
                  <a:pt x="2420" y="2014"/>
                </a:lnTo>
                <a:lnTo>
                  <a:pt x="2420" y="2015"/>
                </a:lnTo>
                <a:lnTo>
                  <a:pt x="2419" y="2015"/>
                </a:lnTo>
                <a:lnTo>
                  <a:pt x="2418" y="2015"/>
                </a:lnTo>
                <a:lnTo>
                  <a:pt x="2417" y="2016"/>
                </a:lnTo>
                <a:lnTo>
                  <a:pt x="2416" y="2016"/>
                </a:lnTo>
                <a:lnTo>
                  <a:pt x="2414" y="2017"/>
                </a:lnTo>
                <a:lnTo>
                  <a:pt x="2413" y="2017"/>
                </a:lnTo>
                <a:lnTo>
                  <a:pt x="2412" y="2019"/>
                </a:lnTo>
                <a:lnTo>
                  <a:pt x="2411" y="2020"/>
                </a:lnTo>
                <a:lnTo>
                  <a:pt x="2411" y="2021"/>
                </a:lnTo>
                <a:lnTo>
                  <a:pt x="2410" y="2021"/>
                </a:lnTo>
                <a:lnTo>
                  <a:pt x="2409" y="2021"/>
                </a:lnTo>
                <a:lnTo>
                  <a:pt x="2409" y="2022"/>
                </a:lnTo>
                <a:lnTo>
                  <a:pt x="2408" y="2022"/>
                </a:lnTo>
                <a:lnTo>
                  <a:pt x="2407" y="2023"/>
                </a:lnTo>
                <a:lnTo>
                  <a:pt x="2405" y="2023"/>
                </a:lnTo>
                <a:lnTo>
                  <a:pt x="2405" y="2024"/>
                </a:lnTo>
                <a:lnTo>
                  <a:pt x="2404" y="2024"/>
                </a:lnTo>
                <a:lnTo>
                  <a:pt x="2403" y="2024"/>
                </a:lnTo>
                <a:lnTo>
                  <a:pt x="2402" y="2024"/>
                </a:lnTo>
                <a:lnTo>
                  <a:pt x="2401" y="2024"/>
                </a:lnTo>
                <a:lnTo>
                  <a:pt x="2400" y="2025"/>
                </a:lnTo>
                <a:lnTo>
                  <a:pt x="2399" y="2025"/>
                </a:lnTo>
                <a:lnTo>
                  <a:pt x="2397" y="2027"/>
                </a:lnTo>
                <a:lnTo>
                  <a:pt x="2396" y="2027"/>
                </a:lnTo>
                <a:lnTo>
                  <a:pt x="2396" y="2028"/>
                </a:lnTo>
                <a:lnTo>
                  <a:pt x="2395" y="2028"/>
                </a:lnTo>
                <a:lnTo>
                  <a:pt x="2394" y="2028"/>
                </a:lnTo>
                <a:lnTo>
                  <a:pt x="2394" y="2029"/>
                </a:lnTo>
                <a:lnTo>
                  <a:pt x="2393" y="2029"/>
                </a:lnTo>
                <a:lnTo>
                  <a:pt x="2392" y="2029"/>
                </a:lnTo>
                <a:lnTo>
                  <a:pt x="2391" y="2029"/>
                </a:lnTo>
                <a:lnTo>
                  <a:pt x="2391" y="2030"/>
                </a:lnTo>
                <a:lnTo>
                  <a:pt x="2390" y="2030"/>
                </a:lnTo>
                <a:lnTo>
                  <a:pt x="2387" y="2030"/>
                </a:lnTo>
                <a:lnTo>
                  <a:pt x="2386" y="2031"/>
                </a:lnTo>
                <a:lnTo>
                  <a:pt x="2385" y="2033"/>
                </a:lnTo>
                <a:lnTo>
                  <a:pt x="2384" y="2035"/>
                </a:lnTo>
                <a:lnTo>
                  <a:pt x="2384" y="2036"/>
                </a:lnTo>
                <a:lnTo>
                  <a:pt x="2383" y="2036"/>
                </a:lnTo>
                <a:lnTo>
                  <a:pt x="2383" y="2037"/>
                </a:lnTo>
                <a:lnTo>
                  <a:pt x="2382" y="2037"/>
                </a:lnTo>
                <a:lnTo>
                  <a:pt x="2382" y="2036"/>
                </a:lnTo>
                <a:lnTo>
                  <a:pt x="2380" y="2036"/>
                </a:lnTo>
                <a:lnTo>
                  <a:pt x="2382" y="2035"/>
                </a:lnTo>
                <a:lnTo>
                  <a:pt x="2382" y="2033"/>
                </a:lnTo>
                <a:lnTo>
                  <a:pt x="2380" y="2032"/>
                </a:lnTo>
                <a:lnTo>
                  <a:pt x="2379" y="2032"/>
                </a:lnTo>
                <a:lnTo>
                  <a:pt x="2379" y="2033"/>
                </a:lnTo>
                <a:lnTo>
                  <a:pt x="2378" y="2033"/>
                </a:lnTo>
                <a:lnTo>
                  <a:pt x="2377" y="2032"/>
                </a:lnTo>
                <a:lnTo>
                  <a:pt x="2377" y="2033"/>
                </a:lnTo>
                <a:lnTo>
                  <a:pt x="2378" y="2033"/>
                </a:lnTo>
                <a:lnTo>
                  <a:pt x="2379" y="2033"/>
                </a:lnTo>
                <a:lnTo>
                  <a:pt x="2379" y="2035"/>
                </a:lnTo>
                <a:lnTo>
                  <a:pt x="2379" y="2036"/>
                </a:lnTo>
                <a:lnTo>
                  <a:pt x="2378" y="2037"/>
                </a:lnTo>
                <a:lnTo>
                  <a:pt x="2378" y="2038"/>
                </a:lnTo>
                <a:lnTo>
                  <a:pt x="2377" y="2038"/>
                </a:lnTo>
                <a:lnTo>
                  <a:pt x="2377" y="2039"/>
                </a:lnTo>
                <a:lnTo>
                  <a:pt x="2376" y="2039"/>
                </a:lnTo>
                <a:lnTo>
                  <a:pt x="2375" y="2040"/>
                </a:lnTo>
                <a:lnTo>
                  <a:pt x="2374" y="2040"/>
                </a:lnTo>
                <a:lnTo>
                  <a:pt x="2374" y="2041"/>
                </a:lnTo>
                <a:lnTo>
                  <a:pt x="2373" y="2041"/>
                </a:lnTo>
                <a:lnTo>
                  <a:pt x="2373" y="2042"/>
                </a:lnTo>
                <a:lnTo>
                  <a:pt x="2371" y="2042"/>
                </a:lnTo>
                <a:lnTo>
                  <a:pt x="2370" y="2042"/>
                </a:lnTo>
                <a:lnTo>
                  <a:pt x="2369" y="2044"/>
                </a:lnTo>
                <a:lnTo>
                  <a:pt x="2369" y="2045"/>
                </a:lnTo>
                <a:lnTo>
                  <a:pt x="2369" y="2046"/>
                </a:lnTo>
                <a:lnTo>
                  <a:pt x="2368" y="2046"/>
                </a:lnTo>
                <a:lnTo>
                  <a:pt x="2367" y="2046"/>
                </a:lnTo>
                <a:lnTo>
                  <a:pt x="2366" y="2047"/>
                </a:lnTo>
                <a:lnTo>
                  <a:pt x="2365" y="2047"/>
                </a:lnTo>
                <a:lnTo>
                  <a:pt x="2364" y="2048"/>
                </a:lnTo>
                <a:lnTo>
                  <a:pt x="2362" y="2048"/>
                </a:lnTo>
                <a:lnTo>
                  <a:pt x="2361" y="2048"/>
                </a:lnTo>
                <a:lnTo>
                  <a:pt x="2361" y="2049"/>
                </a:lnTo>
                <a:lnTo>
                  <a:pt x="2360" y="2049"/>
                </a:lnTo>
                <a:lnTo>
                  <a:pt x="2360" y="2050"/>
                </a:lnTo>
                <a:lnTo>
                  <a:pt x="2356" y="2053"/>
                </a:lnTo>
                <a:lnTo>
                  <a:pt x="2356" y="2052"/>
                </a:lnTo>
                <a:lnTo>
                  <a:pt x="2354" y="2052"/>
                </a:lnTo>
                <a:lnTo>
                  <a:pt x="2353" y="2053"/>
                </a:lnTo>
                <a:lnTo>
                  <a:pt x="2351" y="2054"/>
                </a:lnTo>
                <a:lnTo>
                  <a:pt x="2350" y="2054"/>
                </a:lnTo>
                <a:lnTo>
                  <a:pt x="2350" y="2055"/>
                </a:lnTo>
                <a:lnTo>
                  <a:pt x="2348" y="2055"/>
                </a:lnTo>
                <a:lnTo>
                  <a:pt x="2347" y="2055"/>
                </a:lnTo>
                <a:lnTo>
                  <a:pt x="2345" y="2055"/>
                </a:lnTo>
                <a:lnTo>
                  <a:pt x="2344" y="2055"/>
                </a:lnTo>
                <a:lnTo>
                  <a:pt x="2344" y="2056"/>
                </a:lnTo>
                <a:lnTo>
                  <a:pt x="2343" y="2056"/>
                </a:lnTo>
                <a:lnTo>
                  <a:pt x="2342" y="2056"/>
                </a:lnTo>
                <a:lnTo>
                  <a:pt x="2341" y="2056"/>
                </a:lnTo>
                <a:lnTo>
                  <a:pt x="2340" y="2056"/>
                </a:lnTo>
                <a:lnTo>
                  <a:pt x="2340" y="2057"/>
                </a:lnTo>
                <a:lnTo>
                  <a:pt x="2339" y="2057"/>
                </a:lnTo>
                <a:lnTo>
                  <a:pt x="2339" y="2058"/>
                </a:lnTo>
                <a:lnTo>
                  <a:pt x="2338" y="2058"/>
                </a:lnTo>
                <a:lnTo>
                  <a:pt x="2336" y="2058"/>
                </a:lnTo>
                <a:lnTo>
                  <a:pt x="2335" y="2058"/>
                </a:lnTo>
                <a:lnTo>
                  <a:pt x="2336" y="2060"/>
                </a:lnTo>
                <a:lnTo>
                  <a:pt x="2335" y="2060"/>
                </a:lnTo>
                <a:lnTo>
                  <a:pt x="2334" y="2057"/>
                </a:lnTo>
                <a:lnTo>
                  <a:pt x="2331" y="2056"/>
                </a:lnTo>
                <a:lnTo>
                  <a:pt x="2323" y="2055"/>
                </a:lnTo>
                <a:lnTo>
                  <a:pt x="2317" y="2054"/>
                </a:lnTo>
                <a:lnTo>
                  <a:pt x="2316" y="2054"/>
                </a:lnTo>
                <a:lnTo>
                  <a:pt x="2316" y="2053"/>
                </a:lnTo>
                <a:lnTo>
                  <a:pt x="2321" y="2053"/>
                </a:lnTo>
                <a:lnTo>
                  <a:pt x="2321" y="2049"/>
                </a:lnTo>
                <a:lnTo>
                  <a:pt x="2321" y="2048"/>
                </a:lnTo>
                <a:lnTo>
                  <a:pt x="2319" y="2048"/>
                </a:lnTo>
                <a:lnTo>
                  <a:pt x="2315" y="2048"/>
                </a:lnTo>
                <a:lnTo>
                  <a:pt x="2311" y="2048"/>
                </a:lnTo>
                <a:lnTo>
                  <a:pt x="2305" y="2048"/>
                </a:lnTo>
                <a:lnTo>
                  <a:pt x="2304" y="2048"/>
                </a:lnTo>
                <a:lnTo>
                  <a:pt x="2304" y="2049"/>
                </a:lnTo>
                <a:lnTo>
                  <a:pt x="2305" y="2050"/>
                </a:lnTo>
                <a:lnTo>
                  <a:pt x="2309" y="2050"/>
                </a:lnTo>
                <a:lnTo>
                  <a:pt x="2311" y="2052"/>
                </a:lnTo>
                <a:lnTo>
                  <a:pt x="2311" y="2053"/>
                </a:lnTo>
                <a:lnTo>
                  <a:pt x="2310" y="2054"/>
                </a:lnTo>
                <a:lnTo>
                  <a:pt x="2302" y="2052"/>
                </a:lnTo>
                <a:lnTo>
                  <a:pt x="2301" y="2052"/>
                </a:lnTo>
                <a:lnTo>
                  <a:pt x="2299" y="2050"/>
                </a:lnTo>
                <a:lnTo>
                  <a:pt x="2287" y="2049"/>
                </a:lnTo>
                <a:lnTo>
                  <a:pt x="2285" y="2049"/>
                </a:lnTo>
                <a:lnTo>
                  <a:pt x="2284" y="2049"/>
                </a:lnTo>
                <a:lnTo>
                  <a:pt x="2280" y="2048"/>
                </a:lnTo>
                <a:lnTo>
                  <a:pt x="2258" y="2045"/>
                </a:lnTo>
                <a:lnTo>
                  <a:pt x="2255" y="2042"/>
                </a:lnTo>
                <a:lnTo>
                  <a:pt x="2253" y="2041"/>
                </a:lnTo>
                <a:lnTo>
                  <a:pt x="2253" y="2042"/>
                </a:lnTo>
                <a:lnTo>
                  <a:pt x="2252" y="2042"/>
                </a:lnTo>
                <a:lnTo>
                  <a:pt x="2250" y="2042"/>
                </a:lnTo>
                <a:lnTo>
                  <a:pt x="2249" y="2042"/>
                </a:lnTo>
                <a:lnTo>
                  <a:pt x="2248" y="2044"/>
                </a:lnTo>
                <a:lnTo>
                  <a:pt x="2248" y="2042"/>
                </a:lnTo>
                <a:lnTo>
                  <a:pt x="2247" y="2042"/>
                </a:lnTo>
                <a:lnTo>
                  <a:pt x="2247" y="2044"/>
                </a:lnTo>
                <a:lnTo>
                  <a:pt x="2246" y="2044"/>
                </a:lnTo>
                <a:lnTo>
                  <a:pt x="2246" y="2042"/>
                </a:lnTo>
                <a:lnTo>
                  <a:pt x="2245" y="2042"/>
                </a:lnTo>
                <a:lnTo>
                  <a:pt x="2244" y="2042"/>
                </a:lnTo>
                <a:lnTo>
                  <a:pt x="2242" y="2042"/>
                </a:lnTo>
                <a:lnTo>
                  <a:pt x="2241" y="2042"/>
                </a:lnTo>
                <a:lnTo>
                  <a:pt x="2240" y="2042"/>
                </a:lnTo>
                <a:lnTo>
                  <a:pt x="2239" y="2042"/>
                </a:lnTo>
                <a:lnTo>
                  <a:pt x="2238" y="2042"/>
                </a:lnTo>
                <a:lnTo>
                  <a:pt x="2237" y="2042"/>
                </a:lnTo>
                <a:lnTo>
                  <a:pt x="2237" y="2041"/>
                </a:lnTo>
                <a:lnTo>
                  <a:pt x="2236" y="2041"/>
                </a:lnTo>
                <a:lnTo>
                  <a:pt x="2235" y="2041"/>
                </a:lnTo>
                <a:lnTo>
                  <a:pt x="2233" y="2041"/>
                </a:lnTo>
                <a:lnTo>
                  <a:pt x="2232" y="2040"/>
                </a:lnTo>
                <a:lnTo>
                  <a:pt x="2231" y="2040"/>
                </a:lnTo>
                <a:lnTo>
                  <a:pt x="2230" y="2040"/>
                </a:lnTo>
                <a:lnTo>
                  <a:pt x="2229" y="2040"/>
                </a:lnTo>
                <a:lnTo>
                  <a:pt x="2228" y="2040"/>
                </a:lnTo>
                <a:lnTo>
                  <a:pt x="2227" y="2040"/>
                </a:lnTo>
                <a:lnTo>
                  <a:pt x="2227" y="2039"/>
                </a:lnTo>
                <a:lnTo>
                  <a:pt x="2226" y="2039"/>
                </a:lnTo>
                <a:lnTo>
                  <a:pt x="2224" y="2038"/>
                </a:lnTo>
                <a:lnTo>
                  <a:pt x="2223" y="2038"/>
                </a:lnTo>
                <a:lnTo>
                  <a:pt x="2222" y="2038"/>
                </a:lnTo>
                <a:lnTo>
                  <a:pt x="2221" y="2038"/>
                </a:lnTo>
                <a:lnTo>
                  <a:pt x="2220" y="2038"/>
                </a:lnTo>
                <a:lnTo>
                  <a:pt x="2220" y="2037"/>
                </a:lnTo>
                <a:lnTo>
                  <a:pt x="2219" y="2037"/>
                </a:lnTo>
                <a:lnTo>
                  <a:pt x="2219" y="2036"/>
                </a:lnTo>
                <a:lnTo>
                  <a:pt x="2218" y="2036"/>
                </a:lnTo>
                <a:lnTo>
                  <a:pt x="2218" y="2037"/>
                </a:lnTo>
                <a:lnTo>
                  <a:pt x="2216" y="2037"/>
                </a:lnTo>
                <a:lnTo>
                  <a:pt x="2216" y="2036"/>
                </a:lnTo>
                <a:lnTo>
                  <a:pt x="2216" y="2035"/>
                </a:lnTo>
                <a:lnTo>
                  <a:pt x="2215" y="2033"/>
                </a:lnTo>
                <a:lnTo>
                  <a:pt x="2215" y="2032"/>
                </a:lnTo>
                <a:lnTo>
                  <a:pt x="2215" y="2031"/>
                </a:lnTo>
                <a:lnTo>
                  <a:pt x="2214" y="2030"/>
                </a:lnTo>
                <a:lnTo>
                  <a:pt x="2213" y="2029"/>
                </a:lnTo>
                <a:lnTo>
                  <a:pt x="2212" y="2029"/>
                </a:lnTo>
                <a:lnTo>
                  <a:pt x="2212" y="2030"/>
                </a:lnTo>
                <a:lnTo>
                  <a:pt x="2213" y="2030"/>
                </a:lnTo>
                <a:lnTo>
                  <a:pt x="2214" y="2030"/>
                </a:lnTo>
                <a:lnTo>
                  <a:pt x="2214" y="2031"/>
                </a:lnTo>
                <a:lnTo>
                  <a:pt x="2214" y="2032"/>
                </a:lnTo>
                <a:lnTo>
                  <a:pt x="2215" y="2032"/>
                </a:lnTo>
                <a:lnTo>
                  <a:pt x="2214" y="2033"/>
                </a:lnTo>
                <a:lnTo>
                  <a:pt x="2214" y="2035"/>
                </a:lnTo>
                <a:lnTo>
                  <a:pt x="2214" y="2036"/>
                </a:lnTo>
                <a:lnTo>
                  <a:pt x="2213" y="2037"/>
                </a:lnTo>
                <a:lnTo>
                  <a:pt x="2212" y="2041"/>
                </a:lnTo>
                <a:lnTo>
                  <a:pt x="2213" y="2042"/>
                </a:lnTo>
                <a:lnTo>
                  <a:pt x="2214" y="2042"/>
                </a:lnTo>
                <a:lnTo>
                  <a:pt x="2214" y="2044"/>
                </a:lnTo>
                <a:lnTo>
                  <a:pt x="2214" y="2045"/>
                </a:lnTo>
                <a:lnTo>
                  <a:pt x="2215" y="2045"/>
                </a:lnTo>
                <a:lnTo>
                  <a:pt x="2215" y="2046"/>
                </a:lnTo>
                <a:lnTo>
                  <a:pt x="2215" y="2047"/>
                </a:lnTo>
                <a:lnTo>
                  <a:pt x="2215" y="2048"/>
                </a:lnTo>
                <a:lnTo>
                  <a:pt x="2215" y="2047"/>
                </a:lnTo>
                <a:lnTo>
                  <a:pt x="2216" y="2047"/>
                </a:lnTo>
                <a:lnTo>
                  <a:pt x="2218" y="2047"/>
                </a:lnTo>
                <a:lnTo>
                  <a:pt x="2219" y="2047"/>
                </a:lnTo>
                <a:lnTo>
                  <a:pt x="2220" y="2047"/>
                </a:lnTo>
                <a:lnTo>
                  <a:pt x="2220" y="2048"/>
                </a:lnTo>
                <a:lnTo>
                  <a:pt x="2221" y="2048"/>
                </a:lnTo>
                <a:lnTo>
                  <a:pt x="2221" y="2049"/>
                </a:lnTo>
                <a:lnTo>
                  <a:pt x="2222" y="2049"/>
                </a:lnTo>
                <a:lnTo>
                  <a:pt x="2221" y="2048"/>
                </a:lnTo>
                <a:lnTo>
                  <a:pt x="2222" y="2047"/>
                </a:lnTo>
                <a:lnTo>
                  <a:pt x="2223" y="2048"/>
                </a:lnTo>
                <a:lnTo>
                  <a:pt x="2224" y="2048"/>
                </a:lnTo>
                <a:lnTo>
                  <a:pt x="2226" y="2048"/>
                </a:lnTo>
                <a:lnTo>
                  <a:pt x="2226" y="2049"/>
                </a:lnTo>
                <a:lnTo>
                  <a:pt x="2227" y="2049"/>
                </a:lnTo>
                <a:lnTo>
                  <a:pt x="2228" y="2049"/>
                </a:lnTo>
                <a:lnTo>
                  <a:pt x="2229" y="2049"/>
                </a:lnTo>
                <a:lnTo>
                  <a:pt x="2229" y="2050"/>
                </a:lnTo>
                <a:lnTo>
                  <a:pt x="2230" y="2052"/>
                </a:lnTo>
                <a:lnTo>
                  <a:pt x="2230" y="2053"/>
                </a:lnTo>
                <a:lnTo>
                  <a:pt x="2231" y="2053"/>
                </a:lnTo>
                <a:lnTo>
                  <a:pt x="2231" y="2054"/>
                </a:lnTo>
                <a:lnTo>
                  <a:pt x="2232" y="2055"/>
                </a:lnTo>
                <a:lnTo>
                  <a:pt x="2232" y="2056"/>
                </a:lnTo>
                <a:lnTo>
                  <a:pt x="2232" y="2057"/>
                </a:lnTo>
                <a:lnTo>
                  <a:pt x="2231" y="2057"/>
                </a:lnTo>
                <a:lnTo>
                  <a:pt x="2231" y="2058"/>
                </a:lnTo>
                <a:lnTo>
                  <a:pt x="2231" y="2060"/>
                </a:lnTo>
                <a:lnTo>
                  <a:pt x="2231" y="2061"/>
                </a:lnTo>
                <a:lnTo>
                  <a:pt x="2231" y="2062"/>
                </a:lnTo>
                <a:lnTo>
                  <a:pt x="2231" y="2063"/>
                </a:lnTo>
                <a:lnTo>
                  <a:pt x="2230" y="2063"/>
                </a:lnTo>
                <a:lnTo>
                  <a:pt x="2230" y="2064"/>
                </a:lnTo>
                <a:lnTo>
                  <a:pt x="2230" y="2065"/>
                </a:lnTo>
                <a:lnTo>
                  <a:pt x="2230" y="2066"/>
                </a:lnTo>
                <a:lnTo>
                  <a:pt x="2230" y="2067"/>
                </a:lnTo>
                <a:lnTo>
                  <a:pt x="2229" y="2067"/>
                </a:lnTo>
                <a:lnTo>
                  <a:pt x="2229" y="2069"/>
                </a:lnTo>
                <a:lnTo>
                  <a:pt x="2230" y="2069"/>
                </a:lnTo>
                <a:lnTo>
                  <a:pt x="2230" y="2070"/>
                </a:lnTo>
                <a:lnTo>
                  <a:pt x="2229" y="2070"/>
                </a:lnTo>
                <a:lnTo>
                  <a:pt x="2229" y="2071"/>
                </a:lnTo>
                <a:lnTo>
                  <a:pt x="2230" y="2071"/>
                </a:lnTo>
                <a:lnTo>
                  <a:pt x="2230" y="2072"/>
                </a:lnTo>
                <a:lnTo>
                  <a:pt x="2230" y="2073"/>
                </a:lnTo>
                <a:lnTo>
                  <a:pt x="2229" y="2073"/>
                </a:lnTo>
                <a:lnTo>
                  <a:pt x="2228" y="2073"/>
                </a:lnTo>
                <a:lnTo>
                  <a:pt x="2228" y="2072"/>
                </a:lnTo>
                <a:lnTo>
                  <a:pt x="2228" y="2073"/>
                </a:lnTo>
                <a:lnTo>
                  <a:pt x="2227" y="2073"/>
                </a:lnTo>
                <a:lnTo>
                  <a:pt x="2227" y="2074"/>
                </a:lnTo>
                <a:lnTo>
                  <a:pt x="2226" y="2074"/>
                </a:lnTo>
                <a:lnTo>
                  <a:pt x="2226" y="2075"/>
                </a:lnTo>
                <a:lnTo>
                  <a:pt x="2226" y="2077"/>
                </a:lnTo>
                <a:lnTo>
                  <a:pt x="2224" y="2077"/>
                </a:lnTo>
                <a:lnTo>
                  <a:pt x="2224" y="2078"/>
                </a:lnTo>
                <a:lnTo>
                  <a:pt x="2223" y="2079"/>
                </a:lnTo>
                <a:lnTo>
                  <a:pt x="2223" y="2080"/>
                </a:lnTo>
                <a:lnTo>
                  <a:pt x="2222" y="2080"/>
                </a:lnTo>
                <a:lnTo>
                  <a:pt x="2222" y="2081"/>
                </a:lnTo>
                <a:lnTo>
                  <a:pt x="2223" y="2081"/>
                </a:lnTo>
                <a:lnTo>
                  <a:pt x="2223" y="2082"/>
                </a:lnTo>
                <a:lnTo>
                  <a:pt x="2222" y="2082"/>
                </a:lnTo>
                <a:lnTo>
                  <a:pt x="2222" y="2083"/>
                </a:lnTo>
                <a:lnTo>
                  <a:pt x="2222" y="2085"/>
                </a:lnTo>
                <a:lnTo>
                  <a:pt x="2222" y="2086"/>
                </a:lnTo>
                <a:lnTo>
                  <a:pt x="2221" y="2086"/>
                </a:lnTo>
                <a:lnTo>
                  <a:pt x="2220" y="2087"/>
                </a:lnTo>
                <a:lnTo>
                  <a:pt x="2219" y="2087"/>
                </a:lnTo>
                <a:lnTo>
                  <a:pt x="2218" y="2087"/>
                </a:lnTo>
                <a:lnTo>
                  <a:pt x="2216" y="2087"/>
                </a:lnTo>
                <a:lnTo>
                  <a:pt x="2215" y="2088"/>
                </a:lnTo>
                <a:lnTo>
                  <a:pt x="2214" y="2088"/>
                </a:lnTo>
                <a:lnTo>
                  <a:pt x="2214" y="2087"/>
                </a:lnTo>
                <a:lnTo>
                  <a:pt x="2214" y="2088"/>
                </a:lnTo>
                <a:lnTo>
                  <a:pt x="2213" y="2089"/>
                </a:lnTo>
                <a:lnTo>
                  <a:pt x="2212" y="2089"/>
                </a:lnTo>
                <a:lnTo>
                  <a:pt x="2212" y="2090"/>
                </a:lnTo>
                <a:lnTo>
                  <a:pt x="2211" y="2090"/>
                </a:lnTo>
                <a:lnTo>
                  <a:pt x="2212" y="2090"/>
                </a:lnTo>
                <a:lnTo>
                  <a:pt x="2213" y="2090"/>
                </a:lnTo>
                <a:lnTo>
                  <a:pt x="2214" y="2090"/>
                </a:lnTo>
                <a:lnTo>
                  <a:pt x="2215" y="2090"/>
                </a:lnTo>
                <a:lnTo>
                  <a:pt x="2216" y="2089"/>
                </a:lnTo>
                <a:lnTo>
                  <a:pt x="2218" y="2089"/>
                </a:lnTo>
                <a:lnTo>
                  <a:pt x="2219" y="2088"/>
                </a:lnTo>
                <a:lnTo>
                  <a:pt x="2220" y="2088"/>
                </a:lnTo>
                <a:lnTo>
                  <a:pt x="2220" y="2089"/>
                </a:lnTo>
                <a:lnTo>
                  <a:pt x="2220" y="2088"/>
                </a:lnTo>
                <a:lnTo>
                  <a:pt x="2221" y="2088"/>
                </a:lnTo>
                <a:lnTo>
                  <a:pt x="2222" y="2088"/>
                </a:lnTo>
                <a:lnTo>
                  <a:pt x="2223" y="2087"/>
                </a:lnTo>
                <a:lnTo>
                  <a:pt x="2224" y="2086"/>
                </a:lnTo>
                <a:lnTo>
                  <a:pt x="2224" y="2085"/>
                </a:lnTo>
                <a:lnTo>
                  <a:pt x="2224" y="2083"/>
                </a:lnTo>
                <a:lnTo>
                  <a:pt x="2224" y="2082"/>
                </a:lnTo>
                <a:lnTo>
                  <a:pt x="2224" y="2081"/>
                </a:lnTo>
                <a:lnTo>
                  <a:pt x="2226" y="2080"/>
                </a:lnTo>
                <a:lnTo>
                  <a:pt x="2226" y="2079"/>
                </a:lnTo>
                <a:lnTo>
                  <a:pt x="2227" y="2079"/>
                </a:lnTo>
                <a:lnTo>
                  <a:pt x="2227" y="2078"/>
                </a:lnTo>
                <a:lnTo>
                  <a:pt x="2228" y="2078"/>
                </a:lnTo>
                <a:lnTo>
                  <a:pt x="2228" y="2077"/>
                </a:lnTo>
                <a:lnTo>
                  <a:pt x="2229" y="2075"/>
                </a:lnTo>
                <a:lnTo>
                  <a:pt x="2230" y="2075"/>
                </a:lnTo>
                <a:lnTo>
                  <a:pt x="2230" y="2074"/>
                </a:lnTo>
                <a:lnTo>
                  <a:pt x="2231" y="2074"/>
                </a:lnTo>
                <a:lnTo>
                  <a:pt x="2231" y="2075"/>
                </a:lnTo>
                <a:lnTo>
                  <a:pt x="2231" y="2074"/>
                </a:lnTo>
                <a:lnTo>
                  <a:pt x="2231" y="2075"/>
                </a:lnTo>
                <a:lnTo>
                  <a:pt x="2232" y="2075"/>
                </a:lnTo>
                <a:lnTo>
                  <a:pt x="2232" y="2077"/>
                </a:lnTo>
                <a:lnTo>
                  <a:pt x="2233" y="2077"/>
                </a:lnTo>
                <a:lnTo>
                  <a:pt x="2233" y="2078"/>
                </a:lnTo>
                <a:lnTo>
                  <a:pt x="2235" y="2079"/>
                </a:lnTo>
                <a:lnTo>
                  <a:pt x="2235" y="2080"/>
                </a:lnTo>
                <a:lnTo>
                  <a:pt x="2235" y="2081"/>
                </a:lnTo>
                <a:lnTo>
                  <a:pt x="2236" y="2081"/>
                </a:lnTo>
                <a:lnTo>
                  <a:pt x="2236" y="2082"/>
                </a:lnTo>
                <a:lnTo>
                  <a:pt x="2236" y="2083"/>
                </a:lnTo>
                <a:lnTo>
                  <a:pt x="2237" y="2083"/>
                </a:lnTo>
                <a:lnTo>
                  <a:pt x="2237" y="2085"/>
                </a:lnTo>
                <a:lnTo>
                  <a:pt x="2238" y="2086"/>
                </a:lnTo>
                <a:lnTo>
                  <a:pt x="2239" y="2086"/>
                </a:lnTo>
                <a:lnTo>
                  <a:pt x="2239" y="2087"/>
                </a:lnTo>
                <a:lnTo>
                  <a:pt x="2240" y="2087"/>
                </a:lnTo>
                <a:lnTo>
                  <a:pt x="2241" y="2087"/>
                </a:lnTo>
                <a:lnTo>
                  <a:pt x="2241" y="2088"/>
                </a:lnTo>
                <a:lnTo>
                  <a:pt x="2241" y="2089"/>
                </a:lnTo>
                <a:lnTo>
                  <a:pt x="2242" y="2089"/>
                </a:lnTo>
                <a:lnTo>
                  <a:pt x="2244" y="2090"/>
                </a:lnTo>
                <a:lnTo>
                  <a:pt x="2245" y="2091"/>
                </a:lnTo>
                <a:lnTo>
                  <a:pt x="2245" y="2092"/>
                </a:lnTo>
                <a:lnTo>
                  <a:pt x="2246" y="2092"/>
                </a:lnTo>
                <a:lnTo>
                  <a:pt x="2246" y="2094"/>
                </a:lnTo>
                <a:lnTo>
                  <a:pt x="2247" y="2094"/>
                </a:lnTo>
                <a:lnTo>
                  <a:pt x="2248" y="2095"/>
                </a:lnTo>
                <a:lnTo>
                  <a:pt x="2249" y="2096"/>
                </a:lnTo>
                <a:lnTo>
                  <a:pt x="2250" y="2096"/>
                </a:lnTo>
                <a:lnTo>
                  <a:pt x="2252" y="2096"/>
                </a:lnTo>
                <a:lnTo>
                  <a:pt x="2252" y="2097"/>
                </a:lnTo>
                <a:lnTo>
                  <a:pt x="2253" y="2097"/>
                </a:lnTo>
                <a:lnTo>
                  <a:pt x="2254" y="2097"/>
                </a:lnTo>
                <a:lnTo>
                  <a:pt x="2255" y="2096"/>
                </a:lnTo>
                <a:lnTo>
                  <a:pt x="2256" y="2096"/>
                </a:lnTo>
                <a:lnTo>
                  <a:pt x="2256" y="2097"/>
                </a:lnTo>
                <a:lnTo>
                  <a:pt x="2257" y="2097"/>
                </a:lnTo>
                <a:lnTo>
                  <a:pt x="2257" y="2098"/>
                </a:lnTo>
                <a:lnTo>
                  <a:pt x="2258" y="2098"/>
                </a:lnTo>
                <a:lnTo>
                  <a:pt x="2258" y="2099"/>
                </a:lnTo>
                <a:lnTo>
                  <a:pt x="2259" y="2099"/>
                </a:lnTo>
                <a:lnTo>
                  <a:pt x="2259" y="2100"/>
                </a:lnTo>
                <a:lnTo>
                  <a:pt x="2261" y="2100"/>
                </a:lnTo>
                <a:lnTo>
                  <a:pt x="2262" y="2102"/>
                </a:lnTo>
                <a:lnTo>
                  <a:pt x="2263" y="2103"/>
                </a:lnTo>
                <a:lnTo>
                  <a:pt x="2264" y="2103"/>
                </a:lnTo>
                <a:lnTo>
                  <a:pt x="2263" y="2104"/>
                </a:lnTo>
                <a:lnTo>
                  <a:pt x="2264" y="2104"/>
                </a:lnTo>
                <a:lnTo>
                  <a:pt x="2265" y="2104"/>
                </a:lnTo>
                <a:lnTo>
                  <a:pt x="2265" y="2105"/>
                </a:lnTo>
                <a:lnTo>
                  <a:pt x="2266" y="2105"/>
                </a:lnTo>
                <a:lnTo>
                  <a:pt x="2267" y="2105"/>
                </a:lnTo>
                <a:lnTo>
                  <a:pt x="2267" y="2106"/>
                </a:lnTo>
                <a:lnTo>
                  <a:pt x="2267" y="2107"/>
                </a:lnTo>
                <a:lnTo>
                  <a:pt x="2267" y="2108"/>
                </a:lnTo>
                <a:lnTo>
                  <a:pt x="2268" y="2108"/>
                </a:lnTo>
                <a:lnTo>
                  <a:pt x="2268" y="2109"/>
                </a:lnTo>
                <a:lnTo>
                  <a:pt x="2270" y="2109"/>
                </a:lnTo>
                <a:lnTo>
                  <a:pt x="2271" y="2109"/>
                </a:lnTo>
                <a:lnTo>
                  <a:pt x="2272" y="2109"/>
                </a:lnTo>
                <a:lnTo>
                  <a:pt x="2272" y="2111"/>
                </a:lnTo>
                <a:lnTo>
                  <a:pt x="2273" y="2112"/>
                </a:lnTo>
                <a:lnTo>
                  <a:pt x="2274" y="2113"/>
                </a:lnTo>
                <a:lnTo>
                  <a:pt x="2275" y="2113"/>
                </a:lnTo>
                <a:lnTo>
                  <a:pt x="2275" y="2112"/>
                </a:lnTo>
                <a:lnTo>
                  <a:pt x="2276" y="2112"/>
                </a:lnTo>
                <a:lnTo>
                  <a:pt x="2276" y="2113"/>
                </a:lnTo>
                <a:lnTo>
                  <a:pt x="2278" y="2113"/>
                </a:lnTo>
                <a:lnTo>
                  <a:pt x="2278" y="2114"/>
                </a:lnTo>
                <a:lnTo>
                  <a:pt x="2279" y="2114"/>
                </a:lnTo>
                <a:lnTo>
                  <a:pt x="2280" y="2114"/>
                </a:lnTo>
                <a:lnTo>
                  <a:pt x="2280" y="2115"/>
                </a:lnTo>
                <a:lnTo>
                  <a:pt x="2280" y="2116"/>
                </a:lnTo>
                <a:lnTo>
                  <a:pt x="2281" y="2117"/>
                </a:lnTo>
                <a:lnTo>
                  <a:pt x="2282" y="2117"/>
                </a:lnTo>
                <a:lnTo>
                  <a:pt x="2282" y="2119"/>
                </a:lnTo>
                <a:lnTo>
                  <a:pt x="2283" y="2119"/>
                </a:lnTo>
                <a:lnTo>
                  <a:pt x="2284" y="2119"/>
                </a:lnTo>
                <a:lnTo>
                  <a:pt x="2284" y="2120"/>
                </a:lnTo>
                <a:lnTo>
                  <a:pt x="2285" y="2120"/>
                </a:lnTo>
                <a:lnTo>
                  <a:pt x="2285" y="2121"/>
                </a:lnTo>
                <a:lnTo>
                  <a:pt x="2287" y="2121"/>
                </a:lnTo>
                <a:lnTo>
                  <a:pt x="2288" y="2121"/>
                </a:lnTo>
                <a:lnTo>
                  <a:pt x="2289" y="2121"/>
                </a:lnTo>
                <a:lnTo>
                  <a:pt x="2289" y="2120"/>
                </a:lnTo>
                <a:lnTo>
                  <a:pt x="2289" y="2121"/>
                </a:lnTo>
                <a:lnTo>
                  <a:pt x="2288" y="2121"/>
                </a:lnTo>
                <a:lnTo>
                  <a:pt x="2287" y="2121"/>
                </a:lnTo>
                <a:lnTo>
                  <a:pt x="2287" y="2122"/>
                </a:lnTo>
                <a:lnTo>
                  <a:pt x="2285" y="2122"/>
                </a:lnTo>
                <a:lnTo>
                  <a:pt x="2284" y="2123"/>
                </a:lnTo>
                <a:lnTo>
                  <a:pt x="2284" y="2124"/>
                </a:lnTo>
                <a:lnTo>
                  <a:pt x="2283" y="2125"/>
                </a:lnTo>
                <a:lnTo>
                  <a:pt x="2284" y="2125"/>
                </a:lnTo>
                <a:lnTo>
                  <a:pt x="2283" y="2127"/>
                </a:lnTo>
                <a:lnTo>
                  <a:pt x="2284" y="2128"/>
                </a:lnTo>
                <a:lnTo>
                  <a:pt x="2284" y="2129"/>
                </a:lnTo>
                <a:lnTo>
                  <a:pt x="2284" y="2130"/>
                </a:lnTo>
                <a:lnTo>
                  <a:pt x="2285" y="2130"/>
                </a:lnTo>
                <a:lnTo>
                  <a:pt x="2285" y="2131"/>
                </a:lnTo>
                <a:lnTo>
                  <a:pt x="2287" y="2131"/>
                </a:lnTo>
                <a:lnTo>
                  <a:pt x="2287" y="2132"/>
                </a:lnTo>
                <a:lnTo>
                  <a:pt x="2287" y="2133"/>
                </a:lnTo>
                <a:lnTo>
                  <a:pt x="2288" y="2133"/>
                </a:lnTo>
                <a:lnTo>
                  <a:pt x="2289" y="2133"/>
                </a:lnTo>
                <a:lnTo>
                  <a:pt x="2290" y="2133"/>
                </a:lnTo>
                <a:lnTo>
                  <a:pt x="2291" y="2132"/>
                </a:lnTo>
                <a:lnTo>
                  <a:pt x="2292" y="2132"/>
                </a:lnTo>
                <a:lnTo>
                  <a:pt x="2291" y="2132"/>
                </a:lnTo>
                <a:lnTo>
                  <a:pt x="2291" y="2133"/>
                </a:lnTo>
                <a:lnTo>
                  <a:pt x="2292" y="2133"/>
                </a:lnTo>
                <a:lnTo>
                  <a:pt x="2292" y="2134"/>
                </a:lnTo>
                <a:lnTo>
                  <a:pt x="2293" y="2136"/>
                </a:lnTo>
                <a:lnTo>
                  <a:pt x="2295" y="2136"/>
                </a:lnTo>
                <a:lnTo>
                  <a:pt x="2295" y="2137"/>
                </a:lnTo>
                <a:lnTo>
                  <a:pt x="2296" y="2137"/>
                </a:lnTo>
                <a:lnTo>
                  <a:pt x="2297" y="2136"/>
                </a:lnTo>
                <a:lnTo>
                  <a:pt x="2298" y="2134"/>
                </a:lnTo>
                <a:lnTo>
                  <a:pt x="2299" y="2134"/>
                </a:lnTo>
                <a:lnTo>
                  <a:pt x="2299" y="2133"/>
                </a:lnTo>
                <a:lnTo>
                  <a:pt x="2300" y="2133"/>
                </a:lnTo>
                <a:lnTo>
                  <a:pt x="2301" y="2132"/>
                </a:lnTo>
                <a:lnTo>
                  <a:pt x="2302" y="2132"/>
                </a:lnTo>
                <a:lnTo>
                  <a:pt x="2304" y="2132"/>
                </a:lnTo>
                <a:lnTo>
                  <a:pt x="2304" y="2131"/>
                </a:lnTo>
                <a:lnTo>
                  <a:pt x="2305" y="2131"/>
                </a:lnTo>
                <a:lnTo>
                  <a:pt x="2306" y="2130"/>
                </a:lnTo>
                <a:lnTo>
                  <a:pt x="2307" y="2130"/>
                </a:lnTo>
                <a:lnTo>
                  <a:pt x="2308" y="2130"/>
                </a:lnTo>
                <a:lnTo>
                  <a:pt x="2308" y="2131"/>
                </a:lnTo>
                <a:lnTo>
                  <a:pt x="2309" y="2131"/>
                </a:lnTo>
                <a:lnTo>
                  <a:pt x="2309" y="2132"/>
                </a:lnTo>
                <a:lnTo>
                  <a:pt x="2308" y="2132"/>
                </a:lnTo>
                <a:lnTo>
                  <a:pt x="2308" y="2133"/>
                </a:lnTo>
                <a:lnTo>
                  <a:pt x="2308" y="2134"/>
                </a:lnTo>
                <a:lnTo>
                  <a:pt x="2309" y="2134"/>
                </a:lnTo>
                <a:lnTo>
                  <a:pt x="2309" y="2136"/>
                </a:lnTo>
                <a:lnTo>
                  <a:pt x="2314" y="2137"/>
                </a:lnTo>
                <a:lnTo>
                  <a:pt x="2315" y="2137"/>
                </a:lnTo>
                <a:lnTo>
                  <a:pt x="2316" y="2137"/>
                </a:lnTo>
                <a:lnTo>
                  <a:pt x="2317" y="2137"/>
                </a:lnTo>
                <a:lnTo>
                  <a:pt x="2318" y="2138"/>
                </a:lnTo>
                <a:lnTo>
                  <a:pt x="2319" y="2138"/>
                </a:lnTo>
                <a:lnTo>
                  <a:pt x="2321" y="2138"/>
                </a:lnTo>
                <a:lnTo>
                  <a:pt x="2322" y="2138"/>
                </a:lnTo>
                <a:lnTo>
                  <a:pt x="2322" y="2139"/>
                </a:lnTo>
                <a:lnTo>
                  <a:pt x="2323" y="2139"/>
                </a:lnTo>
                <a:lnTo>
                  <a:pt x="2323" y="2138"/>
                </a:lnTo>
                <a:lnTo>
                  <a:pt x="2324" y="2137"/>
                </a:lnTo>
                <a:lnTo>
                  <a:pt x="2325" y="2137"/>
                </a:lnTo>
                <a:lnTo>
                  <a:pt x="2325" y="2136"/>
                </a:lnTo>
                <a:lnTo>
                  <a:pt x="2325" y="2134"/>
                </a:lnTo>
                <a:lnTo>
                  <a:pt x="2325" y="2133"/>
                </a:lnTo>
                <a:lnTo>
                  <a:pt x="2325" y="2134"/>
                </a:lnTo>
                <a:lnTo>
                  <a:pt x="2326" y="2134"/>
                </a:lnTo>
                <a:lnTo>
                  <a:pt x="2327" y="2134"/>
                </a:lnTo>
                <a:lnTo>
                  <a:pt x="2327" y="2136"/>
                </a:lnTo>
                <a:lnTo>
                  <a:pt x="2328" y="2136"/>
                </a:lnTo>
                <a:lnTo>
                  <a:pt x="2328" y="2134"/>
                </a:lnTo>
                <a:lnTo>
                  <a:pt x="2323" y="2142"/>
                </a:lnTo>
                <a:lnTo>
                  <a:pt x="2322" y="2145"/>
                </a:lnTo>
                <a:lnTo>
                  <a:pt x="2322" y="2146"/>
                </a:lnTo>
                <a:lnTo>
                  <a:pt x="2331" y="2134"/>
                </a:lnTo>
                <a:lnTo>
                  <a:pt x="2331" y="2133"/>
                </a:lnTo>
                <a:lnTo>
                  <a:pt x="2332" y="2133"/>
                </a:lnTo>
                <a:lnTo>
                  <a:pt x="2332" y="2134"/>
                </a:lnTo>
                <a:lnTo>
                  <a:pt x="2333" y="2134"/>
                </a:lnTo>
                <a:lnTo>
                  <a:pt x="2333" y="2136"/>
                </a:lnTo>
                <a:lnTo>
                  <a:pt x="2334" y="2136"/>
                </a:lnTo>
                <a:lnTo>
                  <a:pt x="2335" y="2136"/>
                </a:lnTo>
                <a:lnTo>
                  <a:pt x="2335" y="2137"/>
                </a:lnTo>
                <a:lnTo>
                  <a:pt x="2336" y="2137"/>
                </a:lnTo>
                <a:lnTo>
                  <a:pt x="2338" y="2137"/>
                </a:lnTo>
                <a:lnTo>
                  <a:pt x="2338" y="2138"/>
                </a:lnTo>
                <a:lnTo>
                  <a:pt x="2339" y="2138"/>
                </a:lnTo>
                <a:lnTo>
                  <a:pt x="2339" y="2139"/>
                </a:lnTo>
                <a:lnTo>
                  <a:pt x="2340" y="2139"/>
                </a:lnTo>
                <a:lnTo>
                  <a:pt x="2341" y="2139"/>
                </a:lnTo>
                <a:lnTo>
                  <a:pt x="2342" y="2140"/>
                </a:lnTo>
                <a:lnTo>
                  <a:pt x="2343" y="2140"/>
                </a:lnTo>
                <a:lnTo>
                  <a:pt x="2343" y="2141"/>
                </a:lnTo>
                <a:lnTo>
                  <a:pt x="2343" y="2142"/>
                </a:lnTo>
                <a:lnTo>
                  <a:pt x="2344" y="2142"/>
                </a:lnTo>
                <a:lnTo>
                  <a:pt x="2343" y="2142"/>
                </a:lnTo>
                <a:lnTo>
                  <a:pt x="2344" y="2144"/>
                </a:lnTo>
                <a:lnTo>
                  <a:pt x="2345" y="2144"/>
                </a:lnTo>
                <a:lnTo>
                  <a:pt x="2345" y="2145"/>
                </a:lnTo>
                <a:lnTo>
                  <a:pt x="2344" y="2145"/>
                </a:lnTo>
                <a:lnTo>
                  <a:pt x="2345" y="2146"/>
                </a:lnTo>
                <a:lnTo>
                  <a:pt x="2345" y="2147"/>
                </a:lnTo>
                <a:lnTo>
                  <a:pt x="2344" y="2147"/>
                </a:lnTo>
                <a:lnTo>
                  <a:pt x="2344" y="2148"/>
                </a:lnTo>
                <a:lnTo>
                  <a:pt x="2344" y="2149"/>
                </a:lnTo>
                <a:lnTo>
                  <a:pt x="2343" y="2149"/>
                </a:lnTo>
                <a:lnTo>
                  <a:pt x="2342" y="2149"/>
                </a:lnTo>
                <a:lnTo>
                  <a:pt x="2341" y="2149"/>
                </a:lnTo>
                <a:lnTo>
                  <a:pt x="2341" y="2150"/>
                </a:lnTo>
                <a:lnTo>
                  <a:pt x="2340" y="2150"/>
                </a:lnTo>
                <a:lnTo>
                  <a:pt x="2340" y="2152"/>
                </a:lnTo>
                <a:lnTo>
                  <a:pt x="2339" y="2152"/>
                </a:lnTo>
                <a:lnTo>
                  <a:pt x="2339" y="2153"/>
                </a:lnTo>
                <a:lnTo>
                  <a:pt x="2338" y="2153"/>
                </a:lnTo>
                <a:lnTo>
                  <a:pt x="2338" y="2154"/>
                </a:lnTo>
                <a:lnTo>
                  <a:pt x="2336" y="2154"/>
                </a:lnTo>
                <a:lnTo>
                  <a:pt x="2335" y="2155"/>
                </a:lnTo>
                <a:lnTo>
                  <a:pt x="2336" y="2155"/>
                </a:lnTo>
                <a:lnTo>
                  <a:pt x="2338" y="2156"/>
                </a:lnTo>
                <a:lnTo>
                  <a:pt x="2339" y="2156"/>
                </a:lnTo>
                <a:lnTo>
                  <a:pt x="2340" y="2156"/>
                </a:lnTo>
                <a:lnTo>
                  <a:pt x="2341" y="2156"/>
                </a:lnTo>
                <a:lnTo>
                  <a:pt x="2342" y="2156"/>
                </a:lnTo>
                <a:lnTo>
                  <a:pt x="2342" y="2157"/>
                </a:lnTo>
                <a:lnTo>
                  <a:pt x="2343" y="2157"/>
                </a:lnTo>
                <a:lnTo>
                  <a:pt x="2344" y="2157"/>
                </a:lnTo>
                <a:lnTo>
                  <a:pt x="2345" y="2157"/>
                </a:lnTo>
                <a:lnTo>
                  <a:pt x="2347" y="2156"/>
                </a:lnTo>
                <a:lnTo>
                  <a:pt x="2347" y="2155"/>
                </a:lnTo>
                <a:lnTo>
                  <a:pt x="2348" y="2155"/>
                </a:lnTo>
                <a:lnTo>
                  <a:pt x="2348" y="2154"/>
                </a:lnTo>
                <a:lnTo>
                  <a:pt x="2349" y="2154"/>
                </a:lnTo>
                <a:lnTo>
                  <a:pt x="2349" y="2153"/>
                </a:lnTo>
                <a:lnTo>
                  <a:pt x="2349" y="2152"/>
                </a:lnTo>
                <a:lnTo>
                  <a:pt x="2350" y="2152"/>
                </a:lnTo>
                <a:lnTo>
                  <a:pt x="2350" y="2150"/>
                </a:lnTo>
                <a:lnTo>
                  <a:pt x="2351" y="2149"/>
                </a:lnTo>
                <a:lnTo>
                  <a:pt x="2351" y="2148"/>
                </a:lnTo>
                <a:lnTo>
                  <a:pt x="2351" y="2147"/>
                </a:lnTo>
                <a:lnTo>
                  <a:pt x="2352" y="2146"/>
                </a:lnTo>
                <a:lnTo>
                  <a:pt x="2353" y="2145"/>
                </a:lnTo>
                <a:lnTo>
                  <a:pt x="2354" y="2145"/>
                </a:lnTo>
                <a:lnTo>
                  <a:pt x="2356" y="2145"/>
                </a:lnTo>
                <a:lnTo>
                  <a:pt x="2357" y="2146"/>
                </a:lnTo>
                <a:lnTo>
                  <a:pt x="2358" y="2146"/>
                </a:lnTo>
                <a:lnTo>
                  <a:pt x="2358" y="2147"/>
                </a:lnTo>
                <a:lnTo>
                  <a:pt x="2358" y="2146"/>
                </a:lnTo>
                <a:lnTo>
                  <a:pt x="2359" y="2146"/>
                </a:lnTo>
                <a:lnTo>
                  <a:pt x="2359" y="2147"/>
                </a:lnTo>
                <a:lnTo>
                  <a:pt x="2360" y="2147"/>
                </a:lnTo>
                <a:lnTo>
                  <a:pt x="2360" y="2148"/>
                </a:lnTo>
                <a:lnTo>
                  <a:pt x="2361" y="2149"/>
                </a:lnTo>
                <a:lnTo>
                  <a:pt x="2362" y="2150"/>
                </a:lnTo>
                <a:lnTo>
                  <a:pt x="2362" y="2152"/>
                </a:lnTo>
                <a:lnTo>
                  <a:pt x="2364" y="2153"/>
                </a:lnTo>
                <a:lnTo>
                  <a:pt x="2365" y="2154"/>
                </a:lnTo>
                <a:lnTo>
                  <a:pt x="2366" y="2155"/>
                </a:lnTo>
                <a:lnTo>
                  <a:pt x="2366" y="2156"/>
                </a:lnTo>
                <a:lnTo>
                  <a:pt x="2367" y="2156"/>
                </a:lnTo>
                <a:lnTo>
                  <a:pt x="2367" y="2157"/>
                </a:lnTo>
                <a:lnTo>
                  <a:pt x="2367" y="2158"/>
                </a:lnTo>
                <a:lnTo>
                  <a:pt x="2368" y="2158"/>
                </a:lnTo>
                <a:lnTo>
                  <a:pt x="2368" y="2159"/>
                </a:lnTo>
                <a:lnTo>
                  <a:pt x="2368" y="2161"/>
                </a:lnTo>
                <a:lnTo>
                  <a:pt x="2368" y="2162"/>
                </a:lnTo>
                <a:lnTo>
                  <a:pt x="2368" y="2163"/>
                </a:lnTo>
                <a:lnTo>
                  <a:pt x="2368" y="2164"/>
                </a:lnTo>
                <a:lnTo>
                  <a:pt x="2367" y="2166"/>
                </a:lnTo>
                <a:lnTo>
                  <a:pt x="2367" y="2167"/>
                </a:lnTo>
                <a:lnTo>
                  <a:pt x="2367" y="2169"/>
                </a:lnTo>
                <a:lnTo>
                  <a:pt x="2366" y="2170"/>
                </a:lnTo>
                <a:lnTo>
                  <a:pt x="2366" y="2171"/>
                </a:lnTo>
                <a:lnTo>
                  <a:pt x="2365" y="2172"/>
                </a:lnTo>
                <a:lnTo>
                  <a:pt x="2365" y="2173"/>
                </a:lnTo>
                <a:lnTo>
                  <a:pt x="2364" y="2174"/>
                </a:lnTo>
                <a:lnTo>
                  <a:pt x="2364" y="2175"/>
                </a:lnTo>
                <a:lnTo>
                  <a:pt x="2364" y="2176"/>
                </a:lnTo>
                <a:lnTo>
                  <a:pt x="2362" y="2178"/>
                </a:lnTo>
                <a:lnTo>
                  <a:pt x="2362" y="2179"/>
                </a:lnTo>
                <a:lnTo>
                  <a:pt x="2361" y="2180"/>
                </a:lnTo>
                <a:lnTo>
                  <a:pt x="2360" y="2181"/>
                </a:lnTo>
                <a:lnTo>
                  <a:pt x="2359" y="2182"/>
                </a:lnTo>
                <a:lnTo>
                  <a:pt x="2358" y="2183"/>
                </a:lnTo>
                <a:lnTo>
                  <a:pt x="2357" y="2183"/>
                </a:lnTo>
                <a:lnTo>
                  <a:pt x="2356" y="2184"/>
                </a:lnTo>
                <a:lnTo>
                  <a:pt x="2354" y="2184"/>
                </a:lnTo>
                <a:lnTo>
                  <a:pt x="2353" y="2184"/>
                </a:lnTo>
                <a:lnTo>
                  <a:pt x="2352" y="2184"/>
                </a:lnTo>
                <a:lnTo>
                  <a:pt x="2351" y="2184"/>
                </a:lnTo>
                <a:lnTo>
                  <a:pt x="2351" y="2186"/>
                </a:lnTo>
                <a:lnTo>
                  <a:pt x="2350" y="2186"/>
                </a:lnTo>
                <a:lnTo>
                  <a:pt x="2349" y="2186"/>
                </a:lnTo>
                <a:lnTo>
                  <a:pt x="2348" y="2184"/>
                </a:lnTo>
                <a:lnTo>
                  <a:pt x="2347" y="2184"/>
                </a:lnTo>
                <a:lnTo>
                  <a:pt x="2345" y="2184"/>
                </a:lnTo>
                <a:lnTo>
                  <a:pt x="2344" y="2184"/>
                </a:lnTo>
                <a:lnTo>
                  <a:pt x="2343" y="2184"/>
                </a:lnTo>
                <a:lnTo>
                  <a:pt x="2342" y="2184"/>
                </a:lnTo>
                <a:lnTo>
                  <a:pt x="2341" y="2183"/>
                </a:lnTo>
                <a:lnTo>
                  <a:pt x="2340" y="2183"/>
                </a:lnTo>
                <a:lnTo>
                  <a:pt x="2339" y="2183"/>
                </a:lnTo>
                <a:lnTo>
                  <a:pt x="2338" y="2182"/>
                </a:lnTo>
                <a:lnTo>
                  <a:pt x="2336" y="2182"/>
                </a:lnTo>
                <a:lnTo>
                  <a:pt x="2334" y="2181"/>
                </a:lnTo>
                <a:lnTo>
                  <a:pt x="2333" y="2181"/>
                </a:lnTo>
                <a:lnTo>
                  <a:pt x="2332" y="2180"/>
                </a:lnTo>
                <a:lnTo>
                  <a:pt x="2328" y="2179"/>
                </a:lnTo>
                <a:lnTo>
                  <a:pt x="2327" y="2178"/>
                </a:lnTo>
                <a:lnTo>
                  <a:pt x="2326" y="2178"/>
                </a:lnTo>
                <a:lnTo>
                  <a:pt x="2325" y="2178"/>
                </a:lnTo>
                <a:lnTo>
                  <a:pt x="2324" y="2176"/>
                </a:lnTo>
                <a:lnTo>
                  <a:pt x="2323" y="2175"/>
                </a:lnTo>
                <a:lnTo>
                  <a:pt x="2322" y="2175"/>
                </a:lnTo>
                <a:lnTo>
                  <a:pt x="2319" y="2175"/>
                </a:lnTo>
                <a:lnTo>
                  <a:pt x="2319" y="2174"/>
                </a:lnTo>
                <a:lnTo>
                  <a:pt x="2318" y="2174"/>
                </a:lnTo>
                <a:lnTo>
                  <a:pt x="2317" y="2173"/>
                </a:lnTo>
                <a:lnTo>
                  <a:pt x="2316" y="2173"/>
                </a:lnTo>
                <a:lnTo>
                  <a:pt x="2316" y="2172"/>
                </a:lnTo>
                <a:lnTo>
                  <a:pt x="2313" y="2171"/>
                </a:lnTo>
                <a:lnTo>
                  <a:pt x="2306" y="2169"/>
                </a:lnTo>
                <a:lnTo>
                  <a:pt x="2305" y="2169"/>
                </a:lnTo>
                <a:lnTo>
                  <a:pt x="2301" y="2167"/>
                </a:lnTo>
                <a:lnTo>
                  <a:pt x="2299" y="2167"/>
                </a:lnTo>
                <a:lnTo>
                  <a:pt x="2296" y="2166"/>
                </a:lnTo>
                <a:lnTo>
                  <a:pt x="2291" y="2164"/>
                </a:lnTo>
                <a:lnTo>
                  <a:pt x="2288" y="2164"/>
                </a:lnTo>
                <a:lnTo>
                  <a:pt x="2284" y="2163"/>
                </a:lnTo>
                <a:lnTo>
                  <a:pt x="2283" y="2163"/>
                </a:lnTo>
                <a:lnTo>
                  <a:pt x="2275" y="2161"/>
                </a:lnTo>
                <a:lnTo>
                  <a:pt x="2274" y="2161"/>
                </a:lnTo>
                <a:lnTo>
                  <a:pt x="2274" y="2163"/>
                </a:lnTo>
                <a:lnTo>
                  <a:pt x="2273" y="2163"/>
                </a:lnTo>
                <a:lnTo>
                  <a:pt x="2274" y="2161"/>
                </a:lnTo>
                <a:lnTo>
                  <a:pt x="2271" y="2159"/>
                </a:lnTo>
                <a:lnTo>
                  <a:pt x="2271" y="2163"/>
                </a:lnTo>
                <a:lnTo>
                  <a:pt x="2270" y="2162"/>
                </a:lnTo>
                <a:lnTo>
                  <a:pt x="2270" y="2159"/>
                </a:lnTo>
                <a:lnTo>
                  <a:pt x="2265" y="2158"/>
                </a:lnTo>
                <a:lnTo>
                  <a:pt x="2263" y="2157"/>
                </a:lnTo>
                <a:lnTo>
                  <a:pt x="2262" y="2157"/>
                </a:lnTo>
                <a:lnTo>
                  <a:pt x="2262" y="2159"/>
                </a:lnTo>
                <a:lnTo>
                  <a:pt x="2261" y="2159"/>
                </a:lnTo>
                <a:lnTo>
                  <a:pt x="2262" y="2157"/>
                </a:lnTo>
                <a:lnTo>
                  <a:pt x="2257" y="2156"/>
                </a:lnTo>
                <a:lnTo>
                  <a:pt x="2257" y="2155"/>
                </a:lnTo>
                <a:lnTo>
                  <a:pt x="2254" y="2155"/>
                </a:lnTo>
                <a:lnTo>
                  <a:pt x="2252" y="2154"/>
                </a:lnTo>
                <a:lnTo>
                  <a:pt x="2250" y="2154"/>
                </a:lnTo>
                <a:lnTo>
                  <a:pt x="2249" y="2153"/>
                </a:lnTo>
                <a:lnTo>
                  <a:pt x="2240" y="2150"/>
                </a:lnTo>
                <a:lnTo>
                  <a:pt x="2237" y="2149"/>
                </a:lnTo>
                <a:lnTo>
                  <a:pt x="2236" y="2149"/>
                </a:lnTo>
                <a:lnTo>
                  <a:pt x="2232" y="2148"/>
                </a:lnTo>
                <a:lnTo>
                  <a:pt x="2231" y="2148"/>
                </a:lnTo>
                <a:lnTo>
                  <a:pt x="2229" y="2147"/>
                </a:lnTo>
                <a:lnTo>
                  <a:pt x="2228" y="2147"/>
                </a:lnTo>
                <a:lnTo>
                  <a:pt x="2224" y="2146"/>
                </a:lnTo>
                <a:lnTo>
                  <a:pt x="2223" y="2146"/>
                </a:lnTo>
                <a:lnTo>
                  <a:pt x="2223" y="2147"/>
                </a:lnTo>
                <a:lnTo>
                  <a:pt x="2222" y="2147"/>
                </a:lnTo>
                <a:lnTo>
                  <a:pt x="2221" y="2146"/>
                </a:lnTo>
                <a:lnTo>
                  <a:pt x="2220" y="2146"/>
                </a:lnTo>
                <a:lnTo>
                  <a:pt x="2219" y="2146"/>
                </a:lnTo>
                <a:lnTo>
                  <a:pt x="2218" y="2145"/>
                </a:lnTo>
                <a:lnTo>
                  <a:pt x="2216" y="2145"/>
                </a:lnTo>
                <a:lnTo>
                  <a:pt x="2215" y="2145"/>
                </a:lnTo>
                <a:lnTo>
                  <a:pt x="2215" y="2144"/>
                </a:lnTo>
                <a:lnTo>
                  <a:pt x="2211" y="2142"/>
                </a:lnTo>
                <a:lnTo>
                  <a:pt x="2205" y="2140"/>
                </a:lnTo>
                <a:lnTo>
                  <a:pt x="2204" y="2140"/>
                </a:lnTo>
                <a:lnTo>
                  <a:pt x="2202" y="2140"/>
                </a:lnTo>
                <a:lnTo>
                  <a:pt x="2201" y="2139"/>
                </a:lnTo>
                <a:lnTo>
                  <a:pt x="2199" y="2139"/>
                </a:lnTo>
                <a:lnTo>
                  <a:pt x="2197" y="2138"/>
                </a:lnTo>
                <a:lnTo>
                  <a:pt x="2197" y="2137"/>
                </a:lnTo>
                <a:lnTo>
                  <a:pt x="2196" y="2137"/>
                </a:lnTo>
                <a:lnTo>
                  <a:pt x="2195" y="2137"/>
                </a:lnTo>
                <a:lnTo>
                  <a:pt x="2194" y="2136"/>
                </a:lnTo>
                <a:lnTo>
                  <a:pt x="2193" y="2136"/>
                </a:lnTo>
                <a:lnTo>
                  <a:pt x="2192" y="2136"/>
                </a:lnTo>
                <a:lnTo>
                  <a:pt x="2192" y="2134"/>
                </a:lnTo>
                <a:lnTo>
                  <a:pt x="2177" y="2129"/>
                </a:lnTo>
                <a:lnTo>
                  <a:pt x="2173" y="2128"/>
                </a:lnTo>
                <a:lnTo>
                  <a:pt x="2164" y="2124"/>
                </a:lnTo>
                <a:lnTo>
                  <a:pt x="2164" y="2125"/>
                </a:lnTo>
                <a:lnTo>
                  <a:pt x="2159" y="2124"/>
                </a:lnTo>
                <a:lnTo>
                  <a:pt x="2159" y="2123"/>
                </a:lnTo>
                <a:lnTo>
                  <a:pt x="2157" y="2122"/>
                </a:lnTo>
                <a:lnTo>
                  <a:pt x="2155" y="2122"/>
                </a:lnTo>
                <a:lnTo>
                  <a:pt x="2154" y="2122"/>
                </a:lnTo>
                <a:lnTo>
                  <a:pt x="2153" y="2122"/>
                </a:lnTo>
                <a:lnTo>
                  <a:pt x="2153" y="2121"/>
                </a:lnTo>
                <a:lnTo>
                  <a:pt x="2152" y="2121"/>
                </a:lnTo>
                <a:lnTo>
                  <a:pt x="2146" y="2120"/>
                </a:lnTo>
                <a:lnTo>
                  <a:pt x="2145" y="2119"/>
                </a:lnTo>
                <a:lnTo>
                  <a:pt x="2143" y="2119"/>
                </a:lnTo>
                <a:lnTo>
                  <a:pt x="2144" y="2119"/>
                </a:lnTo>
                <a:lnTo>
                  <a:pt x="2143" y="2117"/>
                </a:lnTo>
                <a:lnTo>
                  <a:pt x="2143" y="2119"/>
                </a:lnTo>
                <a:lnTo>
                  <a:pt x="2143" y="2122"/>
                </a:lnTo>
                <a:lnTo>
                  <a:pt x="2142" y="2122"/>
                </a:lnTo>
                <a:lnTo>
                  <a:pt x="2141" y="2122"/>
                </a:lnTo>
                <a:lnTo>
                  <a:pt x="2140" y="2122"/>
                </a:lnTo>
                <a:lnTo>
                  <a:pt x="2138" y="2122"/>
                </a:lnTo>
                <a:lnTo>
                  <a:pt x="2136" y="2121"/>
                </a:lnTo>
                <a:lnTo>
                  <a:pt x="2134" y="2121"/>
                </a:lnTo>
                <a:lnTo>
                  <a:pt x="2132" y="2120"/>
                </a:lnTo>
                <a:lnTo>
                  <a:pt x="2128" y="2119"/>
                </a:lnTo>
                <a:lnTo>
                  <a:pt x="2126" y="2119"/>
                </a:lnTo>
                <a:lnTo>
                  <a:pt x="2124" y="2117"/>
                </a:lnTo>
                <a:lnTo>
                  <a:pt x="2121" y="2117"/>
                </a:lnTo>
                <a:lnTo>
                  <a:pt x="2119" y="2117"/>
                </a:lnTo>
                <a:lnTo>
                  <a:pt x="2118" y="2116"/>
                </a:lnTo>
                <a:lnTo>
                  <a:pt x="2116" y="2116"/>
                </a:lnTo>
                <a:lnTo>
                  <a:pt x="2115" y="2116"/>
                </a:lnTo>
                <a:lnTo>
                  <a:pt x="2114" y="2117"/>
                </a:lnTo>
                <a:lnTo>
                  <a:pt x="2112" y="2123"/>
                </a:lnTo>
                <a:lnTo>
                  <a:pt x="2114" y="2119"/>
                </a:lnTo>
                <a:lnTo>
                  <a:pt x="2115" y="2116"/>
                </a:lnTo>
                <a:lnTo>
                  <a:pt x="2112" y="2115"/>
                </a:lnTo>
                <a:lnTo>
                  <a:pt x="2111" y="2115"/>
                </a:lnTo>
                <a:lnTo>
                  <a:pt x="2108" y="2114"/>
                </a:lnTo>
                <a:lnTo>
                  <a:pt x="2106" y="2114"/>
                </a:lnTo>
                <a:lnTo>
                  <a:pt x="2103" y="2113"/>
                </a:lnTo>
                <a:lnTo>
                  <a:pt x="2102" y="2113"/>
                </a:lnTo>
                <a:lnTo>
                  <a:pt x="2101" y="2113"/>
                </a:lnTo>
                <a:lnTo>
                  <a:pt x="2100" y="2113"/>
                </a:lnTo>
                <a:lnTo>
                  <a:pt x="2097" y="2112"/>
                </a:lnTo>
                <a:lnTo>
                  <a:pt x="2095" y="2112"/>
                </a:lnTo>
                <a:lnTo>
                  <a:pt x="2094" y="2111"/>
                </a:lnTo>
                <a:lnTo>
                  <a:pt x="2093" y="2111"/>
                </a:lnTo>
                <a:lnTo>
                  <a:pt x="2091" y="2111"/>
                </a:lnTo>
                <a:lnTo>
                  <a:pt x="2089" y="2109"/>
                </a:lnTo>
                <a:lnTo>
                  <a:pt x="2087" y="2109"/>
                </a:lnTo>
                <a:lnTo>
                  <a:pt x="2085" y="2108"/>
                </a:lnTo>
                <a:lnTo>
                  <a:pt x="2083" y="2108"/>
                </a:lnTo>
                <a:lnTo>
                  <a:pt x="2081" y="2108"/>
                </a:lnTo>
                <a:lnTo>
                  <a:pt x="2078" y="2107"/>
                </a:lnTo>
                <a:lnTo>
                  <a:pt x="2076" y="2107"/>
                </a:lnTo>
                <a:lnTo>
                  <a:pt x="2074" y="2106"/>
                </a:lnTo>
                <a:lnTo>
                  <a:pt x="2072" y="2106"/>
                </a:lnTo>
                <a:lnTo>
                  <a:pt x="2071" y="2106"/>
                </a:lnTo>
                <a:lnTo>
                  <a:pt x="2068" y="2105"/>
                </a:lnTo>
                <a:lnTo>
                  <a:pt x="2066" y="2105"/>
                </a:lnTo>
                <a:lnTo>
                  <a:pt x="2065" y="2105"/>
                </a:lnTo>
                <a:lnTo>
                  <a:pt x="2064" y="2105"/>
                </a:lnTo>
                <a:lnTo>
                  <a:pt x="2061" y="2104"/>
                </a:lnTo>
                <a:lnTo>
                  <a:pt x="2059" y="2104"/>
                </a:lnTo>
                <a:lnTo>
                  <a:pt x="2058" y="2104"/>
                </a:lnTo>
                <a:lnTo>
                  <a:pt x="2056" y="2103"/>
                </a:lnTo>
                <a:lnTo>
                  <a:pt x="2055" y="2103"/>
                </a:lnTo>
                <a:lnTo>
                  <a:pt x="2052" y="2103"/>
                </a:lnTo>
                <a:lnTo>
                  <a:pt x="2049" y="2102"/>
                </a:lnTo>
                <a:lnTo>
                  <a:pt x="2047" y="2102"/>
                </a:lnTo>
                <a:lnTo>
                  <a:pt x="2043" y="2100"/>
                </a:lnTo>
                <a:lnTo>
                  <a:pt x="2041" y="2100"/>
                </a:lnTo>
                <a:lnTo>
                  <a:pt x="2038" y="2099"/>
                </a:lnTo>
                <a:lnTo>
                  <a:pt x="2037" y="2099"/>
                </a:lnTo>
                <a:lnTo>
                  <a:pt x="2034" y="2099"/>
                </a:lnTo>
                <a:lnTo>
                  <a:pt x="2032" y="2099"/>
                </a:lnTo>
                <a:lnTo>
                  <a:pt x="2030" y="2098"/>
                </a:lnTo>
                <a:lnTo>
                  <a:pt x="2028" y="2098"/>
                </a:lnTo>
                <a:lnTo>
                  <a:pt x="2026" y="2098"/>
                </a:lnTo>
                <a:lnTo>
                  <a:pt x="2025" y="2097"/>
                </a:lnTo>
                <a:lnTo>
                  <a:pt x="2018" y="2096"/>
                </a:lnTo>
                <a:lnTo>
                  <a:pt x="2016" y="2096"/>
                </a:lnTo>
                <a:lnTo>
                  <a:pt x="2012" y="2095"/>
                </a:lnTo>
                <a:lnTo>
                  <a:pt x="2008" y="2095"/>
                </a:lnTo>
                <a:lnTo>
                  <a:pt x="2003" y="2094"/>
                </a:lnTo>
                <a:lnTo>
                  <a:pt x="1996" y="2092"/>
                </a:lnTo>
                <a:lnTo>
                  <a:pt x="1992" y="2091"/>
                </a:lnTo>
                <a:lnTo>
                  <a:pt x="1988" y="2090"/>
                </a:lnTo>
                <a:lnTo>
                  <a:pt x="1980" y="2089"/>
                </a:lnTo>
                <a:lnTo>
                  <a:pt x="1972" y="2088"/>
                </a:lnTo>
                <a:lnTo>
                  <a:pt x="1970" y="2087"/>
                </a:lnTo>
                <a:lnTo>
                  <a:pt x="1964" y="2087"/>
                </a:lnTo>
                <a:lnTo>
                  <a:pt x="1961" y="2086"/>
                </a:lnTo>
                <a:lnTo>
                  <a:pt x="1959" y="2086"/>
                </a:lnTo>
                <a:lnTo>
                  <a:pt x="1945" y="2083"/>
                </a:lnTo>
                <a:lnTo>
                  <a:pt x="1936" y="2082"/>
                </a:lnTo>
                <a:lnTo>
                  <a:pt x="1931" y="2082"/>
                </a:lnTo>
                <a:lnTo>
                  <a:pt x="1918" y="2080"/>
                </a:lnTo>
                <a:lnTo>
                  <a:pt x="1903" y="2079"/>
                </a:lnTo>
                <a:lnTo>
                  <a:pt x="1892" y="2078"/>
                </a:lnTo>
                <a:lnTo>
                  <a:pt x="1892" y="2077"/>
                </a:lnTo>
                <a:lnTo>
                  <a:pt x="1884" y="2077"/>
                </a:lnTo>
                <a:lnTo>
                  <a:pt x="1879" y="2075"/>
                </a:lnTo>
                <a:lnTo>
                  <a:pt x="1874" y="2075"/>
                </a:lnTo>
                <a:lnTo>
                  <a:pt x="1869" y="2074"/>
                </a:lnTo>
                <a:lnTo>
                  <a:pt x="1868" y="2074"/>
                </a:lnTo>
                <a:lnTo>
                  <a:pt x="1860" y="2073"/>
                </a:lnTo>
                <a:lnTo>
                  <a:pt x="1858" y="2073"/>
                </a:lnTo>
                <a:lnTo>
                  <a:pt x="1852" y="2072"/>
                </a:lnTo>
                <a:lnTo>
                  <a:pt x="1850" y="2072"/>
                </a:lnTo>
                <a:lnTo>
                  <a:pt x="1849" y="2072"/>
                </a:lnTo>
                <a:lnTo>
                  <a:pt x="1842" y="2072"/>
                </a:lnTo>
                <a:lnTo>
                  <a:pt x="1841" y="2072"/>
                </a:lnTo>
                <a:lnTo>
                  <a:pt x="1839" y="2071"/>
                </a:lnTo>
                <a:lnTo>
                  <a:pt x="1831" y="2071"/>
                </a:lnTo>
                <a:lnTo>
                  <a:pt x="1822" y="2070"/>
                </a:lnTo>
                <a:lnTo>
                  <a:pt x="1814" y="2070"/>
                </a:lnTo>
                <a:lnTo>
                  <a:pt x="1811" y="2069"/>
                </a:lnTo>
                <a:lnTo>
                  <a:pt x="1808" y="2069"/>
                </a:lnTo>
                <a:lnTo>
                  <a:pt x="1807" y="2069"/>
                </a:lnTo>
                <a:lnTo>
                  <a:pt x="1805" y="2069"/>
                </a:lnTo>
                <a:lnTo>
                  <a:pt x="1801" y="2069"/>
                </a:lnTo>
                <a:lnTo>
                  <a:pt x="1797" y="2069"/>
                </a:lnTo>
                <a:lnTo>
                  <a:pt x="1791" y="2069"/>
                </a:lnTo>
                <a:lnTo>
                  <a:pt x="1784" y="2069"/>
                </a:lnTo>
                <a:lnTo>
                  <a:pt x="1782" y="2069"/>
                </a:lnTo>
                <a:lnTo>
                  <a:pt x="1779" y="2069"/>
                </a:lnTo>
                <a:lnTo>
                  <a:pt x="1773" y="2069"/>
                </a:lnTo>
                <a:lnTo>
                  <a:pt x="1772" y="2069"/>
                </a:lnTo>
                <a:lnTo>
                  <a:pt x="1771" y="2069"/>
                </a:lnTo>
                <a:lnTo>
                  <a:pt x="1768" y="2069"/>
                </a:lnTo>
                <a:lnTo>
                  <a:pt x="1763" y="2070"/>
                </a:lnTo>
                <a:lnTo>
                  <a:pt x="1756" y="2070"/>
                </a:lnTo>
                <a:lnTo>
                  <a:pt x="1753" y="2070"/>
                </a:lnTo>
                <a:lnTo>
                  <a:pt x="1747" y="2070"/>
                </a:lnTo>
                <a:lnTo>
                  <a:pt x="1742" y="2070"/>
                </a:lnTo>
                <a:lnTo>
                  <a:pt x="1739" y="2070"/>
                </a:lnTo>
                <a:lnTo>
                  <a:pt x="1733" y="2070"/>
                </a:lnTo>
                <a:lnTo>
                  <a:pt x="1730" y="2070"/>
                </a:lnTo>
                <a:lnTo>
                  <a:pt x="1723" y="2070"/>
                </a:lnTo>
                <a:lnTo>
                  <a:pt x="1719" y="2070"/>
                </a:lnTo>
                <a:lnTo>
                  <a:pt x="1713" y="2070"/>
                </a:lnTo>
                <a:lnTo>
                  <a:pt x="1709" y="2071"/>
                </a:lnTo>
                <a:lnTo>
                  <a:pt x="1703" y="2071"/>
                </a:lnTo>
                <a:lnTo>
                  <a:pt x="1701" y="2071"/>
                </a:lnTo>
                <a:lnTo>
                  <a:pt x="1698" y="2071"/>
                </a:lnTo>
                <a:lnTo>
                  <a:pt x="1697" y="2071"/>
                </a:lnTo>
                <a:lnTo>
                  <a:pt x="1694" y="2071"/>
                </a:lnTo>
                <a:lnTo>
                  <a:pt x="1690" y="2071"/>
                </a:lnTo>
                <a:lnTo>
                  <a:pt x="1684" y="2071"/>
                </a:lnTo>
                <a:lnTo>
                  <a:pt x="1679" y="2071"/>
                </a:lnTo>
                <a:lnTo>
                  <a:pt x="1675" y="2071"/>
                </a:lnTo>
                <a:lnTo>
                  <a:pt x="1666" y="2071"/>
                </a:lnTo>
                <a:lnTo>
                  <a:pt x="1654" y="2072"/>
                </a:lnTo>
                <a:lnTo>
                  <a:pt x="1647" y="2072"/>
                </a:lnTo>
                <a:lnTo>
                  <a:pt x="1645" y="2072"/>
                </a:lnTo>
                <a:lnTo>
                  <a:pt x="1642" y="2072"/>
                </a:lnTo>
                <a:lnTo>
                  <a:pt x="1635" y="2072"/>
                </a:lnTo>
                <a:lnTo>
                  <a:pt x="1625" y="2072"/>
                </a:lnTo>
                <a:lnTo>
                  <a:pt x="1621" y="2072"/>
                </a:lnTo>
                <a:lnTo>
                  <a:pt x="1616" y="2072"/>
                </a:lnTo>
                <a:lnTo>
                  <a:pt x="1611" y="2072"/>
                </a:lnTo>
                <a:lnTo>
                  <a:pt x="1608" y="2072"/>
                </a:lnTo>
                <a:lnTo>
                  <a:pt x="1602" y="2072"/>
                </a:lnTo>
                <a:lnTo>
                  <a:pt x="1582" y="2073"/>
                </a:lnTo>
                <a:lnTo>
                  <a:pt x="1567" y="2073"/>
                </a:lnTo>
                <a:lnTo>
                  <a:pt x="1566" y="2073"/>
                </a:lnTo>
                <a:lnTo>
                  <a:pt x="1567" y="2070"/>
                </a:lnTo>
                <a:lnTo>
                  <a:pt x="1566" y="2069"/>
                </a:lnTo>
                <a:lnTo>
                  <a:pt x="1565" y="2069"/>
                </a:lnTo>
                <a:lnTo>
                  <a:pt x="1564" y="2067"/>
                </a:lnTo>
                <a:lnTo>
                  <a:pt x="1564" y="2073"/>
                </a:lnTo>
                <a:lnTo>
                  <a:pt x="1563" y="2073"/>
                </a:lnTo>
                <a:lnTo>
                  <a:pt x="1561" y="2073"/>
                </a:lnTo>
                <a:lnTo>
                  <a:pt x="1559" y="2072"/>
                </a:lnTo>
                <a:lnTo>
                  <a:pt x="1558" y="2072"/>
                </a:lnTo>
                <a:lnTo>
                  <a:pt x="1557" y="2071"/>
                </a:lnTo>
                <a:lnTo>
                  <a:pt x="1556" y="2071"/>
                </a:lnTo>
                <a:lnTo>
                  <a:pt x="1555" y="2071"/>
                </a:lnTo>
                <a:lnTo>
                  <a:pt x="1554" y="2069"/>
                </a:lnTo>
                <a:lnTo>
                  <a:pt x="1551" y="2067"/>
                </a:lnTo>
                <a:lnTo>
                  <a:pt x="1550" y="2065"/>
                </a:lnTo>
                <a:lnTo>
                  <a:pt x="1549" y="2064"/>
                </a:lnTo>
                <a:lnTo>
                  <a:pt x="1549" y="2062"/>
                </a:lnTo>
                <a:lnTo>
                  <a:pt x="1549" y="2060"/>
                </a:lnTo>
                <a:lnTo>
                  <a:pt x="1549" y="2052"/>
                </a:lnTo>
                <a:lnTo>
                  <a:pt x="1549" y="2049"/>
                </a:lnTo>
                <a:lnTo>
                  <a:pt x="1550" y="2049"/>
                </a:lnTo>
                <a:lnTo>
                  <a:pt x="1551" y="2049"/>
                </a:lnTo>
                <a:lnTo>
                  <a:pt x="1552" y="2049"/>
                </a:lnTo>
                <a:lnTo>
                  <a:pt x="1554" y="2050"/>
                </a:lnTo>
                <a:lnTo>
                  <a:pt x="1556" y="2052"/>
                </a:lnTo>
                <a:lnTo>
                  <a:pt x="1555" y="2052"/>
                </a:lnTo>
                <a:lnTo>
                  <a:pt x="1554" y="2053"/>
                </a:lnTo>
                <a:lnTo>
                  <a:pt x="1552" y="2053"/>
                </a:lnTo>
                <a:lnTo>
                  <a:pt x="1554" y="2053"/>
                </a:lnTo>
                <a:lnTo>
                  <a:pt x="1555" y="2053"/>
                </a:lnTo>
                <a:lnTo>
                  <a:pt x="1556" y="2054"/>
                </a:lnTo>
                <a:lnTo>
                  <a:pt x="1557" y="2055"/>
                </a:lnTo>
                <a:lnTo>
                  <a:pt x="1558" y="2056"/>
                </a:lnTo>
                <a:lnTo>
                  <a:pt x="1558" y="2057"/>
                </a:lnTo>
                <a:lnTo>
                  <a:pt x="1560" y="2057"/>
                </a:lnTo>
                <a:lnTo>
                  <a:pt x="1561" y="2057"/>
                </a:lnTo>
                <a:lnTo>
                  <a:pt x="1563" y="2057"/>
                </a:lnTo>
                <a:lnTo>
                  <a:pt x="1564" y="2057"/>
                </a:lnTo>
                <a:lnTo>
                  <a:pt x="1564" y="2058"/>
                </a:lnTo>
                <a:lnTo>
                  <a:pt x="1566" y="2058"/>
                </a:lnTo>
                <a:lnTo>
                  <a:pt x="1566" y="2060"/>
                </a:lnTo>
                <a:lnTo>
                  <a:pt x="1574" y="2058"/>
                </a:lnTo>
                <a:lnTo>
                  <a:pt x="1575" y="2058"/>
                </a:lnTo>
                <a:lnTo>
                  <a:pt x="1576" y="2058"/>
                </a:lnTo>
                <a:lnTo>
                  <a:pt x="1577" y="2058"/>
                </a:lnTo>
                <a:lnTo>
                  <a:pt x="1578" y="2058"/>
                </a:lnTo>
                <a:lnTo>
                  <a:pt x="1581" y="2058"/>
                </a:lnTo>
                <a:lnTo>
                  <a:pt x="1582" y="2058"/>
                </a:lnTo>
                <a:lnTo>
                  <a:pt x="1582" y="2060"/>
                </a:lnTo>
                <a:lnTo>
                  <a:pt x="1584" y="2060"/>
                </a:lnTo>
                <a:lnTo>
                  <a:pt x="1585" y="2060"/>
                </a:lnTo>
                <a:lnTo>
                  <a:pt x="1586" y="2060"/>
                </a:lnTo>
                <a:lnTo>
                  <a:pt x="1587" y="2060"/>
                </a:lnTo>
                <a:lnTo>
                  <a:pt x="1589" y="2060"/>
                </a:lnTo>
                <a:lnTo>
                  <a:pt x="1591" y="2060"/>
                </a:lnTo>
                <a:lnTo>
                  <a:pt x="1592" y="2061"/>
                </a:lnTo>
                <a:lnTo>
                  <a:pt x="1592" y="2062"/>
                </a:lnTo>
                <a:lnTo>
                  <a:pt x="1593" y="2062"/>
                </a:lnTo>
                <a:lnTo>
                  <a:pt x="1594" y="2062"/>
                </a:lnTo>
                <a:lnTo>
                  <a:pt x="1595" y="2062"/>
                </a:lnTo>
                <a:lnTo>
                  <a:pt x="1597" y="2062"/>
                </a:lnTo>
                <a:lnTo>
                  <a:pt x="1598" y="2062"/>
                </a:lnTo>
                <a:lnTo>
                  <a:pt x="1599" y="2062"/>
                </a:lnTo>
                <a:lnTo>
                  <a:pt x="1600" y="2062"/>
                </a:lnTo>
                <a:lnTo>
                  <a:pt x="1600" y="2063"/>
                </a:lnTo>
                <a:lnTo>
                  <a:pt x="1601" y="2063"/>
                </a:lnTo>
                <a:lnTo>
                  <a:pt x="1602" y="2063"/>
                </a:lnTo>
                <a:lnTo>
                  <a:pt x="1603" y="2063"/>
                </a:lnTo>
                <a:lnTo>
                  <a:pt x="1604" y="2064"/>
                </a:lnTo>
                <a:lnTo>
                  <a:pt x="1606" y="2064"/>
                </a:lnTo>
                <a:lnTo>
                  <a:pt x="1607" y="2064"/>
                </a:lnTo>
                <a:lnTo>
                  <a:pt x="1608" y="2064"/>
                </a:lnTo>
                <a:lnTo>
                  <a:pt x="1609" y="2064"/>
                </a:lnTo>
                <a:lnTo>
                  <a:pt x="1610" y="2064"/>
                </a:lnTo>
                <a:lnTo>
                  <a:pt x="1610" y="2063"/>
                </a:lnTo>
                <a:lnTo>
                  <a:pt x="1611" y="2063"/>
                </a:lnTo>
                <a:lnTo>
                  <a:pt x="1612" y="2063"/>
                </a:lnTo>
                <a:lnTo>
                  <a:pt x="1612" y="2064"/>
                </a:lnTo>
                <a:lnTo>
                  <a:pt x="1614" y="2063"/>
                </a:lnTo>
                <a:lnTo>
                  <a:pt x="1615" y="2063"/>
                </a:lnTo>
                <a:lnTo>
                  <a:pt x="1616" y="2063"/>
                </a:lnTo>
                <a:lnTo>
                  <a:pt x="1617" y="2063"/>
                </a:lnTo>
                <a:lnTo>
                  <a:pt x="1618" y="2063"/>
                </a:lnTo>
                <a:lnTo>
                  <a:pt x="1619" y="2063"/>
                </a:lnTo>
                <a:lnTo>
                  <a:pt x="1619" y="2062"/>
                </a:lnTo>
                <a:lnTo>
                  <a:pt x="1620" y="2062"/>
                </a:lnTo>
                <a:lnTo>
                  <a:pt x="1620" y="2063"/>
                </a:lnTo>
                <a:lnTo>
                  <a:pt x="1620" y="2062"/>
                </a:lnTo>
                <a:lnTo>
                  <a:pt x="1621" y="2062"/>
                </a:lnTo>
                <a:lnTo>
                  <a:pt x="1621" y="2061"/>
                </a:lnTo>
                <a:lnTo>
                  <a:pt x="1623" y="2061"/>
                </a:lnTo>
                <a:lnTo>
                  <a:pt x="1624" y="2060"/>
                </a:lnTo>
                <a:lnTo>
                  <a:pt x="1624" y="2058"/>
                </a:lnTo>
                <a:lnTo>
                  <a:pt x="1624" y="2057"/>
                </a:lnTo>
                <a:lnTo>
                  <a:pt x="1625" y="2057"/>
                </a:lnTo>
                <a:lnTo>
                  <a:pt x="1626" y="2057"/>
                </a:lnTo>
                <a:lnTo>
                  <a:pt x="1627" y="2057"/>
                </a:lnTo>
                <a:lnTo>
                  <a:pt x="1627" y="2060"/>
                </a:lnTo>
                <a:lnTo>
                  <a:pt x="1627" y="2061"/>
                </a:lnTo>
                <a:lnTo>
                  <a:pt x="1628" y="2061"/>
                </a:lnTo>
                <a:lnTo>
                  <a:pt x="1629" y="2061"/>
                </a:lnTo>
                <a:lnTo>
                  <a:pt x="1630" y="2061"/>
                </a:lnTo>
                <a:lnTo>
                  <a:pt x="1632" y="2061"/>
                </a:lnTo>
                <a:lnTo>
                  <a:pt x="1633" y="2061"/>
                </a:lnTo>
                <a:lnTo>
                  <a:pt x="1634" y="2061"/>
                </a:lnTo>
                <a:lnTo>
                  <a:pt x="1635" y="2061"/>
                </a:lnTo>
                <a:lnTo>
                  <a:pt x="1636" y="2061"/>
                </a:lnTo>
                <a:lnTo>
                  <a:pt x="1637" y="2061"/>
                </a:lnTo>
                <a:lnTo>
                  <a:pt x="1638" y="2061"/>
                </a:lnTo>
                <a:lnTo>
                  <a:pt x="1638" y="2060"/>
                </a:lnTo>
                <a:lnTo>
                  <a:pt x="1640" y="2060"/>
                </a:lnTo>
                <a:lnTo>
                  <a:pt x="1641" y="2060"/>
                </a:lnTo>
                <a:lnTo>
                  <a:pt x="1641" y="2061"/>
                </a:lnTo>
                <a:lnTo>
                  <a:pt x="1642" y="2061"/>
                </a:lnTo>
                <a:lnTo>
                  <a:pt x="1642" y="2062"/>
                </a:lnTo>
                <a:lnTo>
                  <a:pt x="1643" y="2062"/>
                </a:lnTo>
                <a:lnTo>
                  <a:pt x="1643" y="2061"/>
                </a:lnTo>
                <a:lnTo>
                  <a:pt x="1643" y="2062"/>
                </a:lnTo>
                <a:lnTo>
                  <a:pt x="1644" y="2062"/>
                </a:lnTo>
                <a:lnTo>
                  <a:pt x="1645" y="2062"/>
                </a:lnTo>
                <a:lnTo>
                  <a:pt x="1649" y="2062"/>
                </a:lnTo>
                <a:lnTo>
                  <a:pt x="1650" y="2062"/>
                </a:lnTo>
                <a:lnTo>
                  <a:pt x="1651" y="2062"/>
                </a:lnTo>
                <a:lnTo>
                  <a:pt x="1652" y="2061"/>
                </a:lnTo>
                <a:lnTo>
                  <a:pt x="1653" y="2061"/>
                </a:lnTo>
                <a:lnTo>
                  <a:pt x="1654" y="2061"/>
                </a:lnTo>
                <a:lnTo>
                  <a:pt x="1655" y="2061"/>
                </a:lnTo>
                <a:lnTo>
                  <a:pt x="1655" y="2060"/>
                </a:lnTo>
                <a:lnTo>
                  <a:pt x="1656" y="2060"/>
                </a:lnTo>
                <a:lnTo>
                  <a:pt x="1658" y="2058"/>
                </a:lnTo>
                <a:lnTo>
                  <a:pt x="1659" y="2058"/>
                </a:lnTo>
                <a:lnTo>
                  <a:pt x="1660" y="2057"/>
                </a:lnTo>
                <a:lnTo>
                  <a:pt x="1661" y="2057"/>
                </a:lnTo>
                <a:lnTo>
                  <a:pt x="1662" y="2057"/>
                </a:lnTo>
                <a:lnTo>
                  <a:pt x="1662" y="2056"/>
                </a:lnTo>
                <a:lnTo>
                  <a:pt x="1663" y="2056"/>
                </a:lnTo>
                <a:lnTo>
                  <a:pt x="1664" y="2056"/>
                </a:lnTo>
                <a:lnTo>
                  <a:pt x="1666" y="2056"/>
                </a:lnTo>
                <a:lnTo>
                  <a:pt x="1666" y="2055"/>
                </a:lnTo>
                <a:lnTo>
                  <a:pt x="1667" y="2055"/>
                </a:lnTo>
                <a:lnTo>
                  <a:pt x="1668" y="2055"/>
                </a:lnTo>
                <a:lnTo>
                  <a:pt x="1669" y="2055"/>
                </a:lnTo>
                <a:lnTo>
                  <a:pt x="1670" y="2055"/>
                </a:lnTo>
                <a:lnTo>
                  <a:pt x="1670" y="2056"/>
                </a:lnTo>
                <a:lnTo>
                  <a:pt x="1670" y="2057"/>
                </a:lnTo>
                <a:lnTo>
                  <a:pt x="1670" y="2058"/>
                </a:lnTo>
                <a:lnTo>
                  <a:pt x="1670" y="2060"/>
                </a:lnTo>
                <a:lnTo>
                  <a:pt x="1670" y="2061"/>
                </a:lnTo>
                <a:lnTo>
                  <a:pt x="1671" y="2061"/>
                </a:lnTo>
                <a:lnTo>
                  <a:pt x="1671" y="2060"/>
                </a:lnTo>
                <a:lnTo>
                  <a:pt x="1671" y="2058"/>
                </a:lnTo>
                <a:lnTo>
                  <a:pt x="1671" y="2057"/>
                </a:lnTo>
                <a:lnTo>
                  <a:pt x="1671" y="2056"/>
                </a:lnTo>
                <a:lnTo>
                  <a:pt x="1672" y="2056"/>
                </a:lnTo>
                <a:lnTo>
                  <a:pt x="1672" y="2057"/>
                </a:lnTo>
                <a:lnTo>
                  <a:pt x="1673" y="2057"/>
                </a:lnTo>
                <a:lnTo>
                  <a:pt x="1675" y="2057"/>
                </a:lnTo>
                <a:lnTo>
                  <a:pt x="1676" y="2057"/>
                </a:lnTo>
                <a:lnTo>
                  <a:pt x="1676" y="2058"/>
                </a:lnTo>
                <a:lnTo>
                  <a:pt x="1676" y="2049"/>
                </a:lnTo>
                <a:lnTo>
                  <a:pt x="1678" y="2049"/>
                </a:lnTo>
                <a:lnTo>
                  <a:pt x="1646" y="2049"/>
                </a:lnTo>
                <a:lnTo>
                  <a:pt x="1643" y="2038"/>
                </a:lnTo>
                <a:lnTo>
                  <a:pt x="1641" y="2038"/>
                </a:lnTo>
                <a:lnTo>
                  <a:pt x="1637" y="2037"/>
                </a:lnTo>
                <a:lnTo>
                  <a:pt x="1634" y="2036"/>
                </a:lnTo>
                <a:lnTo>
                  <a:pt x="1632" y="2036"/>
                </a:lnTo>
                <a:lnTo>
                  <a:pt x="1629" y="2036"/>
                </a:lnTo>
                <a:lnTo>
                  <a:pt x="1628" y="2036"/>
                </a:lnTo>
                <a:lnTo>
                  <a:pt x="1627" y="2037"/>
                </a:lnTo>
                <a:lnTo>
                  <a:pt x="1629" y="2042"/>
                </a:lnTo>
                <a:lnTo>
                  <a:pt x="1630" y="2049"/>
                </a:lnTo>
                <a:lnTo>
                  <a:pt x="1629" y="2050"/>
                </a:lnTo>
                <a:lnTo>
                  <a:pt x="1629" y="2049"/>
                </a:lnTo>
                <a:lnTo>
                  <a:pt x="1629" y="2048"/>
                </a:lnTo>
                <a:lnTo>
                  <a:pt x="1629" y="2047"/>
                </a:lnTo>
                <a:lnTo>
                  <a:pt x="1629" y="2046"/>
                </a:lnTo>
                <a:lnTo>
                  <a:pt x="1629" y="2045"/>
                </a:lnTo>
                <a:lnTo>
                  <a:pt x="1629" y="2044"/>
                </a:lnTo>
                <a:lnTo>
                  <a:pt x="1629" y="2042"/>
                </a:lnTo>
                <a:lnTo>
                  <a:pt x="1628" y="2042"/>
                </a:lnTo>
                <a:lnTo>
                  <a:pt x="1628" y="2041"/>
                </a:lnTo>
                <a:lnTo>
                  <a:pt x="1628" y="2040"/>
                </a:lnTo>
                <a:lnTo>
                  <a:pt x="1628" y="2039"/>
                </a:lnTo>
                <a:lnTo>
                  <a:pt x="1628" y="2038"/>
                </a:lnTo>
                <a:lnTo>
                  <a:pt x="1627" y="2038"/>
                </a:lnTo>
                <a:lnTo>
                  <a:pt x="1627" y="2037"/>
                </a:lnTo>
                <a:lnTo>
                  <a:pt x="1628" y="2036"/>
                </a:lnTo>
                <a:lnTo>
                  <a:pt x="1630" y="2029"/>
                </a:lnTo>
                <a:lnTo>
                  <a:pt x="1629" y="2028"/>
                </a:lnTo>
                <a:lnTo>
                  <a:pt x="1628" y="2028"/>
                </a:lnTo>
                <a:lnTo>
                  <a:pt x="1628" y="2027"/>
                </a:lnTo>
                <a:lnTo>
                  <a:pt x="1628" y="2025"/>
                </a:lnTo>
                <a:lnTo>
                  <a:pt x="1628" y="2024"/>
                </a:lnTo>
                <a:lnTo>
                  <a:pt x="1629" y="2024"/>
                </a:lnTo>
                <a:lnTo>
                  <a:pt x="1628" y="2024"/>
                </a:lnTo>
                <a:lnTo>
                  <a:pt x="1629" y="2024"/>
                </a:lnTo>
                <a:lnTo>
                  <a:pt x="1629" y="2023"/>
                </a:lnTo>
                <a:lnTo>
                  <a:pt x="1630" y="2023"/>
                </a:lnTo>
                <a:lnTo>
                  <a:pt x="1630" y="2022"/>
                </a:lnTo>
                <a:lnTo>
                  <a:pt x="1632" y="2022"/>
                </a:lnTo>
                <a:lnTo>
                  <a:pt x="1633" y="2021"/>
                </a:lnTo>
                <a:lnTo>
                  <a:pt x="1634" y="2021"/>
                </a:lnTo>
                <a:lnTo>
                  <a:pt x="1635" y="2021"/>
                </a:lnTo>
                <a:lnTo>
                  <a:pt x="1635" y="2020"/>
                </a:lnTo>
                <a:lnTo>
                  <a:pt x="1636" y="2019"/>
                </a:lnTo>
                <a:lnTo>
                  <a:pt x="1636" y="2017"/>
                </a:lnTo>
                <a:lnTo>
                  <a:pt x="1637" y="2017"/>
                </a:lnTo>
                <a:lnTo>
                  <a:pt x="1637" y="2016"/>
                </a:lnTo>
                <a:lnTo>
                  <a:pt x="1638" y="2016"/>
                </a:lnTo>
                <a:lnTo>
                  <a:pt x="1640" y="2016"/>
                </a:lnTo>
                <a:lnTo>
                  <a:pt x="1638" y="2016"/>
                </a:lnTo>
                <a:lnTo>
                  <a:pt x="1638" y="2015"/>
                </a:lnTo>
                <a:lnTo>
                  <a:pt x="1637" y="2015"/>
                </a:lnTo>
                <a:lnTo>
                  <a:pt x="1637" y="2014"/>
                </a:lnTo>
                <a:lnTo>
                  <a:pt x="1637" y="2013"/>
                </a:lnTo>
                <a:lnTo>
                  <a:pt x="1638" y="2011"/>
                </a:lnTo>
                <a:lnTo>
                  <a:pt x="1640" y="2011"/>
                </a:lnTo>
                <a:lnTo>
                  <a:pt x="1640" y="2010"/>
                </a:lnTo>
                <a:lnTo>
                  <a:pt x="1640" y="2008"/>
                </a:lnTo>
                <a:lnTo>
                  <a:pt x="1640" y="2007"/>
                </a:lnTo>
                <a:lnTo>
                  <a:pt x="1641" y="2007"/>
                </a:lnTo>
                <a:lnTo>
                  <a:pt x="1641" y="2006"/>
                </a:lnTo>
                <a:lnTo>
                  <a:pt x="1641" y="2005"/>
                </a:lnTo>
                <a:lnTo>
                  <a:pt x="1642" y="2005"/>
                </a:lnTo>
                <a:lnTo>
                  <a:pt x="1642" y="2004"/>
                </a:lnTo>
                <a:lnTo>
                  <a:pt x="1642" y="2002"/>
                </a:lnTo>
                <a:lnTo>
                  <a:pt x="1643" y="2002"/>
                </a:lnTo>
                <a:lnTo>
                  <a:pt x="1643" y="2000"/>
                </a:lnTo>
                <a:lnTo>
                  <a:pt x="1644" y="2000"/>
                </a:lnTo>
                <a:lnTo>
                  <a:pt x="1644" y="1999"/>
                </a:lnTo>
                <a:lnTo>
                  <a:pt x="1644" y="1998"/>
                </a:lnTo>
                <a:lnTo>
                  <a:pt x="1644" y="1997"/>
                </a:lnTo>
                <a:lnTo>
                  <a:pt x="1644" y="1996"/>
                </a:lnTo>
                <a:lnTo>
                  <a:pt x="1644" y="1995"/>
                </a:lnTo>
                <a:lnTo>
                  <a:pt x="1645" y="1994"/>
                </a:lnTo>
                <a:lnTo>
                  <a:pt x="1645" y="1993"/>
                </a:lnTo>
                <a:lnTo>
                  <a:pt x="1645" y="1991"/>
                </a:lnTo>
                <a:lnTo>
                  <a:pt x="1645" y="1990"/>
                </a:lnTo>
                <a:lnTo>
                  <a:pt x="1646" y="1990"/>
                </a:lnTo>
                <a:lnTo>
                  <a:pt x="1647" y="1990"/>
                </a:lnTo>
                <a:lnTo>
                  <a:pt x="1646" y="1990"/>
                </a:lnTo>
                <a:lnTo>
                  <a:pt x="1646" y="1989"/>
                </a:lnTo>
                <a:lnTo>
                  <a:pt x="1645" y="1989"/>
                </a:lnTo>
                <a:lnTo>
                  <a:pt x="1645" y="1986"/>
                </a:lnTo>
                <a:lnTo>
                  <a:pt x="1645" y="1985"/>
                </a:lnTo>
                <a:lnTo>
                  <a:pt x="1646" y="1982"/>
                </a:lnTo>
                <a:lnTo>
                  <a:pt x="1646" y="1981"/>
                </a:lnTo>
                <a:lnTo>
                  <a:pt x="1647" y="1980"/>
                </a:lnTo>
                <a:lnTo>
                  <a:pt x="1649" y="1980"/>
                </a:lnTo>
                <a:lnTo>
                  <a:pt x="1649" y="1979"/>
                </a:lnTo>
                <a:lnTo>
                  <a:pt x="1650" y="1979"/>
                </a:lnTo>
                <a:lnTo>
                  <a:pt x="1651" y="1978"/>
                </a:lnTo>
                <a:lnTo>
                  <a:pt x="1651" y="1977"/>
                </a:lnTo>
                <a:lnTo>
                  <a:pt x="1652" y="1977"/>
                </a:lnTo>
                <a:lnTo>
                  <a:pt x="1652" y="1975"/>
                </a:lnTo>
                <a:lnTo>
                  <a:pt x="1652" y="1974"/>
                </a:lnTo>
                <a:lnTo>
                  <a:pt x="1652" y="1973"/>
                </a:lnTo>
                <a:lnTo>
                  <a:pt x="1651" y="1973"/>
                </a:lnTo>
                <a:lnTo>
                  <a:pt x="1651" y="1972"/>
                </a:lnTo>
                <a:lnTo>
                  <a:pt x="1651" y="1971"/>
                </a:lnTo>
                <a:lnTo>
                  <a:pt x="1651" y="1970"/>
                </a:lnTo>
                <a:lnTo>
                  <a:pt x="1650" y="1970"/>
                </a:lnTo>
                <a:lnTo>
                  <a:pt x="1650" y="1969"/>
                </a:lnTo>
                <a:lnTo>
                  <a:pt x="1649" y="1968"/>
                </a:lnTo>
                <a:lnTo>
                  <a:pt x="1649" y="1966"/>
                </a:lnTo>
                <a:lnTo>
                  <a:pt x="1649" y="1965"/>
                </a:lnTo>
                <a:lnTo>
                  <a:pt x="1649" y="1964"/>
                </a:lnTo>
                <a:lnTo>
                  <a:pt x="1649" y="1963"/>
                </a:lnTo>
                <a:lnTo>
                  <a:pt x="1649" y="1962"/>
                </a:lnTo>
                <a:lnTo>
                  <a:pt x="1650" y="1962"/>
                </a:lnTo>
                <a:lnTo>
                  <a:pt x="1650" y="1961"/>
                </a:lnTo>
                <a:lnTo>
                  <a:pt x="1651" y="1961"/>
                </a:lnTo>
                <a:lnTo>
                  <a:pt x="1651" y="1962"/>
                </a:lnTo>
                <a:lnTo>
                  <a:pt x="1652" y="1962"/>
                </a:lnTo>
                <a:lnTo>
                  <a:pt x="1652" y="1963"/>
                </a:lnTo>
                <a:lnTo>
                  <a:pt x="1653" y="1963"/>
                </a:lnTo>
                <a:lnTo>
                  <a:pt x="1653" y="1964"/>
                </a:lnTo>
                <a:lnTo>
                  <a:pt x="1654" y="1964"/>
                </a:lnTo>
                <a:lnTo>
                  <a:pt x="1654" y="1963"/>
                </a:lnTo>
                <a:lnTo>
                  <a:pt x="1653" y="1963"/>
                </a:lnTo>
                <a:lnTo>
                  <a:pt x="1653" y="1962"/>
                </a:lnTo>
                <a:lnTo>
                  <a:pt x="1653" y="1961"/>
                </a:lnTo>
                <a:lnTo>
                  <a:pt x="1654" y="1961"/>
                </a:lnTo>
                <a:lnTo>
                  <a:pt x="1654" y="1960"/>
                </a:lnTo>
                <a:lnTo>
                  <a:pt x="1653" y="1960"/>
                </a:lnTo>
                <a:lnTo>
                  <a:pt x="1652" y="1960"/>
                </a:lnTo>
                <a:lnTo>
                  <a:pt x="1651" y="1960"/>
                </a:lnTo>
                <a:lnTo>
                  <a:pt x="1650" y="1960"/>
                </a:lnTo>
                <a:lnTo>
                  <a:pt x="1649" y="1960"/>
                </a:lnTo>
                <a:lnTo>
                  <a:pt x="1649" y="1961"/>
                </a:lnTo>
                <a:lnTo>
                  <a:pt x="1647" y="1961"/>
                </a:lnTo>
                <a:lnTo>
                  <a:pt x="1647" y="1960"/>
                </a:lnTo>
                <a:lnTo>
                  <a:pt x="1646" y="1961"/>
                </a:lnTo>
                <a:lnTo>
                  <a:pt x="1647" y="1961"/>
                </a:lnTo>
                <a:lnTo>
                  <a:pt x="1647" y="1962"/>
                </a:lnTo>
                <a:lnTo>
                  <a:pt x="1647" y="1963"/>
                </a:lnTo>
                <a:lnTo>
                  <a:pt x="1646" y="1963"/>
                </a:lnTo>
                <a:lnTo>
                  <a:pt x="1645" y="1963"/>
                </a:lnTo>
                <a:lnTo>
                  <a:pt x="1645" y="1962"/>
                </a:lnTo>
                <a:lnTo>
                  <a:pt x="1644" y="1962"/>
                </a:lnTo>
                <a:lnTo>
                  <a:pt x="1644" y="1963"/>
                </a:lnTo>
                <a:lnTo>
                  <a:pt x="1645" y="1963"/>
                </a:lnTo>
                <a:lnTo>
                  <a:pt x="1645" y="1964"/>
                </a:lnTo>
                <a:lnTo>
                  <a:pt x="1645" y="1963"/>
                </a:lnTo>
                <a:lnTo>
                  <a:pt x="1644" y="1963"/>
                </a:lnTo>
                <a:lnTo>
                  <a:pt x="1643" y="1963"/>
                </a:lnTo>
                <a:lnTo>
                  <a:pt x="1643" y="1962"/>
                </a:lnTo>
                <a:lnTo>
                  <a:pt x="1642" y="1962"/>
                </a:lnTo>
                <a:lnTo>
                  <a:pt x="1641" y="1961"/>
                </a:lnTo>
                <a:lnTo>
                  <a:pt x="1640" y="1961"/>
                </a:lnTo>
                <a:lnTo>
                  <a:pt x="1638" y="1960"/>
                </a:lnTo>
                <a:lnTo>
                  <a:pt x="1638" y="1958"/>
                </a:lnTo>
                <a:lnTo>
                  <a:pt x="1640" y="1958"/>
                </a:lnTo>
                <a:lnTo>
                  <a:pt x="1641" y="1958"/>
                </a:lnTo>
                <a:lnTo>
                  <a:pt x="1641" y="1957"/>
                </a:lnTo>
                <a:lnTo>
                  <a:pt x="1640" y="1957"/>
                </a:lnTo>
                <a:lnTo>
                  <a:pt x="1638" y="1957"/>
                </a:lnTo>
                <a:lnTo>
                  <a:pt x="1637" y="1957"/>
                </a:lnTo>
                <a:lnTo>
                  <a:pt x="1636" y="1957"/>
                </a:lnTo>
                <a:lnTo>
                  <a:pt x="1635" y="1957"/>
                </a:lnTo>
                <a:lnTo>
                  <a:pt x="1635" y="1958"/>
                </a:lnTo>
                <a:lnTo>
                  <a:pt x="1635" y="1960"/>
                </a:lnTo>
                <a:lnTo>
                  <a:pt x="1634" y="1960"/>
                </a:lnTo>
                <a:lnTo>
                  <a:pt x="1633" y="1960"/>
                </a:lnTo>
                <a:lnTo>
                  <a:pt x="1632" y="1958"/>
                </a:lnTo>
                <a:lnTo>
                  <a:pt x="1630" y="1958"/>
                </a:lnTo>
                <a:lnTo>
                  <a:pt x="1630" y="1957"/>
                </a:lnTo>
                <a:lnTo>
                  <a:pt x="1629" y="1957"/>
                </a:lnTo>
                <a:lnTo>
                  <a:pt x="1628" y="1957"/>
                </a:lnTo>
                <a:lnTo>
                  <a:pt x="1628" y="1956"/>
                </a:lnTo>
                <a:lnTo>
                  <a:pt x="1628" y="1955"/>
                </a:lnTo>
                <a:lnTo>
                  <a:pt x="1629" y="1955"/>
                </a:lnTo>
                <a:lnTo>
                  <a:pt x="1629" y="1954"/>
                </a:lnTo>
                <a:lnTo>
                  <a:pt x="1629" y="1953"/>
                </a:lnTo>
                <a:lnTo>
                  <a:pt x="1630" y="1952"/>
                </a:lnTo>
                <a:lnTo>
                  <a:pt x="1630" y="1950"/>
                </a:lnTo>
                <a:lnTo>
                  <a:pt x="1629" y="1949"/>
                </a:lnTo>
                <a:lnTo>
                  <a:pt x="1630" y="1949"/>
                </a:lnTo>
                <a:lnTo>
                  <a:pt x="1632" y="1949"/>
                </a:lnTo>
                <a:lnTo>
                  <a:pt x="1632" y="1948"/>
                </a:lnTo>
                <a:lnTo>
                  <a:pt x="1630" y="1948"/>
                </a:lnTo>
                <a:lnTo>
                  <a:pt x="1630" y="1949"/>
                </a:lnTo>
                <a:lnTo>
                  <a:pt x="1629" y="1949"/>
                </a:lnTo>
                <a:lnTo>
                  <a:pt x="1629" y="1950"/>
                </a:lnTo>
                <a:lnTo>
                  <a:pt x="1630" y="1950"/>
                </a:lnTo>
                <a:lnTo>
                  <a:pt x="1630" y="1952"/>
                </a:lnTo>
                <a:lnTo>
                  <a:pt x="1629" y="1952"/>
                </a:lnTo>
                <a:lnTo>
                  <a:pt x="1629" y="1953"/>
                </a:lnTo>
                <a:lnTo>
                  <a:pt x="1629" y="1952"/>
                </a:lnTo>
                <a:lnTo>
                  <a:pt x="1628" y="1952"/>
                </a:lnTo>
                <a:lnTo>
                  <a:pt x="1628" y="1950"/>
                </a:lnTo>
                <a:lnTo>
                  <a:pt x="1628" y="1949"/>
                </a:lnTo>
                <a:lnTo>
                  <a:pt x="1627" y="1949"/>
                </a:lnTo>
                <a:lnTo>
                  <a:pt x="1626" y="1948"/>
                </a:lnTo>
                <a:lnTo>
                  <a:pt x="1625" y="1947"/>
                </a:lnTo>
                <a:lnTo>
                  <a:pt x="1625" y="1946"/>
                </a:lnTo>
                <a:lnTo>
                  <a:pt x="1626" y="1946"/>
                </a:lnTo>
                <a:lnTo>
                  <a:pt x="1626" y="1945"/>
                </a:lnTo>
                <a:lnTo>
                  <a:pt x="1627" y="1945"/>
                </a:lnTo>
                <a:lnTo>
                  <a:pt x="1627" y="1944"/>
                </a:lnTo>
                <a:lnTo>
                  <a:pt x="1627" y="1943"/>
                </a:lnTo>
                <a:lnTo>
                  <a:pt x="1628" y="1941"/>
                </a:lnTo>
                <a:lnTo>
                  <a:pt x="1628" y="1939"/>
                </a:lnTo>
                <a:lnTo>
                  <a:pt x="1629" y="1938"/>
                </a:lnTo>
                <a:lnTo>
                  <a:pt x="1629" y="1937"/>
                </a:lnTo>
                <a:lnTo>
                  <a:pt x="1629" y="1933"/>
                </a:lnTo>
                <a:lnTo>
                  <a:pt x="1629" y="1932"/>
                </a:lnTo>
                <a:lnTo>
                  <a:pt x="1627" y="1931"/>
                </a:lnTo>
                <a:lnTo>
                  <a:pt x="1626" y="1931"/>
                </a:lnTo>
                <a:lnTo>
                  <a:pt x="1626" y="1930"/>
                </a:lnTo>
                <a:lnTo>
                  <a:pt x="1626" y="1929"/>
                </a:lnTo>
                <a:lnTo>
                  <a:pt x="1626" y="1928"/>
                </a:lnTo>
                <a:lnTo>
                  <a:pt x="1626" y="1927"/>
                </a:lnTo>
                <a:lnTo>
                  <a:pt x="1626" y="1926"/>
                </a:lnTo>
                <a:lnTo>
                  <a:pt x="1627" y="1924"/>
                </a:lnTo>
                <a:lnTo>
                  <a:pt x="1627" y="1923"/>
                </a:lnTo>
                <a:lnTo>
                  <a:pt x="1628" y="1922"/>
                </a:lnTo>
                <a:lnTo>
                  <a:pt x="1628" y="1921"/>
                </a:lnTo>
                <a:lnTo>
                  <a:pt x="1629" y="1921"/>
                </a:lnTo>
                <a:lnTo>
                  <a:pt x="1629" y="1920"/>
                </a:lnTo>
                <a:lnTo>
                  <a:pt x="1628" y="1920"/>
                </a:lnTo>
                <a:lnTo>
                  <a:pt x="1628" y="1919"/>
                </a:lnTo>
                <a:lnTo>
                  <a:pt x="1628" y="1918"/>
                </a:lnTo>
                <a:lnTo>
                  <a:pt x="1628" y="1916"/>
                </a:lnTo>
                <a:lnTo>
                  <a:pt x="1627" y="1916"/>
                </a:lnTo>
                <a:lnTo>
                  <a:pt x="1627" y="1915"/>
                </a:lnTo>
                <a:lnTo>
                  <a:pt x="1627" y="1914"/>
                </a:lnTo>
                <a:lnTo>
                  <a:pt x="1626" y="1914"/>
                </a:lnTo>
                <a:lnTo>
                  <a:pt x="1626" y="1913"/>
                </a:lnTo>
                <a:lnTo>
                  <a:pt x="1625" y="1912"/>
                </a:lnTo>
                <a:lnTo>
                  <a:pt x="1625" y="1911"/>
                </a:lnTo>
                <a:lnTo>
                  <a:pt x="1624" y="1911"/>
                </a:lnTo>
                <a:lnTo>
                  <a:pt x="1623" y="1910"/>
                </a:lnTo>
                <a:lnTo>
                  <a:pt x="1623" y="1908"/>
                </a:lnTo>
                <a:lnTo>
                  <a:pt x="1621" y="1908"/>
                </a:lnTo>
                <a:lnTo>
                  <a:pt x="1621" y="1907"/>
                </a:lnTo>
                <a:lnTo>
                  <a:pt x="1620" y="1906"/>
                </a:lnTo>
                <a:lnTo>
                  <a:pt x="1619" y="1906"/>
                </a:lnTo>
                <a:lnTo>
                  <a:pt x="1619" y="1905"/>
                </a:lnTo>
                <a:lnTo>
                  <a:pt x="1619" y="1904"/>
                </a:lnTo>
                <a:lnTo>
                  <a:pt x="1618" y="1903"/>
                </a:lnTo>
                <a:lnTo>
                  <a:pt x="1618" y="1902"/>
                </a:lnTo>
                <a:lnTo>
                  <a:pt x="1618" y="1901"/>
                </a:lnTo>
                <a:lnTo>
                  <a:pt x="1618" y="1899"/>
                </a:lnTo>
                <a:lnTo>
                  <a:pt x="1617" y="1899"/>
                </a:lnTo>
                <a:lnTo>
                  <a:pt x="1617" y="1898"/>
                </a:lnTo>
                <a:lnTo>
                  <a:pt x="1617" y="1897"/>
                </a:lnTo>
                <a:lnTo>
                  <a:pt x="1617" y="1896"/>
                </a:lnTo>
                <a:lnTo>
                  <a:pt x="1617" y="1895"/>
                </a:lnTo>
                <a:lnTo>
                  <a:pt x="1617" y="1894"/>
                </a:lnTo>
                <a:lnTo>
                  <a:pt x="1617" y="1893"/>
                </a:lnTo>
                <a:lnTo>
                  <a:pt x="1618" y="1893"/>
                </a:lnTo>
                <a:lnTo>
                  <a:pt x="1618" y="1891"/>
                </a:lnTo>
                <a:lnTo>
                  <a:pt x="1618" y="1890"/>
                </a:lnTo>
                <a:lnTo>
                  <a:pt x="1618" y="1889"/>
                </a:lnTo>
                <a:lnTo>
                  <a:pt x="1619" y="1889"/>
                </a:lnTo>
                <a:lnTo>
                  <a:pt x="1619" y="1888"/>
                </a:lnTo>
                <a:lnTo>
                  <a:pt x="1619" y="1887"/>
                </a:lnTo>
                <a:lnTo>
                  <a:pt x="1620" y="1887"/>
                </a:lnTo>
                <a:lnTo>
                  <a:pt x="1620" y="1886"/>
                </a:lnTo>
                <a:lnTo>
                  <a:pt x="1621" y="1885"/>
                </a:lnTo>
                <a:lnTo>
                  <a:pt x="1623" y="1885"/>
                </a:lnTo>
                <a:lnTo>
                  <a:pt x="1624" y="1885"/>
                </a:lnTo>
                <a:lnTo>
                  <a:pt x="1623" y="1883"/>
                </a:lnTo>
                <a:lnTo>
                  <a:pt x="1607" y="1888"/>
                </a:lnTo>
                <a:lnTo>
                  <a:pt x="1603" y="1886"/>
                </a:lnTo>
                <a:lnTo>
                  <a:pt x="1602" y="1886"/>
                </a:lnTo>
                <a:lnTo>
                  <a:pt x="1602" y="1887"/>
                </a:lnTo>
                <a:lnTo>
                  <a:pt x="1603" y="1888"/>
                </a:lnTo>
                <a:lnTo>
                  <a:pt x="1604" y="1888"/>
                </a:lnTo>
                <a:lnTo>
                  <a:pt x="1604" y="1889"/>
                </a:lnTo>
                <a:lnTo>
                  <a:pt x="1606" y="1889"/>
                </a:lnTo>
                <a:lnTo>
                  <a:pt x="1606" y="1890"/>
                </a:lnTo>
                <a:lnTo>
                  <a:pt x="1604" y="1890"/>
                </a:lnTo>
                <a:lnTo>
                  <a:pt x="1603" y="1891"/>
                </a:lnTo>
                <a:lnTo>
                  <a:pt x="1602" y="1891"/>
                </a:lnTo>
                <a:lnTo>
                  <a:pt x="1601" y="1893"/>
                </a:lnTo>
                <a:lnTo>
                  <a:pt x="1600" y="1893"/>
                </a:lnTo>
                <a:lnTo>
                  <a:pt x="1599" y="1893"/>
                </a:lnTo>
                <a:lnTo>
                  <a:pt x="1598" y="1893"/>
                </a:lnTo>
                <a:lnTo>
                  <a:pt x="1597" y="1893"/>
                </a:lnTo>
                <a:lnTo>
                  <a:pt x="1595" y="1893"/>
                </a:lnTo>
                <a:lnTo>
                  <a:pt x="1594" y="1893"/>
                </a:lnTo>
                <a:lnTo>
                  <a:pt x="1593" y="1893"/>
                </a:lnTo>
                <a:lnTo>
                  <a:pt x="1592" y="1893"/>
                </a:lnTo>
                <a:lnTo>
                  <a:pt x="1592" y="1894"/>
                </a:lnTo>
                <a:lnTo>
                  <a:pt x="1591" y="1895"/>
                </a:lnTo>
                <a:lnTo>
                  <a:pt x="1590" y="1896"/>
                </a:lnTo>
                <a:lnTo>
                  <a:pt x="1590" y="1897"/>
                </a:lnTo>
                <a:lnTo>
                  <a:pt x="1589" y="1897"/>
                </a:lnTo>
                <a:lnTo>
                  <a:pt x="1589" y="1898"/>
                </a:lnTo>
                <a:lnTo>
                  <a:pt x="1589" y="1899"/>
                </a:lnTo>
                <a:lnTo>
                  <a:pt x="1589" y="1901"/>
                </a:lnTo>
                <a:lnTo>
                  <a:pt x="1589" y="1902"/>
                </a:lnTo>
                <a:lnTo>
                  <a:pt x="1589" y="1903"/>
                </a:lnTo>
                <a:lnTo>
                  <a:pt x="1589" y="1904"/>
                </a:lnTo>
                <a:lnTo>
                  <a:pt x="1589" y="1905"/>
                </a:lnTo>
                <a:lnTo>
                  <a:pt x="1589" y="1906"/>
                </a:lnTo>
                <a:lnTo>
                  <a:pt x="1590" y="1906"/>
                </a:lnTo>
                <a:lnTo>
                  <a:pt x="1591" y="1907"/>
                </a:lnTo>
                <a:lnTo>
                  <a:pt x="1591" y="1908"/>
                </a:lnTo>
                <a:lnTo>
                  <a:pt x="1592" y="1908"/>
                </a:lnTo>
                <a:lnTo>
                  <a:pt x="1592" y="1910"/>
                </a:lnTo>
                <a:lnTo>
                  <a:pt x="1593" y="1911"/>
                </a:lnTo>
                <a:lnTo>
                  <a:pt x="1593" y="1912"/>
                </a:lnTo>
                <a:lnTo>
                  <a:pt x="1594" y="1913"/>
                </a:lnTo>
                <a:lnTo>
                  <a:pt x="1594" y="1914"/>
                </a:lnTo>
                <a:lnTo>
                  <a:pt x="1593" y="1916"/>
                </a:lnTo>
                <a:lnTo>
                  <a:pt x="1593" y="1918"/>
                </a:lnTo>
                <a:lnTo>
                  <a:pt x="1593" y="1919"/>
                </a:lnTo>
                <a:lnTo>
                  <a:pt x="1592" y="1919"/>
                </a:lnTo>
                <a:lnTo>
                  <a:pt x="1592" y="1922"/>
                </a:lnTo>
                <a:lnTo>
                  <a:pt x="1592" y="1923"/>
                </a:lnTo>
                <a:lnTo>
                  <a:pt x="1592" y="1924"/>
                </a:lnTo>
                <a:lnTo>
                  <a:pt x="1591" y="1924"/>
                </a:lnTo>
                <a:lnTo>
                  <a:pt x="1590" y="1924"/>
                </a:lnTo>
                <a:lnTo>
                  <a:pt x="1590" y="1926"/>
                </a:lnTo>
                <a:lnTo>
                  <a:pt x="1589" y="1926"/>
                </a:lnTo>
                <a:lnTo>
                  <a:pt x="1587" y="1926"/>
                </a:lnTo>
                <a:lnTo>
                  <a:pt x="1587" y="1927"/>
                </a:lnTo>
                <a:lnTo>
                  <a:pt x="1586" y="1927"/>
                </a:lnTo>
                <a:lnTo>
                  <a:pt x="1586" y="1928"/>
                </a:lnTo>
                <a:lnTo>
                  <a:pt x="1586" y="1929"/>
                </a:lnTo>
                <a:lnTo>
                  <a:pt x="1586" y="1930"/>
                </a:lnTo>
                <a:lnTo>
                  <a:pt x="1585" y="1930"/>
                </a:lnTo>
                <a:lnTo>
                  <a:pt x="1585" y="1931"/>
                </a:lnTo>
                <a:lnTo>
                  <a:pt x="1585" y="1932"/>
                </a:lnTo>
                <a:lnTo>
                  <a:pt x="1584" y="1932"/>
                </a:lnTo>
                <a:lnTo>
                  <a:pt x="1584" y="1933"/>
                </a:lnTo>
                <a:lnTo>
                  <a:pt x="1585" y="1933"/>
                </a:lnTo>
                <a:lnTo>
                  <a:pt x="1586" y="1933"/>
                </a:lnTo>
                <a:lnTo>
                  <a:pt x="1586" y="1935"/>
                </a:lnTo>
                <a:lnTo>
                  <a:pt x="1587" y="1935"/>
                </a:lnTo>
                <a:lnTo>
                  <a:pt x="1587" y="1936"/>
                </a:lnTo>
                <a:lnTo>
                  <a:pt x="1586" y="1936"/>
                </a:lnTo>
                <a:lnTo>
                  <a:pt x="1586" y="1937"/>
                </a:lnTo>
                <a:lnTo>
                  <a:pt x="1586" y="1938"/>
                </a:lnTo>
                <a:lnTo>
                  <a:pt x="1585" y="1938"/>
                </a:lnTo>
                <a:lnTo>
                  <a:pt x="1586" y="1939"/>
                </a:lnTo>
                <a:lnTo>
                  <a:pt x="1587" y="1939"/>
                </a:lnTo>
                <a:lnTo>
                  <a:pt x="1589" y="1939"/>
                </a:lnTo>
                <a:lnTo>
                  <a:pt x="1591" y="1940"/>
                </a:lnTo>
                <a:lnTo>
                  <a:pt x="1591" y="1941"/>
                </a:lnTo>
                <a:lnTo>
                  <a:pt x="1592" y="1941"/>
                </a:lnTo>
                <a:lnTo>
                  <a:pt x="1592" y="1943"/>
                </a:lnTo>
                <a:lnTo>
                  <a:pt x="1592" y="1944"/>
                </a:lnTo>
                <a:lnTo>
                  <a:pt x="1593" y="1944"/>
                </a:lnTo>
                <a:lnTo>
                  <a:pt x="1594" y="1946"/>
                </a:lnTo>
                <a:lnTo>
                  <a:pt x="1594" y="1947"/>
                </a:lnTo>
                <a:lnTo>
                  <a:pt x="1593" y="1947"/>
                </a:lnTo>
                <a:lnTo>
                  <a:pt x="1590" y="1947"/>
                </a:lnTo>
                <a:lnTo>
                  <a:pt x="1589" y="1947"/>
                </a:lnTo>
                <a:lnTo>
                  <a:pt x="1589" y="1946"/>
                </a:lnTo>
                <a:lnTo>
                  <a:pt x="1587" y="1946"/>
                </a:lnTo>
                <a:lnTo>
                  <a:pt x="1589" y="1947"/>
                </a:lnTo>
                <a:lnTo>
                  <a:pt x="1590" y="1948"/>
                </a:lnTo>
                <a:lnTo>
                  <a:pt x="1589" y="1949"/>
                </a:lnTo>
                <a:lnTo>
                  <a:pt x="1589" y="1952"/>
                </a:lnTo>
                <a:lnTo>
                  <a:pt x="1587" y="1953"/>
                </a:lnTo>
                <a:lnTo>
                  <a:pt x="1585" y="1954"/>
                </a:lnTo>
                <a:lnTo>
                  <a:pt x="1585" y="1955"/>
                </a:lnTo>
                <a:lnTo>
                  <a:pt x="1586" y="1954"/>
                </a:lnTo>
                <a:lnTo>
                  <a:pt x="1589" y="1954"/>
                </a:lnTo>
                <a:lnTo>
                  <a:pt x="1592" y="1952"/>
                </a:lnTo>
                <a:lnTo>
                  <a:pt x="1592" y="1950"/>
                </a:lnTo>
                <a:lnTo>
                  <a:pt x="1592" y="1949"/>
                </a:lnTo>
                <a:lnTo>
                  <a:pt x="1593" y="1949"/>
                </a:lnTo>
                <a:lnTo>
                  <a:pt x="1594" y="1950"/>
                </a:lnTo>
                <a:lnTo>
                  <a:pt x="1595" y="1950"/>
                </a:lnTo>
                <a:lnTo>
                  <a:pt x="1598" y="1950"/>
                </a:lnTo>
                <a:lnTo>
                  <a:pt x="1599" y="1950"/>
                </a:lnTo>
                <a:lnTo>
                  <a:pt x="1600" y="1950"/>
                </a:lnTo>
                <a:lnTo>
                  <a:pt x="1600" y="1952"/>
                </a:lnTo>
                <a:lnTo>
                  <a:pt x="1599" y="1953"/>
                </a:lnTo>
                <a:lnTo>
                  <a:pt x="1599" y="1954"/>
                </a:lnTo>
                <a:lnTo>
                  <a:pt x="1599" y="1955"/>
                </a:lnTo>
                <a:lnTo>
                  <a:pt x="1598" y="1956"/>
                </a:lnTo>
                <a:lnTo>
                  <a:pt x="1598" y="1957"/>
                </a:lnTo>
                <a:lnTo>
                  <a:pt x="1597" y="1957"/>
                </a:lnTo>
                <a:lnTo>
                  <a:pt x="1597" y="1958"/>
                </a:lnTo>
                <a:lnTo>
                  <a:pt x="1592" y="1958"/>
                </a:lnTo>
                <a:lnTo>
                  <a:pt x="1592" y="1960"/>
                </a:lnTo>
                <a:lnTo>
                  <a:pt x="1591" y="1960"/>
                </a:lnTo>
                <a:lnTo>
                  <a:pt x="1591" y="1961"/>
                </a:lnTo>
                <a:lnTo>
                  <a:pt x="1592" y="1961"/>
                </a:lnTo>
                <a:lnTo>
                  <a:pt x="1593" y="1960"/>
                </a:lnTo>
                <a:lnTo>
                  <a:pt x="1594" y="1960"/>
                </a:lnTo>
                <a:lnTo>
                  <a:pt x="1595" y="1960"/>
                </a:lnTo>
                <a:lnTo>
                  <a:pt x="1597" y="1958"/>
                </a:lnTo>
                <a:lnTo>
                  <a:pt x="1598" y="1958"/>
                </a:lnTo>
                <a:lnTo>
                  <a:pt x="1598" y="1960"/>
                </a:lnTo>
                <a:lnTo>
                  <a:pt x="1597" y="1960"/>
                </a:lnTo>
                <a:lnTo>
                  <a:pt x="1598" y="1960"/>
                </a:lnTo>
                <a:lnTo>
                  <a:pt x="1599" y="1961"/>
                </a:lnTo>
                <a:lnTo>
                  <a:pt x="1600" y="1962"/>
                </a:lnTo>
                <a:lnTo>
                  <a:pt x="1599" y="1963"/>
                </a:lnTo>
                <a:lnTo>
                  <a:pt x="1599" y="1964"/>
                </a:lnTo>
                <a:lnTo>
                  <a:pt x="1599" y="1965"/>
                </a:lnTo>
                <a:lnTo>
                  <a:pt x="1599" y="1968"/>
                </a:lnTo>
                <a:lnTo>
                  <a:pt x="1598" y="1969"/>
                </a:lnTo>
                <a:lnTo>
                  <a:pt x="1600" y="1972"/>
                </a:lnTo>
                <a:lnTo>
                  <a:pt x="1601" y="1975"/>
                </a:lnTo>
                <a:lnTo>
                  <a:pt x="1602" y="1977"/>
                </a:lnTo>
                <a:lnTo>
                  <a:pt x="1603" y="1978"/>
                </a:lnTo>
                <a:lnTo>
                  <a:pt x="1602" y="1978"/>
                </a:lnTo>
                <a:lnTo>
                  <a:pt x="1604" y="1980"/>
                </a:lnTo>
                <a:lnTo>
                  <a:pt x="1606" y="1980"/>
                </a:lnTo>
                <a:lnTo>
                  <a:pt x="1604" y="1981"/>
                </a:lnTo>
                <a:lnTo>
                  <a:pt x="1603" y="1982"/>
                </a:lnTo>
                <a:lnTo>
                  <a:pt x="1604" y="1983"/>
                </a:lnTo>
                <a:lnTo>
                  <a:pt x="1606" y="1981"/>
                </a:lnTo>
                <a:lnTo>
                  <a:pt x="1607" y="1981"/>
                </a:lnTo>
                <a:lnTo>
                  <a:pt x="1608" y="1982"/>
                </a:lnTo>
                <a:lnTo>
                  <a:pt x="1608" y="1983"/>
                </a:lnTo>
                <a:lnTo>
                  <a:pt x="1607" y="1986"/>
                </a:lnTo>
                <a:lnTo>
                  <a:pt x="1606" y="1987"/>
                </a:lnTo>
                <a:lnTo>
                  <a:pt x="1604" y="1987"/>
                </a:lnTo>
                <a:lnTo>
                  <a:pt x="1604" y="1988"/>
                </a:lnTo>
                <a:lnTo>
                  <a:pt x="1604" y="1989"/>
                </a:lnTo>
                <a:lnTo>
                  <a:pt x="1603" y="1990"/>
                </a:lnTo>
                <a:lnTo>
                  <a:pt x="1602" y="1990"/>
                </a:lnTo>
                <a:lnTo>
                  <a:pt x="1602" y="1991"/>
                </a:lnTo>
                <a:lnTo>
                  <a:pt x="1601" y="1993"/>
                </a:lnTo>
                <a:lnTo>
                  <a:pt x="1600" y="1994"/>
                </a:lnTo>
                <a:lnTo>
                  <a:pt x="1599" y="1994"/>
                </a:lnTo>
                <a:lnTo>
                  <a:pt x="1598" y="1995"/>
                </a:lnTo>
                <a:lnTo>
                  <a:pt x="1597" y="1995"/>
                </a:lnTo>
                <a:lnTo>
                  <a:pt x="1595" y="1996"/>
                </a:lnTo>
                <a:lnTo>
                  <a:pt x="1595" y="1995"/>
                </a:lnTo>
                <a:lnTo>
                  <a:pt x="1594" y="1995"/>
                </a:lnTo>
                <a:lnTo>
                  <a:pt x="1593" y="1995"/>
                </a:lnTo>
                <a:lnTo>
                  <a:pt x="1592" y="1995"/>
                </a:lnTo>
                <a:lnTo>
                  <a:pt x="1592" y="1996"/>
                </a:lnTo>
                <a:lnTo>
                  <a:pt x="1591" y="1996"/>
                </a:lnTo>
                <a:lnTo>
                  <a:pt x="1590" y="1997"/>
                </a:lnTo>
                <a:lnTo>
                  <a:pt x="1589" y="1997"/>
                </a:lnTo>
                <a:lnTo>
                  <a:pt x="1587" y="1997"/>
                </a:lnTo>
                <a:lnTo>
                  <a:pt x="1586" y="1997"/>
                </a:lnTo>
                <a:lnTo>
                  <a:pt x="1585" y="1998"/>
                </a:lnTo>
                <a:lnTo>
                  <a:pt x="1584" y="1998"/>
                </a:lnTo>
                <a:lnTo>
                  <a:pt x="1583" y="1998"/>
                </a:lnTo>
                <a:lnTo>
                  <a:pt x="1583" y="1999"/>
                </a:lnTo>
                <a:lnTo>
                  <a:pt x="1582" y="1999"/>
                </a:lnTo>
                <a:lnTo>
                  <a:pt x="1581" y="2000"/>
                </a:lnTo>
                <a:lnTo>
                  <a:pt x="1581" y="1999"/>
                </a:lnTo>
                <a:lnTo>
                  <a:pt x="1581" y="2000"/>
                </a:lnTo>
                <a:lnTo>
                  <a:pt x="1582" y="2000"/>
                </a:lnTo>
                <a:lnTo>
                  <a:pt x="1581" y="2000"/>
                </a:lnTo>
                <a:lnTo>
                  <a:pt x="1581" y="2002"/>
                </a:lnTo>
                <a:lnTo>
                  <a:pt x="1582" y="2002"/>
                </a:lnTo>
                <a:lnTo>
                  <a:pt x="1582" y="2003"/>
                </a:lnTo>
                <a:lnTo>
                  <a:pt x="1583" y="2003"/>
                </a:lnTo>
                <a:lnTo>
                  <a:pt x="1582" y="2004"/>
                </a:lnTo>
                <a:lnTo>
                  <a:pt x="1581" y="2005"/>
                </a:lnTo>
                <a:lnTo>
                  <a:pt x="1580" y="2005"/>
                </a:lnTo>
                <a:lnTo>
                  <a:pt x="1578" y="2005"/>
                </a:lnTo>
                <a:lnTo>
                  <a:pt x="1577" y="2005"/>
                </a:lnTo>
                <a:lnTo>
                  <a:pt x="1576" y="2005"/>
                </a:lnTo>
                <a:lnTo>
                  <a:pt x="1576" y="2006"/>
                </a:lnTo>
                <a:lnTo>
                  <a:pt x="1575" y="2006"/>
                </a:lnTo>
                <a:lnTo>
                  <a:pt x="1574" y="2006"/>
                </a:lnTo>
                <a:lnTo>
                  <a:pt x="1574" y="2007"/>
                </a:lnTo>
                <a:lnTo>
                  <a:pt x="1574" y="2008"/>
                </a:lnTo>
                <a:lnTo>
                  <a:pt x="1573" y="2008"/>
                </a:lnTo>
                <a:lnTo>
                  <a:pt x="1573" y="2007"/>
                </a:lnTo>
                <a:lnTo>
                  <a:pt x="1572" y="2007"/>
                </a:lnTo>
                <a:lnTo>
                  <a:pt x="1573" y="2007"/>
                </a:lnTo>
                <a:lnTo>
                  <a:pt x="1573" y="2008"/>
                </a:lnTo>
                <a:lnTo>
                  <a:pt x="1572" y="2008"/>
                </a:lnTo>
                <a:lnTo>
                  <a:pt x="1572" y="2007"/>
                </a:lnTo>
                <a:lnTo>
                  <a:pt x="1571" y="2007"/>
                </a:lnTo>
                <a:lnTo>
                  <a:pt x="1569" y="2007"/>
                </a:lnTo>
                <a:lnTo>
                  <a:pt x="1568" y="2007"/>
                </a:lnTo>
                <a:lnTo>
                  <a:pt x="1568" y="2006"/>
                </a:lnTo>
                <a:lnTo>
                  <a:pt x="1567" y="2007"/>
                </a:lnTo>
                <a:lnTo>
                  <a:pt x="1567" y="2008"/>
                </a:lnTo>
                <a:lnTo>
                  <a:pt x="1567" y="2010"/>
                </a:lnTo>
                <a:lnTo>
                  <a:pt x="1567" y="2011"/>
                </a:lnTo>
                <a:lnTo>
                  <a:pt x="1566" y="2012"/>
                </a:lnTo>
                <a:lnTo>
                  <a:pt x="1566" y="2013"/>
                </a:lnTo>
                <a:lnTo>
                  <a:pt x="1567" y="2014"/>
                </a:lnTo>
                <a:lnTo>
                  <a:pt x="1567" y="2015"/>
                </a:lnTo>
                <a:lnTo>
                  <a:pt x="1567" y="2016"/>
                </a:lnTo>
                <a:lnTo>
                  <a:pt x="1567" y="2017"/>
                </a:lnTo>
                <a:lnTo>
                  <a:pt x="1567" y="2019"/>
                </a:lnTo>
                <a:lnTo>
                  <a:pt x="1566" y="2019"/>
                </a:lnTo>
                <a:lnTo>
                  <a:pt x="1566" y="2020"/>
                </a:lnTo>
                <a:lnTo>
                  <a:pt x="1565" y="2021"/>
                </a:lnTo>
                <a:lnTo>
                  <a:pt x="1565" y="2022"/>
                </a:lnTo>
                <a:lnTo>
                  <a:pt x="1566" y="2022"/>
                </a:lnTo>
                <a:lnTo>
                  <a:pt x="1566" y="2023"/>
                </a:lnTo>
                <a:lnTo>
                  <a:pt x="1566" y="2024"/>
                </a:lnTo>
                <a:lnTo>
                  <a:pt x="1567" y="2024"/>
                </a:lnTo>
                <a:lnTo>
                  <a:pt x="1566" y="2024"/>
                </a:lnTo>
                <a:lnTo>
                  <a:pt x="1566" y="2025"/>
                </a:lnTo>
                <a:lnTo>
                  <a:pt x="1565" y="2025"/>
                </a:lnTo>
                <a:lnTo>
                  <a:pt x="1564" y="2027"/>
                </a:lnTo>
                <a:lnTo>
                  <a:pt x="1563" y="2027"/>
                </a:lnTo>
                <a:lnTo>
                  <a:pt x="1561" y="2027"/>
                </a:lnTo>
                <a:lnTo>
                  <a:pt x="1560" y="2027"/>
                </a:lnTo>
                <a:lnTo>
                  <a:pt x="1560" y="2028"/>
                </a:lnTo>
                <a:lnTo>
                  <a:pt x="1560" y="2027"/>
                </a:lnTo>
                <a:lnTo>
                  <a:pt x="1559" y="2027"/>
                </a:lnTo>
                <a:lnTo>
                  <a:pt x="1559" y="2025"/>
                </a:lnTo>
                <a:lnTo>
                  <a:pt x="1556" y="2027"/>
                </a:lnTo>
                <a:lnTo>
                  <a:pt x="1556" y="2029"/>
                </a:lnTo>
                <a:lnTo>
                  <a:pt x="1555" y="2029"/>
                </a:lnTo>
                <a:lnTo>
                  <a:pt x="1554" y="2029"/>
                </a:lnTo>
                <a:lnTo>
                  <a:pt x="1552" y="2029"/>
                </a:lnTo>
                <a:lnTo>
                  <a:pt x="1551" y="2029"/>
                </a:lnTo>
                <a:lnTo>
                  <a:pt x="1550" y="2029"/>
                </a:lnTo>
                <a:lnTo>
                  <a:pt x="1549" y="2029"/>
                </a:lnTo>
                <a:lnTo>
                  <a:pt x="1548" y="2029"/>
                </a:lnTo>
                <a:lnTo>
                  <a:pt x="1547" y="2029"/>
                </a:lnTo>
                <a:lnTo>
                  <a:pt x="1546" y="2029"/>
                </a:lnTo>
                <a:lnTo>
                  <a:pt x="1544" y="2030"/>
                </a:lnTo>
                <a:lnTo>
                  <a:pt x="1543" y="2030"/>
                </a:lnTo>
                <a:lnTo>
                  <a:pt x="1542" y="2030"/>
                </a:lnTo>
                <a:lnTo>
                  <a:pt x="1541" y="2030"/>
                </a:lnTo>
                <a:lnTo>
                  <a:pt x="1539" y="2031"/>
                </a:lnTo>
                <a:lnTo>
                  <a:pt x="1538" y="2031"/>
                </a:lnTo>
                <a:lnTo>
                  <a:pt x="1537" y="2031"/>
                </a:lnTo>
                <a:lnTo>
                  <a:pt x="1535" y="2031"/>
                </a:lnTo>
                <a:lnTo>
                  <a:pt x="1533" y="2032"/>
                </a:lnTo>
                <a:lnTo>
                  <a:pt x="1532" y="2032"/>
                </a:lnTo>
                <a:lnTo>
                  <a:pt x="1534" y="2040"/>
                </a:lnTo>
                <a:lnTo>
                  <a:pt x="1535" y="2040"/>
                </a:lnTo>
                <a:lnTo>
                  <a:pt x="1535" y="2042"/>
                </a:lnTo>
                <a:lnTo>
                  <a:pt x="1535" y="2044"/>
                </a:lnTo>
                <a:lnTo>
                  <a:pt x="1535" y="2045"/>
                </a:lnTo>
                <a:lnTo>
                  <a:pt x="1535" y="2046"/>
                </a:lnTo>
                <a:lnTo>
                  <a:pt x="1535" y="2047"/>
                </a:lnTo>
                <a:lnTo>
                  <a:pt x="1535" y="2048"/>
                </a:lnTo>
                <a:lnTo>
                  <a:pt x="1534" y="2048"/>
                </a:lnTo>
                <a:lnTo>
                  <a:pt x="1534" y="2049"/>
                </a:lnTo>
                <a:lnTo>
                  <a:pt x="1533" y="2049"/>
                </a:lnTo>
                <a:lnTo>
                  <a:pt x="1532" y="2049"/>
                </a:lnTo>
                <a:lnTo>
                  <a:pt x="1532" y="2050"/>
                </a:lnTo>
                <a:lnTo>
                  <a:pt x="1531" y="2050"/>
                </a:lnTo>
                <a:lnTo>
                  <a:pt x="1531" y="2052"/>
                </a:lnTo>
                <a:lnTo>
                  <a:pt x="1530" y="2052"/>
                </a:lnTo>
                <a:lnTo>
                  <a:pt x="1529" y="2053"/>
                </a:lnTo>
                <a:lnTo>
                  <a:pt x="1528" y="2054"/>
                </a:lnTo>
                <a:lnTo>
                  <a:pt x="1526" y="2054"/>
                </a:lnTo>
                <a:lnTo>
                  <a:pt x="1524" y="2055"/>
                </a:lnTo>
                <a:lnTo>
                  <a:pt x="1523" y="2056"/>
                </a:lnTo>
                <a:lnTo>
                  <a:pt x="1522" y="2056"/>
                </a:lnTo>
                <a:lnTo>
                  <a:pt x="1522" y="2057"/>
                </a:lnTo>
                <a:lnTo>
                  <a:pt x="1521" y="2058"/>
                </a:lnTo>
                <a:lnTo>
                  <a:pt x="1521" y="2060"/>
                </a:lnTo>
                <a:lnTo>
                  <a:pt x="1520" y="2060"/>
                </a:lnTo>
                <a:lnTo>
                  <a:pt x="1518" y="2061"/>
                </a:lnTo>
                <a:lnTo>
                  <a:pt x="1518" y="2062"/>
                </a:lnTo>
                <a:lnTo>
                  <a:pt x="1517" y="2062"/>
                </a:lnTo>
                <a:lnTo>
                  <a:pt x="1517" y="2063"/>
                </a:lnTo>
                <a:lnTo>
                  <a:pt x="1516" y="2064"/>
                </a:lnTo>
                <a:lnTo>
                  <a:pt x="1516" y="2063"/>
                </a:lnTo>
                <a:lnTo>
                  <a:pt x="1515" y="2064"/>
                </a:lnTo>
                <a:lnTo>
                  <a:pt x="1514" y="2064"/>
                </a:lnTo>
                <a:lnTo>
                  <a:pt x="1513" y="2065"/>
                </a:lnTo>
                <a:lnTo>
                  <a:pt x="1512" y="2066"/>
                </a:lnTo>
                <a:lnTo>
                  <a:pt x="1511" y="2066"/>
                </a:lnTo>
                <a:lnTo>
                  <a:pt x="1509" y="2067"/>
                </a:lnTo>
                <a:lnTo>
                  <a:pt x="1509" y="2069"/>
                </a:lnTo>
                <a:lnTo>
                  <a:pt x="1503" y="2067"/>
                </a:lnTo>
                <a:lnTo>
                  <a:pt x="1497" y="2067"/>
                </a:lnTo>
                <a:lnTo>
                  <a:pt x="1490" y="2067"/>
                </a:lnTo>
                <a:lnTo>
                  <a:pt x="1483" y="2067"/>
                </a:lnTo>
                <a:lnTo>
                  <a:pt x="1479" y="2067"/>
                </a:lnTo>
                <a:lnTo>
                  <a:pt x="1477" y="2067"/>
                </a:lnTo>
                <a:lnTo>
                  <a:pt x="1473" y="2067"/>
                </a:lnTo>
                <a:lnTo>
                  <a:pt x="1454" y="2067"/>
                </a:lnTo>
                <a:lnTo>
                  <a:pt x="1452" y="2067"/>
                </a:lnTo>
                <a:lnTo>
                  <a:pt x="1445" y="2067"/>
                </a:lnTo>
                <a:lnTo>
                  <a:pt x="1440" y="2067"/>
                </a:lnTo>
                <a:lnTo>
                  <a:pt x="1437" y="2069"/>
                </a:lnTo>
                <a:lnTo>
                  <a:pt x="1434" y="2069"/>
                </a:lnTo>
                <a:lnTo>
                  <a:pt x="1427" y="2070"/>
                </a:lnTo>
                <a:lnTo>
                  <a:pt x="1423" y="2070"/>
                </a:lnTo>
                <a:lnTo>
                  <a:pt x="1419" y="2071"/>
                </a:lnTo>
                <a:lnTo>
                  <a:pt x="1412" y="2071"/>
                </a:lnTo>
                <a:lnTo>
                  <a:pt x="1406" y="2072"/>
                </a:lnTo>
                <a:lnTo>
                  <a:pt x="1395" y="2073"/>
                </a:lnTo>
                <a:lnTo>
                  <a:pt x="1385" y="2074"/>
                </a:lnTo>
                <a:lnTo>
                  <a:pt x="1374" y="2075"/>
                </a:lnTo>
                <a:lnTo>
                  <a:pt x="1368" y="2077"/>
                </a:lnTo>
                <a:lnTo>
                  <a:pt x="1356" y="2078"/>
                </a:lnTo>
                <a:lnTo>
                  <a:pt x="1350" y="2078"/>
                </a:lnTo>
                <a:lnTo>
                  <a:pt x="1337" y="2080"/>
                </a:lnTo>
                <a:lnTo>
                  <a:pt x="1327" y="2081"/>
                </a:lnTo>
                <a:lnTo>
                  <a:pt x="1321" y="2081"/>
                </a:lnTo>
                <a:lnTo>
                  <a:pt x="1315" y="2082"/>
                </a:lnTo>
                <a:lnTo>
                  <a:pt x="1301" y="2083"/>
                </a:lnTo>
                <a:lnTo>
                  <a:pt x="1288" y="2085"/>
                </a:lnTo>
                <a:lnTo>
                  <a:pt x="1278" y="2086"/>
                </a:lnTo>
                <a:lnTo>
                  <a:pt x="1261" y="2088"/>
                </a:lnTo>
                <a:lnTo>
                  <a:pt x="1244" y="2090"/>
                </a:lnTo>
                <a:lnTo>
                  <a:pt x="1233" y="2091"/>
                </a:lnTo>
                <a:lnTo>
                  <a:pt x="1216" y="2092"/>
                </a:lnTo>
                <a:lnTo>
                  <a:pt x="1209" y="2094"/>
                </a:lnTo>
                <a:lnTo>
                  <a:pt x="1194" y="2096"/>
                </a:lnTo>
                <a:lnTo>
                  <a:pt x="1190" y="2096"/>
                </a:lnTo>
                <a:lnTo>
                  <a:pt x="1185" y="2097"/>
                </a:lnTo>
                <a:lnTo>
                  <a:pt x="1156" y="2102"/>
                </a:lnTo>
                <a:lnTo>
                  <a:pt x="1142" y="2104"/>
                </a:lnTo>
                <a:lnTo>
                  <a:pt x="1135" y="2105"/>
                </a:lnTo>
                <a:lnTo>
                  <a:pt x="1086" y="2115"/>
                </a:lnTo>
                <a:lnTo>
                  <a:pt x="1075" y="2120"/>
                </a:lnTo>
                <a:lnTo>
                  <a:pt x="1073" y="2120"/>
                </a:lnTo>
                <a:lnTo>
                  <a:pt x="1067" y="2121"/>
                </a:lnTo>
                <a:lnTo>
                  <a:pt x="1050" y="2125"/>
                </a:lnTo>
                <a:lnTo>
                  <a:pt x="1047" y="2125"/>
                </a:lnTo>
                <a:lnTo>
                  <a:pt x="1042" y="2127"/>
                </a:lnTo>
                <a:lnTo>
                  <a:pt x="1040" y="2128"/>
                </a:lnTo>
                <a:lnTo>
                  <a:pt x="1037" y="2128"/>
                </a:lnTo>
                <a:lnTo>
                  <a:pt x="1032" y="2128"/>
                </a:lnTo>
                <a:lnTo>
                  <a:pt x="1024" y="2125"/>
                </a:lnTo>
                <a:lnTo>
                  <a:pt x="1021" y="2124"/>
                </a:lnTo>
                <a:lnTo>
                  <a:pt x="1018" y="2124"/>
                </a:lnTo>
                <a:lnTo>
                  <a:pt x="1017" y="2123"/>
                </a:lnTo>
                <a:lnTo>
                  <a:pt x="1015" y="2122"/>
                </a:lnTo>
                <a:lnTo>
                  <a:pt x="1015" y="2121"/>
                </a:lnTo>
                <a:lnTo>
                  <a:pt x="1014" y="2120"/>
                </a:lnTo>
                <a:lnTo>
                  <a:pt x="1013" y="2120"/>
                </a:lnTo>
                <a:lnTo>
                  <a:pt x="1012" y="2119"/>
                </a:lnTo>
                <a:lnTo>
                  <a:pt x="1016" y="2115"/>
                </a:lnTo>
                <a:lnTo>
                  <a:pt x="1015" y="2114"/>
                </a:lnTo>
                <a:lnTo>
                  <a:pt x="1013" y="2115"/>
                </a:lnTo>
                <a:lnTo>
                  <a:pt x="1011" y="2117"/>
                </a:lnTo>
                <a:lnTo>
                  <a:pt x="1009" y="2115"/>
                </a:lnTo>
                <a:lnTo>
                  <a:pt x="1007" y="2114"/>
                </a:lnTo>
                <a:lnTo>
                  <a:pt x="1006" y="2114"/>
                </a:lnTo>
                <a:lnTo>
                  <a:pt x="1007" y="2112"/>
                </a:lnTo>
                <a:lnTo>
                  <a:pt x="1006" y="2112"/>
                </a:lnTo>
                <a:lnTo>
                  <a:pt x="1005" y="2109"/>
                </a:lnTo>
                <a:lnTo>
                  <a:pt x="1004" y="2108"/>
                </a:lnTo>
                <a:lnTo>
                  <a:pt x="1001" y="2106"/>
                </a:lnTo>
                <a:lnTo>
                  <a:pt x="1000" y="2104"/>
                </a:lnTo>
                <a:lnTo>
                  <a:pt x="999" y="2102"/>
                </a:lnTo>
                <a:lnTo>
                  <a:pt x="998" y="2099"/>
                </a:lnTo>
                <a:lnTo>
                  <a:pt x="998" y="2097"/>
                </a:lnTo>
                <a:lnTo>
                  <a:pt x="998" y="2095"/>
                </a:lnTo>
                <a:lnTo>
                  <a:pt x="999" y="2092"/>
                </a:lnTo>
                <a:lnTo>
                  <a:pt x="1001" y="2091"/>
                </a:lnTo>
                <a:lnTo>
                  <a:pt x="1001" y="2092"/>
                </a:lnTo>
                <a:lnTo>
                  <a:pt x="1000" y="2094"/>
                </a:lnTo>
                <a:lnTo>
                  <a:pt x="1001" y="2095"/>
                </a:lnTo>
                <a:lnTo>
                  <a:pt x="1000" y="2096"/>
                </a:lnTo>
                <a:lnTo>
                  <a:pt x="1001" y="2096"/>
                </a:lnTo>
                <a:lnTo>
                  <a:pt x="1001" y="2097"/>
                </a:lnTo>
                <a:lnTo>
                  <a:pt x="1001" y="2098"/>
                </a:lnTo>
                <a:lnTo>
                  <a:pt x="1001" y="2099"/>
                </a:lnTo>
                <a:lnTo>
                  <a:pt x="1001" y="2098"/>
                </a:lnTo>
                <a:lnTo>
                  <a:pt x="1000" y="2098"/>
                </a:lnTo>
                <a:lnTo>
                  <a:pt x="1001" y="2099"/>
                </a:lnTo>
                <a:lnTo>
                  <a:pt x="1000" y="2099"/>
                </a:lnTo>
                <a:lnTo>
                  <a:pt x="1001" y="2099"/>
                </a:lnTo>
                <a:lnTo>
                  <a:pt x="1001" y="2100"/>
                </a:lnTo>
                <a:lnTo>
                  <a:pt x="1003" y="2100"/>
                </a:lnTo>
                <a:lnTo>
                  <a:pt x="1003" y="2102"/>
                </a:lnTo>
                <a:lnTo>
                  <a:pt x="1003" y="2103"/>
                </a:lnTo>
                <a:lnTo>
                  <a:pt x="1004" y="2103"/>
                </a:lnTo>
                <a:lnTo>
                  <a:pt x="1004" y="2104"/>
                </a:lnTo>
                <a:lnTo>
                  <a:pt x="1005" y="2104"/>
                </a:lnTo>
                <a:lnTo>
                  <a:pt x="1006" y="2104"/>
                </a:lnTo>
                <a:lnTo>
                  <a:pt x="1007" y="2104"/>
                </a:lnTo>
                <a:lnTo>
                  <a:pt x="1008" y="2103"/>
                </a:lnTo>
                <a:lnTo>
                  <a:pt x="1008" y="2104"/>
                </a:lnTo>
                <a:lnTo>
                  <a:pt x="1009" y="2105"/>
                </a:lnTo>
                <a:lnTo>
                  <a:pt x="1009" y="2106"/>
                </a:lnTo>
                <a:lnTo>
                  <a:pt x="1011" y="2105"/>
                </a:lnTo>
                <a:lnTo>
                  <a:pt x="1009" y="2105"/>
                </a:lnTo>
                <a:lnTo>
                  <a:pt x="1011" y="2104"/>
                </a:lnTo>
                <a:lnTo>
                  <a:pt x="1012" y="2105"/>
                </a:lnTo>
                <a:lnTo>
                  <a:pt x="1012" y="2106"/>
                </a:lnTo>
                <a:lnTo>
                  <a:pt x="1013" y="2105"/>
                </a:lnTo>
                <a:lnTo>
                  <a:pt x="1014" y="2106"/>
                </a:lnTo>
                <a:lnTo>
                  <a:pt x="1014" y="2105"/>
                </a:lnTo>
                <a:lnTo>
                  <a:pt x="1015" y="2105"/>
                </a:lnTo>
                <a:lnTo>
                  <a:pt x="1016" y="2106"/>
                </a:lnTo>
                <a:lnTo>
                  <a:pt x="1017" y="2106"/>
                </a:lnTo>
                <a:lnTo>
                  <a:pt x="1017" y="2105"/>
                </a:lnTo>
                <a:lnTo>
                  <a:pt x="1018" y="2106"/>
                </a:lnTo>
                <a:lnTo>
                  <a:pt x="1018" y="2105"/>
                </a:lnTo>
                <a:lnTo>
                  <a:pt x="1020" y="2105"/>
                </a:lnTo>
                <a:lnTo>
                  <a:pt x="1020" y="2106"/>
                </a:lnTo>
                <a:lnTo>
                  <a:pt x="1021" y="2106"/>
                </a:lnTo>
                <a:lnTo>
                  <a:pt x="1021" y="2105"/>
                </a:lnTo>
                <a:lnTo>
                  <a:pt x="1022" y="2105"/>
                </a:lnTo>
                <a:lnTo>
                  <a:pt x="1022" y="2106"/>
                </a:lnTo>
                <a:lnTo>
                  <a:pt x="1022" y="2107"/>
                </a:lnTo>
                <a:lnTo>
                  <a:pt x="1021" y="2107"/>
                </a:lnTo>
                <a:lnTo>
                  <a:pt x="1021" y="2108"/>
                </a:lnTo>
                <a:lnTo>
                  <a:pt x="1021" y="2107"/>
                </a:lnTo>
                <a:lnTo>
                  <a:pt x="1022" y="2107"/>
                </a:lnTo>
                <a:lnTo>
                  <a:pt x="1022" y="2106"/>
                </a:lnTo>
                <a:lnTo>
                  <a:pt x="1022" y="2105"/>
                </a:lnTo>
                <a:lnTo>
                  <a:pt x="1023" y="2106"/>
                </a:lnTo>
                <a:lnTo>
                  <a:pt x="1023" y="2105"/>
                </a:lnTo>
                <a:lnTo>
                  <a:pt x="1024" y="2105"/>
                </a:lnTo>
                <a:lnTo>
                  <a:pt x="1024" y="2104"/>
                </a:lnTo>
                <a:lnTo>
                  <a:pt x="1024" y="2105"/>
                </a:lnTo>
                <a:lnTo>
                  <a:pt x="1025" y="2105"/>
                </a:lnTo>
                <a:lnTo>
                  <a:pt x="1025" y="2104"/>
                </a:lnTo>
                <a:lnTo>
                  <a:pt x="1024" y="2104"/>
                </a:lnTo>
                <a:lnTo>
                  <a:pt x="1024" y="2103"/>
                </a:lnTo>
                <a:lnTo>
                  <a:pt x="1024" y="2102"/>
                </a:lnTo>
                <a:lnTo>
                  <a:pt x="1025" y="2100"/>
                </a:lnTo>
                <a:lnTo>
                  <a:pt x="1025" y="2102"/>
                </a:lnTo>
                <a:lnTo>
                  <a:pt x="1025" y="2103"/>
                </a:lnTo>
                <a:lnTo>
                  <a:pt x="1025" y="2102"/>
                </a:lnTo>
                <a:lnTo>
                  <a:pt x="1026" y="2102"/>
                </a:lnTo>
                <a:lnTo>
                  <a:pt x="1026" y="2103"/>
                </a:lnTo>
                <a:lnTo>
                  <a:pt x="1025" y="2103"/>
                </a:lnTo>
                <a:lnTo>
                  <a:pt x="1025" y="2104"/>
                </a:lnTo>
                <a:lnTo>
                  <a:pt x="1025" y="2105"/>
                </a:lnTo>
                <a:lnTo>
                  <a:pt x="1026" y="2105"/>
                </a:lnTo>
                <a:lnTo>
                  <a:pt x="1028" y="2105"/>
                </a:lnTo>
                <a:lnTo>
                  <a:pt x="1029" y="2105"/>
                </a:lnTo>
                <a:lnTo>
                  <a:pt x="1029" y="2104"/>
                </a:lnTo>
                <a:lnTo>
                  <a:pt x="1029" y="2103"/>
                </a:lnTo>
                <a:lnTo>
                  <a:pt x="1028" y="2103"/>
                </a:lnTo>
                <a:lnTo>
                  <a:pt x="1029" y="2103"/>
                </a:lnTo>
                <a:lnTo>
                  <a:pt x="1030" y="2104"/>
                </a:lnTo>
                <a:lnTo>
                  <a:pt x="1030" y="2105"/>
                </a:lnTo>
                <a:lnTo>
                  <a:pt x="1031" y="2105"/>
                </a:lnTo>
                <a:lnTo>
                  <a:pt x="1031" y="2104"/>
                </a:lnTo>
                <a:lnTo>
                  <a:pt x="1030" y="2103"/>
                </a:lnTo>
                <a:lnTo>
                  <a:pt x="1029" y="2103"/>
                </a:lnTo>
                <a:lnTo>
                  <a:pt x="1029" y="2102"/>
                </a:lnTo>
                <a:lnTo>
                  <a:pt x="1028" y="2102"/>
                </a:lnTo>
                <a:lnTo>
                  <a:pt x="1026" y="2100"/>
                </a:lnTo>
                <a:lnTo>
                  <a:pt x="1026" y="2099"/>
                </a:lnTo>
                <a:lnTo>
                  <a:pt x="1026" y="2098"/>
                </a:lnTo>
                <a:lnTo>
                  <a:pt x="1025" y="2097"/>
                </a:lnTo>
                <a:lnTo>
                  <a:pt x="1024" y="2097"/>
                </a:lnTo>
                <a:lnTo>
                  <a:pt x="1024" y="2096"/>
                </a:lnTo>
                <a:lnTo>
                  <a:pt x="1024" y="2095"/>
                </a:lnTo>
                <a:lnTo>
                  <a:pt x="1025" y="2094"/>
                </a:lnTo>
                <a:lnTo>
                  <a:pt x="1025" y="2092"/>
                </a:lnTo>
                <a:lnTo>
                  <a:pt x="1026" y="2091"/>
                </a:lnTo>
                <a:lnTo>
                  <a:pt x="1026" y="2090"/>
                </a:lnTo>
                <a:lnTo>
                  <a:pt x="1026" y="2089"/>
                </a:lnTo>
                <a:lnTo>
                  <a:pt x="1028" y="2088"/>
                </a:lnTo>
                <a:lnTo>
                  <a:pt x="1029" y="2087"/>
                </a:lnTo>
                <a:lnTo>
                  <a:pt x="1030" y="2087"/>
                </a:lnTo>
                <a:lnTo>
                  <a:pt x="1031" y="2086"/>
                </a:lnTo>
                <a:lnTo>
                  <a:pt x="1032" y="2086"/>
                </a:lnTo>
                <a:lnTo>
                  <a:pt x="1032" y="2085"/>
                </a:lnTo>
                <a:lnTo>
                  <a:pt x="1033" y="2085"/>
                </a:lnTo>
                <a:lnTo>
                  <a:pt x="1034" y="2085"/>
                </a:lnTo>
                <a:lnTo>
                  <a:pt x="1034" y="2086"/>
                </a:lnTo>
                <a:lnTo>
                  <a:pt x="1035" y="2086"/>
                </a:lnTo>
                <a:lnTo>
                  <a:pt x="1037" y="2085"/>
                </a:lnTo>
                <a:lnTo>
                  <a:pt x="1038" y="2085"/>
                </a:lnTo>
                <a:lnTo>
                  <a:pt x="1039" y="2083"/>
                </a:lnTo>
                <a:lnTo>
                  <a:pt x="1040" y="2083"/>
                </a:lnTo>
                <a:lnTo>
                  <a:pt x="1041" y="2082"/>
                </a:lnTo>
                <a:lnTo>
                  <a:pt x="1041" y="2081"/>
                </a:lnTo>
                <a:lnTo>
                  <a:pt x="1042" y="2080"/>
                </a:lnTo>
                <a:lnTo>
                  <a:pt x="1042" y="2079"/>
                </a:lnTo>
                <a:lnTo>
                  <a:pt x="1043" y="2079"/>
                </a:lnTo>
                <a:lnTo>
                  <a:pt x="1043" y="2080"/>
                </a:lnTo>
                <a:lnTo>
                  <a:pt x="1043" y="2079"/>
                </a:lnTo>
                <a:lnTo>
                  <a:pt x="1044" y="2079"/>
                </a:lnTo>
                <a:lnTo>
                  <a:pt x="1046" y="2079"/>
                </a:lnTo>
                <a:lnTo>
                  <a:pt x="1047" y="2079"/>
                </a:lnTo>
                <a:lnTo>
                  <a:pt x="1048" y="2079"/>
                </a:lnTo>
                <a:lnTo>
                  <a:pt x="1049" y="2080"/>
                </a:lnTo>
                <a:lnTo>
                  <a:pt x="1050" y="2080"/>
                </a:lnTo>
                <a:lnTo>
                  <a:pt x="1050" y="2081"/>
                </a:lnTo>
                <a:lnTo>
                  <a:pt x="1051" y="2081"/>
                </a:lnTo>
                <a:lnTo>
                  <a:pt x="1052" y="2082"/>
                </a:lnTo>
                <a:lnTo>
                  <a:pt x="1052" y="2083"/>
                </a:lnTo>
                <a:lnTo>
                  <a:pt x="1054" y="2083"/>
                </a:lnTo>
                <a:lnTo>
                  <a:pt x="1055" y="2083"/>
                </a:lnTo>
                <a:lnTo>
                  <a:pt x="1056" y="2085"/>
                </a:lnTo>
                <a:lnTo>
                  <a:pt x="1057" y="2085"/>
                </a:lnTo>
                <a:lnTo>
                  <a:pt x="1057" y="2086"/>
                </a:lnTo>
                <a:lnTo>
                  <a:pt x="1058" y="2086"/>
                </a:lnTo>
                <a:lnTo>
                  <a:pt x="1059" y="2086"/>
                </a:lnTo>
                <a:lnTo>
                  <a:pt x="1060" y="2087"/>
                </a:lnTo>
                <a:lnTo>
                  <a:pt x="1060" y="2086"/>
                </a:lnTo>
                <a:lnTo>
                  <a:pt x="1060" y="2087"/>
                </a:lnTo>
                <a:lnTo>
                  <a:pt x="1061" y="2087"/>
                </a:lnTo>
                <a:lnTo>
                  <a:pt x="1063" y="2087"/>
                </a:lnTo>
                <a:lnTo>
                  <a:pt x="1064" y="2087"/>
                </a:lnTo>
                <a:lnTo>
                  <a:pt x="1065" y="2088"/>
                </a:lnTo>
                <a:lnTo>
                  <a:pt x="1066" y="2088"/>
                </a:lnTo>
                <a:lnTo>
                  <a:pt x="1067" y="2088"/>
                </a:lnTo>
                <a:lnTo>
                  <a:pt x="1067" y="2089"/>
                </a:lnTo>
                <a:lnTo>
                  <a:pt x="1067" y="2088"/>
                </a:lnTo>
                <a:lnTo>
                  <a:pt x="1068" y="2088"/>
                </a:lnTo>
                <a:lnTo>
                  <a:pt x="1068" y="2089"/>
                </a:lnTo>
                <a:lnTo>
                  <a:pt x="1069" y="2089"/>
                </a:lnTo>
                <a:lnTo>
                  <a:pt x="1071" y="2089"/>
                </a:lnTo>
                <a:lnTo>
                  <a:pt x="1071" y="2090"/>
                </a:lnTo>
                <a:lnTo>
                  <a:pt x="1072" y="2090"/>
                </a:lnTo>
                <a:lnTo>
                  <a:pt x="1073" y="2090"/>
                </a:lnTo>
                <a:lnTo>
                  <a:pt x="1074" y="2090"/>
                </a:lnTo>
                <a:lnTo>
                  <a:pt x="1075" y="2090"/>
                </a:lnTo>
                <a:lnTo>
                  <a:pt x="1076" y="2090"/>
                </a:lnTo>
                <a:lnTo>
                  <a:pt x="1077" y="2090"/>
                </a:lnTo>
                <a:lnTo>
                  <a:pt x="1077" y="2089"/>
                </a:lnTo>
                <a:lnTo>
                  <a:pt x="1078" y="2089"/>
                </a:lnTo>
                <a:lnTo>
                  <a:pt x="1080" y="2089"/>
                </a:lnTo>
                <a:lnTo>
                  <a:pt x="1081" y="2089"/>
                </a:lnTo>
                <a:lnTo>
                  <a:pt x="1082" y="2089"/>
                </a:lnTo>
                <a:lnTo>
                  <a:pt x="1085" y="2088"/>
                </a:lnTo>
                <a:lnTo>
                  <a:pt x="1086" y="2088"/>
                </a:lnTo>
                <a:lnTo>
                  <a:pt x="1093" y="2087"/>
                </a:lnTo>
                <a:lnTo>
                  <a:pt x="1094" y="2086"/>
                </a:lnTo>
                <a:lnTo>
                  <a:pt x="1095" y="2086"/>
                </a:lnTo>
                <a:lnTo>
                  <a:pt x="1097" y="2086"/>
                </a:lnTo>
                <a:lnTo>
                  <a:pt x="1104" y="2083"/>
                </a:lnTo>
                <a:lnTo>
                  <a:pt x="1106" y="2083"/>
                </a:lnTo>
                <a:lnTo>
                  <a:pt x="1110" y="2082"/>
                </a:lnTo>
                <a:lnTo>
                  <a:pt x="1128" y="2078"/>
                </a:lnTo>
                <a:lnTo>
                  <a:pt x="1135" y="2078"/>
                </a:lnTo>
                <a:lnTo>
                  <a:pt x="1146" y="2074"/>
                </a:lnTo>
                <a:lnTo>
                  <a:pt x="1147" y="2074"/>
                </a:lnTo>
                <a:lnTo>
                  <a:pt x="1153" y="2072"/>
                </a:lnTo>
                <a:lnTo>
                  <a:pt x="1154" y="2072"/>
                </a:lnTo>
                <a:lnTo>
                  <a:pt x="1155" y="2072"/>
                </a:lnTo>
                <a:lnTo>
                  <a:pt x="1161" y="2070"/>
                </a:lnTo>
                <a:lnTo>
                  <a:pt x="1167" y="2069"/>
                </a:lnTo>
                <a:lnTo>
                  <a:pt x="1171" y="2070"/>
                </a:lnTo>
                <a:lnTo>
                  <a:pt x="1176" y="2070"/>
                </a:lnTo>
                <a:lnTo>
                  <a:pt x="1178" y="2066"/>
                </a:lnTo>
                <a:lnTo>
                  <a:pt x="1173" y="2062"/>
                </a:lnTo>
                <a:lnTo>
                  <a:pt x="1153" y="2067"/>
                </a:lnTo>
                <a:lnTo>
                  <a:pt x="1137" y="2071"/>
                </a:lnTo>
                <a:lnTo>
                  <a:pt x="1117" y="2073"/>
                </a:lnTo>
                <a:lnTo>
                  <a:pt x="1116" y="2074"/>
                </a:lnTo>
                <a:lnTo>
                  <a:pt x="1115" y="2074"/>
                </a:lnTo>
                <a:lnTo>
                  <a:pt x="1113" y="2074"/>
                </a:lnTo>
                <a:lnTo>
                  <a:pt x="1113" y="2075"/>
                </a:lnTo>
                <a:lnTo>
                  <a:pt x="1112" y="2075"/>
                </a:lnTo>
                <a:lnTo>
                  <a:pt x="1111" y="2075"/>
                </a:lnTo>
                <a:lnTo>
                  <a:pt x="1110" y="2075"/>
                </a:lnTo>
                <a:lnTo>
                  <a:pt x="1109" y="2075"/>
                </a:lnTo>
                <a:lnTo>
                  <a:pt x="1109" y="2077"/>
                </a:lnTo>
                <a:lnTo>
                  <a:pt x="1108" y="2077"/>
                </a:lnTo>
                <a:lnTo>
                  <a:pt x="1107" y="2077"/>
                </a:lnTo>
                <a:lnTo>
                  <a:pt x="1093" y="2081"/>
                </a:lnTo>
                <a:lnTo>
                  <a:pt x="1076" y="2083"/>
                </a:lnTo>
                <a:lnTo>
                  <a:pt x="1076" y="2085"/>
                </a:lnTo>
                <a:lnTo>
                  <a:pt x="1074" y="2085"/>
                </a:lnTo>
                <a:lnTo>
                  <a:pt x="1069" y="2082"/>
                </a:lnTo>
                <a:lnTo>
                  <a:pt x="1068" y="2082"/>
                </a:lnTo>
                <a:lnTo>
                  <a:pt x="1073" y="2064"/>
                </a:lnTo>
                <a:lnTo>
                  <a:pt x="1082" y="2066"/>
                </a:lnTo>
                <a:lnTo>
                  <a:pt x="1082" y="2065"/>
                </a:lnTo>
                <a:lnTo>
                  <a:pt x="1082" y="2064"/>
                </a:lnTo>
                <a:lnTo>
                  <a:pt x="1083" y="2064"/>
                </a:lnTo>
                <a:lnTo>
                  <a:pt x="1082" y="2063"/>
                </a:lnTo>
                <a:lnTo>
                  <a:pt x="1082" y="2062"/>
                </a:lnTo>
                <a:lnTo>
                  <a:pt x="1082" y="2061"/>
                </a:lnTo>
                <a:lnTo>
                  <a:pt x="1082" y="2060"/>
                </a:lnTo>
                <a:lnTo>
                  <a:pt x="1081" y="2058"/>
                </a:lnTo>
                <a:lnTo>
                  <a:pt x="1081" y="2057"/>
                </a:lnTo>
                <a:lnTo>
                  <a:pt x="1082" y="2057"/>
                </a:lnTo>
                <a:lnTo>
                  <a:pt x="1082" y="2056"/>
                </a:lnTo>
                <a:lnTo>
                  <a:pt x="1082" y="2055"/>
                </a:lnTo>
                <a:lnTo>
                  <a:pt x="1082" y="2054"/>
                </a:lnTo>
                <a:lnTo>
                  <a:pt x="1082" y="2053"/>
                </a:lnTo>
                <a:lnTo>
                  <a:pt x="1083" y="2052"/>
                </a:lnTo>
                <a:lnTo>
                  <a:pt x="1082" y="2052"/>
                </a:lnTo>
                <a:lnTo>
                  <a:pt x="1081" y="2052"/>
                </a:lnTo>
                <a:lnTo>
                  <a:pt x="1081" y="2050"/>
                </a:lnTo>
                <a:lnTo>
                  <a:pt x="1081" y="2049"/>
                </a:lnTo>
                <a:lnTo>
                  <a:pt x="1080" y="2048"/>
                </a:lnTo>
                <a:lnTo>
                  <a:pt x="1080" y="2047"/>
                </a:lnTo>
                <a:lnTo>
                  <a:pt x="1080" y="2046"/>
                </a:lnTo>
                <a:lnTo>
                  <a:pt x="1080" y="2045"/>
                </a:lnTo>
                <a:lnTo>
                  <a:pt x="1080" y="2044"/>
                </a:lnTo>
                <a:lnTo>
                  <a:pt x="1080" y="2042"/>
                </a:lnTo>
                <a:lnTo>
                  <a:pt x="1078" y="2042"/>
                </a:lnTo>
                <a:lnTo>
                  <a:pt x="1078" y="2041"/>
                </a:lnTo>
                <a:lnTo>
                  <a:pt x="1077" y="2041"/>
                </a:lnTo>
                <a:lnTo>
                  <a:pt x="1077" y="2040"/>
                </a:lnTo>
                <a:lnTo>
                  <a:pt x="1077" y="2039"/>
                </a:lnTo>
                <a:lnTo>
                  <a:pt x="1077" y="2038"/>
                </a:lnTo>
                <a:lnTo>
                  <a:pt x="1077" y="2037"/>
                </a:lnTo>
                <a:lnTo>
                  <a:pt x="1077" y="2036"/>
                </a:lnTo>
                <a:lnTo>
                  <a:pt x="1076" y="2035"/>
                </a:lnTo>
                <a:lnTo>
                  <a:pt x="1075" y="2033"/>
                </a:lnTo>
                <a:lnTo>
                  <a:pt x="1076" y="2033"/>
                </a:lnTo>
                <a:lnTo>
                  <a:pt x="1074" y="2032"/>
                </a:lnTo>
                <a:lnTo>
                  <a:pt x="1074" y="2031"/>
                </a:lnTo>
                <a:lnTo>
                  <a:pt x="1074" y="2030"/>
                </a:lnTo>
                <a:lnTo>
                  <a:pt x="1074" y="2029"/>
                </a:lnTo>
                <a:lnTo>
                  <a:pt x="1075" y="2028"/>
                </a:lnTo>
                <a:lnTo>
                  <a:pt x="1076" y="2027"/>
                </a:lnTo>
                <a:lnTo>
                  <a:pt x="1077" y="2025"/>
                </a:lnTo>
                <a:lnTo>
                  <a:pt x="1078" y="2023"/>
                </a:lnTo>
                <a:lnTo>
                  <a:pt x="1080" y="2022"/>
                </a:lnTo>
                <a:lnTo>
                  <a:pt x="1080" y="2021"/>
                </a:lnTo>
                <a:lnTo>
                  <a:pt x="1082" y="2019"/>
                </a:lnTo>
                <a:lnTo>
                  <a:pt x="1083" y="2015"/>
                </a:lnTo>
                <a:lnTo>
                  <a:pt x="1084" y="2015"/>
                </a:lnTo>
                <a:lnTo>
                  <a:pt x="1084" y="2013"/>
                </a:lnTo>
                <a:lnTo>
                  <a:pt x="1085" y="2012"/>
                </a:lnTo>
                <a:lnTo>
                  <a:pt x="1085" y="2011"/>
                </a:lnTo>
                <a:lnTo>
                  <a:pt x="1085" y="2010"/>
                </a:lnTo>
                <a:lnTo>
                  <a:pt x="1086" y="2010"/>
                </a:lnTo>
                <a:lnTo>
                  <a:pt x="1086" y="2008"/>
                </a:lnTo>
                <a:lnTo>
                  <a:pt x="1087" y="2008"/>
                </a:lnTo>
                <a:lnTo>
                  <a:pt x="1089" y="2008"/>
                </a:lnTo>
                <a:lnTo>
                  <a:pt x="1090" y="2008"/>
                </a:lnTo>
                <a:lnTo>
                  <a:pt x="1091" y="2008"/>
                </a:lnTo>
                <a:lnTo>
                  <a:pt x="1093" y="2008"/>
                </a:lnTo>
                <a:lnTo>
                  <a:pt x="1094" y="2008"/>
                </a:lnTo>
                <a:lnTo>
                  <a:pt x="1094" y="2010"/>
                </a:lnTo>
                <a:lnTo>
                  <a:pt x="1095" y="2010"/>
                </a:lnTo>
                <a:lnTo>
                  <a:pt x="1097" y="2010"/>
                </a:lnTo>
                <a:lnTo>
                  <a:pt x="1098" y="2010"/>
                </a:lnTo>
                <a:lnTo>
                  <a:pt x="1100" y="2011"/>
                </a:lnTo>
                <a:lnTo>
                  <a:pt x="1102" y="2008"/>
                </a:lnTo>
                <a:lnTo>
                  <a:pt x="1103" y="2010"/>
                </a:lnTo>
                <a:lnTo>
                  <a:pt x="1103" y="2011"/>
                </a:lnTo>
                <a:lnTo>
                  <a:pt x="1102" y="2012"/>
                </a:lnTo>
                <a:lnTo>
                  <a:pt x="1101" y="2012"/>
                </a:lnTo>
                <a:lnTo>
                  <a:pt x="1102" y="2012"/>
                </a:lnTo>
                <a:lnTo>
                  <a:pt x="1103" y="2012"/>
                </a:lnTo>
                <a:lnTo>
                  <a:pt x="1104" y="2012"/>
                </a:lnTo>
                <a:lnTo>
                  <a:pt x="1104" y="2013"/>
                </a:lnTo>
                <a:lnTo>
                  <a:pt x="1104" y="2014"/>
                </a:lnTo>
                <a:lnTo>
                  <a:pt x="1104" y="2015"/>
                </a:lnTo>
                <a:lnTo>
                  <a:pt x="1103" y="2016"/>
                </a:lnTo>
                <a:lnTo>
                  <a:pt x="1104" y="2016"/>
                </a:lnTo>
                <a:lnTo>
                  <a:pt x="1106" y="2016"/>
                </a:lnTo>
                <a:lnTo>
                  <a:pt x="1107" y="2017"/>
                </a:lnTo>
                <a:lnTo>
                  <a:pt x="1107" y="2019"/>
                </a:lnTo>
                <a:lnTo>
                  <a:pt x="1106" y="2019"/>
                </a:lnTo>
                <a:lnTo>
                  <a:pt x="1104" y="2020"/>
                </a:lnTo>
                <a:lnTo>
                  <a:pt x="1106" y="2020"/>
                </a:lnTo>
                <a:lnTo>
                  <a:pt x="1107" y="2020"/>
                </a:lnTo>
                <a:lnTo>
                  <a:pt x="1108" y="2021"/>
                </a:lnTo>
                <a:lnTo>
                  <a:pt x="1109" y="2021"/>
                </a:lnTo>
                <a:lnTo>
                  <a:pt x="1109" y="2022"/>
                </a:lnTo>
                <a:lnTo>
                  <a:pt x="1110" y="2021"/>
                </a:lnTo>
                <a:lnTo>
                  <a:pt x="1111" y="2022"/>
                </a:lnTo>
                <a:lnTo>
                  <a:pt x="1112" y="2022"/>
                </a:lnTo>
                <a:lnTo>
                  <a:pt x="1111" y="2022"/>
                </a:lnTo>
                <a:lnTo>
                  <a:pt x="1111" y="2021"/>
                </a:lnTo>
                <a:lnTo>
                  <a:pt x="1110" y="2021"/>
                </a:lnTo>
                <a:lnTo>
                  <a:pt x="1110" y="2020"/>
                </a:lnTo>
                <a:lnTo>
                  <a:pt x="1109" y="2019"/>
                </a:lnTo>
                <a:lnTo>
                  <a:pt x="1109" y="2017"/>
                </a:lnTo>
                <a:lnTo>
                  <a:pt x="1109" y="2016"/>
                </a:lnTo>
                <a:lnTo>
                  <a:pt x="1110" y="2016"/>
                </a:lnTo>
                <a:lnTo>
                  <a:pt x="1109" y="2015"/>
                </a:lnTo>
                <a:lnTo>
                  <a:pt x="1108" y="2014"/>
                </a:lnTo>
                <a:lnTo>
                  <a:pt x="1107" y="2014"/>
                </a:lnTo>
                <a:lnTo>
                  <a:pt x="1107" y="2013"/>
                </a:lnTo>
                <a:lnTo>
                  <a:pt x="1108" y="2012"/>
                </a:lnTo>
                <a:lnTo>
                  <a:pt x="1108" y="2011"/>
                </a:lnTo>
                <a:lnTo>
                  <a:pt x="1109" y="2011"/>
                </a:lnTo>
                <a:lnTo>
                  <a:pt x="1109" y="2010"/>
                </a:lnTo>
                <a:lnTo>
                  <a:pt x="1110" y="2010"/>
                </a:lnTo>
                <a:lnTo>
                  <a:pt x="1111" y="2010"/>
                </a:lnTo>
                <a:lnTo>
                  <a:pt x="1112" y="2011"/>
                </a:lnTo>
                <a:lnTo>
                  <a:pt x="1112" y="2012"/>
                </a:lnTo>
                <a:lnTo>
                  <a:pt x="1112" y="2011"/>
                </a:lnTo>
                <a:lnTo>
                  <a:pt x="1113" y="2011"/>
                </a:lnTo>
                <a:lnTo>
                  <a:pt x="1113" y="2010"/>
                </a:lnTo>
                <a:lnTo>
                  <a:pt x="1115" y="2010"/>
                </a:lnTo>
                <a:lnTo>
                  <a:pt x="1115" y="2008"/>
                </a:lnTo>
                <a:lnTo>
                  <a:pt x="1113" y="2008"/>
                </a:lnTo>
                <a:lnTo>
                  <a:pt x="1112" y="2008"/>
                </a:lnTo>
                <a:lnTo>
                  <a:pt x="1113" y="2007"/>
                </a:lnTo>
                <a:lnTo>
                  <a:pt x="1115" y="2007"/>
                </a:lnTo>
                <a:lnTo>
                  <a:pt x="1116" y="2007"/>
                </a:lnTo>
                <a:lnTo>
                  <a:pt x="1117" y="2007"/>
                </a:lnTo>
                <a:lnTo>
                  <a:pt x="1118" y="2007"/>
                </a:lnTo>
                <a:lnTo>
                  <a:pt x="1121" y="2006"/>
                </a:lnTo>
                <a:lnTo>
                  <a:pt x="1123" y="2007"/>
                </a:lnTo>
                <a:lnTo>
                  <a:pt x="1124" y="2008"/>
                </a:lnTo>
                <a:lnTo>
                  <a:pt x="1124" y="2007"/>
                </a:lnTo>
                <a:lnTo>
                  <a:pt x="1123" y="2007"/>
                </a:lnTo>
                <a:lnTo>
                  <a:pt x="1124" y="2007"/>
                </a:lnTo>
                <a:lnTo>
                  <a:pt x="1124" y="2006"/>
                </a:lnTo>
                <a:lnTo>
                  <a:pt x="1124" y="2005"/>
                </a:lnTo>
                <a:lnTo>
                  <a:pt x="1125" y="2004"/>
                </a:lnTo>
                <a:lnTo>
                  <a:pt x="1126" y="2004"/>
                </a:lnTo>
                <a:lnTo>
                  <a:pt x="1126" y="2003"/>
                </a:lnTo>
                <a:lnTo>
                  <a:pt x="1127" y="2003"/>
                </a:lnTo>
                <a:lnTo>
                  <a:pt x="1127" y="2002"/>
                </a:lnTo>
                <a:lnTo>
                  <a:pt x="1127" y="2000"/>
                </a:lnTo>
                <a:lnTo>
                  <a:pt x="1128" y="2000"/>
                </a:lnTo>
                <a:lnTo>
                  <a:pt x="1129" y="2000"/>
                </a:lnTo>
                <a:lnTo>
                  <a:pt x="1129" y="1999"/>
                </a:lnTo>
                <a:lnTo>
                  <a:pt x="1132" y="1998"/>
                </a:lnTo>
                <a:lnTo>
                  <a:pt x="1129" y="1998"/>
                </a:lnTo>
                <a:lnTo>
                  <a:pt x="1129" y="1997"/>
                </a:lnTo>
                <a:lnTo>
                  <a:pt x="1130" y="1996"/>
                </a:lnTo>
                <a:lnTo>
                  <a:pt x="1132" y="1995"/>
                </a:lnTo>
                <a:lnTo>
                  <a:pt x="1133" y="1995"/>
                </a:lnTo>
                <a:lnTo>
                  <a:pt x="1133" y="1993"/>
                </a:lnTo>
                <a:lnTo>
                  <a:pt x="1135" y="1993"/>
                </a:lnTo>
                <a:lnTo>
                  <a:pt x="1135" y="1994"/>
                </a:lnTo>
                <a:lnTo>
                  <a:pt x="1136" y="1993"/>
                </a:lnTo>
                <a:lnTo>
                  <a:pt x="1137" y="1993"/>
                </a:lnTo>
                <a:lnTo>
                  <a:pt x="1137" y="1994"/>
                </a:lnTo>
                <a:lnTo>
                  <a:pt x="1138" y="1994"/>
                </a:lnTo>
                <a:lnTo>
                  <a:pt x="1140" y="1995"/>
                </a:lnTo>
                <a:lnTo>
                  <a:pt x="1141" y="1995"/>
                </a:lnTo>
                <a:lnTo>
                  <a:pt x="1141" y="1996"/>
                </a:lnTo>
                <a:lnTo>
                  <a:pt x="1140" y="1997"/>
                </a:lnTo>
                <a:lnTo>
                  <a:pt x="1138" y="1997"/>
                </a:lnTo>
                <a:lnTo>
                  <a:pt x="1140" y="1997"/>
                </a:lnTo>
                <a:lnTo>
                  <a:pt x="1140" y="1998"/>
                </a:lnTo>
                <a:lnTo>
                  <a:pt x="1141" y="1998"/>
                </a:lnTo>
                <a:lnTo>
                  <a:pt x="1142" y="1998"/>
                </a:lnTo>
                <a:lnTo>
                  <a:pt x="1142" y="1999"/>
                </a:lnTo>
                <a:lnTo>
                  <a:pt x="1143" y="1999"/>
                </a:lnTo>
                <a:lnTo>
                  <a:pt x="1143" y="2000"/>
                </a:lnTo>
                <a:lnTo>
                  <a:pt x="1144" y="2000"/>
                </a:lnTo>
                <a:lnTo>
                  <a:pt x="1144" y="2002"/>
                </a:lnTo>
                <a:lnTo>
                  <a:pt x="1145" y="2002"/>
                </a:lnTo>
                <a:lnTo>
                  <a:pt x="1145" y="2003"/>
                </a:lnTo>
                <a:lnTo>
                  <a:pt x="1145" y="2004"/>
                </a:lnTo>
                <a:lnTo>
                  <a:pt x="1144" y="2004"/>
                </a:lnTo>
                <a:lnTo>
                  <a:pt x="1145" y="2005"/>
                </a:lnTo>
                <a:lnTo>
                  <a:pt x="1145" y="2004"/>
                </a:lnTo>
                <a:lnTo>
                  <a:pt x="1145" y="2003"/>
                </a:lnTo>
                <a:lnTo>
                  <a:pt x="1145" y="2002"/>
                </a:lnTo>
                <a:lnTo>
                  <a:pt x="1145" y="2000"/>
                </a:lnTo>
                <a:lnTo>
                  <a:pt x="1144" y="1999"/>
                </a:lnTo>
                <a:lnTo>
                  <a:pt x="1143" y="1998"/>
                </a:lnTo>
                <a:lnTo>
                  <a:pt x="1143" y="1997"/>
                </a:lnTo>
                <a:lnTo>
                  <a:pt x="1142" y="1996"/>
                </a:lnTo>
                <a:lnTo>
                  <a:pt x="1138" y="1990"/>
                </a:lnTo>
                <a:lnTo>
                  <a:pt x="1136" y="1988"/>
                </a:lnTo>
                <a:lnTo>
                  <a:pt x="1135" y="1988"/>
                </a:lnTo>
                <a:lnTo>
                  <a:pt x="1135" y="1987"/>
                </a:lnTo>
                <a:lnTo>
                  <a:pt x="1140" y="1983"/>
                </a:lnTo>
                <a:lnTo>
                  <a:pt x="1150" y="1974"/>
                </a:lnTo>
                <a:lnTo>
                  <a:pt x="1149" y="1973"/>
                </a:lnTo>
                <a:lnTo>
                  <a:pt x="1147" y="1972"/>
                </a:lnTo>
                <a:lnTo>
                  <a:pt x="1146" y="1973"/>
                </a:lnTo>
                <a:lnTo>
                  <a:pt x="1145" y="1973"/>
                </a:lnTo>
                <a:lnTo>
                  <a:pt x="1144" y="1973"/>
                </a:lnTo>
                <a:lnTo>
                  <a:pt x="1143" y="1973"/>
                </a:lnTo>
                <a:lnTo>
                  <a:pt x="1142" y="1973"/>
                </a:lnTo>
                <a:lnTo>
                  <a:pt x="1142" y="1974"/>
                </a:lnTo>
                <a:lnTo>
                  <a:pt x="1141" y="1974"/>
                </a:lnTo>
                <a:lnTo>
                  <a:pt x="1141" y="1975"/>
                </a:lnTo>
                <a:lnTo>
                  <a:pt x="1140" y="1975"/>
                </a:lnTo>
                <a:lnTo>
                  <a:pt x="1140" y="1974"/>
                </a:lnTo>
                <a:lnTo>
                  <a:pt x="1138" y="1974"/>
                </a:lnTo>
                <a:lnTo>
                  <a:pt x="1137" y="1974"/>
                </a:lnTo>
                <a:lnTo>
                  <a:pt x="1137" y="1975"/>
                </a:lnTo>
                <a:lnTo>
                  <a:pt x="1136" y="1975"/>
                </a:lnTo>
                <a:lnTo>
                  <a:pt x="1135" y="1975"/>
                </a:lnTo>
                <a:lnTo>
                  <a:pt x="1135" y="1977"/>
                </a:lnTo>
                <a:lnTo>
                  <a:pt x="1134" y="1978"/>
                </a:lnTo>
                <a:lnTo>
                  <a:pt x="1133" y="1978"/>
                </a:lnTo>
                <a:lnTo>
                  <a:pt x="1132" y="1978"/>
                </a:lnTo>
                <a:lnTo>
                  <a:pt x="1132" y="1979"/>
                </a:lnTo>
                <a:lnTo>
                  <a:pt x="1132" y="1978"/>
                </a:lnTo>
                <a:lnTo>
                  <a:pt x="1130" y="1978"/>
                </a:lnTo>
                <a:lnTo>
                  <a:pt x="1129" y="1978"/>
                </a:lnTo>
                <a:lnTo>
                  <a:pt x="1128" y="1978"/>
                </a:lnTo>
                <a:lnTo>
                  <a:pt x="1128" y="1977"/>
                </a:lnTo>
                <a:lnTo>
                  <a:pt x="1127" y="1977"/>
                </a:lnTo>
                <a:lnTo>
                  <a:pt x="1126" y="1977"/>
                </a:lnTo>
                <a:lnTo>
                  <a:pt x="1125" y="1977"/>
                </a:lnTo>
                <a:lnTo>
                  <a:pt x="1126" y="1977"/>
                </a:lnTo>
                <a:lnTo>
                  <a:pt x="1126" y="1978"/>
                </a:lnTo>
                <a:lnTo>
                  <a:pt x="1125" y="1978"/>
                </a:lnTo>
                <a:lnTo>
                  <a:pt x="1123" y="1978"/>
                </a:lnTo>
                <a:lnTo>
                  <a:pt x="1124" y="1979"/>
                </a:lnTo>
                <a:lnTo>
                  <a:pt x="1125" y="1980"/>
                </a:lnTo>
                <a:lnTo>
                  <a:pt x="1126" y="1980"/>
                </a:lnTo>
                <a:lnTo>
                  <a:pt x="1127" y="1980"/>
                </a:lnTo>
                <a:lnTo>
                  <a:pt x="1128" y="1982"/>
                </a:lnTo>
                <a:lnTo>
                  <a:pt x="1126" y="1985"/>
                </a:lnTo>
                <a:lnTo>
                  <a:pt x="1125" y="1986"/>
                </a:lnTo>
                <a:lnTo>
                  <a:pt x="1125" y="1987"/>
                </a:lnTo>
                <a:lnTo>
                  <a:pt x="1124" y="1988"/>
                </a:lnTo>
                <a:lnTo>
                  <a:pt x="1124" y="1989"/>
                </a:lnTo>
                <a:lnTo>
                  <a:pt x="1123" y="1990"/>
                </a:lnTo>
                <a:lnTo>
                  <a:pt x="1121" y="1991"/>
                </a:lnTo>
                <a:lnTo>
                  <a:pt x="1121" y="1990"/>
                </a:lnTo>
                <a:lnTo>
                  <a:pt x="1119" y="1990"/>
                </a:lnTo>
                <a:lnTo>
                  <a:pt x="1119" y="1991"/>
                </a:lnTo>
                <a:lnTo>
                  <a:pt x="1121" y="1991"/>
                </a:lnTo>
                <a:lnTo>
                  <a:pt x="1123" y="1991"/>
                </a:lnTo>
                <a:lnTo>
                  <a:pt x="1121" y="1993"/>
                </a:lnTo>
                <a:lnTo>
                  <a:pt x="1121" y="1994"/>
                </a:lnTo>
                <a:lnTo>
                  <a:pt x="1120" y="1995"/>
                </a:lnTo>
                <a:lnTo>
                  <a:pt x="1119" y="1995"/>
                </a:lnTo>
                <a:lnTo>
                  <a:pt x="1118" y="1995"/>
                </a:lnTo>
                <a:lnTo>
                  <a:pt x="1117" y="1995"/>
                </a:lnTo>
                <a:lnTo>
                  <a:pt x="1117" y="1994"/>
                </a:lnTo>
                <a:lnTo>
                  <a:pt x="1117" y="1993"/>
                </a:lnTo>
                <a:lnTo>
                  <a:pt x="1117" y="1991"/>
                </a:lnTo>
                <a:lnTo>
                  <a:pt x="1117" y="1993"/>
                </a:lnTo>
                <a:lnTo>
                  <a:pt x="1116" y="1993"/>
                </a:lnTo>
                <a:lnTo>
                  <a:pt x="1115" y="1993"/>
                </a:lnTo>
                <a:lnTo>
                  <a:pt x="1115" y="1994"/>
                </a:lnTo>
                <a:lnTo>
                  <a:pt x="1115" y="1995"/>
                </a:lnTo>
                <a:lnTo>
                  <a:pt x="1113" y="1995"/>
                </a:lnTo>
                <a:lnTo>
                  <a:pt x="1113" y="1994"/>
                </a:lnTo>
                <a:lnTo>
                  <a:pt x="1113" y="1995"/>
                </a:lnTo>
                <a:lnTo>
                  <a:pt x="1112" y="1996"/>
                </a:lnTo>
                <a:lnTo>
                  <a:pt x="1111" y="1997"/>
                </a:lnTo>
                <a:lnTo>
                  <a:pt x="1110" y="1997"/>
                </a:lnTo>
                <a:lnTo>
                  <a:pt x="1110" y="1998"/>
                </a:lnTo>
                <a:lnTo>
                  <a:pt x="1107" y="1998"/>
                </a:lnTo>
                <a:lnTo>
                  <a:pt x="1106" y="1998"/>
                </a:lnTo>
                <a:lnTo>
                  <a:pt x="1104" y="1998"/>
                </a:lnTo>
                <a:lnTo>
                  <a:pt x="1104" y="1997"/>
                </a:lnTo>
                <a:lnTo>
                  <a:pt x="1103" y="1997"/>
                </a:lnTo>
                <a:lnTo>
                  <a:pt x="1102" y="1997"/>
                </a:lnTo>
                <a:lnTo>
                  <a:pt x="1101" y="1997"/>
                </a:lnTo>
                <a:lnTo>
                  <a:pt x="1100" y="1997"/>
                </a:lnTo>
                <a:lnTo>
                  <a:pt x="1099" y="1995"/>
                </a:lnTo>
                <a:lnTo>
                  <a:pt x="1099" y="1994"/>
                </a:lnTo>
                <a:lnTo>
                  <a:pt x="1099" y="1993"/>
                </a:lnTo>
                <a:lnTo>
                  <a:pt x="1099" y="1991"/>
                </a:lnTo>
                <a:lnTo>
                  <a:pt x="1099" y="1990"/>
                </a:lnTo>
                <a:lnTo>
                  <a:pt x="1099" y="1989"/>
                </a:lnTo>
                <a:lnTo>
                  <a:pt x="1098" y="1987"/>
                </a:lnTo>
                <a:lnTo>
                  <a:pt x="1097" y="1988"/>
                </a:lnTo>
                <a:lnTo>
                  <a:pt x="1098" y="1989"/>
                </a:lnTo>
                <a:lnTo>
                  <a:pt x="1098" y="1990"/>
                </a:lnTo>
                <a:lnTo>
                  <a:pt x="1097" y="1991"/>
                </a:lnTo>
                <a:lnTo>
                  <a:pt x="1097" y="1993"/>
                </a:lnTo>
                <a:lnTo>
                  <a:pt x="1097" y="1994"/>
                </a:lnTo>
                <a:lnTo>
                  <a:pt x="1095" y="1994"/>
                </a:lnTo>
                <a:lnTo>
                  <a:pt x="1094" y="1995"/>
                </a:lnTo>
                <a:lnTo>
                  <a:pt x="1094" y="1994"/>
                </a:lnTo>
                <a:lnTo>
                  <a:pt x="1094" y="1995"/>
                </a:lnTo>
                <a:lnTo>
                  <a:pt x="1094" y="1996"/>
                </a:lnTo>
                <a:lnTo>
                  <a:pt x="1091" y="1996"/>
                </a:lnTo>
                <a:lnTo>
                  <a:pt x="1090" y="1996"/>
                </a:lnTo>
                <a:lnTo>
                  <a:pt x="1086" y="1995"/>
                </a:lnTo>
                <a:lnTo>
                  <a:pt x="1078" y="1998"/>
                </a:lnTo>
                <a:lnTo>
                  <a:pt x="1077" y="1996"/>
                </a:lnTo>
                <a:lnTo>
                  <a:pt x="1076" y="1993"/>
                </a:lnTo>
                <a:lnTo>
                  <a:pt x="1076" y="1989"/>
                </a:lnTo>
                <a:lnTo>
                  <a:pt x="1076" y="1988"/>
                </a:lnTo>
                <a:lnTo>
                  <a:pt x="1078" y="1985"/>
                </a:lnTo>
                <a:lnTo>
                  <a:pt x="1080" y="1978"/>
                </a:lnTo>
                <a:lnTo>
                  <a:pt x="1075" y="1972"/>
                </a:lnTo>
                <a:lnTo>
                  <a:pt x="1075" y="1969"/>
                </a:lnTo>
                <a:lnTo>
                  <a:pt x="1075" y="1968"/>
                </a:lnTo>
                <a:lnTo>
                  <a:pt x="1074" y="1966"/>
                </a:lnTo>
                <a:lnTo>
                  <a:pt x="1074" y="1965"/>
                </a:lnTo>
                <a:lnTo>
                  <a:pt x="1073" y="1964"/>
                </a:lnTo>
                <a:lnTo>
                  <a:pt x="1073" y="1963"/>
                </a:lnTo>
                <a:lnTo>
                  <a:pt x="1072" y="1962"/>
                </a:lnTo>
                <a:lnTo>
                  <a:pt x="1069" y="1961"/>
                </a:lnTo>
                <a:lnTo>
                  <a:pt x="1069" y="1960"/>
                </a:lnTo>
                <a:lnTo>
                  <a:pt x="1068" y="1960"/>
                </a:lnTo>
                <a:lnTo>
                  <a:pt x="1068" y="1958"/>
                </a:lnTo>
                <a:lnTo>
                  <a:pt x="1067" y="1958"/>
                </a:lnTo>
                <a:lnTo>
                  <a:pt x="1067" y="1957"/>
                </a:lnTo>
                <a:lnTo>
                  <a:pt x="1067" y="1956"/>
                </a:lnTo>
                <a:lnTo>
                  <a:pt x="1067" y="1955"/>
                </a:lnTo>
                <a:lnTo>
                  <a:pt x="1068" y="1955"/>
                </a:lnTo>
                <a:lnTo>
                  <a:pt x="1068" y="1954"/>
                </a:lnTo>
                <a:lnTo>
                  <a:pt x="1065" y="1954"/>
                </a:lnTo>
                <a:lnTo>
                  <a:pt x="1064" y="1953"/>
                </a:lnTo>
                <a:lnTo>
                  <a:pt x="1067" y="1952"/>
                </a:lnTo>
                <a:lnTo>
                  <a:pt x="1067" y="1950"/>
                </a:lnTo>
                <a:lnTo>
                  <a:pt x="1068" y="1950"/>
                </a:lnTo>
                <a:lnTo>
                  <a:pt x="1069" y="1950"/>
                </a:lnTo>
                <a:lnTo>
                  <a:pt x="1069" y="1949"/>
                </a:lnTo>
                <a:lnTo>
                  <a:pt x="1071" y="1949"/>
                </a:lnTo>
                <a:lnTo>
                  <a:pt x="1071" y="1948"/>
                </a:lnTo>
                <a:lnTo>
                  <a:pt x="1072" y="1948"/>
                </a:lnTo>
                <a:lnTo>
                  <a:pt x="1072" y="1947"/>
                </a:lnTo>
                <a:lnTo>
                  <a:pt x="1073" y="1946"/>
                </a:lnTo>
                <a:lnTo>
                  <a:pt x="1073" y="1945"/>
                </a:lnTo>
                <a:lnTo>
                  <a:pt x="1073" y="1944"/>
                </a:lnTo>
                <a:lnTo>
                  <a:pt x="1073" y="1943"/>
                </a:lnTo>
                <a:lnTo>
                  <a:pt x="1074" y="1941"/>
                </a:lnTo>
                <a:lnTo>
                  <a:pt x="1074" y="1939"/>
                </a:lnTo>
                <a:lnTo>
                  <a:pt x="1074" y="1937"/>
                </a:lnTo>
                <a:lnTo>
                  <a:pt x="1074" y="1936"/>
                </a:lnTo>
                <a:lnTo>
                  <a:pt x="1073" y="1935"/>
                </a:lnTo>
                <a:lnTo>
                  <a:pt x="1072" y="1933"/>
                </a:lnTo>
                <a:lnTo>
                  <a:pt x="1071" y="1932"/>
                </a:lnTo>
                <a:lnTo>
                  <a:pt x="1071" y="1931"/>
                </a:lnTo>
                <a:lnTo>
                  <a:pt x="1071" y="1930"/>
                </a:lnTo>
                <a:lnTo>
                  <a:pt x="1069" y="1929"/>
                </a:lnTo>
                <a:lnTo>
                  <a:pt x="1069" y="1928"/>
                </a:lnTo>
                <a:lnTo>
                  <a:pt x="1071" y="1928"/>
                </a:lnTo>
                <a:lnTo>
                  <a:pt x="1071" y="1926"/>
                </a:lnTo>
                <a:lnTo>
                  <a:pt x="1072" y="1924"/>
                </a:lnTo>
                <a:lnTo>
                  <a:pt x="1073" y="1924"/>
                </a:lnTo>
                <a:lnTo>
                  <a:pt x="1074" y="1924"/>
                </a:lnTo>
                <a:lnTo>
                  <a:pt x="1075" y="1923"/>
                </a:lnTo>
                <a:lnTo>
                  <a:pt x="1076" y="1924"/>
                </a:lnTo>
                <a:lnTo>
                  <a:pt x="1077" y="1926"/>
                </a:lnTo>
                <a:lnTo>
                  <a:pt x="1078" y="1929"/>
                </a:lnTo>
                <a:lnTo>
                  <a:pt x="1078" y="1928"/>
                </a:lnTo>
                <a:lnTo>
                  <a:pt x="1080" y="1928"/>
                </a:lnTo>
                <a:lnTo>
                  <a:pt x="1081" y="1928"/>
                </a:lnTo>
                <a:lnTo>
                  <a:pt x="1082" y="1929"/>
                </a:lnTo>
                <a:lnTo>
                  <a:pt x="1083" y="1929"/>
                </a:lnTo>
                <a:lnTo>
                  <a:pt x="1084" y="1929"/>
                </a:lnTo>
                <a:lnTo>
                  <a:pt x="1084" y="1930"/>
                </a:lnTo>
                <a:lnTo>
                  <a:pt x="1084" y="1931"/>
                </a:lnTo>
                <a:lnTo>
                  <a:pt x="1085" y="1931"/>
                </a:lnTo>
                <a:lnTo>
                  <a:pt x="1085" y="1930"/>
                </a:lnTo>
                <a:lnTo>
                  <a:pt x="1085" y="1929"/>
                </a:lnTo>
                <a:lnTo>
                  <a:pt x="1086" y="1929"/>
                </a:lnTo>
                <a:lnTo>
                  <a:pt x="1087" y="1929"/>
                </a:lnTo>
                <a:lnTo>
                  <a:pt x="1089" y="1930"/>
                </a:lnTo>
                <a:lnTo>
                  <a:pt x="1090" y="1930"/>
                </a:lnTo>
                <a:lnTo>
                  <a:pt x="1090" y="1931"/>
                </a:lnTo>
                <a:lnTo>
                  <a:pt x="1090" y="1932"/>
                </a:lnTo>
                <a:lnTo>
                  <a:pt x="1091" y="1932"/>
                </a:lnTo>
                <a:lnTo>
                  <a:pt x="1092" y="1932"/>
                </a:lnTo>
                <a:lnTo>
                  <a:pt x="1092" y="1933"/>
                </a:lnTo>
                <a:lnTo>
                  <a:pt x="1093" y="1933"/>
                </a:lnTo>
                <a:lnTo>
                  <a:pt x="1093" y="1935"/>
                </a:lnTo>
                <a:lnTo>
                  <a:pt x="1093" y="1933"/>
                </a:lnTo>
                <a:lnTo>
                  <a:pt x="1094" y="1933"/>
                </a:lnTo>
                <a:lnTo>
                  <a:pt x="1093" y="1933"/>
                </a:lnTo>
                <a:lnTo>
                  <a:pt x="1093" y="1932"/>
                </a:lnTo>
                <a:lnTo>
                  <a:pt x="1092" y="1932"/>
                </a:lnTo>
                <a:lnTo>
                  <a:pt x="1092" y="1931"/>
                </a:lnTo>
                <a:lnTo>
                  <a:pt x="1092" y="1930"/>
                </a:lnTo>
                <a:lnTo>
                  <a:pt x="1090" y="1929"/>
                </a:lnTo>
                <a:lnTo>
                  <a:pt x="1089" y="1929"/>
                </a:lnTo>
                <a:lnTo>
                  <a:pt x="1089" y="1928"/>
                </a:lnTo>
                <a:lnTo>
                  <a:pt x="1087" y="1928"/>
                </a:lnTo>
                <a:lnTo>
                  <a:pt x="1086" y="1928"/>
                </a:lnTo>
                <a:lnTo>
                  <a:pt x="1085" y="1928"/>
                </a:lnTo>
                <a:lnTo>
                  <a:pt x="1084" y="1928"/>
                </a:lnTo>
                <a:lnTo>
                  <a:pt x="1084" y="1927"/>
                </a:lnTo>
                <a:lnTo>
                  <a:pt x="1083" y="1927"/>
                </a:lnTo>
                <a:lnTo>
                  <a:pt x="1082" y="1927"/>
                </a:lnTo>
                <a:lnTo>
                  <a:pt x="1082" y="1926"/>
                </a:lnTo>
                <a:lnTo>
                  <a:pt x="1081" y="1926"/>
                </a:lnTo>
                <a:lnTo>
                  <a:pt x="1080" y="1926"/>
                </a:lnTo>
                <a:lnTo>
                  <a:pt x="1080" y="1924"/>
                </a:lnTo>
                <a:lnTo>
                  <a:pt x="1078" y="1924"/>
                </a:lnTo>
                <a:lnTo>
                  <a:pt x="1078" y="1923"/>
                </a:lnTo>
                <a:lnTo>
                  <a:pt x="1078" y="1922"/>
                </a:lnTo>
                <a:lnTo>
                  <a:pt x="1080" y="1922"/>
                </a:lnTo>
                <a:lnTo>
                  <a:pt x="1080" y="1921"/>
                </a:lnTo>
                <a:lnTo>
                  <a:pt x="1078" y="1921"/>
                </a:lnTo>
                <a:lnTo>
                  <a:pt x="1078" y="1920"/>
                </a:lnTo>
                <a:lnTo>
                  <a:pt x="1080" y="1919"/>
                </a:lnTo>
                <a:lnTo>
                  <a:pt x="1080" y="1918"/>
                </a:lnTo>
                <a:lnTo>
                  <a:pt x="1081" y="1918"/>
                </a:lnTo>
                <a:lnTo>
                  <a:pt x="1081" y="1916"/>
                </a:lnTo>
                <a:lnTo>
                  <a:pt x="1082" y="1916"/>
                </a:lnTo>
                <a:lnTo>
                  <a:pt x="1082" y="1914"/>
                </a:lnTo>
                <a:lnTo>
                  <a:pt x="1083" y="1913"/>
                </a:lnTo>
                <a:lnTo>
                  <a:pt x="1082" y="1913"/>
                </a:lnTo>
                <a:lnTo>
                  <a:pt x="1082" y="1914"/>
                </a:lnTo>
                <a:lnTo>
                  <a:pt x="1081" y="1914"/>
                </a:lnTo>
                <a:lnTo>
                  <a:pt x="1080" y="1914"/>
                </a:lnTo>
                <a:lnTo>
                  <a:pt x="1080" y="1913"/>
                </a:lnTo>
                <a:lnTo>
                  <a:pt x="1080" y="1912"/>
                </a:lnTo>
                <a:lnTo>
                  <a:pt x="1080" y="1913"/>
                </a:lnTo>
                <a:lnTo>
                  <a:pt x="1080" y="1914"/>
                </a:lnTo>
                <a:lnTo>
                  <a:pt x="1080" y="1915"/>
                </a:lnTo>
                <a:lnTo>
                  <a:pt x="1078" y="1915"/>
                </a:lnTo>
                <a:lnTo>
                  <a:pt x="1078" y="1916"/>
                </a:lnTo>
                <a:lnTo>
                  <a:pt x="1077" y="1916"/>
                </a:lnTo>
                <a:lnTo>
                  <a:pt x="1076" y="1916"/>
                </a:lnTo>
                <a:lnTo>
                  <a:pt x="1075" y="1918"/>
                </a:lnTo>
                <a:lnTo>
                  <a:pt x="1074" y="1918"/>
                </a:lnTo>
                <a:lnTo>
                  <a:pt x="1073" y="1918"/>
                </a:lnTo>
                <a:lnTo>
                  <a:pt x="1073" y="1916"/>
                </a:lnTo>
                <a:lnTo>
                  <a:pt x="1072" y="1916"/>
                </a:lnTo>
                <a:lnTo>
                  <a:pt x="1072" y="1915"/>
                </a:lnTo>
                <a:lnTo>
                  <a:pt x="1072" y="1914"/>
                </a:lnTo>
                <a:lnTo>
                  <a:pt x="1072" y="1913"/>
                </a:lnTo>
                <a:lnTo>
                  <a:pt x="1071" y="1913"/>
                </a:lnTo>
                <a:lnTo>
                  <a:pt x="1071" y="1912"/>
                </a:lnTo>
                <a:lnTo>
                  <a:pt x="1069" y="1912"/>
                </a:lnTo>
                <a:lnTo>
                  <a:pt x="1068" y="1912"/>
                </a:lnTo>
                <a:lnTo>
                  <a:pt x="1067" y="1913"/>
                </a:lnTo>
                <a:lnTo>
                  <a:pt x="1066" y="1914"/>
                </a:lnTo>
                <a:lnTo>
                  <a:pt x="1065" y="1914"/>
                </a:lnTo>
                <a:lnTo>
                  <a:pt x="1065" y="1913"/>
                </a:lnTo>
                <a:lnTo>
                  <a:pt x="1064" y="1913"/>
                </a:lnTo>
                <a:lnTo>
                  <a:pt x="1064" y="1914"/>
                </a:lnTo>
                <a:lnTo>
                  <a:pt x="1065" y="1914"/>
                </a:lnTo>
                <a:lnTo>
                  <a:pt x="1065" y="1915"/>
                </a:lnTo>
                <a:lnTo>
                  <a:pt x="1066" y="1915"/>
                </a:lnTo>
                <a:lnTo>
                  <a:pt x="1066" y="1916"/>
                </a:lnTo>
                <a:lnTo>
                  <a:pt x="1066" y="1918"/>
                </a:lnTo>
                <a:lnTo>
                  <a:pt x="1066" y="1919"/>
                </a:lnTo>
                <a:lnTo>
                  <a:pt x="1066" y="1918"/>
                </a:lnTo>
                <a:lnTo>
                  <a:pt x="1065" y="1918"/>
                </a:lnTo>
                <a:lnTo>
                  <a:pt x="1065" y="1916"/>
                </a:lnTo>
                <a:lnTo>
                  <a:pt x="1065" y="1915"/>
                </a:lnTo>
                <a:lnTo>
                  <a:pt x="1064" y="1915"/>
                </a:lnTo>
                <a:lnTo>
                  <a:pt x="1063" y="1915"/>
                </a:lnTo>
                <a:lnTo>
                  <a:pt x="1063" y="1914"/>
                </a:lnTo>
                <a:lnTo>
                  <a:pt x="1061" y="1914"/>
                </a:lnTo>
                <a:lnTo>
                  <a:pt x="1060" y="1913"/>
                </a:lnTo>
                <a:lnTo>
                  <a:pt x="1060" y="1912"/>
                </a:lnTo>
                <a:lnTo>
                  <a:pt x="1059" y="1912"/>
                </a:lnTo>
                <a:lnTo>
                  <a:pt x="1059" y="1911"/>
                </a:lnTo>
                <a:lnTo>
                  <a:pt x="1059" y="1910"/>
                </a:lnTo>
                <a:lnTo>
                  <a:pt x="1058" y="1908"/>
                </a:lnTo>
                <a:lnTo>
                  <a:pt x="1058" y="1907"/>
                </a:lnTo>
                <a:lnTo>
                  <a:pt x="1057" y="1907"/>
                </a:lnTo>
                <a:lnTo>
                  <a:pt x="1057" y="1906"/>
                </a:lnTo>
                <a:lnTo>
                  <a:pt x="1058" y="1906"/>
                </a:lnTo>
                <a:lnTo>
                  <a:pt x="1058" y="1905"/>
                </a:lnTo>
                <a:lnTo>
                  <a:pt x="1058" y="1906"/>
                </a:lnTo>
                <a:lnTo>
                  <a:pt x="1057" y="1906"/>
                </a:lnTo>
                <a:lnTo>
                  <a:pt x="1056" y="1905"/>
                </a:lnTo>
                <a:lnTo>
                  <a:pt x="1056" y="1904"/>
                </a:lnTo>
                <a:lnTo>
                  <a:pt x="1056" y="1903"/>
                </a:lnTo>
                <a:lnTo>
                  <a:pt x="1057" y="1903"/>
                </a:lnTo>
                <a:lnTo>
                  <a:pt x="1057" y="1902"/>
                </a:lnTo>
                <a:lnTo>
                  <a:pt x="1058" y="1901"/>
                </a:lnTo>
                <a:lnTo>
                  <a:pt x="1058" y="1899"/>
                </a:lnTo>
                <a:lnTo>
                  <a:pt x="1058" y="1898"/>
                </a:lnTo>
                <a:lnTo>
                  <a:pt x="1059" y="1898"/>
                </a:lnTo>
                <a:lnTo>
                  <a:pt x="1059" y="1897"/>
                </a:lnTo>
                <a:lnTo>
                  <a:pt x="1059" y="1896"/>
                </a:lnTo>
                <a:lnTo>
                  <a:pt x="1059" y="1897"/>
                </a:lnTo>
                <a:lnTo>
                  <a:pt x="1060" y="1897"/>
                </a:lnTo>
                <a:lnTo>
                  <a:pt x="1060" y="1896"/>
                </a:lnTo>
                <a:lnTo>
                  <a:pt x="1060" y="1897"/>
                </a:lnTo>
                <a:lnTo>
                  <a:pt x="1059" y="1897"/>
                </a:lnTo>
                <a:lnTo>
                  <a:pt x="1059" y="1896"/>
                </a:lnTo>
                <a:lnTo>
                  <a:pt x="1060" y="1896"/>
                </a:lnTo>
                <a:lnTo>
                  <a:pt x="1059" y="1896"/>
                </a:lnTo>
                <a:lnTo>
                  <a:pt x="1059" y="1895"/>
                </a:lnTo>
                <a:lnTo>
                  <a:pt x="1060" y="1895"/>
                </a:lnTo>
                <a:lnTo>
                  <a:pt x="1061" y="1895"/>
                </a:lnTo>
                <a:lnTo>
                  <a:pt x="1063" y="1895"/>
                </a:lnTo>
                <a:lnTo>
                  <a:pt x="1064" y="1894"/>
                </a:lnTo>
                <a:lnTo>
                  <a:pt x="1065" y="1894"/>
                </a:lnTo>
                <a:lnTo>
                  <a:pt x="1066" y="1894"/>
                </a:lnTo>
                <a:lnTo>
                  <a:pt x="1066" y="1893"/>
                </a:lnTo>
                <a:lnTo>
                  <a:pt x="1067" y="1893"/>
                </a:lnTo>
                <a:lnTo>
                  <a:pt x="1067" y="1891"/>
                </a:lnTo>
                <a:lnTo>
                  <a:pt x="1068" y="1891"/>
                </a:lnTo>
                <a:lnTo>
                  <a:pt x="1068" y="1890"/>
                </a:lnTo>
                <a:lnTo>
                  <a:pt x="1068" y="1889"/>
                </a:lnTo>
                <a:lnTo>
                  <a:pt x="1068" y="1888"/>
                </a:lnTo>
                <a:lnTo>
                  <a:pt x="1069" y="1888"/>
                </a:lnTo>
                <a:lnTo>
                  <a:pt x="1069" y="1887"/>
                </a:lnTo>
                <a:lnTo>
                  <a:pt x="1071" y="1887"/>
                </a:lnTo>
                <a:lnTo>
                  <a:pt x="1071" y="1888"/>
                </a:lnTo>
                <a:lnTo>
                  <a:pt x="1072" y="1888"/>
                </a:lnTo>
                <a:lnTo>
                  <a:pt x="1071" y="1889"/>
                </a:lnTo>
                <a:lnTo>
                  <a:pt x="1072" y="1889"/>
                </a:lnTo>
                <a:lnTo>
                  <a:pt x="1072" y="1890"/>
                </a:lnTo>
                <a:lnTo>
                  <a:pt x="1072" y="1891"/>
                </a:lnTo>
                <a:lnTo>
                  <a:pt x="1072" y="1893"/>
                </a:lnTo>
                <a:lnTo>
                  <a:pt x="1072" y="1894"/>
                </a:lnTo>
                <a:lnTo>
                  <a:pt x="1072" y="1893"/>
                </a:lnTo>
                <a:lnTo>
                  <a:pt x="1072" y="1891"/>
                </a:lnTo>
                <a:lnTo>
                  <a:pt x="1072" y="1890"/>
                </a:lnTo>
                <a:lnTo>
                  <a:pt x="1072" y="1889"/>
                </a:lnTo>
                <a:lnTo>
                  <a:pt x="1072" y="1888"/>
                </a:lnTo>
                <a:lnTo>
                  <a:pt x="1072" y="1887"/>
                </a:lnTo>
                <a:lnTo>
                  <a:pt x="1071" y="1887"/>
                </a:lnTo>
                <a:lnTo>
                  <a:pt x="1069" y="1887"/>
                </a:lnTo>
                <a:lnTo>
                  <a:pt x="1069" y="1886"/>
                </a:lnTo>
                <a:lnTo>
                  <a:pt x="1071" y="1886"/>
                </a:lnTo>
                <a:lnTo>
                  <a:pt x="1069" y="1886"/>
                </a:lnTo>
                <a:lnTo>
                  <a:pt x="1068" y="1886"/>
                </a:lnTo>
                <a:lnTo>
                  <a:pt x="1068" y="1885"/>
                </a:lnTo>
                <a:lnTo>
                  <a:pt x="1068" y="1883"/>
                </a:lnTo>
                <a:lnTo>
                  <a:pt x="1068" y="1882"/>
                </a:lnTo>
                <a:lnTo>
                  <a:pt x="1067" y="1882"/>
                </a:lnTo>
                <a:lnTo>
                  <a:pt x="1066" y="1882"/>
                </a:lnTo>
                <a:lnTo>
                  <a:pt x="1064" y="1882"/>
                </a:lnTo>
                <a:lnTo>
                  <a:pt x="1064" y="1883"/>
                </a:lnTo>
                <a:lnTo>
                  <a:pt x="1065" y="1885"/>
                </a:lnTo>
                <a:lnTo>
                  <a:pt x="1065" y="1886"/>
                </a:lnTo>
                <a:lnTo>
                  <a:pt x="1065" y="1887"/>
                </a:lnTo>
                <a:lnTo>
                  <a:pt x="1065" y="1888"/>
                </a:lnTo>
                <a:lnTo>
                  <a:pt x="1064" y="1889"/>
                </a:lnTo>
                <a:lnTo>
                  <a:pt x="1063" y="1889"/>
                </a:lnTo>
                <a:lnTo>
                  <a:pt x="1063" y="1890"/>
                </a:lnTo>
                <a:lnTo>
                  <a:pt x="1061" y="1890"/>
                </a:lnTo>
                <a:lnTo>
                  <a:pt x="1060" y="1890"/>
                </a:lnTo>
                <a:lnTo>
                  <a:pt x="1060" y="1891"/>
                </a:lnTo>
                <a:lnTo>
                  <a:pt x="1059" y="1891"/>
                </a:lnTo>
                <a:lnTo>
                  <a:pt x="1059" y="1893"/>
                </a:lnTo>
                <a:lnTo>
                  <a:pt x="1058" y="1894"/>
                </a:lnTo>
                <a:lnTo>
                  <a:pt x="1057" y="1895"/>
                </a:lnTo>
                <a:lnTo>
                  <a:pt x="1056" y="1896"/>
                </a:lnTo>
                <a:lnTo>
                  <a:pt x="1056" y="1897"/>
                </a:lnTo>
                <a:lnTo>
                  <a:pt x="1056" y="1898"/>
                </a:lnTo>
                <a:lnTo>
                  <a:pt x="1055" y="1899"/>
                </a:lnTo>
                <a:lnTo>
                  <a:pt x="1055" y="1901"/>
                </a:lnTo>
                <a:lnTo>
                  <a:pt x="1055" y="1902"/>
                </a:lnTo>
                <a:lnTo>
                  <a:pt x="1054" y="1903"/>
                </a:lnTo>
                <a:lnTo>
                  <a:pt x="1054" y="1904"/>
                </a:lnTo>
                <a:lnTo>
                  <a:pt x="1054" y="1903"/>
                </a:lnTo>
                <a:lnTo>
                  <a:pt x="1054" y="1902"/>
                </a:lnTo>
                <a:lnTo>
                  <a:pt x="1052" y="1902"/>
                </a:lnTo>
                <a:lnTo>
                  <a:pt x="1052" y="1903"/>
                </a:lnTo>
                <a:lnTo>
                  <a:pt x="1052" y="1904"/>
                </a:lnTo>
                <a:lnTo>
                  <a:pt x="1052" y="1905"/>
                </a:lnTo>
                <a:lnTo>
                  <a:pt x="1052" y="1906"/>
                </a:lnTo>
                <a:lnTo>
                  <a:pt x="1052" y="1907"/>
                </a:lnTo>
                <a:lnTo>
                  <a:pt x="1054" y="1908"/>
                </a:lnTo>
                <a:lnTo>
                  <a:pt x="1055" y="1908"/>
                </a:lnTo>
                <a:lnTo>
                  <a:pt x="1054" y="1910"/>
                </a:lnTo>
                <a:lnTo>
                  <a:pt x="1055" y="1910"/>
                </a:lnTo>
                <a:lnTo>
                  <a:pt x="1056" y="1912"/>
                </a:lnTo>
                <a:lnTo>
                  <a:pt x="1056" y="1913"/>
                </a:lnTo>
                <a:lnTo>
                  <a:pt x="1055" y="1913"/>
                </a:lnTo>
                <a:lnTo>
                  <a:pt x="1056" y="1914"/>
                </a:lnTo>
                <a:lnTo>
                  <a:pt x="1055" y="1915"/>
                </a:lnTo>
                <a:lnTo>
                  <a:pt x="1055" y="1916"/>
                </a:lnTo>
                <a:lnTo>
                  <a:pt x="1055" y="1919"/>
                </a:lnTo>
                <a:lnTo>
                  <a:pt x="1054" y="1920"/>
                </a:lnTo>
                <a:lnTo>
                  <a:pt x="1052" y="1921"/>
                </a:lnTo>
                <a:lnTo>
                  <a:pt x="1051" y="1922"/>
                </a:lnTo>
                <a:lnTo>
                  <a:pt x="1050" y="1923"/>
                </a:lnTo>
                <a:lnTo>
                  <a:pt x="1049" y="1924"/>
                </a:lnTo>
                <a:lnTo>
                  <a:pt x="1050" y="1926"/>
                </a:lnTo>
                <a:lnTo>
                  <a:pt x="1050" y="1927"/>
                </a:lnTo>
                <a:lnTo>
                  <a:pt x="1050" y="1929"/>
                </a:lnTo>
                <a:lnTo>
                  <a:pt x="1052" y="1933"/>
                </a:lnTo>
                <a:lnTo>
                  <a:pt x="1052" y="1935"/>
                </a:lnTo>
                <a:lnTo>
                  <a:pt x="1054" y="1937"/>
                </a:lnTo>
                <a:lnTo>
                  <a:pt x="1055" y="1939"/>
                </a:lnTo>
                <a:lnTo>
                  <a:pt x="1048" y="1944"/>
                </a:lnTo>
                <a:lnTo>
                  <a:pt x="1047" y="1947"/>
                </a:lnTo>
                <a:lnTo>
                  <a:pt x="1046" y="1949"/>
                </a:lnTo>
                <a:lnTo>
                  <a:pt x="1044" y="1949"/>
                </a:lnTo>
                <a:lnTo>
                  <a:pt x="1043" y="1949"/>
                </a:lnTo>
                <a:lnTo>
                  <a:pt x="1043" y="1948"/>
                </a:lnTo>
                <a:lnTo>
                  <a:pt x="1043" y="1946"/>
                </a:lnTo>
                <a:lnTo>
                  <a:pt x="1042" y="1947"/>
                </a:lnTo>
                <a:lnTo>
                  <a:pt x="1041" y="1947"/>
                </a:lnTo>
                <a:lnTo>
                  <a:pt x="1042" y="1949"/>
                </a:lnTo>
                <a:lnTo>
                  <a:pt x="1041" y="1950"/>
                </a:lnTo>
                <a:lnTo>
                  <a:pt x="1040" y="1950"/>
                </a:lnTo>
                <a:lnTo>
                  <a:pt x="1040" y="1952"/>
                </a:lnTo>
                <a:lnTo>
                  <a:pt x="1039" y="1953"/>
                </a:lnTo>
                <a:lnTo>
                  <a:pt x="1038" y="1953"/>
                </a:lnTo>
                <a:lnTo>
                  <a:pt x="1038" y="1955"/>
                </a:lnTo>
                <a:lnTo>
                  <a:pt x="1037" y="1955"/>
                </a:lnTo>
                <a:lnTo>
                  <a:pt x="1035" y="1956"/>
                </a:lnTo>
                <a:lnTo>
                  <a:pt x="1034" y="1956"/>
                </a:lnTo>
                <a:lnTo>
                  <a:pt x="1033" y="1956"/>
                </a:lnTo>
                <a:lnTo>
                  <a:pt x="1032" y="1956"/>
                </a:lnTo>
                <a:lnTo>
                  <a:pt x="1031" y="1956"/>
                </a:lnTo>
                <a:lnTo>
                  <a:pt x="1030" y="1956"/>
                </a:lnTo>
                <a:lnTo>
                  <a:pt x="1030" y="1955"/>
                </a:lnTo>
                <a:lnTo>
                  <a:pt x="1029" y="1955"/>
                </a:lnTo>
                <a:lnTo>
                  <a:pt x="1029" y="1954"/>
                </a:lnTo>
                <a:lnTo>
                  <a:pt x="1028" y="1954"/>
                </a:lnTo>
                <a:lnTo>
                  <a:pt x="1026" y="1956"/>
                </a:lnTo>
                <a:lnTo>
                  <a:pt x="1026" y="1957"/>
                </a:lnTo>
                <a:lnTo>
                  <a:pt x="1028" y="1958"/>
                </a:lnTo>
                <a:lnTo>
                  <a:pt x="1028" y="1960"/>
                </a:lnTo>
                <a:lnTo>
                  <a:pt x="1028" y="1958"/>
                </a:lnTo>
                <a:lnTo>
                  <a:pt x="1029" y="1958"/>
                </a:lnTo>
                <a:lnTo>
                  <a:pt x="1029" y="1957"/>
                </a:lnTo>
                <a:lnTo>
                  <a:pt x="1029" y="1956"/>
                </a:lnTo>
                <a:lnTo>
                  <a:pt x="1030" y="1956"/>
                </a:lnTo>
                <a:lnTo>
                  <a:pt x="1030" y="1957"/>
                </a:lnTo>
                <a:lnTo>
                  <a:pt x="1031" y="1957"/>
                </a:lnTo>
                <a:lnTo>
                  <a:pt x="1031" y="1958"/>
                </a:lnTo>
                <a:lnTo>
                  <a:pt x="1032" y="1958"/>
                </a:lnTo>
                <a:lnTo>
                  <a:pt x="1034" y="1958"/>
                </a:lnTo>
                <a:lnTo>
                  <a:pt x="1037" y="1958"/>
                </a:lnTo>
                <a:lnTo>
                  <a:pt x="1038" y="1957"/>
                </a:lnTo>
                <a:lnTo>
                  <a:pt x="1041" y="1956"/>
                </a:lnTo>
                <a:lnTo>
                  <a:pt x="1041" y="1958"/>
                </a:lnTo>
                <a:lnTo>
                  <a:pt x="1041" y="1962"/>
                </a:lnTo>
                <a:lnTo>
                  <a:pt x="1042" y="1964"/>
                </a:lnTo>
                <a:lnTo>
                  <a:pt x="1044" y="1966"/>
                </a:lnTo>
                <a:lnTo>
                  <a:pt x="1046" y="1966"/>
                </a:lnTo>
                <a:lnTo>
                  <a:pt x="1047" y="1968"/>
                </a:lnTo>
                <a:lnTo>
                  <a:pt x="1048" y="1968"/>
                </a:lnTo>
                <a:lnTo>
                  <a:pt x="1048" y="1969"/>
                </a:lnTo>
                <a:lnTo>
                  <a:pt x="1049" y="1969"/>
                </a:lnTo>
                <a:lnTo>
                  <a:pt x="1049" y="1970"/>
                </a:lnTo>
                <a:lnTo>
                  <a:pt x="1049" y="1971"/>
                </a:lnTo>
                <a:lnTo>
                  <a:pt x="1049" y="1972"/>
                </a:lnTo>
                <a:lnTo>
                  <a:pt x="1050" y="1972"/>
                </a:lnTo>
                <a:lnTo>
                  <a:pt x="1050" y="1973"/>
                </a:lnTo>
                <a:lnTo>
                  <a:pt x="1051" y="1973"/>
                </a:lnTo>
                <a:lnTo>
                  <a:pt x="1051" y="1974"/>
                </a:lnTo>
                <a:lnTo>
                  <a:pt x="1051" y="1975"/>
                </a:lnTo>
                <a:lnTo>
                  <a:pt x="1052" y="1975"/>
                </a:lnTo>
                <a:lnTo>
                  <a:pt x="1052" y="1977"/>
                </a:lnTo>
                <a:lnTo>
                  <a:pt x="1052" y="1978"/>
                </a:lnTo>
                <a:lnTo>
                  <a:pt x="1051" y="1979"/>
                </a:lnTo>
                <a:lnTo>
                  <a:pt x="1052" y="1981"/>
                </a:lnTo>
                <a:lnTo>
                  <a:pt x="1052" y="1982"/>
                </a:lnTo>
                <a:lnTo>
                  <a:pt x="1052" y="1983"/>
                </a:lnTo>
                <a:lnTo>
                  <a:pt x="1052" y="1985"/>
                </a:lnTo>
                <a:lnTo>
                  <a:pt x="1052" y="1986"/>
                </a:lnTo>
                <a:lnTo>
                  <a:pt x="1052" y="1987"/>
                </a:lnTo>
                <a:lnTo>
                  <a:pt x="1051" y="1987"/>
                </a:lnTo>
                <a:lnTo>
                  <a:pt x="1051" y="1988"/>
                </a:lnTo>
                <a:lnTo>
                  <a:pt x="1051" y="1989"/>
                </a:lnTo>
                <a:lnTo>
                  <a:pt x="1050" y="1990"/>
                </a:lnTo>
                <a:lnTo>
                  <a:pt x="1051" y="1990"/>
                </a:lnTo>
                <a:lnTo>
                  <a:pt x="1051" y="1991"/>
                </a:lnTo>
                <a:lnTo>
                  <a:pt x="1051" y="1993"/>
                </a:lnTo>
                <a:lnTo>
                  <a:pt x="1051" y="1994"/>
                </a:lnTo>
                <a:lnTo>
                  <a:pt x="1051" y="1995"/>
                </a:lnTo>
                <a:lnTo>
                  <a:pt x="1050" y="1995"/>
                </a:lnTo>
                <a:lnTo>
                  <a:pt x="1050" y="1996"/>
                </a:lnTo>
                <a:lnTo>
                  <a:pt x="1049" y="1997"/>
                </a:lnTo>
                <a:lnTo>
                  <a:pt x="1047" y="1997"/>
                </a:lnTo>
                <a:lnTo>
                  <a:pt x="1044" y="1997"/>
                </a:lnTo>
                <a:lnTo>
                  <a:pt x="1044" y="1995"/>
                </a:lnTo>
                <a:lnTo>
                  <a:pt x="1042" y="1993"/>
                </a:lnTo>
                <a:lnTo>
                  <a:pt x="1041" y="1993"/>
                </a:lnTo>
                <a:lnTo>
                  <a:pt x="1040" y="1994"/>
                </a:lnTo>
                <a:lnTo>
                  <a:pt x="1039" y="1994"/>
                </a:lnTo>
                <a:lnTo>
                  <a:pt x="1037" y="1993"/>
                </a:lnTo>
                <a:lnTo>
                  <a:pt x="1034" y="1995"/>
                </a:lnTo>
                <a:lnTo>
                  <a:pt x="1035" y="1996"/>
                </a:lnTo>
                <a:lnTo>
                  <a:pt x="1034" y="1996"/>
                </a:lnTo>
                <a:lnTo>
                  <a:pt x="1032" y="1994"/>
                </a:lnTo>
                <a:lnTo>
                  <a:pt x="1031" y="1993"/>
                </a:lnTo>
                <a:lnTo>
                  <a:pt x="1030" y="1993"/>
                </a:lnTo>
                <a:lnTo>
                  <a:pt x="1029" y="1993"/>
                </a:lnTo>
                <a:lnTo>
                  <a:pt x="1028" y="1993"/>
                </a:lnTo>
                <a:lnTo>
                  <a:pt x="1026" y="1993"/>
                </a:lnTo>
                <a:lnTo>
                  <a:pt x="1026" y="1994"/>
                </a:lnTo>
                <a:lnTo>
                  <a:pt x="1028" y="1995"/>
                </a:lnTo>
                <a:lnTo>
                  <a:pt x="1029" y="1995"/>
                </a:lnTo>
                <a:lnTo>
                  <a:pt x="1030" y="1995"/>
                </a:lnTo>
                <a:lnTo>
                  <a:pt x="1030" y="1996"/>
                </a:lnTo>
                <a:lnTo>
                  <a:pt x="1029" y="1997"/>
                </a:lnTo>
                <a:lnTo>
                  <a:pt x="1029" y="1998"/>
                </a:lnTo>
                <a:lnTo>
                  <a:pt x="1025" y="1998"/>
                </a:lnTo>
                <a:lnTo>
                  <a:pt x="1028" y="1998"/>
                </a:lnTo>
                <a:lnTo>
                  <a:pt x="1029" y="1998"/>
                </a:lnTo>
                <a:lnTo>
                  <a:pt x="1029" y="1999"/>
                </a:lnTo>
                <a:lnTo>
                  <a:pt x="1028" y="1999"/>
                </a:lnTo>
                <a:lnTo>
                  <a:pt x="1029" y="1999"/>
                </a:lnTo>
                <a:lnTo>
                  <a:pt x="1029" y="1998"/>
                </a:lnTo>
                <a:lnTo>
                  <a:pt x="1030" y="1998"/>
                </a:lnTo>
                <a:lnTo>
                  <a:pt x="1031" y="1998"/>
                </a:lnTo>
                <a:lnTo>
                  <a:pt x="1032" y="1998"/>
                </a:lnTo>
                <a:lnTo>
                  <a:pt x="1032" y="2000"/>
                </a:lnTo>
                <a:lnTo>
                  <a:pt x="1035" y="2000"/>
                </a:lnTo>
                <a:lnTo>
                  <a:pt x="1039" y="1999"/>
                </a:lnTo>
                <a:lnTo>
                  <a:pt x="1041" y="2000"/>
                </a:lnTo>
                <a:lnTo>
                  <a:pt x="1042" y="2002"/>
                </a:lnTo>
                <a:lnTo>
                  <a:pt x="1043" y="2002"/>
                </a:lnTo>
                <a:lnTo>
                  <a:pt x="1044" y="2003"/>
                </a:lnTo>
                <a:lnTo>
                  <a:pt x="1044" y="2004"/>
                </a:lnTo>
                <a:lnTo>
                  <a:pt x="1046" y="2004"/>
                </a:lnTo>
                <a:lnTo>
                  <a:pt x="1046" y="2005"/>
                </a:lnTo>
                <a:lnTo>
                  <a:pt x="1046" y="2006"/>
                </a:lnTo>
                <a:lnTo>
                  <a:pt x="1046" y="2007"/>
                </a:lnTo>
                <a:lnTo>
                  <a:pt x="1046" y="2008"/>
                </a:lnTo>
                <a:lnTo>
                  <a:pt x="1046" y="2010"/>
                </a:lnTo>
                <a:lnTo>
                  <a:pt x="1046" y="2011"/>
                </a:lnTo>
                <a:lnTo>
                  <a:pt x="1044" y="2013"/>
                </a:lnTo>
                <a:lnTo>
                  <a:pt x="1041" y="2015"/>
                </a:lnTo>
                <a:lnTo>
                  <a:pt x="1041" y="2016"/>
                </a:lnTo>
                <a:lnTo>
                  <a:pt x="1040" y="2016"/>
                </a:lnTo>
                <a:lnTo>
                  <a:pt x="1040" y="2017"/>
                </a:lnTo>
                <a:lnTo>
                  <a:pt x="1039" y="2017"/>
                </a:lnTo>
                <a:lnTo>
                  <a:pt x="1039" y="2019"/>
                </a:lnTo>
                <a:lnTo>
                  <a:pt x="1038" y="2019"/>
                </a:lnTo>
                <a:lnTo>
                  <a:pt x="1038" y="2020"/>
                </a:lnTo>
                <a:lnTo>
                  <a:pt x="1039" y="2020"/>
                </a:lnTo>
                <a:lnTo>
                  <a:pt x="1040" y="2020"/>
                </a:lnTo>
                <a:lnTo>
                  <a:pt x="1040" y="2021"/>
                </a:lnTo>
                <a:lnTo>
                  <a:pt x="1039" y="2021"/>
                </a:lnTo>
                <a:lnTo>
                  <a:pt x="1039" y="2022"/>
                </a:lnTo>
                <a:lnTo>
                  <a:pt x="1040" y="2023"/>
                </a:lnTo>
                <a:lnTo>
                  <a:pt x="1040" y="2024"/>
                </a:lnTo>
                <a:lnTo>
                  <a:pt x="1040" y="2025"/>
                </a:lnTo>
                <a:lnTo>
                  <a:pt x="1040" y="2027"/>
                </a:lnTo>
                <a:lnTo>
                  <a:pt x="1039" y="2027"/>
                </a:lnTo>
                <a:lnTo>
                  <a:pt x="1039" y="2028"/>
                </a:lnTo>
                <a:lnTo>
                  <a:pt x="1038" y="2028"/>
                </a:lnTo>
                <a:lnTo>
                  <a:pt x="1038" y="2029"/>
                </a:lnTo>
                <a:lnTo>
                  <a:pt x="1038" y="2030"/>
                </a:lnTo>
                <a:lnTo>
                  <a:pt x="1038" y="2031"/>
                </a:lnTo>
                <a:lnTo>
                  <a:pt x="1038" y="2033"/>
                </a:lnTo>
                <a:lnTo>
                  <a:pt x="1038" y="2035"/>
                </a:lnTo>
                <a:lnTo>
                  <a:pt x="1039" y="2036"/>
                </a:lnTo>
                <a:lnTo>
                  <a:pt x="1039" y="2037"/>
                </a:lnTo>
                <a:lnTo>
                  <a:pt x="1038" y="2038"/>
                </a:lnTo>
                <a:lnTo>
                  <a:pt x="1038" y="2039"/>
                </a:lnTo>
                <a:lnTo>
                  <a:pt x="1038" y="2041"/>
                </a:lnTo>
                <a:lnTo>
                  <a:pt x="1038" y="2042"/>
                </a:lnTo>
                <a:lnTo>
                  <a:pt x="1038" y="2044"/>
                </a:lnTo>
                <a:lnTo>
                  <a:pt x="1037" y="2044"/>
                </a:lnTo>
                <a:lnTo>
                  <a:pt x="1035" y="2044"/>
                </a:lnTo>
                <a:lnTo>
                  <a:pt x="1033" y="2044"/>
                </a:lnTo>
                <a:lnTo>
                  <a:pt x="1033" y="2045"/>
                </a:lnTo>
                <a:lnTo>
                  <a:pt x="1034" y="2045"/>
                </a:lnTo>
                <a:lnTo>
                  <a:pt x="1034" y="2046"/>
                </a:lnTo>
                <a:lnTo>
                  <a:pt x="1037" y="2046"/>
                </a:lnTo>
                <a:lnTo>
                  <a:pt x="1037" y="2048"/>
                </a:lnTo>
                <a:lnTo>
                  <a:pt x="1034" y="2048"/>
                </a:lnTo>
                <a:lnTo>
                  <a:pt x="1034" y="2049"/>
                </a:lnTo>
                <a:lnTo>
                  <a:pt x="1034" y="2050"/>
                </a:lnTo>
                <a:lnTo>
                  <a:pt x="1034" y="2052"/>
                </a:lnTo>
                <a:lnTo>
                  <a:pt x="1033" y="2052"/>
                </a:lnTo>
                <a:lnTo>
                  <a:pt x="1033" y="2053"/>
                </a:lnTo>
                <a:lnTo>
                  <a:pt x="1033" y="2054"/>
                </a:lnTo>
                <a:lnTo>
                  <a:pt x="1033" y="2055"/>
                </a:lnTo>
                <a:lnTo>
                  <a:pt x="1032" y="2056"/>
                </a:lnTo>
                <a:lnTo>
                  <a:pt x="1032" y="2057"/>
                </a:lnTo>
                <a:lnTo>
                  <a:pt x="1032" y="2058"/>
                </a:lnTo>
                <a:lnTo>
                  <a:pt x="1033" y="2058"/>
                </a:lnTo>
                <a:lnTo>
                  <a:pt x="1033" y="2060"/>
                </a:lnTo>
                <a:lnTo>
                  <a:pt x="1033" y="2061"/>
                </a:lnTo>
                <a:lnTo>
                  <a:pt x="1033" y="2062"/>
                </a:lnTo>
                <a:lnTo>
                  <a:pt x="1034" y="2062"/>
                </a:lnTo>
                <a:lnTo>
                  <a:pt x="1034" y="2063"/>
                </a:lnTo>
                <a:lnTo>
                  <a:pt x="1034" y="2064"/>
                </a:lnTo>
                <a:lnTo>
                  <a:pt x="1034" y="2066"/>
                </a:lnTo>
                <a:lnTo>
                  <a:pt x="1032" y="2066"/>
                </a:lnTo>
                <a:lnTo>
                  <a:pt x="1030" y="2066"/>
                </a:lnTo>
                <a:lnTo>
                  <a:pt x="1029" y="2067"/>
                </a:lnTo>
                <a:lnTo>
                  <a:pt x="1028" y="2067"/>
                </a:lnTo>
                <a:lnTo>
                  <a:pt x="1029" y="2066"/>
                </a:lnTo>
                <a:lnTo>
                  <a:pt x="1026" y="2066"/>
                </a:lnTo>
                <a:lnTo>
                  <a:pt x="1025" y="2066"/>
                </a:lnTo>
                <a:lnTo>
                  <a:pt x="1024" y="2066"/>
                </a:lnTo>
                <a:lnTo>
                  <a:pt x="1024" y="2065"/>
                </a:lnTo>
                <a:lnTo>
                  <a:pt x="1024" y="2064"/>
                </a:lnTo>
                <a:lnTo>
                  <a:pt x="1024" y="2063"/>
                </a:lnTo>
                <a:lnTo>
                  <a:pt x="1023" y="2063"/>
                </a:lnTo>
                <a:lnTo>
                  <a:pt x="1024" y="2063"/>
                </a:lnTo>
                <a:lnTo>
                  <a:pt x="1024" y="2062"/>
                </a:lnTo>
                <a:lnTo>
                  <a:pt x="1023" y="2062"/>
                </a:lnTo>
                <a:lnTo>
                  <a:pt x="1023" y="2063"/>
                </a:lnTo>
                <a:lnTo>
                  <a:pt x="1023" y="2062"/>
                </a:lnTo>
                <a:lnTo>
                  <a:pt x="1022" y="2062"/>
                </a:lnTo>
                <a:lnTo>
                  <a:pt x="1022" y="2063"/>
                </a:lnTo>
                <a:lnTo>
                  <a:pt x="1021" y="2064"/>
                </a:lnTo>
                <a:lnTo>
                  <a:pt x="1022" y="2064"/>
                </a:lnTo>
                <a:lnTo>
                  <a:pt x="1022" y="2065"/>
                </a:lnTo>
                <a:lnTo>
                  <a:pt x="1023" y="2065"/>
                </a:lnTo>
                <a:lnTo>
                  <a:pt x="1022" y="2066"/>
                </a:lnTo>
                <a:lnTo>
                  <a:pt x="1022" y="2067"/>
                </a:lnTo>
                <a:lnTo>
                  <a:pt x="1022" y="2066"/>
                </a:lnTo>
                <a:lnTo>
                  <a:pt x="1021" y="2067"/>
                </a:lnTo>
                <a:lnTo>
                  <a:pt x="1020" y="2067"/>
                </a:lnTo>
                <a:lnTo>
                  <a:pt x="1021" y="2067"/>
                </a:lnTo>
                <a:lnTo>
                  <a:pt x="1020" y="2069"/>
                </a:lnTo>
                <a:lnTo>
                  <a:pt x="1018" y="2069"/>
                </a:lnTo>
                <a:lnTo>
                  <a:pt x="1018" y="2070"/>
                </a:lnTo>
                <a:lnTo>
                  <a:pt x="1017" y="2070"/>
                </a:lnTo>
                <a:lnTo>
                  <a:pt x="1016" y="2070"/>
                </a:lnTo>
                <a:lnTo>
                  <a:pt x="1015" y="2071"/>
                </a:lnTo>
                <a:lnTo>
                  <a:pt x="1014" y="2072"/>
                </a:lnTo>
                <a:lnTo>
                  <a:pt x="1013" y="2073"/>
                </a:lnTo>
                <a:lnTo>
                  <a:pt x="1011" y="2075"/>
                </a:lnTo>
                <a:lnTo>
                  <a:pt x="1008" y="2078"/>
                </a:lnTo>
                <a:lnTo>
                  <a:pt x="1007" y="2078"/>
                </a:lnTo>
                <a:lnTo>
                  <a:pt x="1007" y="2079"/>
                </a:lnTo>
                <a:lnTo>
                  <a:pt x="1006" y="2079"/>
                </a:lnTo>
                <a:lnTo>
                  <a:pt x="1005" y="2080"/>
                </a:lnTo>
                <a:lnTo>
                  <a:pt x="1004" y="2080"/>
                </a:lnTo>
                <a:lnTo>
                  <a:pt x="1003" y="2080"/>
                </a:lnTo>
                <a:lnTo>
                  <a:pt x="1003" y="2079"/>
                </a:lnTo>
                <a:lnTo>
                  <a:pt x="1003" y="2078"/>
                </a:lnTo>
                <a:lnTo>
                  <a:pt x="1001" y="2077"/>
                </a:lnTo>
                <a:lnTo>
                  <a:pt x="1000" y="2077"/>
                </a:lnTo>
                <a:lnTo>
                  <a:pt x="1003" y="2069"/>
                </a:lnTo>
                <a:lnTo>
                  <a:pt x="1000" y="2066"/>
                </a:lnTo>
                <a:lnTo>
                  <a:pt x="1000" y="2067"/>
                </a:lnTo>
                <a:lnTo>
                  <a:pt x="1000" y="2069"/>
                </a:lnTo>
                <a:lnTo>
                  <a:pt x="1000" y="2070"/>
                </a:lnTo>
                <a:lnTo>
                  <a:pt x="1000" y="2071"/>
                </a:lnTo>
                <a:lnTo>
                  <a:pt x="999" y="2071"/>
                </a:lnTo>
                <a:lnTo>
                  <a:pt x="999" y="2072"/>
                </a:lnTo>
                <a:lnTo>
                  <a:pt x="999" y="2073"/>
                </a:lnTo>
                <a:lnTo>
                  <a:pt x="998" y="2074"/>
                </a:lnTo>
                <a:lnTo>
                  <a:pt x="997" y="2074"/>
                </a:lnTo>
                <a:lnTo>
                  <a:pt x="997" y="2075"/>
                </a:lnTo>
                <a:lnTo>
                  <a:pt x="997" y="2074"/>
                </a:lnTo>
                <a:lnTo>
                  <a:pt x="996" y="2074"/>
                </a:lnTo>
                <a:lnTo>
                  <a:pt x="995" y="2074"/>
                </a:lnTo>
                <a:lnTo>
                  <a:pt x="994" y="2074"/>
                </a:lnTo>
                <a:lnTo>
                  <a:pt x="992" y="2074"/>
                </a:lnTo>
                <a:lnTo>
                  <a:pt x="991" y="2074"/>
                </a:lnTo>
                <a:lnTo>
                  <a:pt x="990" y="2074"/>
                </a:lnTo>
                <a:lnTo>
                  <a:pt x="989" y="2074"/>
                </a:lnTo>
                <a:lnTo>
                  <a:pt x="990" y="2072"/>
                </a:lnTo>
                <a:lnTo>
                  <a:pt x="989" y="2072"/>
                </a:lnTo>
                <a:lnTo>
                  <a:pt x="989" y="2071"/>
                </a:lnTo>
                <a:lnTo>
                  <a:pt x="988" y="2071"/>
                </a:lnTo>
                <a:lnTo>
                  <a:pt x="987" y="2071"/>
                </a:lnTo>
                <a:lnTo>
                  <a:pt x="986" y="2072"/>
                </a:lnTo>
                <a:lnTo>
                  <a:pt x="985" y="2072"/>
                </a:lnTo>
                <a:lnTo>
                  <a:pt x="983" y="2072"/>
                </a:lnTo>
                <a:lnTo>
                  <a:pt x="982" y="2071"/>
                </a:lnTo>
                <a:lnTo>
                  <a:pt x="981" y="2071"/>
                </a:lnTo>
                <a:lnTo>
                  <a:pt x="981" y="2070"/>
                </a:lnTo>
                <a:lnTo>
                  <a:pt x="981" y="2069"/>
                </a:lnTo>
                <a:lnTo>
                  <a:pt x="980" y="2067"/>
                </a:lnTo>
                <a:lnTo>
                  <a:pt x="979" y="2067"/>
                </a:lnTo>
                <a:lnTo>
                  <a:pt x="979" y="2066"/>
                </a:lnTo>
                <a:lnTo>
                  <a:pt x="978" y="2066"/>
                </a:lnTo>
                <a:lnTo>
                  <a:pt x="977" y="2067"/>
                </a:lnTo>
                <a:lnTo>
                  <a:pt x="977" y="2069"/>
                </a:lnTo>
                <a:lnTo>
                  <a:pt x="975" y="2069"/>
                </a:lnTo>
                <a:lnTo>
                  <a:pt x="975" y="2067"/>
                </a:lnTo>
                <a:lnTo>
                  <a:pt x="975" y="2066"/>
                </a:lnTo>
                <a:lnTo>
                  <a:pt x="974" y="2065"/>
                </a:lnTo>
                <a:lnTo>
                  <a:pt x="974" y="2064"/>
                </a:lnTo>
                <a:lnTo>
                  <a:pt x="973" y="2064"/>
                </a:lnTo>
                <a:lnTo>
                  <a:pt x="972" y="2064"/>
                </a:lnTo>
                <a:lnTo>
                  <a:pt x="971" y="2064"/>
                </a:lnTo>
                <a:lnTo>
                  <a:pt x="971" y="2063"/>
                </a:lnTo>
                <a:lnTo>
                  <a:pt x="969" y="2061"/>
                </a:lnTo>
                <a:lnTo>
                  <a:pt x="968" y="2055"/>
                </a:lnTo>
                <a:lnTo>
                  <a:pt x="969" y="2054"/>
                </a:lnTo>
                <a:lnTo>
                  <a:pt x="970" y="2054"/>
                </a:lnTo>
                <a:lnTo>
                  <a:pt x="970" y="2053"/>
                </a:lnTo>
                <a:lnTo>
                  <a:pt x="970" y="2052"/>
                </a:lnTo>
                <a:lnTo>
                  <a:pt x="970" y="2050"/>
                </a:lnTo>
                <a:lnTo>
                  <a:pt x="971" y="2050"/>
                </a:lnTo>
                <a:lnTo>
                  <a:pt x="971" y="2049"/>
                </a:lnTo>
                <a:lnTo>
                  <a:pt x="972" y="2049"/>
                </a:lnTo>
                <a:lnTo>
                  <a:pt x="972" y="2048"/>
                </a:lnTo>
                <a:lnTo>
                  <a:pt x="972" y="2047"/>
                </a:lnTo>
                <a:lnTo>
                  <a:pt x="973" y="2045"/>
                </a:lnTo>
                <a:lnTo>
                  <a:pt x="972" y="2045"/>
                </a:lnTo>
                <a:lnTo>
                  <a:pt x="972" y="2046"/>
                </a:lnTo>
                <a:lnTo>
                  <a:pt x="971" y="2046"/>
                </a:lnTo>
                <a:lnTo>
                  <a:pt x="972" y="2045"/>
                </a:lnTo>
                <a:lnTo>
                  <a:pt x="970" y="2045"/>
                </a:lnTo>
                <a:lnTo>
                  <a:pt x="970" y="2046"/>
                </a:lnTo>
                <a:lnTo>
                  <a:pt x="969" y="2046"/>
                </a:lnTo>
                <a:lnTo>
                  <a:pt x="970" y="2047"/>
                </a:lnTo>
                <a:lnTo>
                  <a:pt x="969" y="2047"/>
                </a:lnTo>
                <a:lnTo>
                  <a:pt x="970" y="2048"/>
                </a:lnTo>
                <a:lnTo>
                  <a:pt x="969" y="2048"/>
                </a:lnTo>
                <a:lnTo>
                  <a:pt x="969" y="2049"/>
                </a:lnTo>
                <a:lnTo>
                  <a:pt x="968" y="2049"/>
                </a:lnTo>
                <a:lnTo>
                  <a:pt x="966" y="2050"/>
                </a:lnTo>
                <a:lnTo>
                  <a:pt x="966" y="2052"/>
                </a:lnTo>
                <a:lnTo>
                  <a:pt x="966" y="2053"/>
                </a:lnTo>
                <a:lnTo>
                  <a:pt x="965" y="2053"/>
                </a:lnTo>
                <a:lnTo>
                  <a:pt x="965" y="2054"/>
                </a:lnTo>
                <a:lnTo>
                  <a:pt x="964" y="2054"/>
                </a:lnTo>
                <a:lnTo>
                  <a:pt x="963" y="2055"/>
                </a:lnTo>
                <a:lnTo>
                  <a:pt x="961" y="2055"/>
                </a:lnTo>
                <a:lnTo>
                  <a:pt x="962" y="2054"/>
                </a:lnTo>
                <a:lnTo>
                  <a:pt x="961" y="2050"/>
                </a:lnTo>
                <a:lnTo>
                  <a:pt x="960" y="2049"/>
                </a:lnTo>
                <a:lnTo>
                  <a:pt x="960" y="2047"/>
                </a:lnTo>
                <a:lnTo>
                  <a:pt x="960" y="2046"/>
                </a:lnTo>
                <a:lnTo>
                  <a:pt x="960" y="2047"/>
                </a:lnTo>
                <a:lnTo>
                  <a:pt x="959" y="2048"/>
                </a:lnTo>
                <a:lnTo>
                  <a:pt x="957" y="2048"/>
                </a:lnTo>
                <a:lnTo>
                  <a:pt x="956" y="2048"/>
                </a:lnTo>
                <a:lnTo>
                  <a:pt x="955" y="2049"/>
                </a:lnTo>
                <a:lnTo>
                  <a:pt x="953" y="2048"/>
                </a:lnTo>
                <a:lnTo>
                  <a:pt x="952" y="2049"/>
                </a:lnTo>
                <a:lnTo>
                  <a:pt x="951" y="2050"/>
                </a:lnTo>
                <a:lnTo>
                  <a:pt x="949" y="2050"/>
                </a:lnTo>
                <a:lnTo>
                  <a:pt x="948" y="2049"/>
                </a:lnTo>
                <a:lnTo>
                  <a:pt x="947" y="2050"/>
                </a:lnTo>
                <a:lnTo>
                  <a:pt x="945" y="2050"/>
                </a:lnTo>
                <a:lnTo>
                  <a:pt x="944" y="2049"/>
                </a:lnTo>
                <a:lnTo>
                  <a:pt x="943" y="2049"/>
                </a:lnTo>
                <a:lnTo>
                  <a:pt x="943" y="2048"/>
                </a:lnTo>
                <a:lnTo>
                  <a:pt x="942" y="2048"/>
                </a:lnTo>
                <a:lnTo>
                  <a:pt x="940" y="2047"/>
                </a:lnTo>
                <a:lnTo>
                  <a:pt x="939" y="2047"/>
                </a:lnTo>
                <a:lnTo>
                  <a:pt x="938" y="2045"/>
                </a:lnTo>
                <a:lnTo>
                  <a:pt x="938" y="2044"/>
                </a:lnTo>
                <a:lnTo>
                  <a:pt x="937" y="2042"/>
                </a:lnTo>
                <a:lnTo>
                  <a:pt x="937" y="2045"/>
                </a:lnTo>
                <a:lnTo>
                  <a:pt x="940" y="2054"/>
                </a:lnTo>
                <a:lnTo>
                  <a:pt x="943" y="2056"/>
                </a:lnTo>
                <a:lnTo>
                  <a:pt x="940" y="2061"/>
                </a:lnTo>
                <a:lnTo>
                  <a:pt x="943" y="2058"/>
                </a:lnTo>
                <a:lnTo>
                  <a:pt x="945" y="2057"/>
                </a:lnTo>
                <a:lnTo>
                  <a:pt x="946" y="2057"/>
                </a:lnTo>
                <a:lnTo>
                  <a:pt x="947" y="2057"/>
                </a:lnTo>
                <a:lnTo>
                  <a:pt x="948" y="2057"/>
                </a:lnTo>
                <a:lnTo>
                  <a:pt x="949" y="2057"/>
                </a:lnTo>
                <a:lnTo>
                  <a:pt x="951" y="2057"/>
                </a:lnTo>
                <a:lnTo>
                  <a:pt x="953" y="2056"/>
                </a:lnTo>
                <a:lnTo>
                  <a:pt x="953" y="2057"/>
                </a:lnTo>
                <a:lnTo>
                  <a:pt x="953" y="2058"/>
                </a:lnTo>
                <a:lnTo>
                  <a:pt x="952" y="2058"/>
                </a:lnTo>
                <a:lnTo>
                  <a:pt x="954" y="2060"/>
                </a:lnTo>
                <a:lnTo>
                  <a:pt x="955" y="2060"/>
                </a:lnTo>
                <a:lnTo>
                  <a:pt x="956" y="2060"/>
                </a:lnTo>
                <a:lnTo>
                  <a:pt x="957" y="2063"/>
                </a:lnTo>
                <a:lnTo>
                  <a:pt x="960" y="2064"/>
                </a:lnTo>
                <a:lnTo>
                  <a:pt x="960" y="2065"/>
                </a:lnTo>
                <a:lnTo>
                  <a:pt x="962" y="2066"/>
                </a:lnTo>
                <a:lnTo>
                  <a:pt x="962" y="2069"/>
                </a:lnTo>
                <a:lnTo>
                  <a:pt x="962" y="2070"/>
                </a:lnTo>
                <a:lnTo>
                  <a:pt x="963" y="2071"/>
                </a:lnTo>
                <a:lnTo>
                  <a:pt x="964" y="2072"/>
                </a:lnTo>
                <a:lnTo>
                  <a:pt x="964" y="2073"/>
                </a:lnTo>
                <a:lnTo>
                  <a:pt x="963" y="2073"/>
                </a:lnTo>
                <a:lnTo>
                  <a:pt x="962" y="2074"/>
                </a:lnTo>
                <a:lnTo>
                  <a:pt x="964" y="2074"/>
                </a:lnTo>
                <a:lnTo>
                  <a:pt x="965" y="2072"/>
                </a:lnTo>
                <a:lnTo>
                  <a:pt x="966" y="2073"/>
                </a:lnTo>
                <a:lnTo>
                  <a:pt x="968" y="2074"/>
                </a:lnTo>
                <a:lnTo>
                  <a:pt x="969" y="2075"/>
                </a:lnTo>
                <a:lnTo>
                  <a:pt x="971" y="2075"/>
                </a:lnTo>
                <a:lnTo>
                  <a:pt x="973" y="2077"/>
                </a:lnTo>
                <a:lnTo>
                  <a:pt x="974" y="2079"/>
                </a:lnTo>
                <a:lnTo>
                  <a:pt x="975" y="2080"/>
                </a:lnTo>
                <a:lnTo>
                  <a:pt x="975" y="2081"/>
                </a:lnTo>
                <a:lnTo>
                  <a:pt x="974" y="2081"/>
                </a:lnTo>
                <a:lnTo>
                  <a:pt x="974" y="2082"/>
                </a:lnTo>
                <a:lnTo>
                  <a:pt x="975" y="2082"/>
                </a:lnTo>
                <a:lnTo>
                  <a:pt x="975" y="2083"/>
                </a:lnTo>
                <a:lnTo>
                  <a:pt x="977" y="2083"/>
                </a:lnTo>
                <a:lnTo>
                  <a:pt x="977" y="2085"/>
                </a:lnTo>
                <a:lnTo>
                  <a:pt x="979" y="2085"/>
                </a:lnTo>
                <a:lnTo>
                  <a:pt x="979" y="2086"/>
                </a:lnTo>
                <a:lnTo>
                  <a:pt x="980" y="2088"/>
                </a:lnTo>
                <a:lnTo>
                  <a:pt x="981" y="2087"/>
                </a:lnTo>
                <a:lnTo>
                  <a:pt x="986" y="2082"/>
                </a:lnTo>
                <a:lnTo>
                  <a:pt x="983" y="2075"/>
                </a:lnTo>
                <a:lnTo>
                  <a:pt x="979" y="2075"/>
                </a:lnTo>
                <a:lnTo>
                  <a:pt x="979" y="2078"/>
                </a:lnTo>
                <a:lnTo>
                  <a:pt x="979" y="2080"/>
                </a:lnTo>
                <a:lnTo>
                  <a:pt x="981" y="2086"/>
                </a:lnTo>
                <a:lnTo>
                  <a:pt x="981" y="2085"/>
                </a:lnTo>
                <a:lnTo>
                  <a:pt x="980" y="2085"/>
                </a:lnTo>
                <a:lnTo>
                  <a:pt x="980" y="2083"/>
                </a:lnTo>
                <a:lnTo>
                  <a:pt x="979" y="2083"/>
                </a:lnTo>
                <a:lnTo>
                  <a:pt x="978" y="2082"/>
                </a:lnTo>
                <a:lnTo>
                  <a:pt x="977" y="2082"/>
                </a:lnTo>
                <a:lnTo>
                  <a:pt x="977" y="2081"/>
                </a:lnTo>
                <a:lnTo>
                  <a:pt x="977" y="2080"/>
                </a:lnTo>
                <a:lnTo>
                  <a:pt x="977" y="2079"/>
                </a:lnTo>
                <a:lnTo>
                  <a:pt x="978" y="2079"/>
                </a:lnTo>
                <a:lnTo>
                  <a:pt x="978" y="2078"/>
                </a:lnTo>
                <a:lnTo>
                  <a:pt x="978" y="2077"/>
                </a:lnTo>
                <a:lnTo>
                  <a:pt x="979" y="2077"/>
                </a:lnTo>
                <a:lnTo>
                  <a:pt x="979" y="2075"/>
                </a:lnTo>
                <a:lnTo>
                  <a:pt x="980" y="2075"/>
                </a:lnTo>
                <a:lnTo>
                  <a:pt x="980" y="2074"/>
                </a:lnTo>
                <a:lnTo>
                  <a:pt x="981" y="2073"/>
                </a:lnTo>
                <a:lnTo>
                  <a:pt x="982" y="2074"/>
                </a:lnTo>
                <a:lnTo>
                  <a:pt x="983" y="2074"/>
                </a:lnTo>
                <a:lnTo>
                  <a:pt x="985" y="2074"/>
                </a:lnTo>
                <a:lnTo>
                  <a:pt x="985" y="2075"/>
                </a:lnTo>
                <a:lnTo>
                  <a:pt x="986" y="2075"/>
                </a:lnTo>
                <a:lnTo>
                  <a:pt x="987" y="2075"/>
                </a:lnTo>
                <a:lnTo>
                  <a:pt x="988" y="2075"/>
                </a:lnTo>
                <a:lnTo>
                  <a:pt x="989" y="2077"/>
                </a:lnTo>
                <a:lnTo>
                  <a:pt x="990" y="2077"/>
                </a:lnTo>
                <a:lnTo>
                  <a:pt x="991" y="2077"/>
                </a:lnTo>
                <a:lnTo>
                  <a:pt x="992" y="2077"/>
                </a:lnTo>
                <a:lnTo>
                  <a:pt x="994" y="2078"/>
                </a:lnTo>
                <a:lnTo>
                  <a:pt x="995" y="2078"/>
                </a:lnTo>
                <a:lnTo>
                  <a:pt x="996" y="2078"/>
                </a:lnTo>
                <a:lnTo>
                  <a:pt x="997" y="2079"/>
                </a:lnTo>
                <a:lnTo>
                  <a:pt x="998" y="2079"/>
                </a:lnTo>
                <a:lnTo>
                  <a:pt x="998" y="2080"/>
                </a:lnTo>
                <a:lnTo>
                  <a:pt x="999" y="2080"/>
                </a:lnTo>
                <a:lnTo>
                  <a:pt x="1000" y="2081"/>
                </a:lnTo>
                <a:lnTo>
                  <a:pt x="1000" y="2082"/>
                </a:lnTo>
                <a:lnTo>
                  <a:pt x="1000" y="2083"/>
                </a:lnTo>
                <a:lnTo>
                  <a:pt x="1000" y="2085"/>
                </a:lnTo>
                <a:lnTo>
                  <a:pt x="999" y="2085"/>
                </a:lnTo>
                <a:lnTo>
                  <a:pt x="999" y="2086"/>
                </a:lnTo>
                <a:lnTo>
                  <a:pt x="998" y="2085"/>
                </a:lnTo>
                <a:lnTo>
                  <a:pt x="998" y="2086"/>
                </a:lnTo>
                <a:lnTo>
                  <a:pt x="997" y="2087"/>
                </a:lnTo>
                <a:lnTo>
                  <a:pt x="996" y="2087"/>
                </a:lnTo>
                <a:lnTo>
                  <a:pt x="995" y="2088"/>
                </a:lnTo>
                <a:lnTo>
                  <a:pt x="994" y="2088"/>
                </a:lnTo>
                <a:lnTo>
                  <a:pt x="992" y="2089"/>
                </a:lnTo>
                <a:lnTo>
                  <a:pt x="990" y="2091"/>
                </a:lnTo>
                <a:lnTo>
                  <a:pt x="989" y="2091"/>
                </a:lnTo>
                <a:lnTo>
                  <a:pt x="988" y="2091"/>
                </a:lnTo>
                <a:lnTo>
                  <a:pt x="987" y="2092"/>
                </a:lnTo>
                <a:lnTo>
                  <a:pt x="987" y="2094"/>
                </a:lnTo>
                <a:lnTo>
                  <a:pt x="986" y="2095"/>
                </a:lnTo>
                <a:lnTo>
                  <a:pt x="985" y="2096"/>
                </a:lnTo>
                <a:lnTo>
                  <a:pt x="983" y="2097"/>
                </a:lnTo>
                <a:lnTo>
                  <a:pt x="982" y="2098"/>
                </a:lnTo>
                <a:lnTo>
                  <a:pt x="981" y="2099"/>
                </a:lnTo>
                <a:lnTo>
                  <a:pt x="981" y="2100"/>
                </a:lnTo>
                <a:lnTo>
                  <a:pt x="980" y="2100"/>
                </a:lnTo>
                <a:lnTo>
                  <a:pt x="980" y="2102"/>
                </a:lnTo>
                <a:lnTo>
                  <a:pt x="979" y="2102"/>
                </a:lnTo>
                <a:lnTo>
                  <a:pt x="979" y="2103"/>
                </a:lnTo>
                <a:lnTo>
                  <a:pt x="978" y="2103"/>
                </a:lnTo>
                <a:lnTo>
                  <a:pt x="978" y="2104"/>
                </a:lnTo>
                <a:lnTo>
                  <a:pt x="977" y="2104"/>
                </a:lnTo>
                <a:lnTo>
                  <a:pt x="975" y="2104"/>
                </a:lnTo>
                <a:lnTo>
                  <a:pt x="974" y="2104"/>
                </a:lnTo>
                <a:lnTo>
                  <a:pt x="974" y="2105"/>
                </a:lnTo>
                <a:lnTo>
                  <a:pt x="974" y="2104"/>
                </a:lnTo>
                <a:lnTo>
                  <a:pt x="973" y="2104"/>
                </a:lnTo>
                <a:lnTo>
                  <a:pt x="972" y="2105"/>
                </a:lnTo>
                <a:lnTo>
                  <a:pt x="971" y="2105"/>
                </a:lnTo>
                <a:lnTo>
                  <a:pt x="970" y="2105"/>
                </a:lnTo>
                <a:lnTo>
                  <a:pt x="969" y="2105"/>
                </a:lnTo>
                <a:lnTo>
                  <a:pt x="968" y="2105"/>
                </a:lnTo>
                <a:lnTo>
                  <a:pt x="966" y="2106"/>
                </a:lnTo>
                <a:lnTo>
                  <a:pt x="961" y="2106"/>
                </a:lnTo>
                <a:lnTo>
                  <a:pt x="956" y="2107"/>
                </a:lnTo>
                <a:lnTo>
                  <a:pt x="955" y="2107"/>
                </a:lnTo>
                <a:lnTo>
                  <a:pt x="953" y="2107"/>
                </a:lnTo>
                <a:lnTo>
                  <a:pt x="946" y="2108"/>
                </a:lnTo>
                <a:lnTo>
                  <a:pt x="938" y="2107"/>
                </a:lnTo>
                <a:lnTo>
                  <a:pt x="929" y="2108"/>
                </a:lnTo>
                <a:lnTo>
                  <a:pt x="913" y="2113"/>
                </a:lnTo>
                <a:lnTo>
                  <a:pt x="911" y="2114"/>
                </a:lnTo>
                <a:lnTo>
                  <a:pt x="909" y="2114"/>
                </a:lnTo>
                <a:lnTo>
                  <a:pt x="908" y="2114"/>
                </a:lnTo>
                <a:lnTo>
                  <a:pt x="904" y="2114"/>
                </a:lnTo>
                <a:lnTo>
                  <a:pt x="901" y="2115"/>
                </a:lnTo>
                <a:lnTo>
                  <a:pt x="900" y="2115"/>
                </a:lnTo>
                <a:lnTo>
                  <a:pt x="899" y="2116"/>
                </a:lnTo>
                <a:lnTo>
                  <a:pt x="896" y="2116"/>
                </a:lnTo>
                <a:lnTo>
                  <a:pt x="896" y="2117"/>
                </a:lnTo>
                <a:lnTo>
                  <a:pt x="895" y="2117"/>
                </a:lnTo>
                <a:lnTo>
                  <a:pt x="894" y="2117"/>
                </a:lnTo>
                <a:lnTo>
                  <a:pt x="893" y="2117"/>
                </a:lnTo>
                <a:lnTo>
                  <a:pt x="892" y="2119"/>
                </a:lnTo>
                <a:lnTo>
                  <a:pt x="892" y="2120"/>
                </a:lnTo>
                <a:lnTo>
                  <a:pt x="891" y="2120"/>
                </a:lnTo>
                <a:lnTo>
                  <a:pt x="891" y="2119"/>
                </a:lnTo>
                <a:lnTo>
                  <a:pt x="890" y="2119"/>
                </a:lnTo>
                <a:lnTo>
                  <a:pt x="890" y="2120"/>
                </a:lnTo>
                <a:lnTo>
                  <a:pt x="888" y="2120"/>
                </a:lnTo>
                <a:lnTo>
                  <a:pt x="888" y="2121"/>
                </a:lnTo>
                <a:lnTo>
                  <a:pt x="887" y="2120"/>
                </a:lnTo>
                <a:lnTo>
                  <a:pt x="887" y="2119"/>
                </a:lnTo>
                <a:lnTo>
                  <a:pt x="886" y="2116"/>
                </a:lnTo>
                <a:lnTo>
                  <a:pt x="886" y="2115"/>
                </a:lnTo>
                <a:lnTo>
                  <a:pt x="886" y="2114"/>
                </a:lnTo>
                <a:lnTo>
                  <a:pt x="885" y="2115"/>
                </a:lnTo>
                <a:lnTo>
                  <a:pt x="885" y="2116"/>
                </a:lnTo>
                <a:lnTo>
                  <a:pt x="885" y="2117"/>
                </a:lnTo>
                <a:lnTo>
                  <a:pt x="885" y="2120"/>
                </a:lnTo>
                <a:lnTo>
                  <a:pt x="885" y="2121"/>
                </a:lnTo>
                <a:lnTo>
                  <a:pt x="884" y="2121"/>
                </a:lnTo>
                <a:lnTo>
                  <a:pt x="884" y="2120"/>
                </a:lnTo>
                <a:lnTo>
                  <a:pt x="884" y="2121"/>
                </a:lnTo>
                <a:lnTo>
                  <a:pt x="883" y="2121"/>
                </a:lnTo>
                <a:lnTo>
                  <a:pt x="882" y="2121"/>
                </a:lnTo>
                <a:lnTo>
                  <a:pt x="882" y="2122"/>
                </a:lnTo>
                <a:lnTo>
                  <a:pt x="880" y="2122"/>
                </a:lnTo>
                <a:lnTo>
                  <a:pt x="879" y="2122"/>
                </a:lnTo>
                <a:lnTo>
                  <a:pt x="878" y="2122"/>
                </a:lnTo>
                <a:lnTo>
                  <a:pt x="877" y="2122"/>
                </a:lnTo>
                <a:lnTo>
                  <a:pt x="876" y="2122"/>
                </a:lnTo>
                <a:lnTo>
                  <a:pt x="876" y="2123"/>
                </a:lnTo>
                <a:lnTo>
                  <a:pt x="875" y="2123"/>
                </a:lnTo>
                <a:lnTo>
                  <a:pt x="874" y="2124"/>
                </a:lnTo>
                <a:lnTo>
                  <a:pt x="873" y="2124"/>
                </a:lnTo>
                <a:lnTo>
                  <a:pt x="871" y="2124"/>
                </a:lnTo>
                <a:lnTo>
                  <a:pt x="870" y="2124"/>
                </a:lnTo>
                <a:lnTo>
                  <a:pt x="867" y="2125"/>
                </a:lnTo>
                <a:lnTo>
                  <a:pt x="866" y="2125"/>
                </a:lnTo>
                <a:lnTo>
                  <a:pt x="866" y="2127"/>
                </a:lnTo>
                <a:lnTo>
                  <a:pt x="865" y="2125"/>
                </a:lnTo>
                <a:lnTo>
                  <a:pt x="865" y="2127"/>
                </a:lnTo>
                <a:lnTo>
                  <a:pt x="865" y="2128"/>
                </a:lnTo>
                <a:lnTo>
                  <a:pt x="856" y="2130"/>
                </a:lnTo>
                <a:lnTo>
                  <a:pt x="853" y="2130"/>
                </a:lnTo>
                <a:lnTo>
                  <a:pt x="849" y="2131"/>
                </a:lnTo>
                <a:lnTo>
                  <a:pt x="849" y="2130"/>
                </a:lnTo>
                <a:lnTo>
                  <a:pt x="848" y="2129"/>
                </a:lnTo>
                <a:lnTo>
                  <a:pt x="845" y="2130"/>
                </a:lnTo>
                <a:lnTo>
                  <a:pt x="844" y="2131"/>
                </a:lnTo>
                <a:lnTo>
                  <a:pt x="843" y="2131"/>
                </a:lnTo>
                <a:lnTo>
                  <a:pt x="842" y="2132"/>
                </a:lnTo>
                <a:lnTo>
                  <a:pt x="841" y="2132"/>
                </a:lnTo>
                <a:lnTo>
                  <a:pt x="839" y="2134"/>
                </a:lnTo>
                <a:lnTo>
                  <a:pt x="837" y="2134"/>
                </a:lnTo>
                <a:lnTo>
                  <a:pt x="836" y="2134"/>
                </a:lnTo>
                <a:lnTo>
                  <a:pt x="835" y="2134"/>
                </a:lnTo>
                <a:lnTo>
                  <a:pt x="835" y="2136"/>
                </a:lnTo>
                <a:lnTo>
                  <a:pt x="834" y="2136"/>
                </a:lnTo>
                <a:lnTo>
                  <a:pt x="833" y="2136"/>
                </a:lnTo>
                <a:lnTo>
                  <a:pt x="832" y="2136"/>
                </a:lnTo>
                <a:lnTo>
                  <a:pt x="831" y="2136"/>
                </a:lnTo>
                <a:lnTo>
                  <a:pt x="830" y="2134"/>
                </a:lnTo>
                <a:lnTo>
                  <a:pt x="830" y="2133"/>
                </a:lnTo>
                <a:lnTo>
                  <a:pt x="828" y="2133"/>
                </a:lnTo>
                <a:lnTo>
                  <a:pt x="827" y="2133"/>
                </a:lnTo>
                <a:lnTo>
                  <a:pt x="825" y="2133"/>
                </a:lnTo>
                <a:lnTo>
                  <a:pt x="825" y="2132"/>
                </a:lnTo>
                <a:lnTo>
                  <a:pt x="825" y="2131"/>
                </a:lnTo>
                <a:lnTo>
                  <a:pt x="826" y="2131"/>
                </a:lnTo>
                <a:lnTo>
                  <a:pt x="826" y="2130"/>
                </a:lnTo>
                <a:lnTo>
                  <a:pt x="825" y="2129"/>
                </a:lnTo>
                <a:lnTo>
                  <a:pt x="823" y="2129"/>
                </a:lnTo>
                <a:lnTo>
                  <a:pt x="820" y="2128"/>
                </a:lnTo>
                <a:lnTo>
                  <a:pt x="820" y="2127"/>
                </a:lnTo>
                <a:lnTo>
                  <a:pt x="820" y="2125"/>
                </a:lnTo>
                <a:lnTo>
                  <a:pt x="820" y="2124"/>
                </a:lnTo>
                <a:lnTo>
                  <a:pt x="820" y="2123"/>
                </a:lnTo>
                <a:lnTo>
                  <a:pt x="822" y="2122"/>
                </a:lnTo>
                <a:lnTo>
                  <a:pt x="823" y="2122"/>
                </a:lnTo>
                <a:lnTo>
                  <a:pt x="824" y="2120"/>
                </a:lnTo>
                <a:lnTo>
                  <a:pt x="824" y="2119"/>
                </a:lnTo>
                <a:lnTo>
                  <a:pt x="824" y="2116"/>
                </a:lnTo>
                <a:lnTo>
                  <a:pt x="825" y="2115"/>
                </a:lnTo>
                <a:lnTo>
                  <a:pt x="825" y="2113"/>
                </a:lnTo>
                <a:lnTo>
                  <a:pt x="825" y="2111"/>
                </a:lnTo>
                <a:lnTo>
                  <a:pt x="825" y="2108"/>
                </a:lnTo>
                <a:lnTo>
                  <a:pt x="824" y="2108"/>
                </a:lnTo>
                <a:lnTo>
                  <a:pt x="824" y="2107"/>
                </a:lnTo>
                <a:lnTo>
                  <a:pt x="824" y="2108"/>
                </a:lnTo>
                <a:lnTo>
                  <a:pt x="824" y="2112"/>
                </a:lnTo>
                <a:lnTo>
                  <a:pt x="823" y="2115"/>
                </a:lnTo>
                <a:lnTo>
                  <a:pt x="822" y="2115"/>
                </a:lnTo>
                <a:lnTo>
                  <a:pt x="820" y="2116"/>
                </a:lnTo>
                <a:lnTo>
                  <a:pt x="822" y="2117"/>
                </a:lnTo>
                <a:lnTo>
                  <a:pt x="820" y="2119"/>
                </a:lnTo>
                <a:lnTo>
                  <a:pt x="820" y="2120"/>
                </a:lnTo>
                <a:lnTo>
                  <a:pt x="819" y="2121"/>
                </a:lnTo>
                <a:lnTo>
                  <a:pt x="818" y="2122"/>
                </a:lnTo>
                <a:lnTo>
                  <a:pt x="817" y="2122"/>
                </a:lnTo>
                <a:lnTo>
                  <a:pt x="818" y="2124"/>
                </a:lnTo>
                <a:lnTo>
                  <a:pt x="819" y="2127"/>
                </a:lnTo>
                <a:lnTo>
                  <a:pt x="819" y="2130"/>
                </a:lnTo>
                <a:lnTo>
                  <a:pt x="820" y="2132"/>
                </a:lnTo>
                <a:lnTo>
                  <a:pt x="820" y="2136"/>
                </a:lnTo>
                <a:lnTo>
                  <a:pt x="820" y="2137"/>
                </a:lnTo>
                <a:lnTo>
                  <a:pt x="820" y="2138"/>
                </a:lnTo>
                <a:lnTo>
                  <a:pt x="819" y="2138"/>
                </a:lnTo>
                <a:lnTo>
                  <a:pt x="818" y="2138"/>
                </a:lnTo>
                <a:lnTo>
                  <a:pt x="817" y="2138"/>
                </a:lnTo>
                <a:lnTo>
                  <a:pt x="816" y="2139"/>
                </a:lnTo>
                <a:lnTo>
                  <a:pt x="815" y="2139"/>
                </a:lnTo>
                <a:lnTo>
                  <a:pt x="814" y="2139"/>
                </a:lnTo>
                <a:lnTo>
                  <a:pt x="813" y="2139"/>
                </a:lnTo>
                <a:lnTo>
                  <a:pt x="811" y="2139"/>
                </a:lnTo>
                <a:lnTo>
                  <a:pt x="810" y="2139"/>
                </a:lnTo>
                <a:lnTo>
                  <a:pt x="810" y="2140"/>
                </a:lnTo>
                <a:lnTo>
                  <a:pt x="809" y="2140"/>
                </a:lnTo>
                <a:lnTo>
                  <a:pt x="808" y="2140"/>
                </a:lnTo>
                <a:lnTo>
                  <a:pt x="807" y="2140"/>
                </a:lnTo>
                <a:lnTo>
                  <a:pt x="807" y="2141"/>
                </a:lnTo>
                <a:lnTo>
                  <a:pt x="806" y="2141"/>
                </a:lnTo>
                <a:lnTo>
                  <a:pt x="805" y="2141"/>
                </a:lnTo>
                <a:lnTo>
                  <a:pt x="804" y="2141"/>
                </a:lnTo>
                <a:lnTo>
                  <a:pt x="802" y="2141"/>
                </a:lnTo>
                <a:lnTo>
                  <a:pt x="801" y="2141"/>
                </a:lnTo>
                <a:lnTo>
                  <a:pt x="800" y="2141"/>
                </a:lnTo>
                <a:lnTo>
                  <a:pt x="799" y="2141"/>
                </a:lnTo>
                <a:lnTo>
                  <a:pt x="798" y="2141"/>
                </a:lnTo>
                <a:lnTo>
                  <a:pt x="798" y="2142"/>
                </a:lnTo>
                <a:lnTo>
                  <a:pt x="797" y="2142"/>
                </a:lnTo>
                <a:lnTo>
                  <a:pt x="796" y="2142"/>
                </a:lnTo>
                <a:lnTo>
                  <a:pt x="794" y="2142"/>
                </a:lnTo>
                <a:lnTo>
                  <a:pt x="793" y="2144"/>
                </a:lnTo>
                <a:lnTo>
                  <a:pt x="793" y="2142"/>
                </a:lnTo>
                <a:lnTo>
                  <a:pt x="793" y="2144"/>
                </a:lnTo>
                <a:lnTo>
                  <a:pt x="792" y="2144"/>
                </a:lnTo>
                <a:lnTo>
                  <a:pt x="791" y="2144"/>
                </a:lnTo>
                <a:lnTo>
                  <a:pt x="790" y="2144"/>
                </a:lnTo>
                <a:lnTo>
                  <a:pt x="789" y="2142"/>
                </a:lnTo>
                <a:lnTo>
                  <a:pt x="789" y="2141"/>
                </a:lnTo>
                <a:lnTo>
                  <a:pt x="789" y="2140"/>
                </a:lnTo>
                <a:lnTo>
                  <a:pt x="788" y="2140"/>
                </a:lnTo>
                <a:lnTo>
                  <a:pt x="788" y="2139"/>
                </a:lnTo>
                <a:lnTo>
                  <a:pt x="788" y="2138"/>
                </a:lnTo>
                <a:lnTo>
                  <a:pt x="787" y="2139"/>
                </a:lnTo>
                <a:lnTo>
                  <a:pt x="788" y="2140"/>
                </a:lnTo>
                <a:lnTo>
                  <a:pt x="788" y="2142"/>
                </a:lnTo>
                <a:lnTo>
                  <a:pt x="788" y="2144"/>
                </a:lnTo>
                <a:lnTo>
                  <a:pt x="787" y="2145"/>
                </a:lnTo>
                <a:lnTo>
                  <a:pt x="785" y="2145"/>
                </a:lnTo>
                <a:lnTo>
                  <a:pt x="785" y="2146"/>
                </a:lnTo>
                <a:lnTo>
                  <a:pt x="784" y="2147"/>
                </a:lnTo>
                <a:lnTo>
                  <a:pt x="784" y="2146"/>
                </a:lnTo>
                <a:lnTo>
                  <a:pt x="783" y="2146"/>
                </a:lnTo>
                <a:lnTo>
                  <a:pt x="782" y="2146"/>
                </a:lnTo>
                <a:lnTo>
                  <a:pt x="781" y="2146"/>
                </a:lnTo>
                <a:lnTo>
                  <a:pt x="780" y="2146"/>
                </a:lnTo>
                <a:lnTo>
                  <a:pt x="779" y="2146"/>
                </a:lnTo>
                <a:lnTo>
                  <a:pt x="778" y="2146"/>
                </a:lnTo>
                <a:lnTo>
                  <a:pt x="776" y="2146"/>
                </a:lnTo>
                <a:lnTo>
                  <a:pt x="776" y="2147"/>
                </a:lnTo>
                <a:lnTo>
                  <a:pt x="775" y="2147"/>
                </a:lnTo>
                <a:lnTo>
                  <a:pt x="774" y="2147"/>
                </a:lnTo>
                <a:lnTo>
                  <a:pt x="773" y="2147"/>
                </a:lnTo>
                <a:lnTo>
                  <a:pt x="772" y="2147"/>
                </a:lnTo>
                <a:lnTo>
                  <a:pt x="772" y="2148"/>
                </a:lnTo>
                <a:lnTo>
                  <a:pt x="771" y="2148"/>
                </a:lnTo>
                <a:lnTo>
                  <a:pt x="770" y="2148"/>
                </a:lnTo>
                <a:lnTo>
                  <a:pt x="767" y="2147"/>
                </a:lnTo>
                <a:lnTo>
                  <a:pt x="767" y="2148"/>
                </a:lnTo>
                <a:lnTo>
                  <a:pt x="766" y="2148"/>
                </a:lnTo>
                <a:lnTo>
                  <a:pt x="766" y="2149"/>
                </a:lnTo>
                <a:lnTo>
                  <a:pt x="765" y="2149"/>
                </a:lnTo>
                <a:lnTo>
                  <a:pt x="764" y="2149"/>
                </a:lnTo>
                <a:lnTo>
                  <a:pt x="763" y="2150"/>
                </a:lnTo>
                <a:lnTo>
                  <a:pt x="762" y="2150"/>
                </a:lnTo>
                <a:lnTo>
                  <a:pt x="761" y="2150"/>
                </a:lnTo>
                <a:lnTo>
                  <a:pt x="759" y="2150"/>
                </a:lnTo>
                <a:lnTo>
                  <a:pt x="758" y="2150"/>
                </a:lnTo>
                <a:lnTo>
                  <a:pt x="757" y="2150"/>
                </a:lnTo>
                <a:lnTo>
                  <a:pt x="757" y="2152"/>
                </a:lnTo>
                <a:lnTo>
                  <a:pt x="757" y="2150"/>
                </a:lnTo>
                <a:lnTo>
                  <a:pt x="756" y="2150"/>
                </a:lnTo>
                <a:lnTo>
                  <a:pt x="756" y="2152"/>
                </a:lnTo>
                <a:lnTo>
                  <a:pt x="754" y="2153"/>
                </a:lnTo>
                <a:lnTo>
                  <a:pt x="751" y="2152"/>
                </a:lnTo>
                <a:lnTo>
                  <a:pt x="751" y="2153"/>
                </a:lnTo>
                <a:lnTo>
                  <a:pt x="750" y="2153"/>
                </a:lnTo>
                <a:lnTo>
                  <a:pt x="749" y="2153"/>
                </a:lnTo>
                <a:lnTo>
                  <a:pt x="748" y="2153"/>
                </a:lnTo>
                <a:lnTo>
                  <a:pt x="747" y="2153"/>
                </a:lnTo>
                <a:lnTo>
                  <a:pt x="747" y="2154"/>
                </a:lnTo>
                <a:lnTo>
                  <a:pt x="746" y="2154"/>
                </a:lnTo>
                <a:lnTo>
                  <a:pt x="745" y="2154"/>
                </a:lnTo>
                <a:lnTo>
                  <a:pt x="744" y="2155"/>
                </a:lnTo>
                <a:lnTo>
                  <a:pt x="742" y="2155"/>
                </a:lnTo>
                <a:lnTo>
                  <a:pt x="741" y="2154"/>
                </a:lnTo>
                <a:lnTo>
                  <a:pt x="740" y="2154"/>
                </a:lnTo>
                <a:lnTo>
                  <a:pt x="740" y="2155"/>
                </a:lnTo>
                <a:lnTo>
                  <a:pt x="739" y="2155"/>
                </a:lnTo>
                <a:lnTo>
                  <a:pt x="738" y="2155"/>
                </a:lnTo>
                <a:lnTo>
                  <a:pt x="738" y="2156"/>
                </a:lnTo>
                <a:lnTo>
                  <a:pt x="736" y="2157"/>
                </a:lnTo>
                <a:lnTo>
                  <a:pt x="735" y="2158"/>
                </a:lnTo>
                <a:lnTo>
                  <a:pt x="733" y="2158"/>
                </a:lnTo>
                <a:lnTo>
                  <a:pt x="733" y="2157"/>
                </a:lnTo>
                <a:lnTo>
                  <a:pt x="731" y="2158"/>
                </a:lnTo>
                <a:lnTo>
                  <a:pt x="730" y="2158"/>
                </a:lnTo>
                <a:lnTo>
                  <a:pt x="730" y="2157"/>
                </a:lnTo>
                <a:lnTo>
                  <a:pt x="729" y="2158"/>
                </a:lnTo>
                <a:lnTo>
                  <a:pt x="728" y="2158"/>
                </a:lnTo>
                <a:lnTo>
                  <a:pt x="728" y="2157"/>
                </a:lnTo>
                <a:lnTo>
                  <a:pt x="728" y="2156"/>
                </a:lnTo>
                <a:lnTo>
                  <a:pt x="728" y="2155"/>
                </a:lnTo>
                <a:lnTo>
                  <a:pt x="728" y="2154"/>
                </a:lnTo>
                <a:lnTo>
                  <a:pt x="727" y="2154"/>
                </a:lnTo>
                <a:lnTo>
                  <a:pt x="727" y="2153"/>
                </a:lnTo>
                <a:lnTo>
                  <a:pt x="727" y="2152"/>
                </a:lnTo>
                <a:lnTo>
                  <a:pt x="727" y="2149"/>
                </a:lnTo>
                <a:lnTo>
                  <a:pt x="727" y="2148"/>
                </a:lnTo>
                <a:lnTo>
                  <a:pt x="724" y="2148"/>
                </a:lnTo>
                <a:lnTo>
                  <a:pt x="723" y="2147"/>
                </a:lnTo>
                <a:lnTo>
                  <a:pt x="724" y="2149"/>
                </a:lnTo>
                <a:lnTo>
                  <a:pt x="725" y="2150"/>
                </a:lnTo>
                <a:lnTo>
                  <a:pt x="725" y="2153"/>
                </a:lnTo>
                <a:lnTo>
                  <a:pt x="728" y="2158"/>
                </a:lnTo>
                <a:lnTo>
                  <a:pt x="722" y="2159"/>
                </a:lnTo>
                <a:lnTo>
                  <a:pt x="720" y="2161"/>
                </a:lnTo>
                <a:lnTo>
                  <a:pt x="720" y="2159"/>
                </a:lnTo>
                <a:lnTo>
                  <a:pt x="719" y="2159"/>
                </a:lnTo>
                <a:lnTo>
                  <a:pt x="719" y="2161"/>
                </a:lnTo>
                <a:lnTo>
                  <a:pt x="710" y="2163"/>
                </a:lnTo>
                <a:lnTo>
                  <a:pt x="706" y="2164"/>
                </a:lnTo>
                <a:lnTo>
                  <a:pt x="705" y="2162"/>
                </a:lnTo>
                <a:lnTo>
                  <a:pt x="705" y="2164"/>
                </a:lnTo>
                <a:lnTo>
                  <a:pt x="704" y="2164"/>
                </a:lnTo>
                <a:lnTo>
                  <a:pt x="704" y="2162"/>
                </a:lnTo>
                <a:lnTo>
                  <a:pt x="702" y="2163"/>
                </a:lnTo>
                <a:lnTo>
                  <a:pt x="702" y="2165"/>
                </a:lnTo>
                <a:lnTo>
                  <a:pt x="701" y="2165"/>
                </a:lnTo>
                <a:lnTo>
                  <a:pt x="698" y="2166"/>
                </a:lnTo>
                <a:lnTo>
                  <a:pt x="698" y="2164"/>
                </a:lnTo>
                <a:lnTo>
                  <a:pt x="697" y="2164"/>
                </a:lnTo>
                <a:lnTo>
                  <a:pt x="696" y="2165"/>
                </a:lnTo>
                <a:lnTo>
                  <a:pt x="696" y="2166"/>
                </a:lnTo>
                <a:lnTo>
                  <a:pt x="695" y="2166"/>
                </a:lnTo>
                <a:lnTo>
                  <a:pt x="694" y="2166"/>
                </a:lnTo>
                <a:lnTo>
                  <a:pt x="694" y="2167"/>
                </a:lnTo>
                <a:lnTo>
                  <a:pt x="693" y="2165"/>
                </a:lnTo>
                <a:lnTo>
                  <a:pt x="692" y="2165"/>
                </a:lnTo>
                <a:lnTo>
                  <a:pt x="690" y="2165"/>
                </a:lnTo>
                <a:lnTo>
                  <a:pt x="692" y="2167"/>
                </a:lnTo>
                <a:lnTo>
                  <a:pt x="687" y="2169"/>
                </a:lnTo>
                <a:lnTo>
                  <a:pt x="687" y="2167"/>
                </a:lnTo>
                <a:lnTo>
                  <a:pt x="685" y="2169"/>
                </a:lnTo>
                <a:lnTo>
                  <a:pt x="685" y="2167"/>
                </a:lnTo>
                <a:lnTo>
                  <a:pt x="684" y="2167"/>
                </a:lnTo>
                <a:lnTo>
                  <a:pt x="684" y="2169"/>
                </a:lnTo>
                <a:lnTo>
                  <a:pt x="681" y="2169"/>
                </a:lnTo>
                <a:lnTo>
                  <a:pt x="679" y="2170"/>
                </a:lnTo>
                <a:lnTo>
                  <a:pt x="678" y="2170"/>
                </a:lnTo>
                <a:lnTo>
                  <a:pt x="677" y="2170"/>
                </a:lnTo>
                <a:lnTo>
                  <a:pt x="675" y="2170"/>
                </a:lnTo>
                <a:lnTo>
                  <a:pt x="673" y="2171"/>
                </a:lnTo>
                <a:lnTo>
                  <a:pt x="672" y="2171"/>
                </a:lnTo>
                <a:lnTo>
                  <a:pt x="670" y="2172"/>
                </a:lnTo>
                <a:lnTo>
                  <a:pt x="669" y="2172"/>
                </a:lnTo>
                <a:lnTo>
                  <a:pt x="668" y="2172"/>
                </a:lnTo>
                <a:lnTo>
                  <a:pt x="664" y="2173"/>
                </a:lnTo>
                <a:lnTo>
                  <a:pt x="664" y="2172"/>
                </a:lnTo>
                <a:lnTo>
                  <a:pt x="662" y="2173"/>
                </a:lnTo>
                <a:lnTo>
                  <a:pt x="660" y="2173"/>
                </a:lnTo>
                <a:lnTo>
                  <a:pt x="660" y="2174"/>
                </a:lnTo>
                <a:lnTo>
                  <a:pt x="659" y="2174"/>
                </a:lnTo>
                <a:lnTo>
                  <a:pt x="658" y="2174"/>
                </a:lnTo>
                <a:lnTo>
                  <a:pt x="656" y="2174"/>
                </a:lnTo>
                <a:lnTo>
                  <a:pt x="654" y="2174"/>
                </a:lnTo>
                <a:lnTo>
                  <a:pt x="653" y="2175"/>
                </a:lnTo>
                <a:lnTo>
                  <a:pt x="653" y="2174"/>
                </a:lnTo>
                <a:lnTo>
                  <a:pt x="651" y="2175"/>
                </a:lnTo>
                <a:lnTo>
                  <a:pt x="650" y="2175"/>
                </a:lnTo>
                <a:lnTo>
                  <a:pt x="649" y="2175"/>
                </a:lnTo>
                <a:lnTo>
                  <a:pt x="649" y="2174"/>
                </a:lnTo>
                <a:lnTo>
                  <a:pt x="647" y="2174"/>
                </a:lnTo>
                <a:lnTo>
                  <a:pt x="647" y="2175"/>
                </a:lnTo>
                <a:lnTo>
                  <a:pt x="646" y="2175"/>
                </a:lnTo>
                <a:lnTo>
                  <a:pt x="643" y="2175"/>
                </a:lnTo>
                <a:lnTo>
                  <a:pt x="641" y="2175"/>
                </a:lnTo>
                <a:lnTo>
                  <a:pt x="639" y="2175"/>
                </a:lnTo>
                <a:lnTo>
                  <a:pt x="638" y="2175"/>
                </a:lnTo>
                <a:lnTo>
                  <a:pt x="637" y="2176"/>
                </a:lnTo>
                <a:lnTo>
                  <a:pt x="637" y="2175"/>
                </a:lnTo>
                <a:lnTo>
                  <a:pt x="636" y="2176"/>
                </a:lnTo>
                <a:lnTo>
                  <a:pt x="636" y="2178"/>
                </a:lnTo>
                <a:lnTo>
                  <a:pt x="635" y="2178"/>
                </a:lnTo>
                <a:lnTo>
                  <a:pt x="632" y="2178"/>
                </a:lnTo>
                <a:lnTo>
                  <a:pt x="628" y="2179"/>
                </a:lnTo>
                <a:lnTo>
                  <a:pt x="628" y="2178"/>
                </a:lnTo>
                <a:lnTo>
                  <a:pt x="627" y="2178"/>
                </a:lnTo>
                <a:lnTo>
                  <a:pt x="626" y="2178"/>
                </a:lnTo>
                <a:lnTo>
                  <a:pt x="624" y="2179"/>
                </a:lnTo>
                <a:lnTo>
                  <a:pt x="621" y="2180"/>
                </a:lnTo>
                <a:lnTo>
                  <a:pt x="620" y="2180"/>
                </a:lnTo>
                <a:lnTo>
                  <a:pt x="617" y="2181"/>
                </a:lnTo>
                <a:lnTo>
                  <a:pt x="616" y="2181"/>
                </a:lnTo>
                <a:lnTo>
                  <a:pt x="615" y="2181"/>
                </a:lnTo>
                <a:lnTo>
                  <a:pt x="613" y="2181"/>
                </a:lnTo>
                <a:lnTo>
                  <a:pt x="612" y="2182"/>
                </a:lnTo>
                <a:lnTo>
                  <a:pt x="609" y="2183"/>
                </a:lnTo>
                <a:lnTo>
                  <a:pt x="603" y="2184"/>
                </a:lnTo>
                <a:lnTo>
                  <a:pt x="603" y="2181"/>
                </a:lnTo>
                <a:lnTo>
                  <a:pt x="602" y="2182"/>
                </a:lnTo>
                <a:lnTo>
                  <a:pt x="598" y="2184"/>
                </a:lnTo>
                <a:lnTo>
                  <a:pt x="597" y="2183"/>
                </a:lnTo>
                <a:lnTo>
                  <a:pt x="597" y="2184"/>
                </a:lnTo>
                <a:lnTo>
                  <a:pt x="595" y="2184"/>
                </a:lnTo>
                <a:lnTo>
                  <a:pt x="594" y="2184"/>
                </a:lnTo>
                <a:lnTo>
                  <a:pt x="593" y="2184"/>
                </a:lnTo>
                <a:lnTo>
                  <a:pt x="593" y="2183"/>
                </a:lnTo>
                <a:lnTo>
                  <a:pt x="591" y="2183"/>
                </a:lnTo>
                <a:lnTo>
                  <a:pt x="591" y="2184"/>
                </a:lnTo>
                <a:lnTo>
                  <a:pt x="591" y="2186"/>
                </a:lnTo>
                <a:lnTo>
                  <a:pt x="590" y="2186"/>
                </a:lnTo>
                <a:lnTo>
                  <a:pt x="589" y="2186"/>
                </a:lnTo>
                <a:lnTo>
                  <a:pt x="589" y="2187"/>
                </a:lnTo>
                <a:lnTo>
                  <a:pt x="587" y="2187"/>
                </a:lnTo>
                <a:lnTo>
                  <a:pt x="586" y="2187"/>
                </a:lnTo>
                <a:lnTo>
                  <a:pt x="585" y="2187"/>
                </a:lnTo>
                <a:lnTo>
                  <a:pt x="584" y="2187"/>
                </a:lnTo>
                <a:lnTo>
                  <a:pt x="583" y="2187"/>
                </a:lnTo>
                <a:lnTo>
                  <a:pt x="582" y="2188"/>
                </a:lnTo>
                <a:lnTo>
                  <a:pt x="582" y="2187"/>
                </a:lnTo>
                <a:lnTo>
                  <a:pt x="581" y="2187"/>
                </a:lnTo>
                <a:lnTo>
                  <a:pt x="580" y="2188"/>
                </a:lnTo>
                <a:lnTo>
                  <a:pt x="580" y="2187"/>
                </a:lnTo>
                <a:lnTo>
                  <a:pt x="578" y="2186"/>
                </a:lnTo>
                <a:lnTo>
                  <a:pt x="578" y="2183"/>
                </a:lnTo>
                <a:lnTo>
                  <a:pt x="580" y="2180"/>
                </a:lnTo>
                <a:lnTo>
                  <a:pt x="577" y="2181"/>
                </a:lnTo>
                <a:lnTo>
                  <a:pt x="576" y="2186"/>
                </a:lnTo>
                <a:lnTo>
                  <a:pt x="577" y="2187"/>
                </a:lnTo>
                <a:lnTo>
                  <a:pt x="576" y="2189"/>
                </a:lnTo>
                <a:lnTo>
                  <a:pt x="573" y="2186"/>
                </a:lnTo>
                <a:lnTo>
                  <a:pt x="576" y="2189"/>
                </a:lnTo>
                <a:lnTo>
                  <a:pt x="576" y="2190"/>
                </a:lnTo>
                <a:lnTo>
                  <a:pt x="577" y="2192"/>
                </a:lnTo>
                <a:lnTo>
                  <a:pt x="572" y="2195"/>
                </a:lnTo>
                <a:lnTo>
                  <a:pt x="570" y="2192"/>
                </a:lnTo>
                <a:lnTo>
                  <a:pt x="569" y="2192"/>
                </a:lnTo>
                <a:lnTo>
                  <a:pt x="569" y="2195"/>
                </a:lnTo>
                <a:lnTo>
                  <a:pt x="567" y="2196"/>
                </a:lnTo>
                <a:lnTo>
                  <a:pt x="567" y="2194"/>
                </a:lnTo>
                <a:lnTo>
                  <a:pt x="566" y="2194"/>
                </a:lnTo>
                <a:lnTo>
                  <a:pt x="565" y="2194"/>
                </a:lnTo>
                <a:lnTo>
                  <a:pt x="566" y="2196"/>
                </a:lnTo>
                <a:lnTo>
                  <a:pt x="565" y="2196"/>
                </a:lnTo>
                <a:lnTo>
                  <a:pt x="565" y="2194"/>
                </a:lnTo>
                <a:lnTo>
                  <a:pt x="564" y="2194"/>
                </a:lnTo>
                <a:lnTo>
                  <a:pt x="564" y="2195"/>
                </a:lnTo>
                <a:lnTo>
                  <a:pt x="563" y="2195"/>
                </a:lnTo>
                <a:lnTo>
                  <a:pt x="561" y="2195"/>
                </a:lnTo>
                <a:lnTo>
                  <a:pt x="563" y="2197"/>
                </a:lnTo>
                <a:lnTo>
                  <a:pt x="560" y="2197"/>
                </a:lnTo>
                <a:lnTo>
                  <a:pt x="560" y="2196"/>
                </a:lnTo>
                <a:lnTo>
                  <a:pt x="559" y="2196"/>
                </a:lnTo>
                <a:lnTo>
                  <a:pt x="559" y="2198"/>
                </a:lnTo>
                <a:lnTo>
                  <a:pt x="558" y="2198"/>
                </a:lnTo>
                <a:lnTo>
                  <a:pt x="558" y="2197"/>
                </a:lnTo>
                <a:lnTo>
                  <a:pt x="557" y="2197"/>
                </a:lnTo>
                <a:lnTo>
                  <a:pt x="556" y="2197"/>
                </a:lnTo>
                <a:lnTo>
                  <a:pt x="556" y="2198"/>
                </a:lnTo>
                <a:lnTo>
                  <a:pt x="555" y="2198"/>
                </a:lnTo>
                <a:lnTo>
                  <a:pt x="554" y="2198"/>
                </a:lnTo>
                <a:lnTo>
                  <a:pt x="552" y="2198"/>
                </a:lnTo>
                <a:lnTo>
                  <a:pt x="550" y="2198"/>
                </a:lnTo>
                <a:lnTo>
                  <a:pt x="549" y="2195"/>
                </a:lnTo>
                <a:lnTo>
                  <a:pt x="548" y="2194"/>
                </a:lnTo>
                <a:lnTo>
                  <a:pt x="547" y="2194"/>
                </a:lnTo>
                <a:lnTo>
                  <a:pt x="544" y="2194"/>
                </a:lnTo>
                <a:lnTo>
                  <a:pt x="543" y="2194"/>
                </a:lnTo>
                <a:lnTo>
                  <a:pt x="542" y="2194"/>
                </a:lnTo>
                <a:lnTo>
                  <a:pt x="542" y="2195"/>
                </a:lnTo>
                <a:lnTo>
                  <a:pt x="541" y="2195"/>
                </a:lnTo>
                <a:lnTo>
                  <a:pt x="540" y="2195"/>
                </a:lnTo>
                <a:lnTo>
                  <a:pt x="539" y="2196"/>
                </a:lnTo>
                <a:lnTo>
                  <a:pt x="538" y="2196"/>
                </a:lnTo>
                <a:lnTo>
                  <a:pt x="537" y="2196"/>
                </a:lnTo>
                <a:lnTo>
                  <a:pt x="535" y="2197"/>
                </a:lnTo>
                <a:lnTo>
                  <a:pt x="535" y="2196"/>
                </a:lnTo>
                <a:lnTo>
                  <a:pt x="534" y="2196"/>
                </a:lnTo>
                <a:lnTo>
                  <a:pt x="533" y="2196"/>
                </a:lnTo>
                <a:lnTo>
                  <a:pt x="533" y="2195"/>
                </a:lnTo>
                <a:lnTo>
                  <a:pt x="532" y="2195"/>
                </a:lnTo>
                <a:lnTo>
                  <a:pt x="531" y="2195"/>
                </a:lnTo>
                <a:lnTo>
                  <a:pt x="530" y="2194"/>
                </a:lnTo>
                <a:lnTo>
                  <a:pt x="529" y="2194"/>
                </a:lnTo>
                <a:lnTo>
                  <a:pt x="530" y="2194"/>
                </a:lnTo>
                <a:lnTo>
                  <a:pt x="530" y="2195"/>
                </a:lnTo>
                <a:lnTo>
                  <a:pt x="531" y="2195"/>
                </a:lnTo>
                <a:lnTo>
                  <a:pt x="532" y="2195"/>
                </a:lnTo>
                <a:lnTo>
                  <a:pt x="532" y="2196"/>
                </a:lnTo>
                <a:lnTo>
                  <a:pt x="532" y="2197"/>
                </a:lnTo>
                <a:lnTo>
                  <a:pt x="533" y="2198"/>
                </a:lnTo>
                <a:lnTo>
                  <a:pt x="533" y="2199"/>
                </a:lnTo>
                <a:lnTo>
                  <a:pt x="532" y="2199"/>
                </a:lnTo>
                <a:lnTo>
                  <a:pt x="531" y="2199"/>
                </a:lnTo>
                <a:lnTo>
                  <a:pt x="530" y="2199"/>
                </a:lnTo>
                <a:lnTo>
                  <a:pt x="530" y="2200"/>
                </a:lnTo>
                <a:lnTo>
                  <a:pt x="529" y="2200"/>
                </a:lnTo>
                <a:lnTo>
                  <a:pt x="528" y="2200"/>
                </a:lnTo>
                <a:lnTo>
                  <a:pt x="528" y="2201"/>
                </a:lnTo>
                <a:lnTo>
                  <a:pt x="526" y="2201"/>
                </a:lnTo>
                <a:lnTo>
                  <a:pt x="525" y="2201"/>
                </a:lnTo>
                <a:lnTo>
                  <a:pt x="524" y="2200"/>
                </a:lnTo>
                <a:lnTo>
                  <a:pt x="524" y="2199"/>
                </a:lnTo>
                <a:lnTo>
                  <a:pt x="523" y="2198"/>
                </a:lnTo>
                <a:lnTo>
                  <a:pt x="522" y="2198"/>
                </a:lnTo>
                <a:lnTo>
                  <a:pt x="523" y="2199"/>
                </a:lnTo>
                <a:lnTo>
                  <a:pt x="524" y="2200"/>
                </a:lnTo>
                <a:lnTo>
                  <a:pt x="524" y="2201"/>
                </a:lnTo>
                <a:lnTo>
                  <a:pt x="525" y="2203"/>
                </a:lnTo>
                <a:lnTo>
                  <a:pt x="525" y="2204"/>
                </a:lnTo>
                <a:lnTo>
                  <a:pt x="525" y="2205"/>
                </a:lnTo>
                <a:lnTo>
                  <a:pt x="525" y="2206"/>
                </a:lnTo>
                <a:lnTo>
                  <a:pt x="525" y="2207"/>
                </a:lnTo>
                <a:lnTo>
                  <a:pt x="522" y="2206"/>
                </a:lnTo>
                <a:lnTo>
                  <a:pt x="520" y="2209"/>
                </a:lnTo>
                <a:lnTo>
                  <a:pt x="518" y="2209"/>
                </a:lnTo>
                <a:lnTo>
                  <a:pt x="517" y="2209"/>
                </a:lnTo>
                <a:lnTo>
                  <a:pt x="516" y="2211"/>
                </a:lnTo>
                <a:lnTo>
                  <a:pt x="515" y="2211"/>
                </a:lnTo>
                <a:lnTo>
                  <a:pt x="514" y="2211"/>
                </a:lnTo>
                <a:lnTo>
                  <a:pt x="513" y="2211"/>
                </a:lnTo>
                <a:lnTo>
                  <a:pt x="512" y="2211"/>
                </a:lnTo>
                <a:lnTo>
                  <a:pt x="512" y="2212"/>
                </a:lnTo>
                <a:lnTo>
                  <a:pt x="511" y="2212"/>
                </a:lnTo>
                <a:lnTo>
                  <a:pt x="509" y="2212"/>
                </a:lnTo>
                <a:lnTo>
                  <a:pt x="508" y="2212"/>
                </a:lnTo>
                <a:lnTo>
                  <a:pt x="507" y="2212"/>
                </a:lnTo>
                <a:lnTo>
                  <a:pt x="507" y="2213"/>
                </a:lnTo>
                <a:lnTo>
                  <a:pt x="506" y="2213"/>
                </a:lnTo>
                <a:lnTo>
                  <a:pt x="505" y="2213"/>
                </a:lnTo>
                <a:lnTo>
                  <a:pt x="504" y="2213"/>
                </a:lnTo>
                <a:lnTo>
                  <a:pt x="503" y="2213"/>
                </a:lnTo>
                <a:lnTo>
                  <a:pt x="501" y="2213"/>
                </a:lnTo>
                <a:lnTo>
                  <a:pt x="501" y="2214"/>
                </a:lnTo>
                <a:lnTo>
                  <a:pt x="500" y="2214"/>
                </a:lnTo>
                <a:lnTo>
                  <a:pt x="499" y="2214"/>
                </a:lnTo>
                <a:lnTo>
                  <a:pt x="499" y="2215"/>
                </a:lnTo>
                <a:lnTo>
                  <a:pt x="499" y="2214"/>
                </a:lnTo>
                <a:lnTo>
                  <a:pt x="498" y="2214"/>
                </a:lnTo>
                <a:lnTo>
                  <a:pt x="498" y="2213"/>
                </a:lnTo>
                <a:lnTo>
                  <a:pt x="498" y="2214"/>
                </a:lnTo>
                <a:lnTo>
                  <a:pt x="498" y="2215"/>
                </a:lnTo>
                <a:lnTo>
                  <a:pt x="497" y="2216"/>
                </a:lnTo>
                <a:lnTo>
                  <a:pt x="496" y="2216"/>
                </a:lnTo>
                <a:lnTo>
                  <a:pt x="495" y="2216"/>
                </a:lnTo>
                <a:lnTo>
                  <a:pt x="494" y="2216"/>
                </a:lnTo>
                <a:lnTo>
                  <a:pt x="492" y="2216"/>
                </a:lnTo>
                <a:lnTo>
                  <a:pt x="491" y="2216"/>
                </a:lnTo>
                <a:lnTo>
                  <a:pt x="490" y="2216"/>
                </a:lnTo>
                <a:lnTo>
                  <a:pt x="490" y="2217"/>
                </a:lnTo>
                <a:lnTo>
                  <a:pt x="489" y="2217"/>
                </a:lnTo>
                <a:lnTo>
                  <a:pt x="488" y="2217"/>
                </a:lnTo>
                <a:lnTo>
                  <a:pt x="487" y="2219"/>
                </a:lnTo>
                <a:lnTo>
                  <a:pt x="486" y="2219"/>
                </a:lnTo>
                <a:lnTo>
                  <a:pt x="485" y="2219"/>
                </a:lnTo>
                <a:lnTo>
                  <a:pt x="483" y="2219"/>
                </a:lnTo>
                <a:lnTo>
                  <a:pt x="483" y="2220"/>
                </a:lnTo>
                <a:lnTo>
                  <a:pt x="482" y="2220"/>
                </a:lnTo>
                <a:lnTo>
                  <a:pt x="481" y="2220"/>
                </a:lnTo>
                <a:lnTo>
                  <a:pt x="480" y="2221"/>
                </a:lnTo>
                <a:lnTo>
                  <a:pt x="479" y="2221"/>
                </a:lnTo>
                <a:lnTo>
                  <a:pt x="478" y="2221"/>
                </a:lnTo>
                <a:lnTo>
                  <a:pt x="477" y="2221"/>
                </a:lnTo>
                <a:lnTo>
                  <a:pt x="477" y="2222"/>
                </a:lnTo>
                <a:lnTo>
                  <a:pt x="475" y="2222"/>
                </a:lnTo>
                <a:lnTo>
                  <a:pt x="474" y="2222"/>
                </a:lnTo>
                <a:lnTo>
                  <a:pt x="474" y="2223"/>
                </a:lnTo>
                <a:lnTo>
                  <a:pt x="473" y="2223"/>
                </a:lnTo>
                <a:lnTo>
                  <a:pt x="472" y="2223"/>
                </a:lnTo>
                <a:lnTo>
                  <a:pt x="471" y="2224"/>
                </a:lnTo>
                <a:lnTo>
                  <a:pt x="471" y="2223"/>
                </a:lnTo>
                <a:lnTo>
                  <a:pt x="471" y="2224"/>
                </a:lnTo>
                <a:lnTo>
                  <a:pt x="470" y="2224"/>
                </a:lnTo>
                <a:lnTo>
                  <a:pt x="469" y="2224"/>
                </a:lnTo>
                <a:lnTo>
                  <a:pt x="468" y="2224"/>
                </a:lnTo>
                <a:lnTo>
                  <a:pt x="466" y="2224"/>
                </a:lnTo>
                <a:lnTo>
                  <a:pt x="465" y="2223"/>
                </a:lnTo>
                <a:lnTo>
                  <a:pt x="464" y="2224"/>
                </a:lnTo>
                <a:lnTo>
                  <a:pt x="461" y="2224"/>
                </a:lnTo>
                <a:lnTo>
                  <a:pt x="460" y="2224"/>
                </a:lnTo>
                <a:lnTo>
                  <a:pt x="458" y="2224"/>
                </a:lnTo>
                <a:lnTo>
                  <a:pt x="456" y="2224"/>
                </a:lnTo>
                <a:lnTo>
                  <a:pt x="455" y="2224"/>
                </a:lnTo>
                <a:lnTo>
                  <a:pt x="454" y="2224"/>
                </a:lnTo>
                <a:lnTo>
                  <a:pt x="453" y="2223"/>
                </a:lnTo>
                <a:lnTo>
                  <a:pt x="452" y="2224"/>
                </a:lnTo>
                <a:lnTo>
                  <a:pt x="452" y="2228"/>
                </a:lnTo>
                <a:lnTo>
                  <a:pt x="443" y="2229"/>
                </a:lnTo>
                <a:lnTo>
                  <a:pt x="442" y="2229"/>
                </a:lnTo>
                <a:lnTo>
                  <a:pt x="439" y="2230"/>
                </a:lnTo>
                <a:lnTo>
                  <a:pt x="436" y="2230"/>
                </a:lnTo>
                <a:lnTo>
                  <a:pt x="434" y="2230"/>
                </a:lnTo>
                <a:lnTo>
                  <a:pt x="432" y="2231"/>
                </a:lnTo>
                <a:lnTo>
                  <a:pt x="431" y="2224"/>
                </a:lnTo>
                <a:lnTo>
                  <a:pt x="430" y="2224"/>
                </a:lnTo>
                <a:lnTo>
                  <a:pt x="431" y="2231"/>
                </a:lnTo>
                <a:lnTo>
                  <a:pt x="430" y="2231"/>
                </a:lnTo>
                <a:lnTo>
                  <a:pt x="427" y="2231"/>
                </a:lnTo>
                <a:lnTo>
                  <a:pt x="427" y="2228"/>
                </a:lnTo>
                <a:lnTo>
                  <a:pt x="425" y="2230"/>
                </a:lnTo>
                <a:lnTo>
                  <a:pt x="425" y="2232"/>
                </a:lnTo>
                <a:lnTo>
                  <a:pt x="423" y="2232"/>
                </a:lnTo>
                <a:lnTo>
                  <a:pt x="423" y="2230"/>
                </a:lnTo>
                <a:lnTo>
                  <a:pt x="422" y="2230"/>
                </a:lnTo>
                <a:lnTo>
                  <a:pt x="421" y="2230"/>
                </a:lnTo>
                <a:lnTo>
                  <a:pt x="420" y="2230"/>
                </a:lnTo>
                <a:lnTo>
                  <a:pt x="419" y="2229"/>
                </a:lnTo>
                <a:lnTo>
                  <a:pt x="418" y="2228"/>
                </a:lnTo>
                <a:lnTo>
                  <a:pt x="419" y="2232"/>
                </a:lnTo>
                <a:lnTo>
                  <a:pt x="418" y="2232"/>
                </a:lnTo>
                <a:lnTo>
                  <a:pt x="418" y="2230"/>
                </a:lnTo>
                <a:lnTo>
                  <a:pt x="417" y="2228"/>
                </a:lnTo>
                <a:lnTo>
                  <a:pt x="416" y="2226"/>
                </a:lnTo>
                <a:lnTo>
                  <a:pt x="414" y="2226"/>
                </a:lnTo>
                <a:lnTo>
                  <a:pt x="413" y="2226"/>
                </a:lnTo>
                <a:lnTo>
                  <a:pt x="412" y="2229"/>
                </a:lnTo>
                <a:lnTo>
                  <a:pt x="412" y="2230"/>
                </a:lnTo>
                <a:lnTo>
                  <a:pt x="411" y="2232"/>
                </a:lnTo>
                <a:lnTo>
                  <a:pt x="410" y="2232"/>
                </a:lnTo>
                <a:lnTo>
                  <a:pt x="410" y="2233"/>
                </a:lnTo>
                <a:lnTo>
                  <a:pt x="409" y="2233"/>
                </a:lnTo>
                <a:lnTo>
                  <a:pt x="409" y="2234"/>
                </a:lnTo>
                <a:lnTo>
                  <a:pt x="409" y="2236"/>
                </a:lnTo>
                <a:lnTo>
                  <a:pt x="408" y="2236"/>
                </a:lnTo>
                <a:lnTo>
                  <a:pt x="408" y="2234"/>
                </a:lnTo>
                <a:lnTo>
                  <a:pt x="408" y="2236"/>
                </a:lnTo>
                <a:lnTo>
                  <a:pt x="406" y="2236"/>
                </a:lnTo>
                <a:lnTo>
                  <a:pt x="405" y="2236"/>
                </a:lnTo>
                <a:lnTo>
                  <a:pt x="405" y="2237"/>
                </a:lnTo>
                <a:lnTo>
                  <a:pt x="404" y="2237"/>
                </a:lnTo>
                <a:lnTo>
                  <a:pt x="403" y="2237"/>
                </a:lnTo>
                <a:lnTo>
                  <a:pt x="403" y="2238"/>
                </a:lnTo>
                <a:lnTo>
                  <a:pt x="402" y="2238"/>
                </a:lnTo>
                <a:lnTo>
                  <a:pt x="397" y="2239"/>
                </a:lnTo>
                <a:lnTo>
                  <a:pt x="396" y="2239"/>
                </a:lnTo>
                <a:lnTo>
                  <a:pt x="395" y="2239"/>
                </a:lnTo>
                <a:lnTo>
                  <a:pt x="393" y="2239"/>
                </a:lnTo>
                <a:lnTo>
                  <a:pt x="391" y="2239"/>
                </a:lnTo>
                <a:lnTo>
                  <a:pt x="391" y="2240"/>
                </a:lnTo>
                <a:lnTo>
                  <a:pt x="389" y="2241"/>
                </a:lnTo>
                <a:lnTo>
                  <a:pt x="388" y="2242"/>
                </a:lnTo>
                <a:lnTo>
                  <a:pt x="388" y="2244"/>
                </a:lnTo>
                <a:lnTo>
                  <a:pt x="387" y="2244"/>
                </a:lnTo>
                <a:lnTo>
                  <a:pt x="389" y="2247"/>
                </a:lnTo>
                <a:lnTo>
                  <a:pt x="387" y="2247"/>
                </a:lnTo>
                <a:lnTo>
                  <a:pt x="386" y="2245"/>
                </a:lnTo>
                <a:lnTo>
                  <a:pt x="384" y="2246"/>
                </a:lnTo>
                <a:lnTo>
                  <a:pt x="383" y="2246"/>
                </a:lnTo>
                <a:lnTo>
                  <a:pt x="383" y="2245"/>
                </a:lnTo>
                <a:lnTo>
                  <a:pt x="382" y="2245"/>
                </a:lnTo>
                <a:lnTo>
                  <a:pt x="382" y="2244"/>
                </a:lnTo>
                <a:lnTo>
                  <a:pt x="380" y="2244"/>
                </a:lnTo>
                <a:lnTo>
                  <a:pt x="380" y="2242"/>
                </a:lnTo>
                <a:lnTo>
                  <a:pt x="378" y="2244"/>
                </a:lnTo>
                <a:lnTo>
                  <a:pt x="380" y="2245"/>
                </a:lnTo>
                <a:lnTo>
                  <a:pt x="380" y="2246"/>
                </a:lnTo>
                <a:lnTo>
                  <a:pt x="380" y="2247"/>
                </a:lnTo>
                <a:lnTo>
                  <a:pt x="380" y="2248"/>
                </a:lnTo>
                <a:lnTo>
                  <a:pt x="379" y="2247"/>
                </a:lnTo>
                <a:lnTo>
                  <a:pt x="379" y="2249"/>
                </a:lnTo>
                <a:lnTo>
                  <a:pt x="378" y="2249"/>
                </a:lnTo>
                <a:lnTo>
                  <a:pt x="377" y="2248"/>
                </a:lnTo>
                <a:lnTo>
                  <a:pt x="376" y="2249"/>
                </a:lnTo>
                <a:lnTo>
                  <a:pt x="374" y="2250"/>
                </a:lnTo>
                <a:lnTo>
                  <a:pt x="371" y="2251"/>
                </a:lnTo>
                <a:lnTo>
                  <a:pt x="374" y="2255"/>
                </a:lnTo>
                <a:lnTo>
                  <a:pt x="374" y="2256"/>
                </a:lnTo>
                <a:lnTo>
                  <a:pt x="374" y="2255"/>
                </a:lnTo>
                <a:lnTo>
                  <a:pt x="374" y="2256"/>
                </a:lnTo>
                <a:lnTo>
                  <a:pt x="373" y="2255"/>
                </a:lnTo>
                <a:lnTo>
                  <a:pt x="371" y="2253"/>
                </a:lnTo>
                <a:lnTo>
                  <a:pt x="370" y="2251"/>
                </a:lnTo>
                <a:lnTo>
                  <a:pt x="365" y="2255"/>
                </a:lnTo>
                <a:lnTo>
                  <a:pt x="363" y="2257"/>
                </a:lnTo>
                <a:lnTo>
                  <a:pt x="363" y="2258"/>
                </a:lnTo>
                <a:lnTo>
                  <a:pt x="365" y="2259"/>
                </a:lnTo>
                <a:lnTo>
                  <a:pt x="366" y="2261"/>
                </a:lnTo>
                <a:lnTo>
                  <a:pt x="360" y="2264"/>
                </a:lnTo>
                <a:lnTo>
                  <a:pt x="358" y="2266"/>
                </a:lnTo>
                <a:lnTo>
                  <a:pt x="357" y="2266"/>
                </a:lnTo>
                <a:lnTo>
                  <a:pt x="356" y="2267"/>
                </a:lnTo>
                <a:lnTo>
                  <a:pt x="354" y="2267"/>
                </a:lnTo>
                <a:lnTo>
                  <a:pt x="353" y="2266"/>
                </a:lnTo>
                <a:lnTo>
                  <a:pt x="351" y="2267"/>
                </a:lnTo>
                <a:lnTo>
                  <a:pt x="350" y="2270"/>
                </a:lnTo>
                <a:lnTo>
                  <a:pt x="348" y="2270"/>
                </a:lnTo>
                <a:lnTo>
                  <a:pt x="347" y="2271"/>
                </a:lnTo>
                <a:lnTo>
                  <a:pt x="343" y="2274"/>
                </a:lnTo>
                <a:lnTo>
                  <a:pt x="342" y="2275"/>
                </a:lnTo>
                <a:lnTo>
                  <a:pt x="341" y="2275"/>
                </a:lnTo>
                <a:lnTo>
                  <a:pt x="342" y="2276"/>
                </a:lnTo>
                <a:lnTo>
                  <a:pt x="340" y="2278"/>
                </a:lnTo>
                <a:lnTo>
                  <a:pt x="337" y="2275"/>
                </a:lnTo>
                <a:lnTo>
                  <a:pt x="331" y="2268"/>
                </a:lnTo>
                <a:lnTo>
                  <a:pt x="328" y="2265"/>
                </a:lnTo>
                <a:lnTo>
                  <a:pt x="326" y="2263"/>
                </a:lnTo>
                <a:lnTo>
                  <a:pt x="319" y="2256"/>
                </a:lnTo>
                <a:lnTo>
                  <a:pt x="317" y="2254"/>
                </a:lnTo>
                <a:lnTo>
                  <a:pt x="316" y="2253"/>
                </a:lnTo>
                <a:lnTo>
                  <a:pt x="313" y="2249"/>
                </a:lnTo>
                <a:lnTo>
                  <a:pt x="301" y="2238"/>
                </a:lnTo>
                <a:lnTo>
                  <a:pt x="299" y="2236"/>
                </a:lnTo>
                <a:lnTo>
                  <a:pt x="298" y="2234"/>
                </a:lnTo>
                <a:lnTo>
                  <a:pt x="297" y="2233"/>
                </a:lnTo>
                <a:lnTo>
                  <a:pt x="297" y="2232"/>
                </a:lnTo>
                <a:lnTo>
                  <a:pt x="296" y="2231"/>
                </a:lnTo>
                <a:lnTo>
                  <a:pt x="297" y="2230"/>
                </a:lnTo>
                <a:lnTo>
                  <a:pt x="297" y="2228"/>
                </a:lnTo>
                <a:lnTo>
                  <a:pt x="298" y="2228"/>
                </a:lnTo>
                <a:lnTo>
                  <a:pt x="299" y="2226"/>
                </a:lnTo>
                <a:lnTo>
                  <a:pt x="300" y="2225"/>
                </a:lnTo>
                <a:lnTo>
                  <a:pt x="302" y="2225"/>
                </a:lnTo>
                <a:lnTo>
                  <a:pt x="304" y="2224"/>
                </a:lnTo>
                <a:lnTo>
                  <a:pt x="305" y="2223"/>
                </a:lnTo>
                <a:lnTo>
                  <a:pt x="307" y="2222"/>
                </a:lnTo>
                <a:lnTo>
                  <a:pt x="307" y="2220"/>
                </a:lnTo>
                <a:lnTo>
                  <a:pt x="308" y="2220"/>
                </a:lnTo>
                <a:lnTo>
                  <a:pt x="309" y="2220"/>
                </a:lnTo>
                <a:lnTo>
                  <a:pt x="309" y="2221"/>
                </a:lnTo>
                <a:lnTo>
                  <a:pt x="310" y="2220"/>
                </a:lnTo>
                <a:lnTo>
                  <a:pt x="313" y="2220"/>
                </a:lnTo>
                <a:lnTo>
                  <a:pt x="314" y="2221"/>
                </a:lnTo>
                <a:lnTo>
                  <a:pt x="315" y="2221"/>
                </a:lnTo>
                <a:lnTo>
                  <a:pt x="316" y="2222"/>
                </a:lnTo>
                <a:lnTo>
                  <a:pt x="317" y="2222"/>
                </a:lnTo>
                <a:lnTo>
                  <a:pt x="317" y="2224"/>
                </a:lnTo>
                <a:lnTo>
                  <a:pt x="317" y="2226"/>
                </a:lnTo>
                <a:lnTo>
                  <a:pt x="319" y="2225"/>
                </a:lnTo>
                <a:lnTo>
                  <a:pt x="322" y="2226"/>
                </a:lnTo>
                <a:lnTo>
                  <a:pt x="323" y="2228"/>
                </a:lnTo>
                <a:lnTo>
                  <a:pt x="324" y="2229"/>
                </a:lnTo>
                <a:lnTo>
                  <a:pt x="325" y="2232"/>
                </a:lnTo>
                <a:lnTo>
                  <a:pt x="326" y="2233"/>
                </a:lnTo>
                <a:lnTo>
                  <a:pt x="328" y="2233"/>
                </a:lnTo>
                <a:lnTo>
                  <a:pt x="327" y="2232"/>
                </a:lnTo>
                <a:lnTo>
                  <a:pt x="327" y="2230"/>
                </a:lnTo>
                <a:lnTo>
                  <a:pt x="327" y="2228"/>
                </a:lnTo>
                <a:lnTo>
                  <a:pt x="326" y="2228"/>
                </a:lnTo>
                <a:lnTo>
                  <a:pt x="325" y="2226"/>
                </a:lnTo>
                <a:lnTo>
                  <a:pt x="326" y="2225"/>
                </a:lnTo>
                <a:lnTo>
                  <a:pt x="324" y="2224"/>
                </a:lnTo>
                <a:lnTo>
                  <a:pt x="323" y="2222"/>
                </a:lnTo>
                <a:lnTo>
                  <a:pt x="322" y="2222"/>
                </a:lnTo>
                <a:lnTo>
                  <a:pt x="322" y="2221"/>
                </a:lnTo>
                <a:lnTo>
                  <a:pt x="322" y="2220"/>
                </a:lnTo>
                <a:lnTo>
                  <a:pt x="324" y="2220"/>
                </a:lnTo>
                <a:lnTo>
                  <a:pt x="324" y="2219"/>
                </a:lnTo>
                <a:lnTo>
                  <a:pt x="324" y="2217"/>
                </a:lnTo>
                <a:lnTo>
                  <a:pt x="323" y="2216"/>
                </a:lnTo>
                <a:lnTo>
                  <a:pt x="323" y="2215"/>
                </a:lnTo>
                <a:lnTo>
                  <a:pt x="322" y="2216"/>
                </a:lnTo>
                <a:lnTo>
                  <a:pt x="322" y="2217"/>
                </a:lnTo>
                <a:lnTo>
                  <a:pt x="320" y="2217"/>
                </a:lnTo>
                <a:lnTo>
                  <a:pt x="319" y="2219"/>
                </a:lnTo>
                <a:lnTo>
                  <a:pt x="318" y="2219"/>
                </a:lnTo>
                <a:lnTo>
                  <a:pt x="317" y="2216"/>
                </a:lnTo>
                <a:lnTo>
                  <a:pt x="316" y="2216"/>
                </a:lnTo>
                <a:lnTo>
                  <a:pt x="315" y="2215"/>
                </a:lnTo>
                <a:lnTo>
                  <a:pt x="316" y="2214"/>
                </a:lnTo>
                <a:lnTo>
                  <a:pt x="316" y="2213"/>
                </a:lnTo>
                <a:lnTo>
                  <a:pt x="318" y="2213"/>
                </a:lnTo>
                <a:lnTo>
                  <a:pt x="319" y="2213"/>
                </a:lnTo>
                <a:lnTo>
                  <a:pt x="320" y="2212"/>
                </a:lnTo>
                <a:lnTo>
                  <a:pt x="320" y="2211"/>
                </a:lnTo>
                <a:lnTo>
                  <a:pt x="320" y="2209"/>
                </a:lnTo>
                <a:lnTo>
                  <a:pt x="322" y="2208"/>
                </a:lnTo>
                <a:lnTo>
                  <a:pt x="322" y="2206"/>
                </a:lnTo>
                <a:lnTo>
                  <a:pt x="323" y="2205"/>
                </a:lnTo>
                <a:lnTo>
                  <a:pt x="324" y="2204"/>
                </a:lnTo>
                <a:lnTo>
                  <a:pt x="325" y="2204"/>
                </a:lnTo>
                <a:lnTo>
                  <a:pt x="326" y="2205"/>
                </a:lnTo>
                <a:lnTo>
                  <a:pt x="326" y="2204"/>
                </a:lnTo>
                <a:lnTo>
                  <a:pt x="327" y="2203"/>
                </a:lnTo>
                <a:lnTo>
                  <a:pt x="327" y="2201"/>
                </a:lnTo>
                <a:lnTo>
                  <a:pt x="330" y="2203"/>
                </a:lnTo>
                <a:lnTo>
                  <a:pt x="330" y="2201"/>
                </a:lnTo>
                <a:lnTo>
                  <a:pt x="330" y="2200"/>
                </a:lnTo>
                <a:lnTo>
                  <a:pt x="331" y="2200"/>
                </a:lnTo>
                <a:lnTo>
                  <a:pt x="332" y="2199"/>
                </a:lnTo>
                <a:lnTo>
                  <a:pt x="333" y="2199"/>
                </a:lnTo>
                <a:lnTo>
                  <a:pt x="333" y="2198"/>
                </a:lnTo>
                <a:lnTo>
                  <a:pt x="334" y="2198"/>
                </a:lnTo>
                <a:lnTo>
                  <a:pt x="335" y="2198"/>
                </a:lnTo>
                <a:lnTo>
                  <a:pt x="336" y="2198"/>
                </a:lnTo>
                <a:lnTo>
                  <a:pt x="336" y="2199"/>
                </a:lnTo>
                <a:lnTo>
                  <a:pt x="337" y="2199"/>
                </a:lnTo>
                <a:lnTo>
                  <a:pt x="337" y="2198"/>
                </a:lnTo>
                <a:lnTo>
                  <a:pt x="336" y="2198"/>
                </a:lnTo>
                <a:lnTo>
                  <a:pt x="336" y="2197"/>
                </a:lnTo>
                <a:lnTo>
                  <a:pt x="336" y="2196"/>
                </a:lnTo>
                <a:lnTo>
                  <a:pt x="336" y="2195"/>
                </a:lnTo>
                <a:lnTo>
                  <a:pt x="336" y="2194"/>
                </a:lnTo>
                <a:lnTo>
                  <a:pt x="336" y="2192"/>
                </a:lnTo>
                <a:lnTo>
                  <a:pt x="336" y="2191"/>
                </a:lnTo>
                <a:lnTo>
                  <a:pt x="337" y="2191"/>
                </a:lnTo>
                <a:lnTo>
                  <a:pt x="337" y="2190"/>
                </a:lnTo>
                <a:lnTo>
                  <a:pt x="339" y="2190"/>
                </a:lnTo>
                <a:lnTo>
                  <a:pt x="340" y="2190"/>
                </a:lnTo>
                <a:lnTo>
                  <a:pt x="339" y="2191"/>
                </a:lnTo>
                <a:lnTo>
                  <a:pt x="340" y="2191"/>
                </a:lnTo>
                <a:lnTo>
                  <a:pt x="341" y="2191"/>
                </a:lnTo>
                <a:lnTo>
                  <a:pt x="341" y="2190"/>
                </a:lnTo>
                <a:lnTo>
                  <a:pt x="342" y="2190"/>
                </a:lnTo>
                <a:lnTo>
                  <a:pt x="350" y="2190"/>
                </a:lnTo>
                <a:lnTo>
                  <a:pt x="352" y="2189"/>
                </a:lnTo>
                <a:lnTo>
                  <a:pt x="356" y="2189"/>
                </a:lnTo>
                <a:lnTo>
                  <a:pt x="357" y="2189"/>
                </a:lnTo>
                <a:lnTo>
                  <a:pt x="358" y="2189"/>
                </a:lnTo>
                <a:lnTo>
                  <a:pt x="359" y="2189"/>
                </a:lnTo>
                <a:lnTo>
                  <a:pt x="359" y="2190"/>
                </a:lnTo>
                <a:lnTo>
                  <a:pt x="360" y="2190"/>
                </a:lnTo>
                <a:lnTo>
                  <a:pt x="361" y="2190"/>
                </a:lnTo>
                <a:lnTo>
                  <a:pt x="361" y="2189"/>
                </a:lnTo>
                <a:lnTo>
                  <a:pt x="362" y="2189"/>
                </a:lnTo>
                <a:lnTo>
                  <a:pt x="362" y="2190"/>
                </a:lnTo>
                <a:lnTo>
                  <a:pt x="363" y="2189"/>
                </a:lnTo>
                <a:lnTo>
                  <a:pt x="363" y="2188"/>
                </a:lnTo>
                <a:lnTo>
                  <a:pt x="362" y="2188"/>
                </a:lnTo>
                <a:lnTo>
                  <a:pt x="361" y="2188"/>
                </a:lnTo>
                <a:lnTo>
                  <a:pt x="368" y="2182"/>
                </a:lnTo>
                <a:lnTo>
                  <a:pt x="370" y="2182"/>
                </a:lnTo>
                <a:lnTo>
                  <a:pt x="371" y="2182"/>
                </a:lnTo>
                <a:lnTo>
                  <a:pt x="373" y="2183"/>
                </a:lnTo>
                <a:lnTo>
                  <a:pt x="374" y="2182"/>
                </a:lnTo>
                <a:lnTo>
                  <a:pt x="373" y="2182"/>
                </a:lnTo>
                <a:lnTo>
                  <a:pt x="373" y="2181"/>
                </a:lnTo>
                <a:lnTo>
                  <a:pt x="373" y="2180"/>
                </a:lnTo>
                <a:lnTo>
                  <a:pt x="374" y="2180"/>
                </a:lnTo>
                <a:lnTo>
                  <a:pt x="375" y="2180"/>
                </a:lnTo>
                <a:lnTo>
                  <a:pt x="377" y="2178"/>
                </a:lnTo>
                <a:lnTo>
                  <a:pt x="382" y="2179"/>
                </a:lnTo>
                <a:lnTo>
                  <a:pt x="383" y="2180"/>
                </a:lnTo>
                <a:lnTo>
                  <a:pt x="384" y="2180"/>
                </a:lnTo>
                <a:lnTo>
                  <a:pt x="385" y="2180"/>
                </a:lnTo>
                <a:lnTo>
                  <a:pt x="385" y="2181"/>
                </a:lnTo>
                <a:lnTo>
                  <a:pt x="386" y="2181"/>
                </a:lnTo>
                <a:lnTo>
                  <a:pt x="387" y="2181"/>
                </a:lnTo>
                <a:lnTo>
                  <a:pt x="387" y="2182"/>
                </a:lnTo>
                <a:lnTo>
                  <a:pt x="389" y="2181"/>
                </a:lnTo>
                <a:lnTo>
                  <a:pt x="389" y="2182"/>
                </a:lnTo>
                <a:lnTo>
                  <a:pt x="391" y="2182"/>
                </a:lnTo>
                <a:lnTo>
                  <a:pt x="392" y="2184"/>
                </a:lnTo>
                <a:lnTo>
                  <a:pt x="391" y="2186"/>
                </a:lnTo>
                <a:lnTo>
                  <a:pt x="391" y="2187"/>
                </a:lnTo>
                <a:lnTo>
                  <a:pt x="391" y="2188"/>
                </a:lnTo>
                <a:lnTo>
                  <a:pt x="391" y="2189"/>
                </a:lnTo>
                <a:lnTo>
                  <a:pt x="392" y="2189"/>
                </a:lnTo>
                <a:lnTo>
                  <a:pt x="391" y="2189"/>
                </a:lnTo>
                <a:lnTo>
                  <a:pt x="391" y="2188"/>
                </a:lnTo>
                <a:lnTo>
                  <a:pt x="392" y="2188"/>
                </a:lnTo>
                <a:lnTo>
                  <a:pt x="392" y="2187"/>
                </a:lnTo>
                <a:lnTo>
                  <a:pt x="393" y="2186"/>
                </a:lnTo>
                <a:lnTo>
                  <a:pt x="394" y="2184"/>
                </a:lnTo>
                <a:lnTo>
                  <a:pt x="393" y="2183"/>
                </a:lnTo>
                <a:lnTo>
                  <a:pt x="394" y="2182"/>
                </a:lnTo>
                <a:lnTo>
                  <a:pt x="395" y="2182"/>
                </a:lnTo>
                <a:lnTo>
                  <a:pt x="396" y="2182"/>
                </a:lnTo>
                <a:lnTo>
                  <a:pt x="396" y="2183"/>
                </a:lnTo>
                <a:lnTo>
                  <a:pt x="397" y="2183"/>
                </a:lnTo>
                <a:lnTo>
                  <a:pt x="397" y="2182"/>
                </a:lnTo>
                <a:lnTo>
                  <a:pt x="399" y="2182"/>
                </a:lnTo>
                <a:lnTo>
                  <a:pt x="400" y="2181"/>
                </a:lnTo>
                <a:lnTo>
                  <a:pt x="401" y="2181"/>
                </a:lnTo>
                <a:lnTo>
                  <a:pt x="401" y="2182"/>
                </a:lnTo>
                <a:lnTo>
                  <a:pt x="402" y="2182"/>
                </a:lnTo>
                <a:lnTo>
                  <a:pt x="403" y="2182"/>
                </a:lnTo>
                <a:lnTo>
                  <a:pt x="404" y="2183"/>
                </a:lnTo>
                <a:lnTo>
                  <a:pt x="405" y="2183"/>
                </a:lnTo>
                <a:lnTo>
                  <a:pt x="405" y="2184"/>
                </a:lnTo>
                <a:lnTo>
                  <a:pt x="406" y="2184"/>
                </a:lnTo>
                <a:lnTo>
                  <a:pt x="406" y="2186"/>
                </a:lnTo>
                <a:lnTo>
                  <a:pt x="406" y="2187"/>
                </a:lnTo>
                <a:lnTo>
                  <a:pt x="408" y="2187"/>
                </a:lnTo>
                <a:lnTo>
                  <a:pt x="408" y="2188"/>
                </a:lnTo>
                <a:lnTo>
                  <a:pt x="409" y="2188"/>
                </a:lnTo>
                <a:lnTo>
                  <a:pt x="409" y="2189"/>
                </a:lnTo>
                <a:lnTo>
                  <a:pt x="410" y="2189"/>
                </a:lnTo>
                <a:lnTo>
                  <a:pt x="411" y="2190"/>
                </a:lnTo>
                <a:lnTo>
                  <a:pt x="411" y="2191"/>
                </a:lnTo>
                <a:lnTo>
                  <a:pt x="411" y="2192"/>
                </a:lnTo>
                <a:lnTo>
                  <a:pt x="410" y="2192"/>
                </a:lnTo>
                <a:lnTo>
                  <a:pt x="409" y="2192"/>
                </a:lnTo>
                <a:lnTo>
                  <a:pt x="410" y="2192"/>
                </a:lnTo>
                <a:lnTo>
                  <a:pt x="410" y="2194"/>
                </a:lnTo>
                <a:lnTo>
                  <a:pt x="411" y="2194"/>
                </a:lnTo>
                <a:lnTo>
                  <a:pt x="411" y="2195"/>
                </a:lnTo>
                <a:lnTo>
                  <a:pt x="410" y="2196"/>
                </a:lnTo>
                <a:lnTo>
                  <a:pt x="411" y="2196"/>
                </a:lnTo>
                <a:lnTo>
                  <a:pt x="411" y="2197"/>
                </a:lnTo>
                <a:lnTo>
                  <a:pt x="411" y="2198"/>
                </a:lnTo>
                <a:lnTo>
                  <a:pt x="412" y="2198"/>
                </a:lnTo>
                <a:lnTo>
                  <a:pt x="412" y="2199"/>
                </a:lnTo>
                <a:lnTo>
                  <a:pt x="413" y="2199"/>
                </a:lnTo>
                <a:lnTo>
                  <a:pt x="413" y="2198"/>
                </a:lnTo>
                <a:lnTo>
                  <a:pt x="412" y="2198"/>
                </a:lnTo>
                <a:lnTo>
                  <a:pt x="412" y="2197"/>
                </a:lnTo>
                <a:lnTo>
                  <a:pt x="411" y="2197"/>
                </a:lnTo>
                <a:lnTo>
                  <a:pt x="411" y="2196"/>
                </a:lnTo>
                <a:lnTo>
                  <a:pt x="412" y="2195"/>
                </a:lnTo>
                <a:lnTo>
                  <a:pt x="412" y="2194"/>
                </a:lnTo>
                <a:lnTo>
                  <a:pt x="412" y="2192"/>
                </a:lnTo>
                <a:lnTo>
                  <a:pt x="412" y="2191"/>
                </a:lnTo>
                <a:lnTo>
                  <a:pt x="413" y="2191"/>
                </a:lnTo>
                <a:lnTo>
                  <a:pt x="414" y="2191"/>
                </a:lnTo>
                <a:lnTo>
                  <a:pt x="416" y="2191"/>
                </a:lnTo>
                <a:lnTo>
                  <a:pt x="417" y="2191"/>
                </a:lnTo>
                <a:lnTo>
                  <a:pt x="418" y="2190"/>
                </a:lnTo>
                <a:lnTo>
                  <a:pt x="419" y="2190"/>
                </a:lnTo>
                <a:lnTo>
                  <a:pt x="420" y="2189"/>
                </a:lnTo>
                <a:lnTo>
                  <a:pt x="421" y="2189"/>
                </a:lnTo>
                <a:lnTo>
                  <a:pt x="422" y="2189"/>
                </a:lnTo>
                <a:lnTo>
                  <a:pt x="422" y="2190"/>
                </a:lnTo>
                <a:lnTo>
                  <a:pt x="423" y="2190"/>
                </a:lnTo>
                <a:lnTo>
                  <a:pt x="425" y="2190"/>
                </a:lnTo>
                <a:lnTo>
                  <a:pt x="426" y="2190"/>
                </a:lnTo>
                <a:lnTo>
                  <a:pt x="426" y="2191"/>
                </a:lnTo>
                <a:lnTo>
                  <a:pt x="427" y="2190"/>
                </a:lnTo>
                <a:lnTo>
                  <a:pt x="428" y="2190"/>
                </a:lnTo>
                <a:lnTo>
                  <a:pt x="429" y="2191"/>
                </a:lnTo>
                <a:lnTo>
                  <a:pt x="430" y="2191"/>
                </a:lnTo>
                <a:lnTo>
                  <a:pt x="430" y="2192"/>
                </a:lnTo>
                <a:lnTo>
                  <a:pt x="431" y="2192"/>
                </a:lnTo>
                <a:lnTo>
                  <a:pt x="432" y="2192"/>
                </a:lnTo>
                <a:lnTo>
                  <a:pt x="432" y="2194"/>
                </a:lnTo>
                <a:lnTo>
                  <a:pt x="434" y="2194"/>
                </a:lnTo>
                <a:lnTo>
                  <a:pt x="435" y="2194"/>
                </a:lnTo>
                <a:lnTo>
                  <a:pt x="436" y="2194"/>
                </a:lnTo>
                <a:lnTo>
                  <a:pt x="436" y="2195"/>
                </a:lnTo>
                <a:lnTo>
                  <a:pt x="436" y="2196"/>
                </a:lnTo>
                <a:lnTo>
                  <a:pt x="436" y="2197"/>
                </a:lnTo>
                <a:lnTo>
                  <a:pt x="437" y="2197"/>
                </a:lnTo>
                <a:lnTo>
                  <a:pt x="438" y="2197"/>
                </a:lnTo>
                <a:lnTo>
                  <a:pt x="438" y="2196"/>
                </a:lnTo>
                <a:lnTo>
                  <a:pt x="439" y="2196"/>
                </a:lnTo>
                <a:lnTo>
                  <a:pt x="440" y="2196"/>
                </a:lnTo>
                <a:lnTo>
                  <a:pt x="442" y="2197"/>
                </a:lnTo>
                <a:lnTo>
                  <a:pt x="443" y="2197"/>
                </a:lnTo>
                <a:lnTo>
                  <a:pt x="443" y="2198"/>
                </a:lnTo>
                <a:lnTo>
                  <a:pt x="443" y="2197"/>
                </a:lnTo>
                <a:lnTo>
                  <a:pt x="444" y="2197"/>
                </a:lnTo>
                <a:lnTo>
                  <a:pt x="443" y="2197"/>
                </a:lnTo>
                <a:lnTo>
                  <a:pt x="443" y="2196"/>
                </a:lnTo>
                <a:lnTo>
                  <a:pt x="442" y="2196"/>
                </a:lnTo>
                <a:lnTo>
                  <a:pt x="440" y="2195"/>
                </a:lnTo>
                <a:lnTo>
                  <a:pt x="440" y="2194"/>
                </a:lnTo>
                <a:lnTo>
                  <a:pt x="439" y="2194"/>
                </a:lnTo>
                <a:lnTo>
                  <a:pt x="439" y="2192"/>
                </a:lnTo>
                <a:lnTo>
                  <a:pt x="438" y="2191"/>
                </a:lnTo>
                <a:lnTo>
                  <a:pt x="438" y="2190"/>
                </a:lnTo>
                <a:lnTo>
                  <a:pt x="439" y="2190"/>
                </a:lnTo>
                <a:lnTo>
                  <a:pt x="439" y="2189"/>
                </a:lnTo>
                <a:lnTo>
                  <a:pt x="439" y="2188"/>
                </a:lnTo>
                <a:lnTo>
                  <a:pt x="440" y="2188"/>
                </a:lnTo>
                <a:lnTo>
                  <a:pt x="442" y="2187"/>
                </a:lnTo>
                <a:lnTo>
                  <a:pt x="442" y="2186"/>
                </a:lnTo>
                <a:lnTo>
                  <a:pt x="442" y="2184"/>
                </a:lnTo>
                <a:lnTo>
                  <a:pt x="443" y="2184"/>
                </a:lnTo>
                <a:lnTo>
                  <a:pt x="444" y="2184"/>
                </a:lnTo>
                <a:lnTo>
                  <a:pt x="445" y="2184"/>
                </a:lnTo>
                <a:lnTo>
                  <a:pt x="446" y="2184"/>
                </a:lnTo>
                <a:lnTo>
                  <a:pt x="446" y="2183"/>
                </a:lnTo>
                <a:lnTo>
                  <a:pt x="443" y="2181"/>
                </a:lnTo>
                <a:lnTo>
                  <a:pt x="438" y="2179"/>
                </a:lnTo>
                <a:lnTo>
                  <a:pt x="438" y="2180"/>
                </a:lnTo>
                <a:lnTo>
                  <a:pt x="437" y="2181"/>
                </a:lnTo>
                <a:lnTo>
                  <a:pt x="436" y="2181"/>
                </a:lnTo>
                <a:lnTo>
                  <a:pt x="435" y="2181"/>
                </a:lnTo>
                <a:lnTo>
                  <a:pt x="435" y="2182"/>
                </a:lnTo>
                <a:lnTo>
                  <a:pt x="434" y="2182"/>
                </a:lnTo>
                <a:lnTo>
                  <a:pt x="432" y="2182"/>
                </a:lnTo>
                <a:lnTo>
                  <a:pt x="431" y="2182"/>
                </a:lnTo>
                <a:lnTo>
                  <a:pt x="431" y="2183"/>
                </a:lnTo>
                <a:lnTo>
                  <a:pt x="430" y="2183"/>
                </a:lnTo>
                <a:lnTo>
                  <a:pt x="430" y="2184"/>
                </a:lnTo>
                <a:lnTo>
                  <a:pt x="430" y="2183"/>
                </a:lnTo>
                <a:lnTo>
                  <a:pt x="429" y="2183"/>
                </a:lnTo>
                <a:lnTo>
                  <a:pt x="429" y="2182"/>
                </a:lnTo>
                <a:lnTo>
                  <a:pt x="428" y="2181"/>
                </a:lnTo>
                <a:lnTo>
                  <a:pt x="427" y="2181"/>
                </a:lnTo>
                <a:lnTo>
                  <a:pt x="426" y="2181"/>
                </a:lnTo>
                <a:lnTo>
                  <a:pt x="425" y="2181"/>
                </a:lnTo>
                <a:lnTo>
                  <a:pt x="423" y="2181"/>
                </a:lnTo>
                <a:lnTo>
                  <a:pt x="423" y="2180"/>
                </a:lnTo>
                <a:lnTo>
                  <a:pt x="422" y="2180"/>
                </a:lnTo>
                <a:lnTo>
                  <a:pt x="421" y="2181"/>
                </a:lnTo>
                <a:lnTo>
                  <a:pt x="421" y="2180"/>
                </a:lnTo>
                <a:lnTo>
                  <a:pt x="420" y="2180"/>
                </a:lnTo>
                <a:lnTo>
                  <a:pt x="419" y="2180"/>
                </a:lnTo>
                <a:lnTo>
                  <a:pt x="418" y="2181"/>
                </a:lnTo>
                <a:lnTo>
                  <a:pt x="417" y="2181"/>
                </a:lnTo>
                <a:lnTo>
                  <a:pt x="416" y="2181"/>
                </a:lnTo>
                <a:lnTo>
                  <a:pt x="414" y="2181"/>
                </a:lnTo>
                <a:lnTo>
                  <a:pt x="413" y="2181"/>
                </a:lnTo>
                <a:lnTo>
                  <a:pt x="413" y="2180"/>
                </a:lnTo>
                <a:lnTo>
                  <a:pt x="413" y="2179"/>
                </a:lnTo>
                <a:lnTo>
                  <a:pt x="414" y="2179"/>
                </a:lnTo>
                <a:lnTo>
                  <a:pt x="414" y="2178"/>
                </a:lnTo>
                <a:lnTo>
                  <a:pt x="416" y="2178"/>
                </a:lnTo>
                <a:lnTo>
                  <a:pt x="416" y="2176"/>
                </a:lnTo>
                <a:lnTo>
                  <a:pt x="414" y="2175"/>
                </a:lnTo>
                <a:lnTo>
                  <a:pt x="414" y="2174"/>
                </a:lnTo>
                <a:lnTo>
                  <a:pt x="416" y="2174"/>
                </a:lnTo>
                <a:lnTo>
                  <a:pt x="414" y="2173"/>
                </a:lnTo>
                <a:lnTo>
                  <a:pt x="413" y="2173"/>
                </a:lnTo>
                <a:lnTo>
                  <a:pt x="413" y="2174"/>
                </a:lnTo>
                <a:lnTo>
                  <a:pt x="412" y="2174"/>
                </a:lnTo>
                <a:lnTo>
                  <a:pt x="412" y="2175"/>
                </a:lnTo>
                <a:lnTo>
                  <a:pt x="413" y="2175"/>
                </a:lnTo>
                <a:lnTo>
                  <a:pt x="413" y="2176"/>
                </a:lnTo>
                <a:lnTo>
                  <a:pt x="412" y="2176"/>
                </a:lnTo>
                <a:lnTo>
                  <a:pt x="411" y="2176"/>
                </a:lnTo>
                <a:lnTo>
                  <a:pt x="410" y="2176"/>
                </a:lnTo>
                <a:lnTo>
                  <a:pt x="409" y="2176"/>
                </a:lnTo>
                <a:lnTo>
                  <a:pt x="408" y="2176"/>
                </a:lnTo>
                <a:lnTo>
                  <a:pt x="406" y="2176"/>
                </a:lnTo>
                <a:lnTo>
                  <a:pt x="405" y="2175"/>
                </a:lnTo>
                <a:lnTo>
                  <a:pt x="404" y="2175"/>
                </a:lnTo>
                <a:lnTo>
                  <a:pt x="403" y="2175"/>
                </a:lnTo>
                <a:lnTo>
                  <a:pt x="402" y="2175"/>
                </a:lnTo>
                <a:lnTo>
                  <a:pt x="402" y="2174"/>
                </a:lnTo>
                <a:lnTo>
                  <a:pt x="401" y="2174"/>
                </a:lnTo>
                <a:lnTo>
                  <a:pt x="400" y="2173"/>
                </a:lnTo>
                <a:lnTo>
                  <a:pt x="399" y="2173"/>
                </a:lnTo>
                <a:lnTo>
                  <a:pt x="397" y="2173"/>
                </a:lnTo>
                <a:lnTo>
                  <a:pt x="396" y="2173"/>
                </a:lnTo>
                <a:lnTo>
                  <a:pt x="395" y="2173"/>
                </a:lnTo>
                <a:lnTo>
                  <a:pt x="395" y="2172"/>
                </a:lnTo>
                <a:lnTo>
                  <a:pt x="395" y="2173"/>
                </a:lnTo>
                <a:lnTo>
                  <a:pt x="394" y="2173"/>
                </a:lnTo>
                <a:lnTo>
                  <a:pt x="393" y="2173"/>
                </a:lnTo>
                <a:lnTo>
                  <a:pt x="392" y="2173"/>
                </a:lnTo>
                <a:lnTo>
                  <a:pt x="392" y="2172"/>
                </a:lnTo>
                <a:lnTo>
                  <a:pt x="391" y="2172"/>
                </a:lnTo>
                <a:lnTo>
                  <a:pt x="389" y="2172"/>
                </a:lnTo>
                <a:lnTo>
                  <a:pt x="388" y="2172"/>
                </a:lnTo>
                <a:lnTo>
                  <a:pt x="387" y="2172"/>
                </a:lnTo>
                <a:lnTo>
                  <a:pt x="387" y="2171"/>
                </a:lnTo>
                <a:lnTo>
                  <a:pt x="386" y="2171"/>
                </a:lnTo>
                <a:lnTo>
                  <a:pt x="386" y="2170"/>
                </a:lnTo>
                <a:lnTo>
                  <a:pt x="386" y="2169"/>
                </a:lnTo>
                <a:lnTo>
                  <a:pt x="387" y="2169"/>
                </a:lnTo>
                <a:lnTo>
                  <a:pt x="387" y="2167"/>
                </a:lnTo>
                <a:lnTo>
                  <a:pt x="388" y="2167"/>
                </a:lnTo>
                <a:lnTo>
                  <a:pt x="389" y="2167"/>
                </a:lnTo>
                <a:lnTo>
                  <a:pt x="388" y="2166"/>
                </a:lnTo>
                <a:lnTo>
                  <a:pt x="389" y="2166"/>
                </a:lnTo>
                <a:lnTo>
                  <a:pt x="389" y="2165"/>
                </a:lnTo>
                <a:lnTo>
                  <a:pt x="389" y="2166"/>
                </a:lnTo>
                <a:lnTo>
                  <a:pt x="388" y="2166"/>
                </a:lnTo>
                <a:lnTo>
                  <a:pt x="387" y="2166"/>
                </a:lnTo>
                <a:lnTo>
                  <a:pt x="387" y="2167"/>
                </a:lnTo>
                <a:lnTo>
                  <a:pt x="386" y="2167"/>
                </a:lnTo>
                <a:lnTo>
                  <a:pt x="385" y="2167"/>
                </a:lnTo>
                <a:lnTo>
                  <a:pt x="385" y="2169"/>
                </a:lnTo>
                <a:lnTo>
                  <a:pt x="384" y="2169"/>
                </a:lnTo>
                <a:lnTo>
                  <a:pt x="384" y="2170"/>
                </a:lnTo>
                <a:lnTo>
                  <a:pt x="384" y="2171"/>
                </a:lnTo>
                <a:lnTo>
                  <a:pt x="384" y="2172"/>
                </a:lnTo>
                <a:lnTo>
                  <a:pt x="383" y="2172"/>
                </a:lnTo>
                <a:lnTo>
                  <a:pt x="383" y="2171"/>
                </a:lnTo>
                <a:lnTo>
                  <a:pt x="382" y="2171"/>
                </a:lnTo>
                <a:lnTo>
                  <a:pt x="382" y="2172"/>
                </a:lnTo>
                <a:lnTo>
                  <a:pt x="380" y="2172"/>
                </a:lnTo>
                <a:lnTo>
                  <a:pt x="379" y="2172"/>
                </a:lnTo>
                <a:lnTo>
                  <a:pt x="378" y="2172"/>
                </a:lnTo>
                <a:lnTo>
                  <a:pt x="378" y="2171"/>
                </a:lnTo>
                <a:lnTo>
                  <a:pt x="377" y="2171"/>
                </a:lnTo>
                <a:lnTo>
                  <a:pt x="376" y="2171"/>
                </a:lnTo>
                <a:lnTo>
                  <a:pt x="376" y="2172"/>
                </a:lnTo>
                <a:lnTo>
                  <a:pt x="375" y="2172"/>
                </a:lnTo>
                <a:lnTo>
                  <a:pt x="374" y="2172"/>
                </a:lnTo>
                <a:lnTo>
                  <a:pt x="373" y="2172"/>
                </a:lnTo>
                <a:lnTo>
                  <a:pt x="373" y="2173"/>
                </a:lnTo>
                <a:lnTo>
                  <a:pt x="371" y="2173"/>
                </a:lnTo>
                <a:lnTo>
                  <a:pt x="370" y="2173"/>
                </a:lnTo>
                <a:lnTo>
                  <a:pt x="370" y="2172"/>
                </a:lnTo>
                <a:lnTo>
                  <a:pt x="370" y="2171"/>
                </a:lnTo>
                <a:lnTo>
                  <a:pt x="370" y="2170"/>
                </a:lnTo>
                <a:lnTo>
                  <a:pt x="370" y="2169"/>
                </a:lnTo>
                <a:lnTo>
                  <a:pt x="370" y="2167"/>
                </a:lnTo>
                <a:lnTo>
                  <a:pt x="369" y="2167"/>
                </a:lnTo>
                <a:lnTo>
                  <a:pt x="369" y="2166"/>
                </a:lnTo>
                <a:lnTo>
                  <a:pt x="369" y="2165"/>
                </a:lnTo>
                <a:lnTo>
                  <a:pt x="369" y="2164"/>
                </a:lnTo>
                <a:lnTo>
                  <a:pt x="368" y="2166"/>
                </a:lnTo>
                <a:lnTo>
                  <a:pt x="368" y="2165"/>
                </a:lnTo>
                <a:lnTo>
                  <a:pt x="367" y="2165"/>
                </a:lnTo>
                <a:lnTo>
                  <a:pt x="367" y="2164"/>
                </a:lnTo>
                <a:lnTo>
                  <a:pt x="366" y="2164"/>
                </a:lnTo>
                <a:lnTo>
                  <a:pt x="366" y="2163"/>
                </a:lnTo>
                <a:lnTo>
                  <a:pt x="365" y="2163"/>
                </a:lnTo>
                <a:lnTo>
                  <a:pt x="365" y="2164"/>
                </a:lnTo>
                <a:lnTo>
                  <a:pt x="366" y="2165"/>
                </a:lnTo>
                <a:lnTo>
                  <a:pt x="367" y="2166"/>
                </a:lnTo>
                <a:lnTo>
                  <a:pt x="368" y="2167"/>
                </a:lnTo>
                <a:lnTo>
                  <a:pt x="368" y="2169"/>
                </a:lnTo>
                <a:lnTo>
                  <a:pt x="368" y="2170"/>
                </a:lnTo>
                <a:lnTo>
                  <a:pt x="367" y="2171"/>
                </a:lnTo>
                <a:lnTo>
                  <a:pt x="367" y="2172"/>
                </a:lnTo>
                <a:lnTo>
                  <a:pt x="367" y="2173"/>
                </a:lnTo>
                <a:lnTo>
                  <a:pt x="366" y="2173"/>
                </a:lnTo>
                <a:lnTo>
                  <a:pt x="365" y="2174"/>
                </a:lnTo>
                <a:lnTo>
                  <a:pt x="363" y="2175"/>
                </a:lnTo>
                <a:lnTo>
                  <a:pt x="362" y="2175"/>
                </a:lnTo>
                <a:lnTo>
                  <a:pt x="361" y="2175"/>
                </a:lnTo>
                <a:lnTo>
                  <a:pt x="361" y="2176"/>
                </a:lnTo>
                <a:lnTo>
                  <a:pt x="360" y="2176"/>
                </a:lnTo>
                <a:lnTo>
                  <a:pt x="360" y="2178"/>
                </a:lnTo>
                <a:lnTo>
                  <a:pt x="359" y="2178"/>
                </a:lnTo>
                <a:lnTo>
                  <a:pt x="358" y="2178"/>
                </a:lnTo>
                <a:lnTo>
                  <a:pt x="357" y="2179"/>
                </a:lnTo>
                <a:lnTo>
                  <a:pt x="356" y="2180"/>
                </a:lnTo>
                <a:lnTo>
                  <a:pt x="356" y="2179"/>
                </a:lnTo>
                <a:lnTo>
                  <a:pt x="354" y="2179"/>
                </a:lnTo>
                <a:lnTo>
                  <a:pt x="353" y="2180"/>
                </a:lnTo>
                <a:lnTo>
                  <a:pt x="351" y="2180"/>
                </a:lnTo>
                <a:lnTo>
                  <a:pt x="351" y="2179"/>
                </a:lnTo>
                <a:lnTo>
                  <a:pt x="350" y="2179"/>
                </a:lnTo>
                <a:lnTo>
                  <a:pt x="350" y="2178"/>
                </a:lnTo>
                <a:lnTo>
                  <a:pt x="349" y="2178"/>
                </a:lnTo>
                <a:lnTo>
                  <a:pt x="348" y="2178"/>
                </a:lnTo>
                <a:lnTo>
                  <a:pt x="348" y="2176"/>
                </a:lnTo>
                <a:lnTo>
                  <a:pt x="347" y="2176"/>
                </a:lnTo>
                <a:lnTo>
                  <a:pt x="347" y="2175"/>
                </a:lnTo>
                <a:lnTo>
                  <a:pt x="345" y="2175"/>
                </a:lnTo>
                <a:lnTo>
                  <a:pt x="345" y="2174"/>
                </a:lnTo>
                <a:lnTo>
                  <a:pt x="344" y="2173"/>
                </a:lnTo>
                <a:lnTo>
                  <a:pt x="344" y="2172"/>
                </a:lnTo>
                <a:lnTo>
                  <a:pt x="343" y="2172"/>
                </a:lnTo>
                <a:lnTo>
                  <a:pt x="343" y="2173"/>
                </a:lnTo>
                <a:lnTo>
                  <a:pt x="343" y="2174"/>
                </a:lnTo>
                <a:lnTo>
                  <a:pt x="344" y="2174"/>
                </a:lnTo>
                <a:lnTo>
                  <a:pt x="344" y="2175"/>
                </a:lnTo>
                <a:lnTo>
                  <a:pt x="344" y="2176"/>
                </a:lnTo>
                <a:lnTo>
                  <a:pt x="344" y="2178"/>
                </a:lnTo>
                <a:lnTo>
                  <a:pt x="343" y="2178"/>
                </a:lnTo>
                <a:lnTo>
                  <a:pt x="340" y="2179"/>
                </a:lnTo>
                <a:lnTo>
                  <a:pt x="337" y="2179"/>
                </a:lnTo>
                <a:lnTo>
                  <a:pt x="336" y="2179"/>
                </a:lnTo>
                <a:lnTo>
                  <a:pt x="335" y="2179"/>
                </a:lnTo>
                <a:lnTo>
                  <a:pt x="335" y="2180"/>
                </a:lnTo>
                <a:lnTo>
                  <a:pt x="335" y="2181"/>
                </a:lnTo>
                <a:lnTo>
                  <a:pt x="335" y="2182"/>
                </a:lnTo>
                <a:lnTo>
                  <a:pt x="334" y="2182"/>
                </a:lnTo>
                <a:lnTo>
                  <a:pt x="333" y="2182"/>
                </a:lnTo>
                <a:lnTo>
                  <a:pt x="332" y="2182"/>
                </a:lnTo>
                <a:lnTo>
                  <a:pt x="331" y="2182"/>
                </a:lnTo>
                <a:lnTo>
                  <a:pt x="328" y="2182"/>
                </a:lnTo>
                <a:lnTo>
                  <a:pt x="327" y="2181"/>
                </a:lnTo>
                <a:lnTo>
                  <a:pt x="327" y="2180"/>
                </a:lnTo>
                <a:lnTo>
                  <a:pt x="326" y="2180"/>
                </a:lnTo>
                <a:lnTo>
                  <a:pt x="332" y="2189"/>
                </a:lnTo>
                <a:lnTo>
                  <a:pt x="331" y="2191"/>
                </a:lnTo>
                <a:lnTo>
                  <a:pt x="330" y="2192"/>
                </a:lnTo>
                <a:lnTo>
                  <a:pt x="330" y="2194"/>
                </a:lnTo>
                <a:lnTo>
                  <a:pt x="326" y="2194"/>
                </a:lnTo>
                <a:lnTo>
                  <a:pt x="322" y="2192"/>
                </a:lnTo>
                <a:lnTo>
                  <a:pt x="320" y="2192"/>
                </a:lnTo>
                <a:lnTo>
                  <a:pt x="317" y="2194"/>
                </a:lnTo>
                <a:lnTo>
                  <a:pt x="316" y="2194"/>
                </a:lnTo>
                <a:lnTo>
                  <a:pt x="315" y="2194"/>
                </a:lnTo>
                <a:lnTo>
                  <a:pt x="314" y="2194"/>
                </a:lnTo>
                <a:lnTo>
                  <a:pt x="314" y="2195"/>
                </a:lnTo>
                <a:lnTo>
                  <a:pt x="313" y="2195"/>
                </a:lnTo>
                <a:lnTo>
                  <a:pt x="313" y="2196"/>
                </a:lnTo>
                <a:lnTo>
                  <a:pt x="311" y="2196"/>
                </a:lnTo>
                <a:lnTo>
                  <a:pt x="311" y="2197"/>
                </a:lnTo>
                <a:lnTo>
                  <a:pt x="310" y="2198"/>
                </a:lnTo>
                <a:lnTo>
                  <a:pt x="309" y="2197"/>
                </a:lnTo>
                <a:lnTo>
                  <a:pt x="309" y="2196"/>
                </a:lnTo>
                <a:lnTo>
                  <a:pt x="308" y="2196"/>
                </a:lnTo>
                <a:lnTo>
                  <a:pt x="308" y="2195"/>
                </a:lnTo>
                <a:lnTo>
                  <a:pt x="307" y="2195"/>
                </a:lnTo>
                <a:lnTo>
                  <a:pt x="307" y="2194"/>
                </a:lnTo>
                <a:lnTo>
                  <a:pt x="306" y="2194"/>
                </a:lnTo>
                <a:lnTo>
                  <a:pt x="305" y="2194"/>
                </a:lnTo>
                <a:lnTo>
                  <a:pt x="305" y="2195"/>
                </a:lnTo>
                <a:lnTo>
                  <a:pt x="306" y="2195"/>
                </a:lnTo>
                <a:lnTo>
                  <a:pt x="306" y="2196"/>
                </a:lnTo>
                <a:lnTo>
                  <a:pt x="306" y="2197"/>
                </a:lnTo>
                <a:lnTo>
                  <a:pt x="307" y="2197"/>
                </a:lnTo>
                <a:lnTo>
                  <a:pt x="307" y="2198"/>
                </a:lnTo>
                <a:lnTo>
                  <a:pt x="307" y="2199"/>
                </a:lnTo>
                <a:lnTo>
                  <a:pt x="308" y="2199"/>
                </a:lnTo>
                <a:lnTo>
                  <a:pt x="308" y="2200"/>
                </a:lnTo>
                <a:lnTo>
                  <a:pt x="307" y="2200"/>
                </a:lnTo>
                <a:lnTo>
                  <a:pt x="307" y="2201"/>
                </a:lnTo>
                <a:lnTo>
                  <a:pt x="308" y="2201"/>
                </a:lnTo>
                <a:lnTo>
                  <a:pt x="307" y="2201"/>
                </a:lnTo>
                <a:lnTo>
                  <a:pt x="307" y="2203"/>
                </a:lnTo>
                <a:lnTo>
                  <a:pt x="306" y="2203"/>
                </a:lnTo>
                <a:lnTo>
                  <a:pt x="306" y="2201"/>
                </a:lnTo>
                <a:lnTo>
                  <a:pt x="306" y="2200"/>
                </a:lnTo>
                <a:lnTo>
                  <a:pt x="305" y="2199"/>
                </a:lnTo>
                <a:lnTo>
                  <a:pt x="305" y="2200"/>
                </a:lnTo>
                <a:lnTo>
                  <a:pt x="304" y="2201"/>
                </a:lnTo>
                <a:lnTo>
                  <a:pt x="304" y="2203"/>
                </a:lnTo>
                <a:lnTo>
                  <a:pt x="304" y="2204"/>
                </a:lnTo>
                <a:lnTo>
                  <a:pt x="305" y="2204"/>
                </a:lnTo>
                <a:lnTo>
                  <a:pt x="305" y="2205"/>
                </a:lnTo>
                <a:lnTo>
                  <a:pt x="304" y="2205"/>
                </a:lnTo>
                <a:lnTo>
                  <a:pt x="304" y="2206"/>
                </a:lnTo>
                <a:lnTo>
                  <a:pt x="302" y="2206"/>
                </a:lnTo>
                <a:lnTo>
                  <a:pt x="302" y="2205"/>
                </a:lnTo>
                <a:lnTo>
                  <a:pt x="301" y="2204"/>
                </a:lnTo>
                <a:lnTo>
                  <a:pt x="301" y="2203"/>
                </a:lnTo>
                <a:lnTo>
                  <a:pt x="300" y="2204"/>
                </a:lnTo>
                <a:lnTo>
                  <a:pt x="298" y="2207"/>
                </a:lnTo>
                <a:lnTo>
                  <a:pt x="296" y="2211"/>
                </a:lnTo>
                <a:lnTo>
                  <a:pt x="294" y="2211"/>
                </a:lnTo>
                <a:lnTo>
                  <a:pt x="293" y="2211"/>
                </a:lnTo>
                <a:lnTo>
                  <a:pt x="293" y="2209"/>
                </a:lnTo>
                <a:lnTo>
                  <a:pt x="292" y="2209"/>
                </a:lnTo>
                <a:lnTo>
                  <a:pt x="293" y="2209"/>
                </a:lnTo>
                <a:lnTo>
                  <a:pt x="293" y="2208"/>
                </a:lnTo>
                <a:lnTo>
                  <a:pt x="293" y="2207"/>
                </a:lnTo>
                <a:lnTo>
                  <a:pt x="293" y="2206"/>
                </a:lnTo>
                <a:lnTo>
                  <a:pt x="293" y="2205"/>
                </a:lnTo>
                <a:lnTo>
                  <a:pt x="292" y="2205"/>
                </a:lnTo>
                <a:lnTo>
                  <a:pt x="292" y="2206"/>
                </a:lnTo>
                <a:lnTo>
                  <a:pt x="291" y="2206"/>
                </a:lnTo>
                <a:lnTo>
                  <a:pt x="290" y="2206"/>
                </a:lnTo>
                <a:lnTo>
                  <a:pt x="290" y="2207"/>
                </a:lnTo>
                <a:lnTo>
                  <a:pt x="289" y="2207"/>
                </a:lnTo>
                <a:lnTo>
                  <a:pt x="289" y="2206"/>
                </a:lnTo>
                <a:lnTo>
                  <a:pt x="288" y="2206"/>
                </a:lnTo>
                <a:lnTo>
                  <a:pt x="288" y="2207"/>
                </a:lnTo>
                <a:lnTo>
                  <a:pt x="288" y="2208"/>
                </a:lnTo>
                <a:lnTo>
                  <a:pt x="287" y="2209"/>
                </a:lnTo>
                <a:lnTo>
                  <a:pt x="287" y="2211"/>
                </a:lnTo>
                <a:lnTo>
                  <a:pt x="285" y="2211"/>
                </a:lnTo>
                <a:lnTo>
                  <a:pt x="285" y="2212"/>
                </a:lnTo>
                <a:lnTo>
                  <a:pt x="285" y="2213"/>
                </a:lnTo>
                <a:lnTo>
                  <a:pt x="284" y="2213"/>
                </a:lnTo>
                <a:lnTo>
                  <a:pt x="284" y="2214"/>
                </a:lnTo>
                <a:lnTo>
                  <a:pt x="283" y="2214"/>
                </a:lnTo>
                <a:lnTo>
                  <a:pt x="283" y="2215"/>
                </a:lnTo>
                <a:lnTo>
                  <a:pt x="282" y="2215"/>
                </a:lnTo>
                <a:lnTo>
                  <a:pt x="282" y="2216"/>
                </a:lnTo>
                <a:lnTo>
                  <a:pt x="282" y="2217"/>
                </a:lnTo>
                <a:lnTo>
                  <a:pt x="279" y="2214"/>
                </a:lnTo>
                <a:lnTo>
                  <a:pt x="279" y="2213"/>
                </a:lnTo>
                <a:lnTo>
                  <a:pt x="275" y="2211"/>
                </a:lnTo>
                <a:lnTo>
                  <a:pt x="268" y="2203"/>
                </a:lnTo>
                <a:lnTo>
                  <a:pt x="266" y="2200"/>
                </a:lnTo>
                <a:lnTo>
                  <a:pt x="262" y="2196"/>
                </a:lnTo>
                <a:lnTo>
                  <a:pt x="255" y="2189"/>
                </a:lnTo>
                <a:lnTo>
                  <a:pt x="248" y="2182"/>
                </a:lnTo>
                <a:lnTo>
                  <a:pt x="244" y="2176"/>
                </a:lnTo>
                <a:lnTo>
                  <a:pt x="238" y="2172"/>
                </a:lnTo>
                <a:lnTo>
                  <a:pt x="238" y="2171"/>
                </a:lnTo>
                <a:lnTo>
                  <a:pt x="218" y="2152"/>
                </a:lnTo>
                <a:lnTo>
                  <a:pt x="218" y="2150"/>
                </a:lnTo>
                <a:lnTo>
                  <a:pt x="214" y="2147"/>
                </a:lnTo>
                <a:lnTo>
                  <a:pt x="208" y="2141"/>
                </a:lnTo>
                <a:lnTo>
                  <a:pt x="206" y="2140"/>
                </a:lnTo>
                <a:lnTo>
                  <a:pt x="205" y="2138"/>
                </a:lnTo>
                <a:lnTo>
                  <a:pt x="184" y="2115"/>
                </a:lnTo>
                <a:lnTo>
                  <a:pt x="170" y="2102"/>
                </a:lnTo>
                <a:lnTo>
                  <a:pt x="145" y="2077"/>
                </a:lnTo>
                <a:lnTo>
                  <a:pt x="136" y="2066"/>
                </a:lnTo>
                <a:lnTo>
                  <a:pt x="129" y="2061"/>
                </a:lnTo>
                <a:lnTo>
                  <a:pt x="99" y="2029"/>
                </a:lnTo>
                <a:lnTo>
                  <a:pt x="95" y="2025"/>
                </a:lnTo>
                <a:lnTo>
                  <a:pt x="89" y="2019"/>
                </a:lnTo>
                <a:lnTo>
                  <a:pt x="83" y="2013"/>
                </a:lnTo>
                <a:lnTo>
                  <a:pt x="83" y="2012"/>
                </a:lnTo>
                <a:lnTo>
                  <a:pt x="81" y="2010"/>
                </a:lnTo>
                <a:lnTo>
                  <a:pt x="78" y="2008"/>
                </a:lnTo>
                <a:lnTo>
                  <a:pt x="75" y="2005"/>
                </a:lnTo>
                <a:lnTo>
                  <a:pt x="74" y="2003"/>
                </a:lnTo>
                <a:lnTo>
                  <a:pt x="69" y="1998"/>
                </a:lnTo>
                <a:lnTo>
                  <a:pt x="65" y="1995"/>
                </a:lnTo>
                <a:lnTo>
                  <a:pt x="61" y="1991"/>
                </a:lnTo>
                <a:lnTo>
                  <a:pt x="43" y="1972"/>
                </a:lnTo>
                <a:lnTo>
                  <a:pt x="39" y="1966"/>
                </a:lnTo>
                <a:lnTo>
                  <a:pt x="35" y="1964"/>
                </a:lnTo>
                <a:lnTo>
                  <a:pt x="3" y="1930"/>
                </a:lnTo>
                <a:lnTo>
                  <a:pt x="1" y="1929"/>
                </a:lnTo>
                <a:lnTo>
                  <a:pt x="1" y="1928"/>
                </a:lnTo>
                <a:lnTo>
                  <a:pt x="0" y="1928"/>
                </a:lnTo>
                <a:lnTo>
                  <a:pt x="0" y="1927"/>
                </a:lnTo>
                <a:lnTo>
                  <a:pt x="0" y="1926"/>
                </a:lnTo>
                <a:lnTo>
                  <a:pt x="0" y="1924"/>
                </a:lnTo>
                <a:lnTo>
                  <a:pt x="1" y="1923"/>
                </a:lnTo>
                <a:lnTo>
                  <a:pt x="3" y="1923"/>
                </a:lnTo>
                <a:lnTo>
                  <a:pt x="4" y="1924"/>
                </a:lnTo>
                <a:lnTo>
                  <a:pt x="5" y="1924"/>
                </a:lnTo>
                <a:lnTo>
                  <a:pt x="5" y="1923"/>
                </a:lnTo>
                <a:lnTo>
                  <a:pt x="6" y="1923"/>
                </a:lnTo>
                <a:lnTo>
                  <a:pt x="6" y="1922"/>
                </a:lnTo>
                <a:lnTo>
                  <a:pt x="5" y="1921"/>
                </a:lnTo>
                <a:lnTo>
                  <a:pt x="4" y="1920"/>
                </a:lnTo>
                <a:lnTo>
                  <a:pt x="5" y="1919"/>
                </a:lnTo>
                <a:lnTo>
                  <a:pt x="6" y="1919"/>
                </a:lnTo>
                <a:lnTo>
                  <a:pt x="7" y="1919"/>
                </a:lnTo>
                <a:lnTo>
                  <a:pt x="8" y="1918"/>
                </a:lnTo>
                <a:lnTo>
                  <a:pt x="9" y="1918"/>
                </a:lnTo>
                <a:lnTo>
                  <a:pt x="11" y="1916"/>
                </a:lnTo>
                <a:lnTo>
                  <a:pt x="13" y="1916"/>
                </a:lnTo>
                <a:lnTo>
                  <a:pt x="14" y="1916"/>
                </a:lnTo>
                <a:lnTo>
                  <a:pt x="14" y="1915"/>
                </a:lnTo>
                <a:lnTo>
                  <a:pt x="15" y="1914"/>
                </a:lnTo>
                <a:lnTo>
                  <a:pt x="16" y="1913"/>
                </a:lnTo>
                <a:lnTo>
                  <a:pt x="16" y="1912"/>
                </a:lnTo>
                <a:lnTo>
                  <a:pt x="16" y="1911"/>
                </a:lnTo>
                <a:lnTo>
                  <a:pt x="16" y="1910"/>
                </a:lnTo>
                <a:lnTo>
                  <a:pt x="16" y="1908"/>
                </a:lnTo>
                <a:lnTo>
                  <a:pt x="15" y="1908"/>
                </a:lnTo>
                <a:lnTo>
                  <a:pt x="14" y="1907"/>
                </a:lnTo>
                <a:lnTo>
                  <a:pt x="13" y="1907"/>
                </a:lnTo>
                <a:lnTo>
                  <a:pt x="13" y="1906"/>
                </a:lnTo>
                <a:lnTo>
                  <a:pt x="13" y="1905"/>
                </a:lnTo>
                <a:lnTo>
                  <a:pt x="13" y="1904"/>
                </a:lnTo>
                <a:lnTo>
                  <a:pt x="13" y="1903"/>
                </a:lnTo>
                <a:lnTo>
                  <a:pt x="14" y="1903"/>
                </a:lnTo>
                <a:lnTo>
                  <a:pt x="15" y="1903"/>
                </a:lnTo>
                <a:lnTo>
                  <a:pt x="17" y="1904"/>
                </a:lnTo>
                <a:lnTo>
                  <a:pt x="18" y="1905"/>
                </a:lnTo>
                <a:lnTo>
                  <a:pt x="20" y="1905"/>
                </a:lnTo>
                <a:lnTo>
                  <a:pt x="21" y="1905"/>
                </a:lnTo>
                <a:lnTo>
                  <a:pt x="23" y="1905"/>
                </a:lnTo>
                <a:lnTo>
                  <a:pt x="24" y="1905"/>
                </a:lnTo>
                <a:lnTo>
                  <a:pt x="24" y="1904"/>
                </a:lnTo>
                <a:lnTo>
                  <a:pt x="25" y="1904"/>
                </a:lnTo>
                <a:lnTo>
                  <a:pt x="25" y="1903"/>
                </a:lnTo>
                <a:lnTo>
                  <a:pt x="25" y="1902"/>
                </a:lnTo>
                <a:lnTo>
                  <a:pt x="24" y="1899"/>
                </a:lnTo>
                <a:lnTo>
                  <a:pt x="23" y="1897"/>
                </a:lnTo>
                <a:lnTo>
                  <a:pt x="22" y="1896"/>
                </a:lnTo>
                <a:lnTo>
                  <a:pt x="21" y="1896"/>
                </a:lnTo>
                <a:lnTo>
                  <a:pt x="21" y="1895"/>
                </a:lnTo>
                <a:lnTo>
                  <a:pt x="20" y="1895"/>
                </a:lnTo>
                <a:lnTo>
                  <a:pt x="20" y="1894"/>
                </a:lnTo>
                <a:lnTo>
                  <a:pt x="20" y="1893"/>
                </a:lnTo>
                <a:lnTo>
                  <a:pt x="20" y="1890"/>
                </a:lnTo>
                <a:lnTo>
                  <a:pt x="18" y="1889"/>
                </a:lnTo>
                <a:lnTo>
                  <a:pt x="18" y="1888"/>
                </a:lnTo>
                <a:lnTo>
                  <a:pt x="17" y="1887"/>
                </a:lnTo>
                <a:lnTo>
                  <a:pt x="17" y="1886"/>
                </a:lnTo>
                <a:lnTo>
                  <a:pt x="16" y="1885"/>
                </a:lnTo>
                <a:lnTo>
                  <a:pt x="16" y="1883"/>
                </a:lnTo>
                <a:lnTo>
                  <a:pt x="17" y="1882"/>
                </a:lnTo>
                <a:lnTo>
                  <a:pt x="18" y="1883"/>
                </a:lnTo>
                <a:lnTo>
                  <a:pt x="20" y="1885"/>
                </a:lnTo>
                <a:lnTo>
                  <a:pt x="20" y="1886"/>
                </a:lnTo>
                <a:lnTo>
                  <a:pt x="21" y="1886"/>
                </a:lnTo>
                <a:lnTo>
                  <a:pt x="22" y="1886"/>
                </a:lnTo>
                <a:lnTo>
                  <a:pt x="22" y="1885"/>
                </a:lnTo>
                <a:lnTo>
                  <a:pt x="23" y="1885"/>
                </a:lnTo>
                <a:lnTo>
                  <a:pt x="23" y="1883"/>
                </a:lnTo>
                <a:lnTo>
                  <a:pt x="23" y="1882"/>
                </a:lnTo>
                <a:lnTo>
                  <a:pt x="23" y="1880"/>
                </a:lnTo>
                <a:lnTo>
                  <a:pt x="24" y="1879"/>
                </a:lnTo>
                <a:lnTo>
                  <a:pt x="25" y="1879"/>
                </a:lnTo>
                <a:lnTo>
                  <a:pt x="26" y="1879"/>
                </a:lnTo>
                <a:lnTo>
                  <a:pt x="26" y="1880"/>
                </a:lnTo>
                <a:lnTo>
                  <a:pt x="26" y="1881"/>
                </a:lnTo>
                <a:lnTo>
                  <a:pt x="26" y="1882"/>
                </a:lnTo>
                <a:lnTo>
                  <a:pt x="25" y="1883"/>
                </a:lnTo>
                <a:lnTo>
                  <a:pt x="26" y="1883"/>
                </a:lnTo>
                <a:lnTo>
                  <a:pt x="26" y="1885"/>
                </a:lnTo>
                <a:lnTo>
                  <a:pt x="27" y="1885"/>
                </a:lnTo>
                <a:lnTo>
                  <a:pt x="27" y="1883"/>
                </a:lnTo>
                <a:lnTo>
                  <a:pt x="29" y="1882"/>
                </a:lnTo>
                <a:lnTo>
                  <a:pt x="29" y="1881"/>
                </a:lnTo>
                <a:lnTo>
                  <a:pt x="30" y="1880"/>
                </a:lnTo>
                <a:lnTo>
                  <a:pt x="30" y="1879"/>
                </a:lnTo>
                <a:lnTo>
                  <a:pt x="29" y="1878"/>
                </a:lnTo>
                <a:lnTo>
                  <a:pt x="29" y="1877"/>
                </a:lnTo>
                <a:lnTo>
                  <a:pt x="30" y="1876"/>
                </a:lnTo>
                <a:lnTo>
                  <a:pt x="31" y="1876"/>
                </a:lnTo>
                <a:lnTo>
                  <a:pt x="32" y="1877"/>
                </a:lnTo>
                <a:lnTo>
                  <a:pt x="33" y="1877"/>
                </a:lnTo>
                <a:lnTo>
                  <a:pt x="33" y="1874"/>
                </a:lnTo>
                <a:lnTo>
                  <a:pt x="32" y="1874"/>
                </a:lnTo>
                <a:lnTo>
                  <a:pt x="31" y="1873"/>
                </a:lnTo>
                <a:lnTo>
                  <a:pt x="30" y="1872"/>
                </a:lnTo>
                <a:lnTo>
                  <a:pt x="30" y="1870"/>
                </a:lnTo>
                <a:lnTo>
                  <a:pt x="31" y="1869"/>
                </a:lnTo>
                <a:lnTo>
                  <a:pt x="32" y="1868"/>
                </a:lnTo>
                <a:lnTo>
                  <a:pt x="32" y="1866"/>
                </a:lnTo>
                <a:lnTo>
                  <a:pt x="32" y="1865"/>
                </a:lnTo>
                <a:lnTo>
                  <a:pt x="31" y="1865"/>
                </a:lnTo>
                <a:lnTo>
                  <a:pt x="29" y="1865"/>
                </a:lnTo>
                <a:lnTo>
                  <a:pt x="27" y="1865"/>
                </a:lnTo>
                <a:lnTo>
                  <a:pt x="27" y="1864"/>
                </a:lnTo>
                <a:lnTo>
                  <a:pt x="27" y="1862"/>
                </a:lnTo>
                <a:lnTo>
                  <a:pt x="29" y="1861"/>
                </a:lnTo>
                <a:lnTo>
                  <a:pt x="27" y="1860"/>
                </a:lnTo>
                <a:lnTo>
                  <a:pt x="26" y="1860"/>
                </a:lnTo>
                <a:lnTo>
                  <a:pt x="25" y="1860"/>
                </a:lnTo>
                <a:lnTo>
                  <a:pt x="24" y="1858"/>
                </a:lnTo>
                <a:lnTo>
                  <a:pt x="24" y="1857"/>
                </a:lnTo>
                <a:lnTo>
                  <a:pt x="25" y="1855"/>
                </a:lnTo>
                <a:lnTo>
                  <a:pt x="26" y="1855"/>
                </a:lnTo>
                <a:lnTo>
                  <a:pt x="27" y="1853"/>
                </a:lnTo>
                <a:lnTo>
                  <a:pt x="27" y="1852"/>
                </a:lnTo>
                <a:lnTo>
                  <a:pt x="27" y="1851"/>
                </a:lnTo>
                <a:lnTo>
                  <a:pt x="27" y="1849"/>
                </a:lnTo>
                <a:lnTo>
                  <a:pt x="25" y="1848"/>
                </a:lnTo>
                <a:lnTo>
                  <a:pt x="23" y="1849"/>
                </a:lnTo>
                <a:lnTo>
                  <a:pt x="21" y="1853"/>
                </a:lnTo>
                <a:lnTo>
                  <a:pt x="20" y="1856"/>
                </a:lnTo>
                <a:lnTo>
                  <a:pt x="17" y="1857"/>
                </a:lnTo>
                <a:lnTo>
                  <a:pt x="16" y="1856"/>
                </a:lnTo>
                <a:lnTo>
                  <a:pt x="15" y="1856"/>
                </a:lnTo>
                <a:lnTo>
                  <a:pt x="15" y="1854"/>
                </a:lnTo>
                <a:lnTo>
                  <a:pt x="15" y="1852"/>
                </a:lnTo>
                <a:lnTo>
                  <a:pt x="14" y="1849"/>
                </a:lnTo>
                <a:lnTo>
                  <a:pt x="13" y="1846"/>
                </a:lnTo>
                <a:lnTo>
                  <a:pt x="12" y="1845"/>
                </a:lnTo>
                <a:lnTo>
                  <a:pt x="12" y="1843"/>
                </a:lnTo>
                <a:lnTo>
                  <a:pt x="13" y="1841"/>
                </a:lnTo>
                <a:lnTo>
                  <a:pt x="12" y="1840"/>
                </a:lnTo>
                <a:lnTo>
                  <a:pt x="9" y="1836"/>
                </a:lnTo>
                <a:lnTo>
                  <a:pt x="9" y="1834"/>
                </a:lnTo>
                <a:lnTo>
                  <a:pt x="11" y="1832"/>
                </a:lnTo>
                <a:lnTo>
                  <a:pt x="13" y="1831"/>
                </a:lnTo>
                <a:lnTo>
                  <a:pt x="14" y="1830"/>
                </a:lnTo>
                <a:lnTo>
                  <a:pt x="16" y="1829"/>
                </a:lnTo>
                <a:lnTo>
                  <a:pt x="18" y="1828"/>
                </a:lnTo>
                <a:lnTo>
                  <a:pt x="21" y="1828"/>
                </a:lnTo>
                <a:lnTo>
                  <a:pt x="23" y="1828"/>
                </a:lnTo>
                <a:lnTo>
                  <a:pt x="25" y="1827"/>
                </a:lnTo>
                <a:lnTo>
                  <a:pt x="27" y="1827"/>
                </a:lnTo>
                <a:lnTo>
                  <a:pt x="30" y="1827"/>
                </a:lnTo>
                <a:lnTo>
                  <a:pt x="32" y="1827"/>
                </a:lnTo>
                <a:lnTo>
                  <a:pt x="33" y="1824"/>
                </a:lnTo>
                <a:lnTo>
                  <a:pt x="34" y="1823"/>
                </a:lnTo>
                <a:lnTo>
                  <a:pt x="35" y="1821"/>
                </a:lnTo>
                <a:lnTo>
                  <a:pt x="37" y="1819"/>
                </a:lnTo>
                <a:lnTo>
                  <a:pt x="37" y="1818"/>
                </a:lnTo>
                <a:lnTo>
                  <a:pt x="38" y="1816"/>
                </a:lnTo>
                <a:lnTo>
                  <a:pt x="37" y="1814"/>
                </a:lnTo>
                <a:lnTo>
                  <a:pt x="38" y="1813"/>
                </a:lnTo>
                <a:lnTo>
                  <a:pt x="39" y="1812"/>
                </a:lnTo>
                <a:lnTo>
                  <a:pt x="42" y="1812"/>
                </a:lnTo>
                <a:lnTo>
                  <a:pt x="43" y="1813"/>
                </a:lnTo>
                <a:lnTo>
                  <a:pt x="43" y="1814"/>
                </a:lnTo>
                <a:lnTo>
                  <a:pt x="42" y="1815"/>
                </a:lnTo>
                <a:lnTo>
                  <a:pt x="42" y="1816"/>
                </a:lnTo>
                <a:lnTo>
                  <a:pt x="42" y="1818"/>
                </a:lnTo>
                <a:lnTo>
                  <a:pt x="43" y="1818"/>
                </a:lnTo>
                <a:lnTo>
                  <a:pt x="46" y="1816"/>
                </a:lnTo>
                <a:lnTo>
                  <a:pt x="46" y="1815"/>
                </a:lnTo>
                <a:lnTo>
                  <a:pt x="49" y="1814"/>
                </a:lnTo>
                <a:lnTo>
                  <a:pt x="50" y="1814"/>
                </a:lnTo>
                <a:lnTo>
                  <a:pt x="52" y="1814"/>
                </a:lnTo>
                <a:lnTo>
                  <a:pt x="54" y="1815"/>
                </a:lnTo>
                <a:lnTo>
                  <a:pt x="56" y="1815"/>
                </a:lnTo>
                <a:lnTo>
                  <a:pt x="57" y="1815"/>
                </a:lnTo>
                <a:lnTo>
                  <a:pt x="57" y="1814"/>
                </a:lnTo>
                <a:lnTo>
                  <a:pt x="57" y="1813"/>
                </a:lnTo>
                <a:lnTo>
                  <a:pt x="58" y="1812"/>
                </a:lnTo>
                <a:lnTo>
                  <a:pt x="59" y="1811"/>
                </a:lnTo>
                <a:lnTo>
                  <a:pt x="61" y="1812"/>
                </a:lnTo>
                <a:lnTo>
                  <a:pt x="63" y="1812"/>
                </a:lnTo>
                <a:lnTo>
                  <a:pt x="65" y="1811"/>
                </a:lnTo>
                <a:lnTo>
                  <a:pt x="65" y="1810"/>
                </a:lnTo>
                <a:lnTo>
                  <a:pt x="65" y="1809"/>
                </a:lnTo>
                <a:lnTo>
                  <a:pt x="65" y="1807"/>
                </a:lnTo>
                <a:lnTo>
                  <a:pt x="65" y="1806"/>
                </a:lnTo>
                <a:lnTo>
                  <a:pt x="67" y="1805"/>
                </a:lnTo>
                <a:lnTo>
                  <a:pt x="69" y="1804"/>
                </a:lnTo>
                <a:lnTo>
                  <a:pt x="72" y="1805"/>
                </a:lnTo>
                <a:lnTo>
                  <a:pt x="73" y="1805"/>
                </a:lnTo>
                <a:lnTo>
                  <a:pt x="76" y="1804"/>
                </a:lnTo>
                <a:lnTo>
                  <a:pt x="77" y="1802"/>
                </a:lnTo>
                <a:lnTo>
                  <a:pt x="77" y="1801"/>
                </a:lnTo>
                <a:lnTo>
                  <a:pt x="76" y="1796"/>
                </a:lnTo>
                <a:lnTo>
                  <a:pt x="76" y="1795"/>
                </a:lnTo>
                <a:lnTo>
                  <a:pt x="76" y="1794"/>
                </a:lnTo>
                <a:lnTo>
                  <a:pt x="76" y="1791"/>
                </a:lnTo>
                <a:lnTo>
                  <a:pt x="78" y="1791"/>
                </a:lnTo>
                <a:lnTo>
                  <a:pt x="81" y="1793"/>
                </a:lnTo>
                <a:lnTo>
                  <a:pt x="83" y="1796"/>
                </a:lnTo>
                <a:lnTo>
                  <a:pt x="85" y="1797"/>
                </a:lnTo>
                <a:lnTo>
                  <a:pt x="87" y="1798"/>
                </a:lnTo>
                <a:lnTo>
                  <a:pt x="90" y="1799"/>
                </a:lnTo>
                <a:lnTo>
                  <a:pt x="91" y="1801"/>
                </a:lnTo>
                <a:lnTo>
                  <a:pt x="93" y="1803"/>
                </a:lnTo>
                <a:lnTo>
                  <a:pt x="95" y="1804"/>
                </a:lnTo>
                <a:lnTo>
                  <a:pt x="98" y="1804"/>
                </a:lnTo>
                <a:lnTo>
                  <a:pt x="98" y="1803"/>
                </a:lnTo>
                <a:lnTo>
                  <a:pt x="99" y="1803"/>
                </a:lnTo>
                <a:lnTo>
                  <a:pt x="99" y="1801"/>
                </a:lnTo>
                <a:lnTo>
                  <a:pt x="100" y="1799"/>
                </a:lnTo>
                <a:lnTo>
                  <a:pt x="100" y="1798"/>
                </a:lnTo>
                <a:lnTo>
                  <a:pt x="100" y="1797"/>
                </a:lnTo>
                <a:lnTo>
                  <a:pt x="99" y="1795"/>
                </a:lnTo>
                <a:lnTo>
                  <a:pt x="99" y="1794"/>
                </a:lnTo>
                <a:lnTo>
                  <a:pt x="96" y="1791"/>
                </a:lnTo>
                <a:lnTo>
                  <a:pt x="93" y="1791"/>
                </a:lnTo>
                <a:lnTo>
                  <a:pt x="91" y="1791"/>
                </a:lnTo>
                <a:lnTo>
                  <a:pt x="90" y="1790"/>
                </a:lnTo>
                <a:lnTo>
                  <a:pt x="87" y="1789"/>
                </a:lnTo>
                <a:lnTo>
                  <a:pt x="86" y="1788"/>
                </a:lnTo>
                <a:lnTo>
                  <a:pt x="86" y="1787"/>
                </a:lnTo>
                <a:lnTo>
                  <a:pt x="86" y="1785"/>
                </a:lnTo>
                <a:lnTo>
                  <a:pt x="87" y="1780"/>
                </a:lnTo>
                <a:lnTo>
                  <a:pt x="87" y="1778"/>
                </a:lnTo>
                <a:lnTo>
                  <a:pt x="90" y="1774"/>
                </a:lnTo>
                <a:lnTo>
                  <a:pt x="91" y="1770"/>
                </a:lnTo>
                <a:lnTo>
                  <a:pt x="91" y="1769"/>
                </a:lnTo>
                <a:lnTo>
                  <a:pt x="90" y="1765"/>
                </a:lnTo>
                <a:lnTo>
                  <a:pt x="85" y="1757"/>
                </a:lnTo>
                <a:lnTo>
                  <a:pt x="83" y="1755"/>
                </a:lnTo>
                <a:lnTo>
                  <a:pt x="82" y="1752"/>
                </a:lnTo>
                <a:lnTo>
                  <a:pt x="80" y="1746"/>
                </a:lnTo>
                <a:lnTo>
                  <a:pt x="78" y="1740"/>
                </a:lnTo>
                <a:lnTo>
                  <a:pt x="78" y="1736"/>
                </a:lnTo>
                <a:lnTo>
                  <a:pt x="77" y="1729"/>
                </a:lnTo>
                <a:lnTo>
                  <a:pt x="75" y="1720"/>
                </a:lnTo>
                <a:lnTo>
                  <a:pt x="72" y="1707"/>
                </a:lnTo>
                <a:lnTo>
                  <a:pt x="65" y="1695"/>
                </a:lnTo>
                <a:lnTo>
                  <a:pt x="65" y="1694"/>
                </a:lnTo>
                <a:lnTo>
                  <a:pt x="57" y="1685"/>
                </a:lnTo>
                <a:lnTo>
                  <a:pt x="55" y="1682"/>
                </a:lnTo>
                <a:lnTo>
                  <a:pt x="54" y="1680"/>
                </a:lnTo>
                <a:lnTo>
                  <a:pt x="52" y="1679"/>
                </a:lnTo>
                <a:lnTo>
                  <a:pt x="49" y="1675"/>
                </a:lnTo>
                <a:lnTo>
                  <a:pt x="47" y="1670"/>
                </a:lnTo>
                <a:lnTo>
                  <a:pt x="43" y="1665"/>
                </a:lnTo>
                <a:lnTo>
                  <a:pt x="42" y="1663"/>
                </a:lnTo>
                <a:lnTo>
                  <a:pt x="41" y="1663"/>
                </a:lnTo>
                <a:lnTo>
                  <a:pt x="40" y="1662"/>
                </a:lnTo>
                <a:lnTo>
                  <a:pt x="39" y="1660"/>
                </a:lnTo>
                <a:lnTo>
                  <a:pt x="39" y="1659"/>
                </a:lnTo>
                <a:lnTo>
                  <a:pt x="39" y="1654"/>
                </a:lnTo>
                <a:lnTo>
                  <a:pt x="39" y="1650"/>
                </a:lnTo>
                <a:lnTo>
                  <a:pt x="39" y="1642"/>
                </a:lnTo>
                <a:lnTo>
                  <a:pt x="39" y="1638"/>
                </a:lnTo>
                <a:lnTo>
                  <a:pt x="38" y="1635"/>
                </a:lnTo>
                <a:lnTo>
                  <a:pt x="38" y="1632"/>
                </a:lnTo>
                <a:lnTo>
                  <a:pt x="40" y="1630"/>
                </a:lnTo>
                <a:lnTo>
                  <a:pt x="42" y="1628"/>
                </a:lnTo>
                <a:lnTo>
                  <a:pt x="46" y="1626"/>
                </a:lnTo>
                <a:lnTo>
                  <a:pt x="50" y="1623"/>
                </a:lnTo>
                <a:lnTo>
                  <a:pt x="51" y="1622"/>
                </a:lnTo>
                <a:lnTo>
                  <a:pt x="54" y="1622"/>
                </a:lnTo>
                <a:lnTo>
                  <a:pt x="59" y="1619"/>
                </a:lnTo>
                <a:lnTo>
                  <a:pt x="64" y="1615"/>
                </a:lnTo>
                <a:lnTo>
                  <a:pt x="66" y="1613"/>
                </a:lnTo>
                <a:lnTo>
                  <a:pt x="72" y="1610"/>
                </a:lnTo>
                <a:lnTo>
                  <a:pt x="74" y="1609"/>
                </a:lnTo>
                <a:lnTo>
                  <a:pt x="77" y="1606"/>
                </a:lnTo>
                <a:lnTo>
                  <a:pt x="77" y="1605"/>
                </a:lnTo>
                <a:lnTo>
                  <a:pt x="77" y="1603"/>
                </a:lnTo>
                <a:lnTo>
                  <a:pt x="77" y="1601"/>
                </a:lnTo>
                <a:lnTo>
                  <a:pt x="78" y="1600"/>
                </a:lnTo>
                <a:lnTo>
                  <a:pt x="81" y="1598"/>
                </a:lnTo>
                <a:lnTo>
                  <a:pt x="84" y="1600"/>
                </a:lnTo>
                <a:lnTo>
                  <a:pt x="86" y="1600"/>
                </a:lnTo>
                <a:lnTo>
                  <a:pt x="89" y="1600"/>
                </a:lnTo>
                <a:lnTo>
                  <a:pt x="91" y="1600"/>
                </a:lnTo>
                <a:lnTo>
                  <a:pt x="92" y="1597"/>
                </a:lnTo>
                <a:lnTo>
                  <a:pt x="93" y="1595"/>
                </a:lnTo>
                <a:lnTo>
                  <a:pt x="93" y="1592"/>
                </a:lnTo>
                <a:lnTo>
                  <a:pt x="93" y="1590"/>
                </a:lnTo>
                <a:lnTo>
                  <a:pt x="94" y="1589"/>
                </a:lnTo>
                <a:lnTo>
                  <a:pt x="96" y="1590"/>
                </a:lnTo>
                <a:lnTo>
                  <a:pt x="99" y="1592"/>
                </a:lnTo>
                <a:lnTo>
                  <a:pt x="101" y="1594"/>
                </a:lnTo>
                <a:lnTo>
                  <a:pt x="106" y="1597"/>
                </a:lnTo>
                <a:lnTo>
                  <a:pt x="109" y="1597"/>
                </a:lnTo>
                <a:lnTo>
                  <a:pt x="112" y="1596"/>
                </a:lnTo>
                <a:lnTo>
                  <a:pt x="116" y="1595"/>
                </a:lnTo>
                <a:lnTo>
                  <a:pt x="118" y="1594"/>
                </a:lnTo>
                <a:lnTo>
                  <a:pt x="121" y="1590"/>
                </a:lnTo>
                <a:lnTo>
                  <a:pt x="124" y="1587"/>
                </a:lnTo>
                <a:lnTo>
                  <a:pt x="124" y="1585"/>
                </a:lnTo>
                <a:lnTo>
                  <a:pt x="124" y="1583"/>
                </a:lnTo>
                <a:lnTo>
                  <a:pt x="124" y="1581"/>
                </a:lnTo>
                <a:lnTo>
                  <a:pt x="123" y="1580"/>
                </a:lnTo>
                <a:lnTo>
                  <a:pt x="123" y="1579"/>
                </a:lnTo>
                <a:lnTo>
                  <a:pt x="124" y="1578"/>
                </a:lnTo>
                <a:lnTo>
                  <a:pt x="125" y="1577"/>
                </a:lnTo>
                <a:lnTo>
                  <a:pt x="126" y="1575"/>
                </a:lnTo>
                <a:lnTo>
                  <a:pt x="126" y="1573"/>
                </a:lnTo>
                <a:lnTo>
                  <a:pt x="128" y="1572"/>
                </a:lnTo>
                <a:lnTo>
                  <a:pt x="129" y="1572"/>
                </a:lnTo>
                <a:lnTo>
                  <a:pt x="130" y="1573"/>
                </a:lnTo>
                <a:lnTo>
                  <a:pt x="130" y="1575"/>
                </a:lnTo>
                <a:lnTo>
                  <a:pt x="129" y="1578"/>
                </a:lnTo>
                <a:lnTo>
                  <a:pt x="130" y="1578"/>
                </a:lnTo>
                <a:lnTo>
                  <a:pt x="132" y="1578"/>
                </a:lnTo>
                <a:lnTo>
                  <a:pt x="133" y="1577"/>
                </a:lnTo>
                <a:lnTo>
                  <a:pt x="133" y="1576"/>
                </a:lnTo>
                <a:lnTo>
                  <a:pt x="133" y="1575"/>
                </a:lnTo>
                <a:lnTo>
                  <a:pt x="134" y="1573"/>
                </a:lnTo>
                <a:lnTo>
                  <a:pt x="135" y="1575"/>
                </a:lnTo>
                <a:lnTo>
                  <a:pt x="139" y="1578"/>
                </a:lnTo>
                <a:lnTo>
                  <a:pt x="141" y="1579"/>
                </a:lnTo>
                <a:lnTo>
                  <a:pt x="142" y="1579"/>
                </a:lnTo>
                <a:lnTo>
                  <a:pt x="143" y="1578"/>
                </a:lnTo>
                <a:lnTo>
                  <a:pt x="143" y="1577"/>
                </a:lnTo>
                <a:lnTo>
                  <a:pt x="142" y="1576"/>
                </a:lnTo>
                <a:lnTo>
                  <a:pt x="141" y="1575"/>
                </a:lnTo>
                <a:lnTo>
                  <a:pt x="139" y="1572"/>
                </a:lnTo>
                <a:lnTo>
                  <a:pt x="139" y="1570"/>
                </a:lnTo>
                <a:lnTo>
                  <a:pt x="139" y="1569"/>
                </a:lnTo>
                <a:lnTo>
                  <a:pt x="141" y="1569"/>
                </a:lnTo>
                <a:lnTo>
                  <a:pt x="141" y="1570"/>
                </a:lnTo>
                <a:lnTo>
                  <a:pt x="142" y="1570"/>
                </a:lnTo>
                <a:lnTo>
                  <a:pt x="142" y="1572"/>
                </a:lnTo>
                <a:lnTo>
                  <a:pt x="143" y="1575"/>
                </a:lnTo>
                <a:lnTo>
                  <a:pt x="144" y="1575"/>
                </a:lnTo>
                <a:lnTo>
                  <a:pt x="146" y="1575"/>
                </a:lnTo>
                <a:lnTo>
                  <a:pt x="147" y="1573"/>
                </a:lnTo>
                <a:lnTo>
                  <a:pt x="149" y="1572"/>
                </a:lnTo>
                <a:lnTo>
                  <a:pt x="149" y="1570"/>
                </a:lnTo>
                <a:lnTo>
                  <a:pt x="150" y="1567"/>
                </a:lnTo>
                <a:lnTo>
                  <a:pt x="152" y="1563"/>
                </a:lnTo>
                <a:lnTo>
                  <a:pt x="154" y="1562"/>
                </a:lnTo>
                <a:lnTo>
                  <a:pt x="155" y="1562"/>
                </a:lnTo>
                <a:lnTo>
                  <a:pt x="156" y="1563"/>
                </a:lnTo>
                <a:lnTo>
                  <a:pt x="156" y="1564"/>
                </a:lnTo>
                <a:lnTo>
                  <a:pt x="154" y="1564"/>
                </a:lnTo>
                <a:lnTo>
                  <a:pt x="154" y="1565"/>
                </a:lnTo>
                <a:lnTo>
                  <a:pt x="154" y="1568"/>
                </a:lnTo>
                <a:lnTo>
                  <a:pt x="155" y="1568"/>
                </a:lnTo>
                <a:lnTo>
                  <a:pt x="156" y="1567"/>
                </a:lnTo>
                <a:lnTo>
                  <a:pt x="159" y="1565"/>
                </a:lnTo>
                <a:lnTo>
                  <a:pt x="162" y="1564"/>
                </a:lnTo>
                <a:lnTo>
                  <a:pt x="163" y="1563"/>
                </a:lnTo>
                <a:lnTo>
                  <a:pt x="164" y="1564"/>
                </a:lnTo>
                <a:lnTo>
                  <a:pt x="164" y="1565"/>
                </a:lnTo>
                <a:lnTo>
                  <a:pt x="163" y="1567"/>
                </a:lnTo>
                <a:lnTo>
                  <a:pt x="159" y="1568"/>
                </a:lnTo>
                <a:lnTo>
                  <a:pt x="158" y="1568"/>
                </a:lnTo>
                <a:lnTo>
                  <a:pt x="158" y="1569"/>
                </a:lnTo>
                <a:lnTo>
                  <a:pt x="158" y="1570"/>
                </a:lnTo>
                <a:lnTo>
                  <a:pt x="159" y="1570"/>
                </a:lnTo>
                <a:lnTo>
                  <a:pt x="160" y="1571"/>
                </a:lnTo>
                <a:lnTo>
                  <a:pt x="162" y="1571"/>
                </a:lnTo>
                <a:lnTo>
                  <a:pt x="163" y="1571"/>
                </a:lnTo>
                <a:lnTo>
                  <a:pt x="166" y="1571"/>
                </a:lnTo>
                <a:lnTo>
                  <a:pt x="167" y="1571"/>
                </a:lnTo>
                <a:lnTo>
                  <a:pt x="168" y="1570"/>
                </a:lnTo>
                <a:lnTo>
                  <a:pt x="170" y="1570"/>
                </a:lnTo>
                <a:lnTo>
                  <a:pt x="171" y="1569"/>
                </a:lnTo>
                <a:lnTo>
                  <a:pt x="172" y="1569"/>
                </a:lnTo>
                <a:lnTo>
                  <a:pt x="175" y="1569"/>
                </a:lnTo>
                <a:lnTo>
                  <a:pt x="177" y="1568"/>
                </a:lnTo>
                <a:lnTo>
                  <a:pt x="177" y="1567"/>
                </a:lnTo>
                <a:lnTo>
                  <a:pt x="178" y="1565"/>
                </a:lnTo>
                <a:lnTo>
                  <a:pt x="178" y="1564"/>
                </a:lnTo>
                <a:lnTo>
                  <a:pt x="176" y="1558"/>
                </a:lnTo>
                <a:lnTo>
                  <a:pt x="176" y="1556"/>
                </a:lnTo>
                <a:lnTo>
                  <a:pt x="177" y="1555"/>
                </a:lnTo>
                <a:lnTo>
                  <a:pt x="177" y="1554"/>
                </a:lnTo>
                <a:lnTo>
                  <a:pt x="178" y="1554"/>
                </a:lnTo>
                <a:lnTo>
                  <a:pt x="179" y="1554"/>
                </a:lnTo>
                <a:lnTo>
                  <a:pt x="180" y="1555"/>
                </a:lnTo>
                <a:lnTo>
                  <a:pt x="184" y="1559"/>
                </a:lnTo>
                <a:lnTo>
                  <a:pt x="185" y="1560"/>
                </a:lnTo>
                <a:lnTo>
                  <a:pt x="186" y="1560"/>
                </a:lnTo>
                <a:lnTo>
                  <a:pt x="187" y="1559"/>
                </a:lnTo>
                <a:lnTo>
                  <a:pt x="187" y="1558"/>
                </a:lnTo>
                <a:lnTo>
                  <a:pt x="186" y="1556"/>
                </a:lnTo>
                <a:lnTo>
                  <a:pt x="185" y="1555"/>
                </a:lnTo>
                <a:lnTo>
                  <a:pt x="184" y="1553"/>
                </a:lnTo>
                <a:lnTo>
                  <a:pt x="182" y="1551"/>
                </a:lnTo>
                <a:lnTo>
                  <a:pt x="182" y="1548"/>
                </a:lnTo>
                <a:lnTo>
                  <a:pt x="184" y="1546"/>
                </a:lnTo>
                <a:lnTo>
                  <a:pt x="185" y="1545"/>
                </a:lnTo>
                <a:lnTo>
                  <a:pt x="186" y="1544"/>
                </a:lnTo>
                <a:lnTo>
                  <a:pt x="187" y="1544"/>
                </a:lnTo>
                <a:lnTo>
                  <a:pt x="188" y="1544"/>
                </a:lnTo>
                <a:lnTo>
                  <a:pt x="188" y="1545"/>
                </a:lnTo>
                <a:lnTo>
                  <a:pt x="188" y="1547"/>
                </a:lnTo>
                <a:lnTo>
                  <a:pt x="187" y="1547"/>
                </a:lnTo>
                <a:lnTo>
                  <a:pt x="187" y="1550"/>
                </a:lnTo>
                <a:lnTo>
                  <a:pt x="186" y="1551"/>
                </a:lnTo>
                <a:lnTo>
                  <a:pt x="186" y="1552"/>
                </a:lnTo>
                <a:lnTo>
                  <a:pt x="187" y="1553"/>
                </a:lnTo>
                <a:lnTo>
                  <a:pt x="188" y="1553"/>
                </a:lnTo>
                <a:lnTo>
                  <a:pt x="189" y="1553"/>
                </a:lnTo>
                <a:lnTo>
                  <a:pt x="189" y="1552"/>
                </a:lnTo>
                <a:lnTo>
                  <a:pt x="189" y="1551"/>
                </a:lnTo>
                <a:lnTo>
                  <a:pt x="189" y="1550"/>
                </a:lnTo>
                <a:lnTo>
                  <a:pt x="190" y="1547"/>
                </a:lnTo>
                <a:lnTo>
                  <a:pt x="192" y="1547"/>
                </a:lnTo>
                <a:lnTo>
                  <a:pt x="193" y="1547"/>
                </a:lnTo>
                <a:lnTo>
                  <a:pt x="193" y="1548"/>
                </a:lnTo>
                <a:lnTo>
                  <a:pt x="193" y="1550"/>
                </a:lnTo>
                <a:lnTo>
                  <a:pt x="193" y="1552"/>
                </a:lnTo>
                <a:lnTo>
                  <a:pt x="193" y="1553"/>
                </a:lnTo>
                <a:lnTo>
                  <a:pt x="194" y="1553"/>
                </a:lnTo>
                <a:lnTo>
                  <a:pt x="195" y="1553"/>
                </a:lnTo>
                <a:lnTo>
                  <a:pt x="196" y="1553"/>
                </a:lnTo>
                <a:lnTo>
                  <a:pt x="197" y="1552"/>
                </a:lnTo>
                <a:lnTo>
                  <a:pt x="198" y="1551"/>
                </a:lnTo>
                <a:lnTo>
                  <a:pt x="202" y="1551"/>
                </a:lnTo>
                <a:lnTo>
                  <a:pt x="203" y="1551"/>
                </a:lnTo>
                <a:lnTo>
                  <a:pt x="205" y="1552"/>
                </a:lnTo>
                <a:lnTo>
                  <a:pt x="206" y="1552"/>
                </a:lnTo>
                <a:lnTo>
                  <a:pt x="207" y="1551"/>
                </a:lnTo>
                <a:lnTo>
                  <a:pt x="207" y="1550"/>
                </a:lnTo>
                <a:lnTo>
                  <a:pt x="208" y="1548"/>
                </a:lnTo>
                <a:lnTo>
                  <a:pt x="208" y="1547"/>
                </a:lnTo>
                <a:lnTo>
                  <a:pt x="210" y="1546"/>
                </a:lnTo>
                <a:lnTo>
                  <a:pt x="211" y="1547"/>
                </a:lnTo>
                <a:lnTo>
                  <a:pt x="212" y="1550"/>
                </a:lnTo>
                <a:lnTo>
                  <a:pt x="213" y="1553"/>
                </a:lnTo>
                <a:lnTo>
                  <a:pt x="214" y="1555"/>
                </a:lnTo>
                <a:lnTo>
                  <a:pt x="215" y="1556"/>
                </a:lnTo>
                <a:lnTo>
                  <a:pt x="216" y="1558"/>
                </a:lnTo>
                <a:lnTo>
                  <a:pt x="219" y="1558"/>
                </a:lnTo>
                <a:lnTo>
                  <a:pt x="220" y="1558"/>
                </a:lnTo>
                <a:lnTo>
                  <a:pt x="222" y="1558"/>
                </a:lnTo>
                <a:lnTo>
                  <a:pt x="223" y="1556"/>
                </a:lnTo>
                <a:lnTo>
                  <a:pt x="225" y="1555"/>
                </a:lnTo>
                <a:lnTo>
                  <a:pt x="225" y="1553"/>
                </a:lnTo>
                <a:lnTo>
                  <a:pt x="225" y="1552"/>
                </a:lnTo>
                <a:lnTo>
                  <a:pt x="225" y="1551"/>
                </a:lnTo>
                <a:lnTo>
                  <a:pt x="224" y="1548"/>
                </a:lnTo>
                <a:lnTo>
                  <a:pt x="223" y="1546"/>
                </a:lnTo>
                <a:lnTo>
                  <a:pt x="223" y="1544"/>
                </a:lnTo>
                <a:lnTo>
                  <a:pt x="223" y="1543"/>
                </a:lnTo>
                <a:lnTo>
                  <a:pt x="224" y="1543"/>
                </a:lnTo>
                <a:lnTo>
                  <a:pt x="225" y="1544"/>
                </a:lnTo>
                <a:lnTo>
                  <a:pt x="227" y="1544"/>
                </a:lnTo>
                <a:lnTo>
                  <a:pt x="228" y="1545"/>
                </a:lnTo>
                <a:lnTo>
                  <a:pt x="229" y="1545"/>
                </a:lnTo>
                <a:lnTo>
                  <a:pt x="230" y="1545"/>
                </a:lnTo>
                <a:lnTo>
                  <a:pt x="233" y="1543"/>
                </a:lnTo>
                <a:lnTo>
                  <a:pt x="235" y="1542"/>
                </a:lnTo>
                <a:lnTo>
                  <a:pt x="235" y="1540"/>
                </a:lnTo>
                <a:lnTo>
                  <a:pt x="235" y="1539"/>
                </a:lnTo>
                <a:lnTo>
                  <a:pt x="231" y="1537"/>
                </a:lnTo>
                <a:lnTo>
                  <a:pt x="231" y="1536"/>
                </a:lnTo>
                <a:lnTo>
                  <a:pt x="230" y="1536"/>
                </a:lnTo>
                <a:lnTo>
                  <a:pt x="230" y="1535"/>
                </a:lnTo>
                <a:lnTo>
                  <a:pt x="230" y="1534"/>
                </a:lnTo>
                <a:lnTo>
                  <a:pt x="231" y="1534"/>
                </a:lnTo>
                <a:lnTo>
                  <a:pt x="232" y="1534"/>
                </a:lnTo>
                <a:lnTo>
                  <a:pt x="233" y="1535"/>
                </a:lnTo>
                <a:lnTo>
                  <a:pt x="235" y="1536"/>
                </a:lnTo>
                <a:lnTo>
                  <a:pt x="238" y="1537"/>
                </a:lnTo>
                <a:lnTo>
                  <a:pt x="240" y="1537"/>
                </a:lnTo>
                <a:lnTo>
                  <a:pt x="242" y="1537"/>
                </a:lnTo>
                <a:lnTo>
                  <a:pt x="245" y="1538"/>
                </a:lnTo>
                <a:lnTo>
                  <a:pt x="247" y="1538"/>
                </a:lnTo>
                <a:lnTo>
                  <a:pt x="248" y="1537"/>
                </a:lnTo>
                <a:lnTo>
                  <a:pt x="249" y="1536"/>
                </a:lnTo>
                <a:lnTo>
                  <a:pt x="250" y="1535"/>
                </a:lnTo>
                <a:lnTo>
                  <a:pt x="253" y="1527"/>
                </a:lnTo>
                <a:lnTo>
                  <a:pt x="253" y="1526"/>
                </a:lnTo>
                <a:lnTo>
                  <a:pt x="251" y="1526"/>
                </a:lnTo>
                <a:lnTo>
                  <a:pt x="250" y="1526"/>
                </a:lnTo>
                <a:lnTo>
                  <a:pt x="250" y="1527"/>
                </a:lnTo>
                <a:lnTo>
                  <a:pt x="249" y="1527"/>
                </a:lnTo>
                <a:lnTo>
                  <a:pt x="248" y="1527"/>
                </a:lnTo>
                <a:lnTo>
                  <a:pt x="247" y="1526"/>
                </a:lnTo>
                <a:lnTo>
                  <a:pt x="246" y="1526"/>
                </a:lnTo>
                <a:lnTo>
                  <a:pt x="245" y="1523"/>
                </a:lnTo>
                <a:lnTo>
                  <a:pt x="244" y="1522"/>
                </a:lnTo>
                <a:lnTo>
                  <a:pt x="244" y="1521"/>
                </a:lnTo>
                <a:lnTo>
                  <a:pt x="242" y="1520"/>
                </a:lnTo>
                <a:lnTo>
                  <a:pt x="242" y="1518"/>
                </a:lnTo>
                <a:lnTo>
                  <a:pt x="242" y="1517"/>
                </a:lnTo>
                <a:lnTo>
                  <a:pt x="244" y="1516"/>
                </a:lnTo>
                <a:lnTo>
                  <a:pt x="246" y="1516"/>
                </a:lnTo>
                <a:lnTo>
                  <a:pt x="247" y="1514"/>
                </a:lnTo>
                <a:lnTo>
                  <a:pt x="248" y="1514"/>
                </a:lnTo>
                <a:lnTo>
                  <a:pt x="249" y="1513"/>
                </a:lnTo>
                <a:lnTo>
                  <a:pt x="251" y="1511"/>
                </a:lnTo>
                <a:lnTo>
                  <a:pt x="253" y="1510"/>
                </a:lnTo>
                <a:lnTo>
                  <a:pt x="254" y="1510"/>
                </a:lnTo>
                <a:lnTo>
                  <a:pt x="255" y="1511"/>
                </a:lnTo>
                <a:lnTo>
                  <a:pt x="255" y="1512"/>
                </a:lnTo>
                <a:lnTo>
                  <a:pt x="255" y="1513"/>
                </a:lnTo>
                <a:lnTo>
                  <a:pt x="256" y="1513"/>
                </a:lnTo>
                <a:lnTo>
                  <a:pt x="257" y="1514"/>
                </a:lnTo>
                <a:lnTo>
                  <a:pt x="258" y="1514"/>
                </a:lnTo>
                <a:lnTo>
                  <a:pt x="259" y="1514"/>
                </a:lnTo>
                <a:lnTo>
                  <a:pt x="261" y="1514"/>
                </a:lnTo>
                <a:lnTo>
                  <a:pt x="262" y="1514"/>
                </a:lnTo>
                <a:lnTo>
                  <a:pt x="264" y="1514"/>
                </a:lnTo>
                <a:lnTo>
                  <a:pt x="265" y="1513"/>
                </a:lnTo>
                <a:lnTo>
                  <a:pt x="266" y="1513"/>
                </a:lnTo>
                <a:lnTo>
                  <a:pt x="266" y="1512"/>
                </a:lnTo>
                <a:lnTo>
                  <a:pt x="265" y="1512"/>
                </a:lnTo>
                <a:lnTo>
                  <a:pt x="265" y="1511"/>
                </a:lnTo>
                <a:lnTo>
                  <a:pt x="264" y="1511"/>
                </a:lnTo>
                <a:lnTo>
                  <a:pt x="263" y="1511"/>
                </a:lnTo>
                <a:lnTo>
                  <a:pt x="263" y="1510"/>
                </a:lnTo>
                <a:lnTo>
                  <a:pt x="263" y="1509"/>
                </a:lnTo>
                <a:lnTo>
                  <a:pt x="264" y="1509"/>
                </a:lnTo>
                <a:lnTo>
                  <a:pt x="265" y="1509"/>
                </a:lnTo>
                <a:lnTo>
                  <a:pt x="266" y="1509"/>
                </a:lnTo>
                <a:lnTo>
                  <a:pt x="267" y="1508"/>
                </a:lnTo>
                <a:lnTo>
                  <a:pt x="267" y="1506"/>
                </a:lnTo>
                <a:lnTo>
                  <a:pt x="267" y="1505"/>
                </a:lnTo>
                <a:lnTo>
                  <a:pt x="267" y="1504"/>
                </a:lnTo>
                <a:lnTo>
                  <a:pt x="266" y="1503"/>
                </a:lnTo>
                <a:lnTo>
                  <a:pt x="266" y="1502"/>
                </a:lnTo>
                <a:lnTo>
                  <a:pt x="265" y="1500"/>
                </a:lnTo>
                <a:lnTo>
                  <a:pt x="264" y="1498"/>
                </a:lnTo>
                <a:lnTo>
                  <a:pt x="264" y="1497"/>
                </a:lnTo>
                <a:lnTo>
                  <a:pt x="264" y="1496"/>
                </a:lnTo>
                <a:lnTo>
                  <a:pt x="264" y="1495"/>
                </a:lnTo>
                <a:lnTo>
                  <a:pt x="265" y="1495"/>
                </a:lnTo>
                <a:lnTo>
                  <a:pt x="266" y="1495"/>
                </a:lnTo>
                <a:lnTo>
                  <a:pt x="266" y="1496"/>
                </a:lnTo>
                <a:lnTo>
                  <a:pt x="266" y="1498"/>
                </a:lnTo>
                <a:lnTo>
                  <a:pt x="266" y="1500"/>
                </a:lnTo>
                <a:lnTo>
                  <a:pt x="267" y="1500"/>
                </a:lnTo>
                <a:lnTo>
                  <a:pt x="268" y="1498"/>
                </a:lnTo>
                <a:lnTo>
                  <a:pt x="268" y="1497"/>
                </a:lnTo>
                <a:lnTo>
                  <a:pt x="268" y="1496"/>
                </a:lnTo>
                <a:lnTo>
                  <a:pt x="270" y="1495"/>
                </a:lnTo>
                <a:lnTo>
                  <a:pt x="271" y="1495"/>
                </a:lnTo>
                <a:lnTo>
                  <a:pt x="272" y="1493"/>
                </a:lnTo>
                <a:lnTo>
                  <a:pt x="272" y="1492"/>
                </a:lnTo>
                <a:lnTo>
                  <a:pt x="272" y="1489"/>
                </a:lnTo>
                <a:lnTo>
                  <a:pt x="271" y="1487"/>
                </a:lnTo>
                <a:lnTo>
                  <a:pt x="271" y="1486"/>
                </a:lnTo>
                <a:lnTo>
                  <a:pt x="271" y="1484"/>
                </a:lnTo>
                <a:lnTo>
                  <a:pt x="271" y="1481"/>
                </a:lnTo>
                <a:lnTo>
                  <a:pt x="270" y="1480"/>
                </a:lnTo>
                <a:lnTo>
                  <a:pt x="267" y="1480"/>
                </a:lnTo>
                <a:lnTo>
                  <a:pt x="266" y="1480"/>
                </a:lnTo>
                <a:lnTo>
                  <a:pt x="265" y="1481"/>
                </a:lnTo>
                <a:lnTo>
                  <a:pt x="265" y="1483"/>
                </a:lnTo>
                <a:lnTo>
                  <a:pt x="266" y="1484"/>
                </a:lnTo>
                <a:lnTo>
                  <a:pt x="267" y="1485"/>
                </a:lnTo>
                <a:lnTo>
                  <a:pt x="268" y="1486"/>
                </a:lnTo>
                <a:lnTo>
                  <a:pt x="267" y="1487"/>
                </a:lnTo>
                <a:lnTo>
                  <a:pt x="266" y="1487"/>
                </a:lnTo>
                <a:lnTo>
                  <a:pt x="265" y="1487"/>
                </a:lnTo>
                <a:lnTo>
                  <a:pt x="264" y="1487"/>
                </a:lnTo>
                <a:lnTo>
                  <a:pt x="262" y="1487"/>
                </a:lnTo>
                <a:lnTo>
                  <a:pt x="259" y="1487"/>
                </a:lnTo>
                <a:lnTo>
                  <a:pt x="256" y="1487"/>
                </a:lnTo>
                <a:lnTo>
                  <a:pt x="255" y="1486"/>
                </a:lnTo>
                <a:lnTo>
                  <a:pt x="254" y="1484"/>
                </a:lnTo>
                <a:lnTo>
                  <a:pt x="253" y="1481"/>
                </a:lnTo>
                <a:lnTo>
                  <a:pt x="251" y="1476"/>
                </a:lnTo>
                <a:lnTo>
                  <a:pt x="251" y="1472"/>
                </a:lnTo>
                <a:lnTo>
                  <a:pt x="251" y="1470"/>
                </a:lnTo>
                <a:lnTo>
                  <a:pt x="253" y="1466"/>
                </a:lnTo>
                <a:lnTo>
                  <a:pt x="255" y="1460"/>
                </a:lnTo>
                <a:lnTo>
                  <a:pt x="257" y="1456"/>
                </a:lnTo>
                <a:lnTo>
                  <a:pt x="259" y="1454"/>
                </a:lnTo>
                <a:lnTo>
                  <a:pt x="262" y="1451"/>
                </a:lnTo>
                <a:lnTo>
                  <a:pt x="265" y="1446"/>
                </a:lnTo>
                <a:lnTo>
                  <a:pt x="266" y="1445"/>
                </a:lnTo>
                <a:lnTo>
                  <a:pt x="267" y="1445"/>
                </a:lnTo>
                <a:lnTo>
                  <a:pt x="270" y="1444"/>
                </a:lnTo>
                <a:lnTo>
                  <a:pt x="271" y="1444"/>
                </a:lnTo>
                <a:lnTo>
                  <a:pt x="273" y="1443"/>
                </a:lnTo>
                <a:lnTo>
                  <a:pt x="274" y="1442"/>
                </a:lnTo>
                <a:lnTo>
                  <a:pt x="275" y="1438"/>
                </a:lnTo>
                <a:lnTo>
                  <a:pt x="276" y="1436"/>
                </a:lnTo>
                <a:lnTo>
                  <a:pt x="276" y="1435"/>
                </a:lnTo>
                <a:lnTo>
                  <a:pt x="277" y="1434"/>
                </a:lnTo>
                <a:lnTo>
                  <a:pt x="279" y="1434"/>
                </a:lnTo>
                <a:lnTo>
                  <a:pt x="280" y="1434"/>
                </a:lnTo>
                <a:lnTo>
                  <a:pt x="281" y="1434"/>
                </a:lnTo>
                <a:lnTo>
                  <a:pt x="282" y="1435"/>
                </a:lnTo>
                <a:lnTo>
                  <a:pt x="284" y="1434"/>
                </a:lnTo>
                <a:lnTo>
                  <a:pt x="284" y="1433"/>
                </a:lnTo>
                <a:lnTo>
                  <a:pt x="285" y="1430"/>
                </a:lnTo>
                <a:lnTo>
                  <a:pt x="285" y="1429"/>
                </a:lnTo>
                <a:lnTo>
                  <a:pt x="287" y="1428"/>
                </a:lnTo>
                <a:lnTo>
                  <a:pt x="288" y="1427"/>
                </a:lnTo>
                <a:lnTo>
                  <a:pt x="289" y="1427"/>
                </a:lnTo>
                <a:lnTo>
                  <a:pt x="290" y="1427"/>
                </a:lnTo>
                <a:lnTo>
                  <a:pt x="290" y="1430"/>
                </a:lnTo>
                <a:lnTo>
                  <a:pt x="290" y="1433"/>
                </a:lnTo>
                <a:lnTo>
                  <a:pt x="291" y="1434"/>
                </a:lnTo>
                <a:lnTo>
                  <a:pt x="292" y="1435"/>
                </a:lnTo>
                <a:lnTo>
                  <a:pt x="293" y="1436"/>
                </a:lnTo>
                <a:lnTo>
                  <a:pt x="294" y="1437"/>
                </a:lnTo>
                <a:lnTo>
                  <a:pt x="296" y="1438"/>
                </a:lnTo>
                <a:lnTo>
                  <a:pt x="298" y="1438"/>
                </a:lnTo>
                <a:lnTo>
                  <a:pt x="299" y="1438"/>
                </a:lnTo>
                <a:lnTo>
                  <a:pt x="299" y="1437"/>
                </a:lnTo>
                <a:lnTo>
                  <a:pt x="300" y="1436"/>
                </a:lnTo>
                <a:lnTo>
                  <a:pt x="300" y="1434"/>
                </a:lnTo>
                <a:lnTo>
                  <a:pt x="300" y="1430"/>
                </a:lnTo>
                <a:lnTo>
                  <a:pt x="300" y="1429"/>
                </a:lnTo>
                <a:lnTo>
                  <a:pt x="300" y="1428"/>
                </a:lnTo>
                <a:lnTo>
                  <a:pt x="300" y="1427"/>
                </a:lnTo>
                <a:lnTo>
                  <a:pt x="301" y="1426"/>
                </a:lnTo>
                <a:lnTo>
                  <a:pt x="302" y="1426"/>
                </a:lnTo>
                <a:lnTo>
                  <a:pt x="304" y="1427"/>
                </a:lnTo>
                <a:lnTo>
                  <a:pt x="305" y="1428"/>
                </a:lnTo>
                <a:lnTo>
                  <a:pt x="304" y="1430"/>
                </a:lnTo>
                <a:lnTo>
                  <a:pt x="305" y="1434"/>
                </a:lnTo>
                <a:lnTo>
                  <a:pt x="305" y="1435"/>
                </a:lnTo>
                <a:lnTo>
                  <a:pt x="306" y="1436"/>
                </a:lnTo>
                <a:lnTo>
                  <a:pt x="308" y="1437"/>
                </a:lnTo>
                <a:lnTo>
                  <a:pt x="309" y="1437"/>
                </a:lnTo>
                <a:lnTo>
                  <a:pt x="311" y="1437"/>
                </a:lnTo>
                <a:lnTo>
                  <a:pt x="314" y="1437"/>
                </a:lnTo>
                <a:lnTo>
                  <a:pt x="317" y="1437"/>
                </a:lnTo>
                <a:lnTo>
                  <a:pt x="319" y="1437"/>
                </a:lnTo>
                <a:lnTo>
                  <a:pt x="322" y="1436"/>
                </a:lnTo>
                <a:lnTo>
                  <a:pt x="324" y="1435"/>
                </a:lnTo>
                <a:lnTo>
                  <a:pt x="325" y="1435"/>
                </a:lnTo>
                <a:lnTo>
                  <a:pt x="327" y="1434"/>
                </a:lnTo>
                <a:lnTo>
                  <a:pt x="328" y="1434"/>
                </a:lnTo>
                <a:lnTo>
                  <a:pt x="331" y="1431"/>
                </a:lnTo>
                <a:lnTo>
                  <a:pt x="332" y="1430"/>
                </a:lnTo>
                <a:lnTo>
                  <a:pt x="333" y="1429"/>
                </a:lnTo>
                <a:lnTo>
                  <a:pt x="333" y="1428"/>
                </a:lnTo>
                <a:lnTo>
                  <a:pt x="333" y="1427"/>
                </a:lnTo>
                <a:lnTo>
                  <a:pt x="332" y="1425"/>
                </a:lnTo>
                <a:lnTo>
                  <a:pt x="332" y="1421"/>
                </a:lnTo>
                <a:lnTo>
                  <a:pt x="333" y="1419"/>
                </a:lnTo>
                <a:lnTo>
                  <a:pt x="334" y="1419"/>
                </a:lnTo>
                <a:lnTo>
                  <a:pt x="334" y="1418"/>
                </a:lnTo>
                <a:lnTo>
                  <a:pt x="335" y="1417"/>
                </a:lnTo>
                <a:lnTo>
                  <a:pt x="335" y="1416"/>
                </a:lnTo>
                <a:lnTo>
                  <a:pt x="335" y="1414"/>
                </a:lnTo>
                <a:lnTo>
                  <a:pt x="334" y="1414"/>
                </a:lnTo>
                <a:lnTo>
                  <a:pt x="334" y="1413"/>
                </a:lnTo>
                <a:lnTo>
                  <a:pt x="334" y="1412"/>
                </a:lnTo>
                <a:lnTo>
                  <a:pt x="335" y="1412"/>
                </a:lnTo>
                <a:lnTo>
                  <a:pt x="336" y="1412"/>
                </a:lnTo>
                <a:lnTo>
                  <a:pt x="339" y="1412"/>
                </a:lnTo>
                <a:lnTo>
                  <a:pt x="340" y="1412"/>
                </a:lnTo>
                <a:lnTo>
                  <a:pt x="340" y="1411"/>
                </a:lnTo>
                <a:lnTo>
                  <a:pt x="339" y="1410"/>
                </a:lnTo>
                <a:lnTo>
                  <a:pt x="339" y="1409"/>
                </a:lnTo>
                <a:lnTo>
                  <a:pt x="337" y="1408"/>
                </a:lnTo>
                <a:lnTo>
                  <a:pt x="336" y="1406"/>
                </a:lnTo>
                <a:lnTo>
                  <a:pt x="337" y="1405"/>
                </a:lnTo>
                <a:lnTo>
                  <a:pt x="339" y="1405"/>
                </a:lnTo>
                <a:lnTo>
                  <a:pt x="340" y="1405"/>
                </a:lnTo>
                <a:lnTo>
                  <a:pt x="341" y="1406"/>
                </a:lnTo>
                <a:lnTo>
                  <a:pt x="343" y="1409"/>
                </a:lnTo>
                <a:lnTo>
                  <a:pt x="344" y="1409"/>
                </a:lnTo>
                <a:lnTo>
                  <a:pt x="345" y="1409"/>
                </a:lnTo>
                <a:lnTo>
                  <a:pt x="345" y="1408"/>
                </a:lnTo>
                <a:lnTo>
                  <a:pt x="345" y="1406"/>
                </a:lnTo>
                <a:lnTo>
                  <a:pt x="347" y="1404"/>
                </a:lnTo>
                <a:lnTo>
                  <a:pt x="348" y="1403"/>
                </a:lnTo>
                <a:lnTo>
                  <a:pt x="348" y="1402"/>
                </a:lnTo>
                <a:lnTo>
                  <a:pt x="349" y="1400"/>
                </a:lnTo>
                <a:lnTo>
                  <a:pt x="350" y="1399"/>
                </a:lnTo>
                <a:lnTo>
                  <a:pt x="350" y="1397"/>
                </a:lnTo>
                <a:lnTo>
                  <a:pt x="349" y="1396"/>
                </a:lnTo>
                <a:lnTo>
                  <a:pt x="348" y="1396"/>
                </a:lnTo>
                <a:lnTo>
                  <a:pt x="347" y="1397"/>
                </a:lnTo>
                <a:lnTo>
                  <a:pt x="345" y="1399"/>
                </a:lnTo>
                <a:lnTo>
                  <a:pt x="345" y="1400"/>
                </a:lnTo>
                <a:lnTo>
                  <a:pt x="344" y="1401"/>
                </a:lnTo>
                <a:lnTo>
                  <a:pt x="344" y="1402"/>
                </a:lnTo>
                <a:lnTo>
                  <a:pt x="343" y="1402"/>
                </a:lnTo>
                <a:lnTo>
                  <a:pt x="343" y="1403"/>
                </a:lnTo>
                <a:lnTo>
                  <a:pt x="342" y="1403"/>
                </a:lnTo>
                <a:lnTo>
                  <a:pt x="342" y="1402"/>
                </a:lnTo>
                <a:lnTo>
                  <a:pt x="342" y="1401"/>
                </a:lnTo>
                <a:lnTo>
                  <a:pt x="343" y="1400"/>
                </a:lnTo>
                <a:lnTo>
                  <a:pt x="344" y="1399"/>
                </a:lnTo>
                <a:lnTo>
                  <a:pt x="343" y="1399"/>
                </a:lnTo>
                <a:lnTo>
                  <a:pt x="343" y="1397"/>
                </a:lnTo>
                <a:lnTo>
                  <a:pt x="342" y="1397"/>
                </a:lnTo>
                <a:lnTo>
                  <a:pt x="342" y="1396"/>
                </a:lnTo>
                <a:lnTo>
                  <a:pt x="341" y="1395"/>
                </a:lnTo>
                <a:lnTo>
                  <a:pt x="340" y="1389"/>
                </a:lnTo>
                <a:lnTo>
                  <a:pt x="341" y="1389"/>
                </a:lnTo>
                <a:lnTo>
                  <a:pt x="342" y="1389"/>
                </a:lnTo>
                <a:lnTo>
                  <a:pt x="342" y="1388"/>
                </a:lnTo>
                <a:lnTo>
                  <a:pt x="343" y="1387"/>
                </a:lnTo>
                <a:lnTo>
                  <a:pt x="343" y="1386"/>
                </a:lnTo>
                <a:lnTo>
                  <a:pt x="343" y="1384"/>
                </a:lnTo>
                <a:lnTo>
                  <a:pt x="342" y="1383"/>
                </a:lnTo>
                <a:lnTo>
                  <a:pt x="342" y="1381"/>
                </a:lnTo>
                <a:lnTo>
                  <a:pt x="341" y="1380"/>
                </a:lnTo>
                <a:lnTo>
                  <a:pt x="341" y="1379"/>
                </a:lnTo>
                <a:lnTo>
                  <a:pt x="342" y="1378"/>
                </a:lnTo>
                <a:lnTo>
                  <a:pt x="343" y="1378"/>
                </a:lnTo>
                <a:lnTo>
                  <a:pt x="344" y="1379"/>
                </a:lnTo>
                <a:lnTo>
                  <a:pt x="345" y="1379"/>
                </a:lnTo>
                <a:lnTo>
                  <a:pt x="347" y="1379"/>
                </a:lnTo>
                <a:lnTo>
                  <a:pt x="348" y="1379"/>
                </a:lnTo>
                <a:lnTo>
                  <a:pt x="349" y="1380"/>
                </a:lnTo>
                <a:lnTo>
                  <a:pt x="350" y="1381"/>
                </a:lnTo>
                <a:lnTo>
                  <a:pt x="351" y="1381"/>
                </a:lnTo>
                <a:lnTo>
                  <a:pt x="351" y="1380"/>
                </a:lnTo>
                <a:lnTo>
                  <a:pt x="352" y="1380"/>
                </a:lnTo>
                <a:lnTo>
                  <a:pt x="353" y="1379"/>
                </a:lnTo>
                <a:lnTo>
                  <a:pt x="354" y="1378"/>
                </a:lnTo>
                <a:lnTo>
                  <a:pt x="357" y="1377"/>
                </a:lnTo>
                <a:lnTo>
                  <a:pt x="357" y="1376"/>
                </a:lnTo>
                <a:lnTo>
                  <a:pt x="357" y="1375"/>
                </a:lnTo>
                <a:lnTo>
                  <a:pt x="356" y="1374"/>
                </a:lnTo>
                <a:lnTo>
                  <a:pt x="356" y="1372"/>
                </a:lnTo>
                <a:lnTo>
                  <a:pt x="357" y="1372"/>
                </a:lnTo>
                <a:lnTo>
                  <a:pt x="358" y="1371"/>
                </a:lnTo>
                <a:lnTo>
                  <a:pt x="359" y="1370"/>
                </a:lnTo>
                <a:lnTo>
                  <a:pt x="359" y="1369"/>
                </a:lnTo>
                <a:lnTo>
                  <a:pt x="358" y="1368"/>
                </a:lnTo>
                <a:lnTo>
                  <a:pt x="357" y="1368"/>
                </a:lnTo>
                <a:lnTo>
                  <a:pt x="356" y="1367"/>
                </a:lnTo>
                <a:lnTo>
                  <a:pt x="356" y="1366"/>
                </a:lnTo>
                <a:lnTo>
                  <a:pt x="356" y="1364"/>
                </a:lnTo>
                <a:lnTo>
                  <a:pt x="357" y="1363"/>
                </a:lnTo>
                <a:lnTo>
                  <a:pt x="357" y="1364"/>
                </a:lnTo>
                <a:lnTo>
                  <a:pt x="359" y="1364"/>
                </a:lnTo>
                <a:lnTo>
                  <a:pt x="360" y="1363"/>
                </a:lnTo>
                <a:lnTo>
                  <a:pt x="360" y="1362"/>
                </a:lnTo>
                <a:lnTo>
                  <a:pt x="360" y="1361"/>
                </a:lnTo>
                <a:lnTo>
                  <a:pt x="361" y="1359"/>
                </a:lnTo>
                <a:lnTo>
                  <a:pt x="361" y="1353"/>
                </a:lnTo>
                <a:lnTo>
                  <a:pt x="361" y="1351"/>
                </a:lnTo>
                <a:lnTo>
                  <a:pt x="360" y="1349"/>
                </a:lnTo>
                <a:lnTo>
                  <a:pt x="359" y="1346"/>
                </a:lnTo>
                <a:lnTo>
                  <a:pt x="359" y="1339"/>
                </a:lnTo>
                <a:lnTo>
                  <a:pt x="359" y="1337"/>
                </a:lnTo>
                <a:lnTo>
                  <a:pt x="358" y="1334"/>
                </a:lnTo>
                <a:lnTo>
                  <a:pt x="357" y="1333"/>
                </a:lnTo>
                <a:lnTo>
                  <a:pt x="356" y="1333"/>
                </a:lnTo>
                <a:lnTo>
                  <a:pt x="354" y="1333"/>
                </a:lnTo>
                <a:lnTo>
                  <a:pt x="352" y="1333"/>
                </a:lnTo>
                <a:lnTo>
                  <a:pt x="350" y="1332"/>
                </a:lnTo>
                <a:lnTo>
                  <a:pt x="349" y="1330"/>
                </a:lnTo>
                <a:lnTo>
                  <a:pt x="348" y="1329"/>
                </a:lnTo>
                <a:lnTo>
                  <a:pt x="345" y="1329"/>
                </a:lnTo>
                <a:lnTo>
                  <a:pt x="343" y="1328"/>
                </a:lnTo>
                <a:lnTo>
                  <a:pt x="342" y="1329"/>
                </a:lnTo>
                <a:lnTo>
                  <a:pt x="342" y="1330"/>
                </a:lnTo>
                <a:lnTo>
                  <a:pt x="343" y="1332"/>
                </a:lnTo>
                <a:lnTo>
                  <a:pt x="344" y="1333"/>
                </a:lnTo>
                <a:lnTo>
                  <a:pt x="347" y="1334"/>
                </a:lnTo>
                <a:lnTo>
                  <a:pt x="348" y="1335"/>
                </a:lnTo>
                <a:lnTo>
                  <a:pt x="349" y="1336"/>
                </a:lnTo>
                <a:lnTo>
                  <a:pt x="349" y="1337"/>
                </a:lnTo>
                <a:lnTo>
                  <a:pt x="349" y="1338"/>
                </a:lnTo>
                <a:lnTo>
                  <a:pt x="348" y="1338"/>
                </a:lnTo>
                <a:lnTo>
                  <a:pt x="345" y="1339"/>
                </a:lnTo>
                <a:lnTo>
                  <a:pt x="344" y="1339"/>
                </a:lnTo>
                <a:lnTo>
                  <a:pt x="342" y="1339"/>
                </a:lnTo>
                <a:lnTo>
                  <a:pt x="339" y="1339"/>
                </a:lnTo>
                <a:lnTo>
                  <a:pt x="336" y="1338"/>
                </a:lnTo>
                <a:lnTo>
                  <a:pt x="334" y="1337"/>
                </a:lnTo>
                <a:lnTo>
                  <a:pt x="331" y="1335"/>
                </a:lnTo>
                <a:lnTo>
                  <a:pt x="328" y="1333"/>
                </a:lnTo>
                <a:lnTo>
                  <a:pt x="327" y="1332"/>
                </a:lnTo>
                <a:lnTo>
                  <a:pt x="327" y="1329"/>
                </a:lnTo>
                <a:lnTo>
                  <a:pt x="327" y="1326"/>
                </a:lnTo>
                <a:lnTo>
                  <a:pt x="327" y="1324"/>
                </a:lnTo>
                <a:lnTo>
                  <a:pt x="327" y="1322"/>
                </a:lnTo>
                <a:lnTo>
                  <a:pt x="330" y="1320"/>
                </a:lnTo>
                <a:lnTo>
                  <a:pt x="331" y="1318"/>
                </a:lnTo>
                <a:lnTo>
                  <a:pt x="332" y="1313"/>
                </a:lnTo>
                <a:lnTo>
                  <a:pt x="333" y="1309"/>
                </a:lnTo>
                <a:lnTo>
                  <a:pt x="334" y="1308"/>
                </a:lnTo>
                <a:lnTo>
                  <a:pt x="335" y="1307"/>
                </a:lnTo>
                <a:lnTo>
                  <a:pt x="336" y="1307"/>
                </a:lnTo>
                <a:lnTo>
                  <a:pt x="337" y="1307"/>
                </a:lnTo>
                <a:lnTo>
                  <a:pt x="340" y="1307"/>
                </a:lnTo>
                <a:lnTo>
                  <a:pt x="341" y="1308"/>
                </a:lnTo>
                <a:lnTo>
                  <a:pt x="342" y="1308"/>
                </a:lnTo>
                <a:lnTo>
                  <a:pt x="344" y="1308"/>
                </a:lnTo>
                <a:lnTo>
                  <a:pt x="347" y="1307"/>
                </a:lnTo>
                <a:lnTo>
                  <a:pt x="348" y="1305"/>
                </a:lnTo>
                <a:lnTo>
                  <a:pt x="349" y="1303"/>
                </a:lnTo>
                <a:lnTo>
                  <a:pt x="349" y="1302"/>
                </a:lnTo>
                <a:lnTo>
                  <a:pt x="349" y="1300"/>
                </a:lnTo>
                <a:lnTo>
                  <a:pt x="348" y="1296"/>
                </a:lnTo>
                <a:lnTo>
                  <a:pt x="347" y="1295"/>
                </a:lnTo>
                <a:lnTo>
                  <a:pt x="345" y="1291"/>
                </a:lnTo>
                <a:lnTo>
                  <a:pt x="343" y="1287"/>
                </a:lnTo>
                <a:lnTo>
                  <a:pt x="342" y="1286"/>
                </a:lnTo>
                <a:lnTo>
                  <a:pt x="340" y="1284"/>
                </a:lnTo>
                <a:lnTo>
                  <a:pt x="340" y="1282"/>
                </a:lnTo>
                <a:lnTo>
                  <a:pt x="340" y="1280"/>
                </a:lnTo>
                <a:lnTo>
                  <a:pt x="341" y="1279"/>
                </a:lnTo>
                <a:lnTo>
                  <a:pt x="342" y="1277"/>
                </a:lnTo>
                <a:lnTo>
                  <a:pt x="342" y="1275"/>
                </a:lnTo>
                <a:lnTo>
                  <a:pt x="341" y="1274"/>
                </a:lnTo>
                <a:lnTo>
                  <a:pt x="340" y="1270"/>
                </a:lnTo>
                <a:lnTo>
                  <a:pt x="339" y="1268"/>
                </a:lnTo>
                <a:lnTo>
                  <a:pt x="337" y="1266"/>
                </a:lnTo>
                <a:lnTo>
                  <a:pt x="337" y="1265"/>
                </a:lnTo>
                <a:lnTo>
                  <a:pt x="339" y="1263"/>
                </a:lnTo>
                <a:lnTo>
                  <a:pt x="341" y="1265"/>
                </a:lnTo>
                <a:lnTo>
                  <a:pt x="343" y="1265"/>
                </a:lnTo>
                <a:lnTo>
                  <a:pt x="348" y="1266"/>
                </a:lnTo>
                <a:lnTo>
                  <a:pt x="349" y="1266"/>
                </a:lnTo>
                <a:lnTo>
                  <a:pt x="350" y="1265"/>
                </a:lnTo>
                <a:lnTo>
                  <a:pt x="350" y="1263"/>
                </a:lnTo>
                <a:lnTo>
                  <a:pt x="349" y="1262"/>
                </a:lnTo>
                <a:lnTo>
                  <a:pt x="347" y="1262"/>
                </a:lnTo>
                <a:lnTo>
                  <a:pt x="344" y="1261"/>
                </a:lnTo>
                <a:lnTo>
                  <a:pt x="343" y="1259"/>
                </a:lnTo>
                <a:lnTo>
                  <a:pt x="343" y="1258"/>
                </a:lnTo>
                <a:lnTo>
                  <a:pt x="343" y="1257"/>
                </a:lnTo>
                <a:lnTo>
                  <a:pt x="344" y="1255"/>
                </a:lnTo>
                <a:lnTo>
                  <a:pt x="347" y="1253"/>
                </a:lnTo>
                <a:lnTo>
                  <a:pt x="349" y="1253"/>
                </a:lnTo>
                <a:lnTo>
                  <a:pt x="353" y="1251"/>
                </a:lnTo>
                <a:lnTo>
                  <a:pt x="357" y="1250"/>
                </a:lnTo>
                <a:lnTo>
                  <a:pt x="358" y="1247"/>
                </a:lnTo>
                <a:lnTo>
                  <a:pt x="360" y="1244"/>
                </a:lnTo>
                <a:lnTo>
                  <a:pt x="361" y="1243"/>
                </a:lnTo>
                <a:lnTo>
                  <a:pt x="362" y="1242"/>
                </a:lnTo>
                <a:lnTo>
                  <a:pt x="363" y="1241"/>
                </a:lnTo>
                <a:lnTo>
                  <a:pt x="365" y="1241"/>
                </a:lnTo>
                <a:lnTo>
                  <a:pt x="366" y="1242"/>
                </a:lnTo>
                <a:lnTo>
                  <a:pt x="365" y="1244"/>
                </a:lnTo>
                <a:lnTo>
                  <a:pt x="365" y="1247"/>
                </a:lnTo>
                <a:lnTo>
                  <a:pt x="365" y="1249"/>
                </a:lnTo>
                <a:lnTo>
                  <a:pt x="366" y="1250"/>
                </a:lnTo>
                <a:lnTo>
                  <a:pt x="368" y="1251"/>
                </a:lnTo>
                <a:lnTo>
                  <a:pt x="370" y="1251"/>
                </a:lnTo>
                <a:lnTo>
                  <a:pt x="373" y="1250"/>
                </a:lnTo>
                <a:lnTo>
                  <a:pt x="375" y="1250"/>
                </a:lnTo>
                <a:lnTo>
                  <a:pt x="377" y="1250"/>
                </a:lnTo>
                <a:lnTo>
                  <a:pt x="379" y="1250"/>
                </a:lnTo>
                <a:lnTo>
                  <a:pt x="382" y="1250"/>
                </a:lnTo>
                <a:lnTo>
                  <a:pt x="383" y="1250"/>
                </a:lnTo>
                <a:lnTo>
                  <a:pt x="383" y="1249"/>
                </a:lnTo>
                <a:lnTo>
                  <a:pt x="384" y="1247"/>
                </a:lnTo>
                <a:lnTo>
                  <a:pt x="384" y="1242"/>
                </a:lnTo>
                <a:lnTo>
                  <a:pt x="384" y="1237"/>
                </a:lnTo>
                <a:lnTo>
                  <a:pt x="384" y="1234"/>
                </a:lnTo>
                <a:lnTo>
                  <a:pt x="385" y="1233"/>
                </a:lnTo>
                <a:lnTo>
                  <a:pt x="386" y="1233"/>
                </a:lnTo>
                <a:lnTo>
                  <a:pt x="389" y="1234"/>
                </a:lnTo>
                <a:lnTo>
                  <a:pt x="391" y="1235"/>
                </a:lnTo>
                <a:lnTo>
                  <a:pt x="392" y="1235"/>
                </a:lnTo>
                <a:lnTo>
                  <a:pt x="395" y="1230"/>
                </a:lnTo>
                <a:lnTo>
                  <a:pt x="397" y="1229"/>
                </a:lnTo>
                <a:lnTo>
                  <a:pt x="397" y="1228"/>
                </a:lnTo>
                <a:lnTo>
                  <a:pt x="396" y="1227"/>
                </a:lnTo>
                <a:lnTo>
                  <a:pt x="394" y="1228"/>
                </a:lnTo>
                <a:lnTo>
                  <a:pt x="391" y="1227"/>
                </a:lnTo>
                <a:lnTo>
                  <a:pt x="388" y="1227"/>
                </a:lnTo>
                <a:lnTo>
                  <a:pt x="387" y="1228"/>
                </a:lnTo>
                <a:lnTo>
                  <a:pt x="385" y="1227"/>
                </a:lnTo>
                <a:lnTo>
                  <a:pt x="384" y="1227"/>
                </a:lnTo>
                <a:lnTo>
                  <a:pt x="383" y="1226"/>
                </a:lnTo>
                <a:lnTo>
                  <a:pt x="383" y="1225"/>
                </a:lnTo>
                <a:lnTo>
                  <a:pt x="384" y="1224"/>
                </a:lnTo>
                <a:lnTo>
                  <a:pt x="385" y="1224"/>
                </a:lnTo>
                <a:lnTo>
                  <a:pt x="386" y="1222"/>
                </a:lnTo>
                <a:lnTo>
                  <a:pt x="387" y="1221"/>
                </a:lnTo>
                <a:lnTo>
                  <a:pt x="388" y="1220"/>
                </a:lnTo>
                <a:lnTo>
                  <a:pt x="388" y="1218"/>
                </a:lnTo>
                <a:lnTo>
                  <a:pt x="387" y="1217"/>
                </a:lnTo>
                <a:lnTo>
                  <a:pt x="388" y="1215"/>
                </a:lnTo>
                <a:lnTo>
                  <a:pt x="387" y="1213"/>
                </a:lnTo>
                <a:lnTo>
                  <a:pt x="386" y="1213"/>
                </a:lnTo>
                <a:lnTo>
                  <a:pt x="385" y="1215"/>
                </a:lnTo>
                <a:lnTo>
                  <a:pt x="383" y="1215"/>
                </a:lnTo>
                <a:lnTo>
                  <a:pt x="382" y="1213"/>
                </a:lnTo>
                <a:lnTo>
                  <a:pt x="380" y="1211"/>
                </a:lnTo>
                <a:lnTo>
                  <a:pt x="380" y="1210"/>
                </a:lnTo>
                <a:lnTo>
                  <a:pt x="378" y="1209"/>
                </a:lnTo>
                <a:lnTo>
                  <a:pt x="377" y="1209"/>
                </a:lnTo>
                <a:lnTo>
                  <a:pt x="376" y="1209"/>
                </a:lnTo>
                <a:lnTo>
                  <a:pt x="375" y="1210"/>
                </a:lnTo>
                <a:lnTo>
                  <a:pt x="374" y="1212"/>
                </a:lnTo>
                <a:lnTo>
                  <a:pt x="367" y="1212"/>
                </a:lnTo>
                <a:lnTo>
                  <a:pt x="363" y="1212"/>
                </a:lnTo>
                <a:lnTo>
                  <a:pt x="361" y="1212"/>
                </a:lnTo>
                <a:lnTo>
                  <a:pt x="360" y="1211"/>
                </a:lnTo>
                <a:lnTo>
                  <a:pt x="360" y="1210"/>
                </a:lnTo>
                <a:lnTo>
                  <a:pt x="367" y="1210"/>
                </a:lnTo>
                <a:lnTo>
                  <a:pt x="368" y="1209"/>
                </a:lnTo>
                <a:lnTo>
                  <a:pt x="368" y="1207"/>
                </a:lnTo>
                <a:lnTo>
                  <a:pt x="368" y="1204"/>
                </a:lnTo>
                <a:lnTo>
                  <a:pt x="365" y="1203"/>
                </a:lnTo>
                <a:lnTo>
                  <a:pt x="363" y="1200"/>
                </a:lnTo>
                <a:lnTo>
                  <a:pt x="362" y="1199"/>
                </a:lnTo>
                <a:lnTo>
                  <a:pt x="362" y="1197"/>
                </a:lnTo>
                <a:lnTo>
                  <a:pt x="362" y="1196"/>
                </a:lnTo>
                <a:lnTo>
                  <a:pt x="363" y="1194"/>
                </a:lnTo>
                <a:lnTo>
                  <a:pt x="365" y="1193"/>
                </a:lnTo>
                <a:lnTo>
                  <a:pt x="366" y="1192"/>
                </a:lnTo>
                <a:lnTo>
                  <a:pt x="369" y="1185"/>
                </a:lnTo>
                <a:lnTo>
                  <a:pt x="370" y="1183"/>
                </a:lnTo>
                <a:lnTo>
                  <a:pt x="371" y="1182"/>
                </a:lnTo>
                <a:lnTo>
                  <a:pt x="374" y="1179"/>
                </a:lnTo>
                <a:lnTo>
                  <a:pt x="375" y="1178"/>
                </a:lnTo>
                <a:lnTo>
                  <a:pt x="378" y="1177"/>
                </a:lnTo>
                <a:lnTo>
                  <a:pt x="379" y="1177"/>
                </a:lnTo>
                <a:lnTo>
                  <a:pt x="378" y="1175"/>
                </a:lnTo>
                <a:lnTo>
                  <a:pt x="378" y="1174"/>
                </a:lnTo>
                <a:lnTo>
                  <a:pt x="377" y="1173"/>
                </a:lnTo>
                <a:lnTo>
                  <a:pt x="375" y="1167"/>
                </a:lnTo>
                <a:lnTo>
                  <a:pt x="374" y="1165"/>
                </a:lnTo>
                <a:lnTo>
                  <a:pt x="373" y="1162"/>
                </a:lnTo>
                <a:lnTo>
                  <a:pt x="371" y="1161"/>
                </a:lnTo>
                <a:lnTo>
                  <a:pt x="370" y="1161"/>
                </a:lnTo>
                <a:lnTo>
                  <a:pt x="368" y="1161"/>
                </a:lnTo>
                <a:lnTo>
                  <a:pt x="368" y="1162"/>
                </a:lnTo>
                <a:lnTo>
                  <a:pt x="368" y="1163"/>
                </a:lnTo>
                <a:lnTo>
                  <a:pt x="370" y="1166"/>
                </a:lnTo>
                <a:lnTo>
                  <a:pt x="370" y="1167"/>
                </a:lnTo>
                <a:lnTo>
                  <a:pt x="371" y="1167"/>
                </a:lnTo>
                <a:lnTo>
                  <a:pt x="370" y="1168"/>
                </a:lnTo>
                <a:lnTo>
                  <a:pt x="368" y="1169"/>
                </a:lnTo>
                <a:lnTo>
                  <a:pt x="365" y="1170"/>
                </a:lnTo>
                <a:lnTo>
                  <a:pt x="363" y="1170"/>
                </a:lnTo>
                <a:lnTo>
                  <a:pt x="362" y="1170"/>
                </a:lnTo>
                <a:lnTo>
                  <a:pt x="361" y="1169"/>
                </a:lnTo>
                <a:lnTo>
                  <a:pt x="361" y="1168"/>
                </a:lnTo>
                <a:lnTo>
                  <a:pt x="362" y="1167"/>
                </a:lnTo>
                <a:lnTo>
                  <a:pt x="366" y="1167"/>
                </a:lnTo>
                <a:lnTo>
                  <a:pt x="366" y="1166"/>
                </a:lnTo>
                <a:lnTo>
                  <a:pt x="361" y="1162"/>
                </a:lnTo>
                <a:lnTo>
                  <a:pt x="361" y="1161"/>
                </a:lnTo>
                <a:lnTo>
                  <a:pt x="361" y="1160"/>
                </a:lnTo>
                <a:lnTo>
                  <a:pt x="361" y="1159"/>
                </a:lnTo>
                <a:lnTo>
                  <a:pt x="360" y="1159"/>
                </a:lnTo>
                <a:lnTo>
                  <a:pt x="359" y="1158"/>
                </a:lnTo>
                <a:lnTo>
                  <a:pt x="358" y="1157"/>
                </a:lnTo>
                <a:lnTo>
                  <a:pt x="357" y="1154"/>
                </a:lnTo>
                <a:lnTo>
                  <a:pt x="356" y="1153"/>
                </a:lnTo>
                <a:lnTo>
                  <a:pt x="357" y="1152"/>
                </a:lnTo>
                <a:lnTo>
                  <a:pt x="358" y="1152"/>
                </a:lnTo>
                <a:lnTo>
                  <a:pt x="359" y="1154"/>
                </a:lnTo>
                <a:lnTo>
                  <a:pt x="359" y="1155"/>
                </a:lnTo>
                <a:lnTo>
                  <a:pt x="360" y="1155"/>
                </a:lnTo>
                <a:lnTo>
                  <a:pt x="361" y="1155"/>
                </a:lnTo>
                <a:lnTo>
                  <a:pt x="361" y="1154"/>
                </a:lnTo>
                <a:lnTo>
                  <a:pt x="360" y="1149"/>
                </a:lnTo>
                <a:lnTo>
                  <a:pt x="361" y="1149"/>
                </a:lnTo>
                <a:lnTo>
                  <a:pt x="362" y="1150"/>
                </a:lnTo>
                <a:lnTo>
                  <a:pt x="363" y="1150"/>
                </a:lnTo>
                <a:lnTo>
                  <a:pt x="363" y="1148"/>
                </a:lnTo>
                <a:lnTo>
                  <a:pt x="363" y="1146"/>
                </a:lnTo>
                <a:lnTo>
                  <a:pt x="369" y="1144"/>
                </a:lnTo>
                <a:lnTo>
                  <a:pt x="370" y="1144"/>
                </a:lnTo>
                <a:lnTo>
                  <a:pt x="374" y="1145"/>
                </a:lnTo>
                <a:lnTo>
                  <a:pt x="375" y="1145"/>
                </a:lnTo>
                <a:lnTo>
                  <a:pt x="377" y="1144"/>
                </a:lnTo>
                <a:lnTo>
                  <a:pt x="378" y="1143"/>
                </a:lnTo>
                <a:lnTo>
                  <a:pt x="379" y="1143"/>
                </a:lnTo>
                <a:lnTo>
                  <a:pt x="378" y="1142"/>
                </a:lnTo>
                <a:lnTo>
                  <a:pt x="378" y="1141"/>
                </a:lnTo>
                <a:lnTo>
                  <a:pt x="377" y="1141"/>
                </a:lnTo>
                <a:lnTo>
                  <a:pt x="375" y="1141"/>
                </a:lnTo>
                <a:lnTo>
                  <a:pt x="374" y="1141"/>
                </a:lnTo>
                <a:lnTo>
                  <a:pt x="371" y="1141"/>
                </a:lnTo>
                <a:lnTo>
                  <a:pt x="370" y="1140"/>
                </a:lnTo>
                <a:lnTo>
                  <a:pt x="370" y="1138"/>
                </a:lnTo>
                <a:lnTo>
                  <a:pt x="371" y="1138"/>
                </a:lnTo>
                <a:lnTo>
                  <a:pt x="373" y="1138"/>
                </a:lnTo>
                <a:lnTo>
                  <a:pt x="375" y="1138"/>
                </a:lnTo>
                <a:lnTo>
                  <a:pt x="376" y="1137"/>
                </a:lnTo>
                <a:lnTo>
                  <a:pt x="377" y="1137"/>
                </a:lnTo>
                <a:lnTo>
                  <a:pt x="377" y="1136"/>
                </a:lnTo>
                <a:lnTo>
                  <a:pt x="377" y="1135"/>
                </a:lnTo>
                <a:lnTo>
                  <a:pt x="375" y="1134"/>
                </a:lnTo>
                <a:lnTo>
                  <a:pt x="374" y="1133"/>
                </a:lnTo>
                <a:lnTo>
                  <a:pt x="373" y="1132"/>
                </a:lnTo>
                <a:lnTo>
                  <a:pt x="371" y="1129"/>
                </a:lnTo>
                <a:lnTo>
                  <a:pt x="373" y="1127"/>
                </a:lnTo>
                <a:lnTo>
                  <a:pt x="373" y="1124"/>
                </a:lnTo>
                <a:lnTo>
                  <a:pt x="374" y="1121"/>
                </a:lnTo>
                <a:lnTo>
                  <a:pt x="375" y="1121"/>
                </a:lnTo>
                <a:lnTo>
                  <a:pt x="377" y="1120"/>
                </a:lnTo>
                <a:lnTo>
                  <a:pt x="378" y="1120"/>
                </a:lnTo>
                <a:lnTo>
                  <a:pt x="378" y="1119"/>
                </a:lnTo>
                <a:lnTo>
                  <a:pt x="378" y="1118"/>
                </a:lnTo>
                <a:lnTo>
                  <a:pt x="377" y="1116"/>
                </a:lnTo>
                <a:lnTo>
                  <a:pt x="378" y="1115"/>
                </a:lnTo>
                <a:lnTo>
                  <a:pt x="379" y="1113"/>
                </a:lnTo>
                <a:lnTo>
                  <a:pt x="382" y="1113"/>
                </a:lnTo>
                <a:lnTo>
                  <a:pt x="384" y="1113"/>
                </a:lnTo>
                <a:lnTo>
                  <a:pt x="385" y="1113"/>
                </a:lnTo>
                <a:lnTo>
                  <a:pt x="387" y="1112"/>
                </a:lnTo>
                <a:lnTo>
                  <a:pt x="388" y="1111"/>
                </a:lnTo>
                <a:lnTo>
                  <a:pt x="391" y="1112"/>
                </a:lnTo>
                <a:lnTo>
                  <a:pt x="393" y="1112"/>
                </a:lnTo>
                <a:lnTo>
                  <a:pt x="399" y="1110"/>
                </a:lnTo>
                <a:lnTo>
                  <a:pt x="401" y="1110"/>
                </a:lnTo>
                <a:lnTo>
                  <a:pt x="403" y="1110"/>
                </a:lnTo>
                <a:lnTo>
                  <a:pt x="404" y="1111"/>
                </a:lnTo>
                <a:lnTo>
                  <a:pt x="405" y="1112"/>
                </a:lnTo>
                <a:lnTo>
                  <a:pt x="405" y="1113"/>
                </a:lnTo>
                <a:lnTo>
                  <a:pt x="404" y="1113"/>
                </a:lnTo>
                <a:lnTo>
                  <a:pt x="404" y="1115"/>
                </a:lnTo>
                <a:lnTo>
                  <a:pt x="403" y="1115"/>
                </a:lnTo>
                <a:lnTo>
                  <a:pt x="402" y="1116"/>
                </a:lnTo>
                <a:lnTo>
                  <a:pt x="401" y="1116"/>
                </a:lnTo>
                <a:lnTo>
                  <a:pt x="401" y="1117"/>
                </a:lnTo>
                <a:lnTo>
                  <a:pt x="400" y="1117"/>
                </a:lnTo>
                <a:lnTo>
                  <a:pt x="400" y="1118"/>
                </a:lnTo>
                <a:lnTo>
                  <a:pt x="401" y="1118"/>
                </a:lnTo>
                <a:lnTo>
                  <a:pt x="404" y="1117"/>
                </a:lnTo>
                <a:lnTo>
                  <a:pt x="405" y="1117"/>
                </a:lnTo>
                <a:lnTo>
                  <a:pt x="406" y="1118"/>
                </a:lnTo>
                <a:lnTo>
                  <a:pt x="408" y="1119"/>
                </a:lnTo>
                <a:lnTo>
                  <a:pt x="409" y="1119"/>
                </a:lnTo>
                <a:lnTo>
                  <a:pt x="409" y="1120"/>
                </a:lnTo>
                <a:lnTo>
                  <a:pt x="410" y="1121"/>
                </a:lnTo>
                <a:lnTo>
                  <a:pt x="410" y="1123"/>
                </a:lnTo>
                <a:lnTo>
                  <a:pt x="411" y="1124"/>
                </a:lnTo>
                <a:lnTo>
                  <a:pt x="411" y="1125"/>
                </a:lnTo>
                <a:lnTo>
                  <a:pt x="412" y="1125"/>
                </a:lnTo>
                <a:lnTo>
                  <a:pt x="413" y="1125"/>
                </a:lnTo>
                <a:lnTo>
                  <a:pt x="414" y="1124"/>
                </a:lnTo>
                <a:lnTo>
                  <a:pt x="414" y="1123"/>
                </a:lnTo>
                <a:lnTo>
                  <a:pt x="416" y="1121"/>
                </a:lnTo>
                <a:lnTo>
                  <a:pt x="416" y="1119"/>
                </a:lnTo>
                <a:lnTo>
                  <a:pt x="417" y="1118"/>
                </a:lnTo>
                <a:lnTo>
                  <a:pt x="417" y="1116"/>
                </a:lnTo>
                <a:lnTo>
                  <a:pt x="417" y="1115"/>
                </a:lnTo>
                <a:lnTo>
                  <a:pt x="417" y="1113"/>
                </a:lnTo>
                <a:lnTo>
                  <a:pt x="414" y="1112"/>
                </a:lnTo>
                <a:lnTo>
                  <a:pt x="414" y="1111"/>
                </a:lnTo>
                <a:lnTo>
                  <a:pt x="414" y="1109"/>
                </a:lnTo>
                <a:lnTo>
                  <a:pt x="414" y="1108"/>
                </a:lnTo>
                <a:lnTo>
                  <a:pt x="416" y="1104"/>
                </a:lnTo>
                <a:lnTo>
                  <a:pt x="414" y="1104"/>
                </a:lnTo>
                <a:lnTo>
                  <a:pt x="413" y="1104"/>
                </a:lnTo>
                <a:lnTo>
                  <a:pt x="412" y="1103"/>
                </a:lnTo>
                <a:lnTo>
                  <a:pt x="412" y="1101"/>
                </a:lnTo>
                <a:lnTo>
                  <a:pt x="411" y="1100"/>
                </a:lnTo>
                <a:lnTo>
                  <a:pt x="409" y="1099"/>
                </a:lnTo>
                <a:lnTo>
                  <a:pt x="406" y="1099"/>
                </a:lnTo>
                <a:lnTo>
                  <a:pt x="405" y="1099"/>
                </a:lnTo>
                <a:lnTo>
                  <a:pt x="405" y="1098"/>
                </a:lnTo>
                <a:lnTo>
                  <a:pt x="405" y="1096"/>
                </a:lnTo>
                <a:lnTo>
                  <a:pt x="405" y="1094"/>
                </a:lnTo>
                <a:lnTo>
                  <a:pt x="404" y="1092"/>
                </a:lnTo>
                <a:lnTo>
                  <a:pt x="403" y="1092"/>
                </a:lnTo>
                <a:lnTo>
                  <a:pt x="403" y="1091"/>
                </a:lnTo>
                <a:lnTo>
                  <a:pt x="404" y="1091"/>
                </a:lnTo>
                <a:lnTo>
                  <a:pt x="405" y="1091"/>
                </a:lnTo>
                <a:lnTo>
                  <a:pt x="405" y="1088"/>
                </a:lnTo>
                <a:lnTo>
                  <a:pt x="403" y="1087"/>
                </a:lnTo>
                <a:lnTo>
                  <a:pt x="403" y="1085"/>
                </a:lnTo>
                <a:lnTo>
                  <a:pt x="402" y="1084"/>
                </a:lnTo>
                <a:lnTo>
                  <a:pt x="401" y="1084"/>
                </a:lnTo>
                <a:lnTo>
                  <a:pt x="401" y="1082"/>
                </a:lnTo>
                <a:lnTo>
                  <a:pt x="400" y="1082"/>
                </a:lnTo>
                <a:lnTo>
                  <a:pt x="399" y="1082"/>
                </a:lnTo>
                <a:lnTo>
                  <a:pt x="397" y="1081"/>
                </a:lnTo>
                <a:lnTo>
                  <a:pt x="399" y="1079"/>
                </a:lnTo>
                <a:lnTo>
                  <a:pt x="397" y="1078"/>
                </a:lnTo>
                <a:lnTo>
                  <a:pt x="396" y="1077"/>
                </a:lnTo>
                <a:lnTo>
                  <a:pt x="397" y="1076"/>
                </a:lnTo>
                <a:lnTo>
                  <a:pt x="397" y="1075"/>
                </a:lnTo>
                <a:lnTo>
                  <a:pt x="396" y="1074"/>
                </a:lnTo>
                <a:lnTo>
                  <a:pt x="396" y="1073"/>
                </a:lnTo>
                <a:lnTo>
                  <a:pt x="395" y="1073"/>
                </a:lnTo>
                <a:lnTo>
                  <a:pt x="394" y="1073"/>
                </a:lnTo>
                <a:lnTo>
                  <a:pt x="394" y="1074"/>
                </a:lnTo>
                <a:lnTo>
                  <a:pt x="393" y="1074"/>
                </a:lnTo>
                <a:lnTo>
                  <a:pt x="392" y="1074"/>
                </a:lnTo>
                <a:lnTo>
                  <a:pt x="391" y="1074"/>
                </a:lnTo>
                <a:lnTo>
                  <a:pt x="391" y="1073"/>
                </a:lnTo>
                <a:lnTo>
                  <a:pt x="391" y="1071"/>
                </a:lnTo>
                <a:lnTo>
                  <a:pt x="391" y="1069"/>
                </a:lnTo>
                <a:lnTo>
                  <a:pt x="391" y="1068"/>
                </a:lnTo>
                <a:lnTo>
                  <a:pt x="392" y="1068"/>
                </a:lnTo>
                <a:lnTo>
                  <a:pt x="394" y="1068"/>
                </a:lnTo>
                <a:lnTo>
                  <a:pt x="395" y="1068"/>
                </a:lnTo>
                <a:lnTo>
                  <a:pt x="397" y="1068"/>
                </a:lnTo>
                <a:lnTo>
                  <a:pt x="399" y="1067"/>
                </a:lnTo>
                <a:lnTo>
                  <a:pt x="399" y="1066"/>
                </a:lnTo>
                <a:lnTo>
                  <a:pt x="397" y="1065"/>
                </a:lnTo>
                <a:lnTo>
                  <a:pt x="396" y="1065"/>
                </a:lnTo>
                <a:lnTo>
                  <a:pt x="395" y="1063"/>
                </a:lnTo>
                <a:lnTo>
                  <a:pt x="393" y="1062"/>
                </a:lnTo>
                <a:lnTo>
                  <a:pt x="392" y="1062"/>
                </a:lnTo>
                <a:lnTo>
                  <a:pt x="392" y="1061"/>
                </a:lnTo>
                <a:lnTo>
                  <a:pt x="391" y="1061"/>
                </a:lnTo>
                <a:lnTo>
                  <a:pt x="391" y="1060"/>
                </a:lnTo>
                <a:lnTo>
                  <a:pt x="391" y="1059"/>
                </a:lnTo>
                <a:lnTo>
                  <a:pt x="391" y="1058"/>
                </a:lnTo>
                <a:lnTo>
                  <a:pt x="391" y="1057"/>
                </a:lnTo>
                <a:lnTo>
                  <a:pt x="389" y="1057"/>
                </a:lnTo>
                <a:lnTo>
                  <a:pt x="388" y="1056"/>
                </a:lnTo>
                <a:lnTo>
                  <a:pt x="388" y="1054"/>
                </a:lnTo>
                <a:lnTo>
                  <a:pt x="388" y="1053"/>
                </a:lnTo>
                <a:lnTo>
                  <a:pt x="389" y="1053"/>
                </a:lnTo>
                <a:lnTo>
                  <a:pt x="389" y="1052"/>
                </a:lnTo>
                <a:lnTo>
                  <a:pt x="389" y="1051"/>
                </a:lnTo>
                <a:lnTo>
                  <a:pt x="391" y="1051"/>
                </a:lnTo>
                <a:lnTo>
                  <a:pt x="391" y="1050"/>
                </a:lnTo>
                <a:lnTo>
                  <a:pt x="392" y="1050"/>
                </a:lnTo>
                <a:lnTo>
                  <a:pt x="392" y="1051"/>
                </a:lnTo>
                <a:lnTo>
                  <a:pt x="393" y="1051"/>
                </a:lnTo>
                <a:lnTo>
                  <a:pt x="393" y="1050"/>
                </a:lnTo>
                <a:lnTo>
                  <a:pt x="394" y="1050"/>
                </a:lnTo>
                <a:lnTo>
                  <a:pt x="394" y="1049"/>
                </a:lnTo>
                <a:lnTo>
                  <a:pt x="394" y="1046"/>
                </a:lnTo>
                <a:lnTo>
                  <a:pt x="394" y="1045"/>
                </a:lnTo>
                <a:lnTo>
                  <a:pt x="394" y="1044"/>
                </a:lnTo>
                <a:lnTo>
                  <a:pt x="394" y="1043"/>
                </a:lnTo>
                <a:lnTo>
                  <a:pt x="395" y="1042"/>
                </a:lnTo>
                <a:lnTo>
                  <a:pt x="395" y="1041"/>
                </a:lnTo>
                <a:lnTo>
                  <a:pt x="395" y="1040"/>
                </a:lnTo>
                <a:lnTo>
                  <a:pt x="396" y="1038"/>
                </a:lnTo>
                <a:lnTo>
                  <a:pt x="396" y="1037"/>
                </a:lnTo>
                <a:lnTo>
                  <a:pt x="396" y="1036"/>
                </a:lnTo>
                <a:lnTo>
                  <a:pt x="396" y="1035"/>
                </a:lnTo>
                <a:lnTo>
                  <a:pt x="396" y="1034"/>
                </a:lnTo>
                <a:lnTo>
                  <a:pt x="396" y="1033"/>
                </a:lnTo>
                <a:lnTo>
                  <a:pt x="396" y="1032"/>
                </a:lnTo>
                <a:lnTo>
                  <a:pt x="395" y="1032"/>
                </a:lnTo>
                <a:lnTo>
                  <a:pt x="394" y="1032"/>
                </a:lnTo>
                <a:lnTo>
                  <a:pt x="394" y="1031"/>
                </a:lnTo>
                <a:lnTo>
                  <a:pt x="394" y="1029"/>
                </a:lnTo>
                <a:lnTo>
                  <a:pt x="394" y="1028"/>
                </a:lnTo>
                <a:lnTo>
                  <a:pt x="394" y="1027"/>
                </a:lnTo>
                <a:lnTo>
                  <a:pt x="394" y="1026"/>
                </a:lnTo>
                <a:lnTo>
                  <a:pt x="394" y="1025"/>
                </a:lnTo>
                <a:lnTo>
                  <a:pt x="394" y="1024"/>
                </a:lnTo>
                <a:lnTo>
                  <a:pt x="393" y="1023"/>
                </a:lnTo>
                <a:lnTo>
                  <a:pt x="393" y="1021"/>
                </a:lnTo>
                <a:lnTo>
                  <a:pt x="394" y="1021"/>
                </a:lnTo>
                <a:lnTo>
                  <a:pt x="394" y="1020"/>
                </a:lnTo>
                <a:lnTo>
                  <a:pt x="395" y="1020"/>
                </a:lnTo>
                <a:lnTo>
                  <a:pt x="396" y="1020"/>
                </a:lnTo>
                <a:lnTo>
                  <a:pt x="396" y="1019"/>
                </a:lnTo>
                <a:lnTo>
                  <a:pt x="397" y="1019"/>
                </a:lnTo>
                <a:lnTo>
                  <a:pt x="399" y="1019"/>
                </a:lnTo>
                <a:lnTo>
                  <a:pt x="401" y="1019"/>
                </a:lnTo>
                <a:lnTo>
                  <a:pt x="401" y="1020"/>
                </a:lnTo>
                <a:lnTo>
                  <a:pt x="402" y="1020"/>
                </a:lnTo>
                <a:lnTo>
                  <a:pt x="402" y="1019"/>
                </a:lnTo>
                <a:lnTo>
                  <a:pt x="403" y="1019"/>
                </a:lnTo>
                <a:lnTo>
                  <a:pt x="403" y="1017"/>
                </a:lnTo>
                <a:lnTo>
                  <a:pt x="403" y="1016"/>
                </a:lnTo>
                <a:lnTo>
                  <a:pt x="404" y="1016"/>
                </a:lnTo>
                <a:lnTo>
                  <a:pt x="404" y="1015"/>
                </a:lnTo>
                <a:lnTo>
                  <a:pt x="404" y="1014"/>
                </a:lnTo>
                <a:lnTo>
                  <a:pt x="405" y="1014"/>
                </a:lnTo>
                <a:lnTo>
                  <a:pt x="406" y="1014"/>
                </a:lnTo>
                <a:lnTo>
                  <a:pt x="408" y="1015"/>
                </a:lnTo>
                <a:lnTo>
                  <a:pt x="408" y="1014"/>
                </a:lnTo>
                <a:lnTo>
                  <a:pt x="409" y="1014"/>
                </a:lnTo>
                <a:lnTo>
                  <a:pt x="408" y="1012"/>
                </a:lnTo>
                <a:lnTo>
                  <a:pt x="408" y="1011"/>
                </a:lnTo>
                <a:lnTo>
                  <a:pt x="408" y="1010"/>
                </a:lnTo>
                <a:lnTo>
                  <a:pt x="409" y="1010"/>
                </a:lnTo>
                <a:lnTo>
                  <a:pt x="410" y="1010"/>
                </a:lnTo>
                <a:lnTo>
                  <a:pt x="410" y="1011"/>
                </a:lnTo>
                <a:lnTo>
                  <a:pt x="411" y="1011"/>
                </a:lnTo>
                <a:lnTo>
                  <a:pt x="411" y="1012"/>
                </a:lnTo>
                <a:lnTo>
                  <a:pt x="411" y="1014"/>
                </a:lnTo>
                <a:lnTo>
                  <a:pt x="412" y="1014"/>
                </a:lnTo>
                <a:lnTo>
                  <a:pt x="413" y="1014"/>
                </a:lnTo>
                <a:lnTo>
                  <a:pt x="413" y="1015"/>
                </a:lnTo>
                <a:lnTo>
                  <a:pt x="414" y="1015"/>
                </a:lnTo>
                <a:lnTo>
                  <a:pt x="414" y="1016"/>
                </a:lnTo>
                <a:lnTo>
                  <a:pt x="416" y="1016"/>
                </a:lnTo>
                <a:lnTo>
                  <a:pt x="417" y="1016"/>
                </a:lnTo>
                <a:lnTo>
                  <a:pt x="417" y="1017"/>
                </a:lnTo>
                <a:lnTo>
                  <a:pt x="417" y="1018"/>
                </a:lnTo>
                <a:lnTo>
                  <a:pt x="419" y="1018"/>
                </a:lnTo>
                <a:lnTo>
                  <a:pt x="420" y="1018"/>
                </a:lnTo>
                <a:lnTo>
                  <a:pt x="419" y="1019"/>
                </a:lnTo>
                <a:lnTo>
                  <a:pt x="418" y="1020"/>
                </a:lnTo>
                <a:lnTo>
                  <a:pt x="418" y="1021"/>
                </a:lnTo>
                <a:lnTo>
                  <a:pt x="419" y="1021"/>
                </a:lnTo>
                <a:lnTo>
                  <a:pt x="420" y="1021"/>
                </a:lnTo>
                <a:lnTo>
                  <a:pt x="422" y="1020"/>
                </a:lnTo>
                <a:lnTo>
                  <a:pt x="423" y="1020"/>
                </a:lnTo>
                <a:lnTo>
                  <a:pt x="423" y="1019"/>
                </a:lnTo>
                <a:lnTo>
                  <a:pt x="423" y="1018"/>
                </a:lnTo>
                <a:lnTo>
                  <a:pt x="425" y="1017"/>
                </a:lnTo>
                <a:lnTo>
                  <a:pt x="425" y="1016"/>
                </a:lnTo>
                <a:lnTo>
                  <a:pt x="425" y="1015"/>
                </a:lnTo>
                <a:lnTo>
                  <a:pt x="425" y="1014"/>
                </a:lnTo>
                <a:lnTo>
                  <a:pt x="426" y="1012"/>
                </a:lnTo>
                <a:lnTo>
                  <a:pt x="427" y="1012"/>
                </a:lnTo>
                <a:lnTo>
                  <a:pt x="427" y="1010"/>
                </a:lnTo>
                <a:lnTo>
                  <a:pt x="428" y="1010"/>
                </a:lnTo>
                <a:lnTo>
                  <a:pt x="429" y="1010"/>
                </a:lnTo>
                <a:lnTo>
                  <a:pt x="429" y="1009"/>
                </a:lnTo>
                <a:lnTo>
                  <a:pt x="430" y="1010"/>
                </a:lnTo>
                <a:lnTo>
                  <a:pt x="431" y="1010"/>
                </a:lnTo>
                <a:lnTo>
                  <a:pt x="432" y="1009"/>
                </a:lnTo>
                <a:lnTo>
                  <a:pt x="431" y="1008"/>
                </a:lnTo>
                <a:lnTo>
                  <a:pt x="432" y="1007"/>
                </a:lnTo>
                <a:lnTo>
                  <a:pt x="432" y="1003"/>
                </a:lnTo>
                <a:lnTo>
                  <a:pt x="432" y="1002"/>
                </a:lnTo>
                <a:lnTo>
                  <a:pt x="432" y="1001"/>
                </a:lnTo>
                <a:lnTo>
                  <a:pt x="434" y="1001"/>
                </a:lnTo>
                <a:lnTo>
                  <a:pt x="435" y="1001"/>
                </a:lnTo>
                <a:lnTo>
                  <a:pt x="435" y="1000"/>
                </a:lnTo>
                <a:lnTo>
                  <a:pt x="435" y="995"/>
                </a:lnTo>
                <a:lnTo>
                  <a:pt x="436" y="994"/>
                </a:lnTo>
                <a:lnTo>
                  <a:pt x="436" y="993"/>
                </a:lnTo>
                <a:lnTo>
                  <a:pt x="436" y="992"/>
                </a:lnTo>
                <a:lnTo>
                  <a:pt x="436" y="991"/>
                </a:lnTo>
                <a:lnTo>
                  <a:pt x="436" y="990"/>
                </a:lnTo>
                <a:lnTo>
                  <a:pt x="437" y="989"/>
                </a:lnTo>
                <a:lnTo>
                  <a:pt x="439" y="989"/>
                </a:lnTo>
                <a:lnTo>
                  <a:pt x="440" y="989"/>
                </a:lnTo>
                <a:lnTo>
                  <a:pt x="440" y="987"/>
                </a:lnTo>
                <a:lnTo>
                  <a:pt x="439" y="987"/>
                </a:lnTo>
                <a:lnTo>
                  <a:pt x="438" y="987"/>
                </a:lnTo>
                <a:lnTo>
                  <a:pt x="439" y="986"/>
                </a:lnTo>
                <a:lnTo>
                  <a:pt x="440" y="986"/>
                </a:lnTo>
                <a:lnTo>
                  <a:pt x="442" y="985"/>
                </a:lnTo>
                <a:lnTo>
                  <a:pt x="443" y="985"/>
                </a:lnTo>
                <a:lnTo>
                  <a:pt x="443" y="984"/>
                </a:lnTo>
                <a:lnTo>
                  <a:pt x="444" y="984"/>
                </a:lnTo>
                <a:lnTo>
                  <a:pt x="445" y="984"/>
                </a:lnTo>
                <a:lnTo>
                  <a:pt x="446" y="983"/>
                </a:lnTo>
                <a:lnTo>
                  <a:pt x="447" y="983"/>
                </a:lnTo>
                <a:lnTo>
                  <a:pt x="447" y="984"/>
                </a:lnTo>
                <a:lnTo>
                  <a:pt x="448" y="984"/>
                </a:lnTo>
                <a:lnTo>
                  <a:pt x="448" y="985"/>
                </a:lnTo>
                <a:lnTo>
                  <a:pt x="449" y="985"/>
                </a:lnTo>
                <a:lnTo>
                  <a:pt x="451" y="985"/>
                </a:lnTo>
                <a:lnTo>
                  <a:pt x="452" y="985"/>
                </a:lnTo>
                <a:lnTo>
                  <a:pt x="453" y="985"/>
                </a:lnTo>
                <a:lnTo>
                  <a:pt x="454" y="985"/>
                </a:lnTo>
                <a:lnTo>
                  <a:pt x="455" y="985"/>
                </a:lnTo>
                <a:lnTo>
                  <a:pt x="456" y="986"/>
                </a:lnTo>
                <a:lnTo>
                  <a:pt x="456" y="985"/>
                </a:lnTo>
                <a:lnTo>
                  <a:pt x="457" y="985"/>
                </a:lnTo>
                <a:lnTo>
                  <a:pt x="458" y="985"/>
                </a:lnTo>
                <a:lnTo>
                  <a:pt x="460" y="985"/>
                </a:lnTo>
                <a:lnTo>
                  <a:pt x="461" y="985"/>
                </a:lnTo>
                <a:lnTo>
                  <a:pt x="462" y="985"/>
                </a:lnTo>
                <a:lnTo>
                  <a:pt x="463" y="985"/>
                </a:lnTo>
                <a:lnTo>
                  <a:pt x="464" y="984"/>
                </a:lnTo>
                <a:lnTo>
                  <a:pt x="464" y="983"/>
                </a:lnTo>
                <a:lnTo>
                  <a:pt x="465" y="983"/>
                </a:lnTo>
                <a:lnTo>
                  <a:pt x="466" y="983"/>
                </a:lnTo>
                <a:lnTo>
                  <a:pt x="466" y="984"/>
                </a:lnTo>
                <a:lnTo>
                  <a:pt x="468" y="984"/>
                </a:lnTo>
                <a:lnTo>
                  <a:pt x="468" y="985"/>
                </a:lnTo>
                <a:lnTo>
                  <a:pt x="469" y="985"/>
                </a:lnTo>
                <a:lnTo>
                  <a:pt x="470" y="984"/>
                </a:lnTo>
                <a:lnTo>
                  <a:pt x="470" y="983"/>
                </a:lnTo>
                <a:lnTo>
                  <a:pt x="471" y="982"/>
                </a:lnTo>
                <a:lnTo>
                  <a:pt x="471" y="981"/>
                </a:lnTo>
                <a:lnTo>
                  <a:pt x="470" y="979"/>
                </a:lnTo>
                <a:lnTo>
                  <a:pt x="470" y="978"/>
                </a:lnTo>
                <a:lnTo>
                  <a:pt x="471" y="978"/>
                </a:lnTo>
                <a:lnTo>
                  <a:pt x="471" y="977"/>
                </a:lnTo>
                <a:lnTo>
                  <a:pt x="472" y="977"/>
                </a:lnTo>
                <a:lnTo>
                  <a:pt x="472" y="976"/>
                </a:lnTo>
                <a:lnTo>
                  <a:pt x="473" y="976"/>
                </a:lnTo>
                <a:lnTo>
                  <a:pt x="474" y="976"/>
                </a:lnTo>
                <a:lnTo>
                  <a:pt x="475" y="975"/>
                </a:lnTo>
                <a:lnTo>
                  <a:pt x="474" y="975"/>
                </a:lnTo>
                <a:lnTo>
                  <a:pt x="474" y="974"/>
                </a:lnTo>
                <a:lnTo>
                  <a:pt x="475" y="974"/>
                </a:lnTo>
                <a:lnTo>
                  <a:pt x="477" y="974"/>
                </a:lnTo>
                <a:lnTo>
                  <a:pt x="475" y="973"/>
                </a:lnTo>
                <a:lnTo>
                  <a:pt x="477" y="971"/>
                </a:lnTo>
                <a:lnTo>
                  <a:pt x="477" y="970"/>
                </a:lnTo>
                <a:lnTo>
                  <a:pt x="478" y="970"/>
                </a:lnTo>
                <a:lnTo>
                  <a:pt x="478" y="969"/>
                </a:lnTo>
                <a:lnTo>
                  <a:pt x="479" y="969"/>
                </a:lnTo>
                <a:lnTo>
                  <a:pt x="479" y="968"/>
                </a:lnTo>
                <a:lnTo>
                  <a:pt x="480" y="968"/>
                </a:lnTo>
                <a:lnTo>
                  <a:pt x="480" y="969"/>
                </a:lnTo>
                <a:lnTo>
                  <a:pt x="480" y="968"/>
                </a:lnTo>
                <a:lnTo>
                  <a:pt x="481" y="968"/>
                </a:lnTo>
                <a:lnTo>
                  <a:pt x="482" y="968"/>
                </a:lnTo>
                <a:lnTo>
                  <a:pt x="482" y="967"/>
                </a:lnTo>
                <a:lnTo>
                  <a:pt x="483" y="967"/>
                </a:lnTo>
                <a:lnTo>
                  <a:pt x="485" y="967"/>
                </a:lnTo>
                <a:lnTo>
                  <a:pt x="486" y="966"/>
                </a:lnTo>
                <a:lnTo>
                  <a:pt x="486" y="965"/>
                </a:lnTo>
                <a:lnTo>
                  <a:pt x="487" y="964"/>
                </a:lnTo>
                <a:lnTo>
                  <a:pt x="488" y="965"/>
                </a:lnTo>
                <a:lnTo>
                  <a:pt x="489" y="964"/>
                </a:lnTo>
                <a:lnTo>
                  <a:pt x="490" y="964"/>
                </a:lnTo>
                <a:lnTo>
                  <a:pt x="490" y="962"/>
                </a:lnTo>
                <a:lnTo>
                  <a:pt x="491" y="962"/>
                </a:lnTo>
                <a:lnTo>
                  <a:pt x="491" y="961"/>
                </a:lnTo>
                <a:lnTo>
                  <a:pt x="492" y="960"/>
                </a:lnTo>
                <a:lnTo>
                  <a:pt x="492" y="959"/>
                </a:lnTo>
                <a:lnTo>
                  <a:pt x="492" y="958"/>
                </a:lnTo>
                <a:lnTo>
                  <a:pt x="492" y="957"/>
                </a:lnTo>
                <a:lnTo>
                  <a:pt x="492" y="956"/>
                </a:lnTo>
                <a:lnTo>
                  <a:pt x="492" y="954"/>
                </a:lnTo>
                <a:lnTo>
                  <a:pt x="492" y="953"/>
                </a:lnTo>
                <a:lnTo>
                  <a:pt x="492" y="952"/>
                </a:lnTo>
                <a:lnTo>
                  <a:pt x="492" y="951"/>
                </a:lnTo>
                <a:lnTo>
                  <a:pt x="494" y="950"/>
                </a:lnTo>
                <a:lnTo>
                  <a:pt x="494" y="949"/>
                </a:lnTo>
                <a:lnTo>
                  <a:pt x="494" y="948"/>
                </a:lnTo>
                <a:lnTo>
                  <a:pt x="495" y="948"/>
                </a:lnTo>
                <a:lnTo>
                  <a:pt x="496" y="948"/>
                </a:lnTo>
                <a:lnTo>
                  <a:pt x="497" y="948"/>
                </a:lnTo>
                <a:lnTo>
                  <a:pt x="498" y="948"/>
                </a:lnTo>
                <a:lnTo>
                  <a:pt x="499" y="948"/>
                </a:lnTo>
                <a:lnTo>
                  <a:pt x="500" y="948"/>
                </a:lnTo>
                <a:lnTo>
                  <a:pt x="500" y="946"/>
                </a:lnTo>
                <a:lnTo>
                  <a:pt x="501" y="946"/>
                </a:lnTo>
                <a:lnTo>
                  <a:pt x="501" y="945"/>
                </a:lnTo>
                <a:lnTo>
                  <a:pt x="501" y="944"/>
                </a:lnTo>
                <a:lnTo>
                  <a:pt x="503" y="943"/>
                </a:lnTo>
                <a:lnTo>
                  <a:pt x="503" y="942"/>
                </a:lnTo>
                <a:lnTo>
                  <a:pt x="503" y="941"/>
                </a:lnTo>
                <a:lnTo>
                  <a:pt x="503" y="940"/>
                </a:lnTo>
                <a:lnTo>
                  <a:pt x="504" y="940"/>
                </a:lnTo>
                <a:lnTo>
                  <a:pt x="504" y="937"/>
                </a:lnTo>
                <a:lnTo>
                  <a:pt x="504" y="936"/>
                </a:lnTo>
                <a:lnTo>
                  <a:pt x="504" y="935"/>
                </a:lnTo>
                <a:lnTo>
                  <a:pt x="504" y="934"/>
                </a:lnTo>
                <a:lnTo>
                  <a:pt x="505" y="933"/>
                </a:lnTo>
                <a:lnTo>
                  <a:pt x="505" y="932"/>
                </a:lnTo>
                <a:lnTo>
                  <a:pt x="504" y="932"/>
                </a:lnTo>
                <a:lnTo>
                  <a:pt x="504" y="931"/>
                </a:lnTo>
                <a:lnTo>
                  <a:pt x="505" y="931"/>
                </a:lnTo>
                <a:lnTo>
                  <a:pt x="506" y="931"/>
                </a:lnTo>
                <a:lnTo>
                  <a:pt x="507" y="931"/>
                </a:lnTo>
                <a:lnTo>
                  <a:pt x="507" y="932"/>
                </a:lnTo>
                <a:lnTo>
                  <a:pt x="508" y="932"/>
                </a:lnTo>
                <a:lnTo>
                  <a:pt x="509" y="932"/>
                </a:lnTo>
                <a:lnTo>
                  <a:pt x="511" y="932"/>
                </a:lnTo>
                <a:lnTo>
                  <a:pt x="512" y="932"/>
                </a:lnTo>
                <a:lnTo>
                  <a:pt x="513" y="932"/>
                </a:lnTo>
                <a:lnTo>
                  <a:pt x="514" y="931"/>
                </a:lnTo>
                <a:lnTo>
                  <a:pt x="514" y="929"/>
                </a:lnTo>
                <a:lnTo>
                  <a:pt x="515" y="928"/>
                </a:lnTo>
                <a:lnTo>
                  <a:pt x="516" y="928"/>
                </a:lnTo>
                <a:lnTo>
                  <a:pt x="517" y="927"/>
                </a:lnTo>
                <a:lnTo>
                  <a:pt x="517" y="926"/>
                </a:lnTo>
                <a:lnTo>
                  <a:pt x="516" y="926"/>
                </a:lnTo>
                <a:lnTo>
                  <a:pt x="516" y="925"/>
                </a:lnTo>
                <a:lnTo>
                  <a:pt x="517" y="924"/>
                </a:lnTo>
                <a:lnTo>
                  <a:pt x="517" y="923"/>
                </a:lnTo>
                <a:lnTo>
                  <a:pt x="517" y="922"/>
                </a:lnTo>
                <a:lnTo>
                  <a:pt x="518" y="920"/>
                </a:lnTo>
                <a:lnTo>
                  <a:pt x="520" y="920"/>
                </a:lnTo>
                <a:lnTo>
                  <a:pt x="521" y="919"/>
                </a:lnTo>
                <a:lnTo>
                  <a:pt x="522" y="919"/>
                </a:lnTo>
                <a:lnTo>
                  <a:pt x="523" y="919"/>
                </a:lnTo>
                <a:lnTo>
                  <a:pt x="523" y="918"/>
                </a:lnTo>
                <a:lnTo>
                  <a:pt x="524" y="918"/>
                </a:lnTo>
                <a:lnTo>
                  <a:pt x="525" y="918"/>
                </a:lnTo>
                <a:lnTo>
                  <a:pt x="526" y="918"/>
                </a:lnTo>
                <a:lnTo>
                  <a:pt x="528" y="917"/>
                </a:lnTo>
                <a:lnTo>
                  <a:pt x="529" y="917"/>
                </a:lnTo>
                <a:lnTo>
                  <a:pt x="530" y="917"/>
                </a:lnTo>
                <a:lnTo>
                  <a:pt x="531" y="917"/>
                </a:lnTo>
                <a:lnTo>
                  <a:pt x="532" y="917"/>
                </a:lnTo>
                <a:lnTo>
                  <a:pt x="533" y="916"/>
                </a:lnTo>
                <a:lnTo>
                  <a:pt x="534" y="916"/>
                </a:lnTo>
                <a:lnTo>
                  <a:pt x="535" y="916"/>
                </a:lnTo>
                <a:lnTo>
                  <a:pt x="535" y="917"/>
                </a:lnTo>
                <a:lnTo>
                  <a:pt x="537" y="917"/>
                </a:lnTo>
                <a:lnTo>
                  <a:pt x="538" y="917"/>
                </a:lnTo>
                <a:lnTo>
                  <a:pt x="539" y="917"/>
                </a:lnTo>
                <a:lnTo>
                  <a:pt x="540" y="917"/>
                </a:lnTo>
                <a:lnTo>
                  <a:pt x="541" y="918"/>
                </a:lnTo>
                <a:lnTo>
                  <a:pt x="542" y="918"/>
                </a:lnTo>
                <a:lnTo>
                  <a:pt x="543" y="917"/>
                </a:lnTo>
                <a:lnTo>
                  <a:pt x="544" y="917"/>
                </a:lnTo>
                <a:lnTo>
                  <a:pt x="546" y="917"/>
                </a:lnTo>
                <a:lnTo>
                  <a:pt x="547" y="917"/>
                </a:lnTo>
                <a:lnTo>
                  <a:pt x="548" y="916"/>
                </a:lnTo>
                <a:lnTo>
                  <a:pt x="549" y="916"/>
                </a:lnTo>
                <a:lnTo>
                  <a:pt x="549" y="917"/>
                </a:lnTo>
                <a:lnTo>
                  <a:pt x="550" y="917"/>
                </a:lnTo>
                <a:lnTo>
                  <a:pt x="551" y="917"/>
                </a:lnTo>
                <a:lnTo>
                  <a:pt x="552" y="917"/>
                </a:lnTo>
                <a:lnTo>
                  <a:pt x="554" y="918"/>
                </a:lnTo>
                <a:lnTo>
                  <a:pt x="555" y="918"/>
                </a:lnTo>
                <a:lnTo>
                  <a:pt x="556" y="919"/>
                </a:lnTo>
                <a:lnTo>
                  <a:pt x="557" y="919"/>
                </a:lnTo>
                <a:lnTo>
                  <a:pt x="558" y="919"/>
                </a:lnTo>
                <a:lnTo>
                  <a:pt x="559" y="919"/>
                </a:lnTo>
                <a:lnTo>
                  <a:pt x="560" y="919"/>
                </a:lnTo>
                <a:lnTo>
                  <a:pt x="561" y="920"/>
                </a:lnTo>
                <a:lnTo>
                  <a:pt x="561" y="922"/>
                </a:lnTo>
                <a:lnTo>
                  <a:pt x="563" y="922"/>
                </a:lnTo>
                <a:lnTo>
                  <a:pt x="564" y="922"/>
                </a:lnTo>
                <a:lnTo>
                  <a:pt x="565" y="922"/>
                </a:lnTo>
                <a:lnTo>
                  <a:pt x="566" y="923"/>
                </a:lnTo>
                <a:lnTo>
                  <a:pt x="567" y="923"/>
                </a:lnTo>
                <a:lnTo>
                  <a:pt x="569" y="922"/>
                </a:lnTo>
                <a:lnTo>
                  <a:pt x="570" y="922"/>
                </a:lnTo>
                <a:lnTo>
                  <a:pt x="572" y="923"/>
                </a:lnTo>
                <a:lnTo>
                  <a:pt x="573" y="923"/>
                </a:lnTo>
                <a:lnTo>
                  <a:pt x="573" y="924"/>
                </a:lnTo>
                <a:lnTo>
                  <a:pt x="574" y="925"/>
                </a:lnTo>
                <a:lnTo>
                  <a:pt x="575" y="925"/>
                </a:lnTo>
                <a:lnTo>
                  <a:pt x="575" y="924"/>
                </a:lnTo>
                <a:lnTo>
                  <a:pt x="576" y="923"/>
                </a:lnTo>
                <a:lnTo>
                  <a:pt x="577" y="923"/>
                </a:lnTo>
                <a:lnTo>
                  <a:pt x="578" y="924"/>
                </a:lnTo>
                <a:lnTo>
                  <a:pt x="578" y="925"/>
                </a:lnTo>
                <a:lnTo>
                  <a:pt x="580" y="926"/>
                </a:lnTo>
                <a:lnTo>
                  <a:pt x="581" y="927"/>
                </a:lnTo>
                <a:lnTo>
                  <a:pt x="581" y="928"/>
                </a:lnTo>
                <a:lnTo>
                  <a:pt x="581" y="929"/>
                </a:lnTo>
                <a:lnTo>
                  <a:pt x="581" y="931"/>
                </a:lnTo>
                <a:lnTo>
                  <a:pt x="582" y="932"/>
                </a:lnTo>
                <a:lnTo>
                  <a:pt x="583" y="933"/>
                </a:lnTo>
                <a:lnTo>
                  <a:pt x="582" y="934"/>
                </a:lnTo>
                <a:lnTo>
                  <a:pt x="583" y="935"/>
                </a:lnTo>
                <a:lnTo>
                  <a:pt x="583" y="936"/>
                </a:lnTo>
                <a:lnTo>
                  <a:pt x="584" y="937"/>
                </a:lnTo>
                <a:lnTo>
                  <a:pt x="584" y="939"/>
                </a:lnTo>
                <a:lnTo>
                  <a:pt x="585" y="940"/>
                </a:lnTo>
                <a:lnTo>
                  <a:pt x="586" y="940"/>
                </a:lnTo>
                <a:lnTo>
                  <a:pt x="587" y="940"/>
                </a:lnTo>
                <a:lnTo>
                  <a:pt x="589" y="940"/>
                </a:lnTo>
                <a:lnTo>
                  <a:pt x="590" y="940"/>
                </a:lnTo>
                <a:lnTo>
                  <a:pt x="591" y="941"/>
                </a:lnTo>
                <a:lnTo>
                  <a:pt x="592" y="940"/>
                </a:lnTo>
                <a:lnTo>
                  <a:pt x="593" y="941"/>
                </a:lnTo>
                <a:lnTo>
                  <a:pt x="594" y="941"/>
                </a:lnTo>
                <a:lnTo>
                  <a:pt x="595" y="941"/>
                </a:lnTo>
                <a:lnTo>
                  <a:pt x="595" y="940"/>
                </a:lnTo>
                <a:lnTo>
                  <a:pt x="597" y="940"/>
                </a:lnTo>
                <a:lnTo>
                  <a:pt x="597" y="939"/>
                </a:lnTo>
                <a:lnTo>
                  <a:pt x="598" y="940"/>
                </a:lnTo>
                <a:lnTo>
                  <a:pt x="598" y="941"/>
                </a:lnTo>
                <a:lnTo>
                  <a:pt x="599" y="941"/>
                </a:lnTo>
                <a:lnTo>
                  <a:pt x="600" y="941"/>
                </a:lnTo>
                <a:lnTo>
                  <a:pt x="601" y="941"/>
                </a:lnTo>
                <a:lnTo>
                  <a:pt x="601" y="942"/>
                </a:lnTo>
                <a:lnTo>
                  <a:pt x="602" y="942"/>
                </a:lnTo>
                <a:lnTo>
                  <a:pt x="602" y="943"/>
                </a:lnTo>
                <a:lnTo>
                  <a:pt x="603" y="943"/>
                </a:lnTo>
                <a:lnTo>
                  <a:pt x="604" y="944"/>
                </a:lnTo>
                <a:lnTo>
                  <a:pt x="606" y="945"/>
                </a:lnTo>
                <a:lnTo>
                  <a:pt x="606" y="946"/>
                </a:lnTo>
                <a:lnTo>
                  <a:pt x="604" y="946"/>
                </a:lnTo>
                <a:lnTo>
                  <a:pt x="606" y="948"/>
                </a:lnTo>
                <a:lnTo>
                  <a:pt x="607" y="949"/>
                </a:lnTo>
                <a:lnTo>
                  <a:pt x="608" y="950"/>
                </a:lnTo>
                <a:lnTo>
                  <a:pt x="607" y="951"/>
                </a:lnTo>
                <a:lnTo>
                  <a:pt x="607" y="952"/>
                </a:lnTo>
                <a:lnTo>
                  <a:pt x="607" y="953"/>
                </a:lnTo>
                <a:lnTo>
                  <a:pt x="607" y="954"/>
                </a:lnTo>
                <a:lnTo>
                  <a:pt x="609" y="956"/>
                </a:lnTo>
                <a:lnTo>
                  <a:pt x="610" y="957"/>
                </a:lnTo>
                <a:lnTo>
                  <a:pt x="612" y="958"/>
                </a:lnTo>
                <a:lnTo>
                  <a:pt x="612" y="959"/>
                </a:lnTo>
                <a:lnTo>
                  <a:pt x="613" y="959"/>
                </a:lnTo>
                <a:lnTo>
                  <a:pt x="613" y="960"/>
                </a:lnTo>
                <a:lnTo>
                  <a:pt x="613" y="961"/>
                </a:lnTo>
                <a:lnTo>
                  <a:pt x="613" y="962"/>
                </a:lnTo>
                <a:lnTo>
                  <a:pt x="613" y="964"/>
                </a:lnTo>
                <a:lnTo>
                  <a:pt x="615" y="965"/>
                </a:lnTo>
                <a:lnTo>
                  <a:pt x="615" y="964"/>
                </a:lnTo>
                <a:lnTo>
                  <a:pt x="616" y="964"/>
                </a:lnTo>
                <a:lnTo>
                  <a:pt x="616" y="965"/>
                </a:lnTo>
                <a:lnTo>
                  <a:pt x="617" y="966"/>
                </a:lnTo>
                <a:lnTo>
                  <a:pt x="618" y="966"/>
                </a:lnTo>
                <a:lnTo>
                  <a:pt x="619" y="966"/>
                </a:lnTo>
                <a:lnTo>
                  <a:pt x="620" y="967"/>
                </a:lnTo>
                <a:lnTo>
                  <a:pt x="621" y="968"/>
                </a:lnTo>
                <a:lnTo>
                  <a:pt x="623" y="967"/>
                </a:lnTo>
                <a:lnTo>
                  <a:pt x="623" y="966"/>
                </a:lnTo>
                <a:lnTo>
                  <a:pt x="623" y="965"/>
                </a:lnTo>
                <a:lnTo>
                  <a:pt x="624" y="965"/>
                </a:lnTo>
                <a:lnTo>
                  <a:pt x="625" y="965"/>
                </a:lnTo>
                <a:lnTo>
                  <a:pt x="626" y="966"/>
                </a:lnTo>
                <a:lnTo>
                  <a:pt x="627" y="966"/>
                </a:lnTo>
                <a:lnTo>
                  <a:pt x="628" y="966"/>
                </a:lnTo>
                <a:lnTo>
                  <a:pt x="629" y="965"/>
                </a:lnTo>
                <a:lnTo>
                  <a:pt x="630" y="966"/>
                </a:lnTo>
                <a:lnTo>
                  <a:pt x="630" y="967"/>
                </a:lnTo>
                <a:lnTo>
                  <a:pt x="630" y="968"/>
                </a:lnTo>
                <a:lnTo>
                  <a:pt x="632" y="968"/>
                </a:lnTo>
                <a:lnTo>
                  <a:pt x="633" y="968"/>
                </a:lnTo>
                <a:lnTo>
                  <a:pt x="633" y="969"/>
                </a:lnTo>
                <a:lnTo>
                  <a:pt x="633" y="970"/>
                </a:lnTo>
                <a:lnTo>
                  <a:pt x="634" y="970"/>
                </a:lnTo>
                <a:lnTo>
                  <a:pt x="635" y="970"/>
                </a:lnTo>
                <a:lnTo>
                  <a:pt x="636" y="970"/>
                </a:lnTo>
                <a:lnTo>
                  <a:pt x="636" y="971"/>
                </a:lnTo>
                <a:lnTo>
                  <a:pt x="636" y="973"/>
                </a:lnTo>
                <a:lnTo>
                  <a:pt x="637" y="973"/>
                </a:lnTo>
                <a:lnTo>
                  <a:pt x="638" y="974"/>
                </a:lnTo>
                <a:lnTo>
                  <a:pt x="639" y="973"/>
                </a:lnTo>
                <a:lnTo>
                  <a:pt x="641" y="974"/>
                </a:lnTo>
                <a:lnTo>
                  <a:pt x="642" y="974"/>
                </a:lnTo>
                <a:lnTo>
                  <a:pt x="643" y="974"/>
                </a:lnTo>
                <a:lnTo>
                  <a:pt x="644" y="974"/>
                </a:lnTo>
                <a:lnTo>
                  <a:pt x="645" y="975"/>
                </a:lnTo>
                <a:lnTo>
                  <a:pt x="646" y="976"/>
                </a:lnTo>
                <a:lnTo>
                  <a:pt x="647" y="977"/>
                </a:lnTo>
                <a:lnTo>
                  <a:pt x="650" y="978"/>
                </a:lnTo>
                <a:lnTo>
                  <a:pt x="651" y="979"/>
                </a:lnTo>
                <a:lnTo>
                  <a:pt x="652" y="979"/>
                </a:lnTo>
                <a:lnTo>
                  <a:pt x="653" y="979"/>
                </a:lnTo>
                <a:lnTo>
                  <a:pt x="654" y="981"/>
                </a:lnTo>
                <a:lnTo>
                  <a:pt x="655" y="981"/>
                </a:lnTo>
                <a:lnTo>
                  <a:pt x="655" y="982"/>
                </a:lnTo>
                <a:lnTo>
                  <a:pt x="656" y="982"/>
                </a:lnTo>
                <a:lnTo>
                  <a:pt x="658" y="981"/>
                </a:lnTo>
                <a:lnTo>
                  <a:pt x="659" y="981"/>
                </a:lnTo>
                <a:lnTo>
                  <a:pt x="660" y="981"/>
                </a:lnTo>
                <a:lnTo>
                  <a:pt x="661" y="981"/>
                </a:lnTo>
                <a:lnTo>
                  <a:pt x="662" y="981"/>
                </a:lnTo>
                <a:lnTo>
                  <a:pt x="663" y="981"/>
                </a:lnTo>
                <a:lnTo>
                  <a:pt x="664" y="981"/>
                </a:lnTo>
                <a:lnTo>
                  <a:pt x="666" y="981"/>
                </a:lnTo>
                <a:lnTo>
                  <a:pt x="667" y="981"/>
                </a:lnTo>
                <a:lnTo>
                  <a:pt x="668" y="981"/>
                </a:lnTo>
                <a:lnTo>
                  <a:pt x="669" y="981"/>
                </a:lnTo>
                <a:lnTo>
                  <a:pt x="670" y="981"/>
                </a:lnTo>
                <a:lnTo>
                  <a:pt x="671" y="981"/>
                </a:lnTo>
                <a:lnTo>
                  <a:pt x="671" y="982"/>
                </a:lnTo>
                <a:lnTo>
                  <a:pt x="672" y="982"/>
                </a:lnTo>
                <a:lnTo>
                  <a:pt x="673" y="983"/>
                </a:lnTo>
                <a:lnTo>
                  <a:pt x="675" y="983"/>
                </a:lnTo>
                <a:lnTo>
                  <a:pt x="676" y="983"/>
                </a:lnTo>
                <a:lnTo>
                  <a:pt x="677" y="982"/>
                </a:lnTo>
                <a:lnTo>
                  <a:pt x="678" y="982"/>
                </a:lnTo>
                <a:lnTo>
                  <a:pt x="679" y="982"/>
                </a:lnTo>
                <a:lnTo>
                  <a:pt x="680" y="982"/>
                </a:lnTo>
                <a:lnTo>
                  <a:pt x="680" y="981"/>
                </a:lnTo>
                <a:lnTo>
                  <a:pt x="681" y="981"/>
                </a:lnTo>
                <a:lnTo>
                  <a:pt x="682" y="981"/>
                </a:lnTo>
                <a:lnTo>
                  <a:pt x="682" y="982"/>
                </a:lnTo>
                <a:lnTo>
                  <a:pt x="684" y="982"/>
                </a:lnTo>
                <a:lnTo>
                  <a:pt x="685" y="983"/>
                </a:lnTo>
                <a:lnTo>
                  <a:pt x="686" y="983"/>
                </a:lnTo>
                <a:lnTo>
                  <a:pt x="687" y="984"/>
                </a:lnTo>
                <a:lnTo>
                  <a:pt x="688" y="984"/>
                </a:lnTo>
                <a:lnTo>
                  <a:pt x="689" y="985"/>
                </a:lnTo>
                <a:lnTo>
                  <a:pt x="690" y="985"/>
                </a:lnTo>
                <a:lnTo>
                  <a:pt x="690" y="986"/>
                </a:lnTo>
                <a:lnTo>
                  <a:pt x="692" y="986"/>
                </a:lnTo>
                <a:lnTo>
                  <a:pt x="692" y="987"/>
                </a:lnTo>
                <a:lnTo>
                  <a:pt x="693" y="987"/>
                </a:lnTo>
                <a:lnTo>
                  <a:pt x="694" y="989"/>
                </a:lnTo>
                <a:lnTo>
                  <a:pt x="695" y="989"/>
                </a:lnTo>
                <a:lnTo>
                  <a:pt x="695" y="990"/>
                </a:lnTo>
                <a:lnTo>
                  <a:pt x="695" y="991"/>
                </a:lnTo>
                <a:lnTo>
                  <a:pt x="696" y="991"/>
                </a:lnTo>
                <a:lnTo>
                  <a:pt x="697" y="990"/>
                </a:lnTo>
                <a:lnTo>
                  <a:pt x="698" y="990"/>
                </a:lnTo>
                <a:lnTo>
                  <a:pt x="699" y="990"/>
                </a:lnTo>
                <a:lnTo>
                  <a:pt x="701" y="991"/>
                </a:lnTo>
                <a:lnTo>
                  <a:pt x="701" y="992"/>
                </a:lnTo>
                <a:lnTo>
                  <a:pt x="701" y="993"/>
                </a:lnTo>
                <a:lnTo>
                  <a:pt x="701" y="994"/>
                </a:lnTo>
                <a:lnTo>
                  <a:pt x="702" y="994"/>
                </a:lnTo>
                <a:lnTo>
                  <a:pt x="702" y="995"/>
                </a:lnTo>
                <a:lnTo>
                  <a:pt x="702" y="996"/>
                </a:lnTo>
                <a:lnTo>
                  <a:pt x="703" y="996"/>
                </a:lnTo>
                <a:lnTo>
                  <a:pt x="704" y="998"/>
                </a:lnTo>
                <a:lnTo>
                  <a:pt x="705" y="998"/>
                </a:lnTo>
                <a:lnTo>
                  <a:pt x="706" y="999"/>
                </a:lnTo>
                <a:lnTo>
                  <a:pt x="707" y="1000"/>
                </a:lnTo>
                <a:lnTo>
                  <a:pt x="709" y="1000"/>
                </a:lnTo>
                <a:lnTo>
                  <a:pt x="709" y="1001"/>
                </a:lnTo>
                <a:lnTo>
                  <a:pt x="710" y="1002"/>
                </a:lnTo>
                <a:lnTo>
                  <a:pt x="711" y="1002"/>
                </a:lnTo>
                <a:lnTo>
                  <a:pt x="712" y="1003"/>
                </a:lnTo>
                <a:lnTo>
                  <a:pt x="713" y="1003"/>
                </a:lnTo>
                <a:lnTo>
                  <a:pt x="714" y="1003"/>
                </a:lnTo>
                <a:lnTo>
                  <a:pt x="715" y="1003"/>
                </a:lnTo>
                <a:lnTo>
                  <a:pt x="716" y="1003"/>
                </a:lnTo>
                <a:lnTo>
                  <a:pt x="718" y="1003"/>
                </a:lnTo>
                <a:lnTo>
                  <a:pt x="719" y="1003"/>
                </a:lnTo>
                <a:lnTo>
                  <a:pt x="719" y="1004"/>
                </a:lnTo>
                <a:lnTo>
                  <a:pt x="720" y="1004"/>
                </a:lnTo>
                <a:lnTo>
                  <a:pt x="720" y="1006"/>
                </a:lnTo>
                <a:lnTo>
                  <a:pt x="721" y="1006"/>
                </a:lnTo>
                <a:lnTo>
                  <a:pt x="722" y="1007"/>
                </a:lnTo>
                <a:lnTo>
                  <a:pt x="723" y="1007"/>
                </a:lnTo>
                <a:lnTo>
                  <a:pt x="724" y="1008"/>
                </a:lnTo>
                <a:lnTo>
                  <a:pt x="725" y="1008"/>
                </a:lnTo>
                <a:lnTo>
                  <a:pt x="727" y="1008"/>
                </a:lnTo>
                <a:lnTo>
                  <a:pt x="728" y="1008"/>
                </a:lnTo>
                <a:lnTo>
                  <a:pt x="729" y="1008"/>
                </a:lnTo>
                <a:lnTo>
                  <a:pt x="730" y="1008"/>
                </a:lnTo>
                <a:lnTo>
                  <a:pt x="730" y="1009"/>
                </a:lnTo>
                <a:lnTo>
                  <a:pt x="731" y="1009"/>
                </a:lnTo>
                <a:lnTo>
                  <a:pt x="732" y="1009"/>
                </a:lnTo>
                <a:lnTo>
                  <a:pt x="733" y="1009"/>
                </a:lnTo>
                <a:lnTo>
                  <a:pt x="733" y="1010"/>
                </a:lnTo>
                <a:lnTo>
                  <a:pt x="735" y="1010"/>
                </a:lnTo>
                <a:lnTo>
                  <a:pt x="735" y="1011"/>
                </a:lnTo>
                <a:lnTo>
                  <a:pt x="736" y="1011"/>
                </a:lnTo>
                <a:lnTo>
                  <a:pt x="737" y="1011"/>
                </a:lnTo>
                <a:lnTo>
                  <a:pt x="738" y="1011"/>
                </a:lnTo>
                <a:lnTo>
                  <a:pt x="739" y="1011"/>
                </a:lnTo>
                <a:lnTo>
                  <a:pt x="740" y="1011"/>
                </a:lnTo>
                <a:lnTo>
                  <a:pt x="741" y="1011"/>
                </a:lnTo>
                <a:lnTo>
                  <a:pt x="742" y="1011"/>
                </a:lnTo>
                <a:lnTo>
                  <a:pt x="744" y="1010"/>
                </a:lnTo>
                <a:lnTo>
                  <a:pt x="745" y="1010"/>
                </a:lnTo>
                <a:lnTo>
                  <a:pt x="746" y="1010"/>
                </a:lnTo>
                <a:lnTo>
                  <a:pt x="747" y="1010"/>
                </a:lnTo>
                <a:lnTo>
                  <a:pt x="748" y="1011"/>
                </a:lnTo>
                <a:lnTo>
                  <a:pt x="749" y="1011"/>
                </a:lnTo>
                <a:lnTo>
                  <a:pt x="749" y="1012"/>
                </a:lnTo>
                <a:lnTo>
                  <a:pt x="750" y="1012"/>
                </a:lnTo>
                <a:lnTo>
                  <a:pt x="750" y="1014"/>
                </a:lnTo>
                <a:lnTo>
                  <a:pt x="751" y="1014"/>
                </a:lnTo>
                <a:lnTo>
                  <a:pt x="753" y="1014"/>
                </a:lnTo>
                <a:lnTo>
                  <a:pt x="753" y="1015"/>
                </a:lnTo>
                <a:lnTo>
                  <a:pt x="754" y="1015"/>
                </a:lnTo>
                <a:lnTo>
                  <a:pt x="754" y="1016"/>
                </a:lnTo>
                <a:lnTo>
                  <a:pt x="755" y="1016"/>
                </a:lnTo>
                <a:lnTo>
                  <a:pt x="756" y="1016"/>
                </a:lnTo>
                <a:lnTo>
                  <a:pt x="757" y="1016"/>
                </a:lnTo>
                <a:lnTo>
                  <a:pt x="757" y="1017"/>
                </a:lnTo>
                <a:lnTo>
                  <a:pt x="758" y="1018"/>
                </a:lnTo>
                <a:lnTo>
                  <a:pt x="759" y="1018"/>
                </a:lnTo>
                <a:lnTo>
                  <a:pt x="761" y="1018"/>
                </a:lnTo>
                <a:lnTo>
                  <a:pt x="761" y="1019"/>
                </a:lnTo>
                <a:lnTo>
                  <a:pt x="762" y="1018"/>
                </a:lnTo>
                <a:lnTo>
                  <a:pt x="763" y="1018"/>
                </a:lnTo>
                <a:lnTo>
                  <a:pt x="764" y="1017"/>
                </a:lnTo>
                <a:lnTo>
                  <a:pt x="765" y="1018"/>
                </a:lnTo>
                <a:lnTo>
                  <a:pt x="765" y="1019"/>
                </a:lnTo>
                <a:lnTo>
                  <a:pt x="767" y="1020"/>
                </a:lnTo>
                <a:lnTo>
                  <a:pt x="768" y="1021"/>
                </a:lnTo>
                <a:lnTo>
                  <a:pt x="770" y="1021"/>
                </a:lnTo>
                <a:lnTo>
                  <a:pt x="771" y="1023"/>
                </a:lnTo>
                <a:lnTo>
                  <a:pt x="771" y="1021"/>
                </a:lnTo>
                <a:lnTo>
                  <a:pt x="772" y="1021"/>
                </a:lnTo>
                <a:lnTo>
                  <a:pt x="773" y="1021"/>
                </a:lnTo>
                <a:lnTo>
                  <a:pt x="774" y="1021"/>
                </a:lnTo>
                <a:lnTo>
                  <a:pt x="775" y="1021"/>
                </a:lnTo>
                <a:lnTo>
                  <a:pt x="775" y="1020"/>
                </a:lnTo>
                <a:lnTo>
                  <a:pt x="776" y="1020"/>
                </a:lnTo>
                <a:lnTo>
                  <a:pt x="776" y="1019"/>
                </a:lnTo>
                <a:lnTo>
                  <a:pt x="778" y="1019"/>
                </a:lnTo>
                <a:lnTo>
                  <a:pt x="778" y="1020"/>
                </a:lnTo>
                <a:lnTo>
                  <a:pt x="779" y="1020"/>
                </a:lnTo>
                <a:lnTo>
                  <a:pt x="780" y="1021"/>
                </a:lnTo>
                <a:lnTo>
                  <a:pt x="780" y="1023"/>
                </a:lnTo>
                <a:lnTo>
                  <a:pt x="781" y="1023"/>
                </a:lnTo>
                <a:lnTo>
                  <a:pt x="781" y="1024"/>
                </a:lnTo>
                <a:lnTo>
                  <a:pt x="782" y="1024"/>
                </a:lnTo>
                <a:lnTo>
                  <a:pt x="783" y="1024"/>
                </a:lnTo>
                <a:lnTo>
                  <a:pt x="783" y="1025"/>
                </a:lnTo>
                <a:lnTo>
                  <a:pt x="784" y="1025"/>
                </a:lnTo>
                <a:lnTo>
                  <a:pt x="784" y="1026"/>
                </a:lnTo>
                <a:lnTo>
                  <a:pt x="785" y="1026"/>
                </a:lnTo>
                <a:lnTo>
                  <a:pt x="785" y="1027"/>
                </a:lnTo>
                <a:lnTo>
                  <a:pt x="787" y="1028"/>
                </a:lnTo>
                <a:lnTo>
                  <a:pt x="788" y="1028"/>
                </a:lnTo>
                <a:lnTo>
                  <a:pt x="789" y="1029"/>
                </a:lnTo>
                <a:lnTo>
                  <a:pt x="790" y="1031"/>
                </a:lnTo>
                <a:lnTo>
                  <a:pt x="791" y="1031"/>
                </a:lnTo>
                <a:lnTo>
                  <a:pt x="791" y="1032"/>
                </a:lnTo>
                <a:lnTo>
                  <a:pt x="792" y="1033"/>
                </a:lnTo>
                <a:lnTo>
                  <a:pt x="793" y="1034"/>
                </a:lnTo>
                <a:lnTo>
                  <a:pt x="794" y="1036"/>
                </a:lnTo>
                <a:lnTo>
                  <a:pt x="797" y="1037"/>
                </a:lnTo>
                <a:lnTo>
                  <a:pt x="798" y="1037"/>
                </a:lnTo>
                <a:lnTo>
                  <a:pt x="799" y="1038"/>
                </a:lnTo>
                <a:lnTo>
                  <a:pt x="800" y="1038"/>
                </a:lnTo>
                <a:lnTo>
                  <a:pt x="801" y="1038"/>
                </a:lnTo>
                <a:lnTo>
                  <a:pt x="802" y="1038"/>
                </a:lnTo>
                <a:lnTo>
                  <a:pt x="804" y="1038"/>
                </a:lnTo>
                <a:lnTo>
                  <a:pt x="805" y="1038"/>
                </a:lnTo>
                <a:lnTo>
                  <a:pt x="805" y="1040"/>
                </a:lnTo>
                <a:lnTo>
                  <a:pt x="806" y="1040"/>
                </a:lnTo>
                <a:lnTo>
                  <a:pt x="807" y="1040"/>
                </a:lnTo>
                <a:lnTo>
                  <a:pt x="807" y="1041"/>
                </a:lnTo>
                <a:lnTo>
                  <a:pt x="808" y="1041"/>
                </a:lnTo>
                <a:lnTo>
                  <a:pt x="808" y="1042"/>
                </a:lnTo>
                <a:lnTo>
                  <a:pt x="809" y="1042"/>
                </a:lnTo>
                <a:lnTo>
                  <a:pt x="810" y="1042"/>
                </a:lnTo>
                <a:lnTo>
                  <a:pt x="813" y="1043"/>
                </a:lnTo>
                <a:lnTo>
                  <a:pt x="813" y="1044"/>
                </a:lnTo>
                <a:lnTo>
                  <a:pt x="814" y="1044"/>
                </a:lnTo>
                <a:lnTo>
                  <a:pt x="815" y="1044"/>
                </a:lnTo>
                <a:lnTo>
                  <a:pt x="815" y="1043"/>
                </a:lnTo>
                <a:lnTo>
                  <a:pt x="816" y="1043"/>
                </a:lnTo>
                <a:lnTo>
                  <a:pt x="817" y="1043"/>
                </a:lnTo>
                <a:lnTo>
                  <a:pt x="818" y="1044"/>
                </a:lnTo>
                <a:lnTo>
                  <a:pt x="819" y="1044"/>
                </a:lnTo>
                <a:lnTo>
                  <a:pt x="820" y="1044"/>
                </a:lnTo>
                <a:lnTo>
                  <a:pt x="822" y="1044"/>
                </a:lnTo>
                <a:lnTo>
                  <a:pt x="823" y="1044"/>
                </a:lnTo>
                <a:lnTo>
                  <a:pt x="823" y="1045"/>
                </a:lnTo>
                <a:lnTo>
                  <a:pt x="824" y="1045"/>
                </a:lnTo>
                <a:lnTo>
                  <a:pt x="825" y="1045"/>
                </a:lnTo>
                <a:lnTo>
                  <a:pt x="825" y="1046"/>
                </a:lnTo>
                <a:lnTo>
                  <a:pt x="826" y="1046"/>
                </a:lnTo>
                <a:lnTo>
                  <a:pt x="826" y="1048"/>
                </a:lnTo>
                <a:lnTo>
                  <a:pt x="827" y="1048"/>
                </a:lnTo>
                <a:lnTo>
                  <a:pt x="828" y="1048"/>
                </a:lnTo>
                <a:lnTo>
                  <a:pt x="830" y="1048"/>
                </a:lnTo>
                <a:lnTo>
                  <a:pt x="830" y="1049"/>
                </a:lnTo>
                <a:lnTo>
                  <a:pt x="831" y="1049"/>
                </a:lnTo>
                <a:lnTo>
                  <a:pt x="832" y="1049"/>
                </a:lnTo>
                <a:lnTo>
                  <a:pt x="833" y="1048"/>
                </a:lnTo>
                <a:lnTo>
                  <a:pt x="834" y="1048"/>
                </a:lnTo>
                <a:lnTo>
                  <a:pt x="835" y="1048"/>
                </a:lnTo>
                <a:lnTo>
                  <a:pt x="836" y="1049"/>
                </a:lnTo>
                <a:lnTo>
                  <a:pt x="836" y="1050"/>
                </a:lnTo>
                <a:lnTo>
                  <a:pt x="837" y="1050"/>
                </a:lnTo>
                <a:lnTo>
                  <a:pt x="839" y="1050"/>
                </a:lnTo>
                <a:lnTo>
                  <a:pt x="840" y="1050"/>
                </a:lnTo>
                <a:lnTo>
                  <a:pt x="841" y="1050"/>
                </a:lnTo>
                <a:lnTo>
                  <a:pt x="842" y="1050"/>
                </a:lnTo>
                <a:lnTo>
                  <a:pt x="843" y="1050"/>
                </a:lnTo>
                <a:lnTo>
                  <a:pt x="844" y="1050"/>
                </a:lnTo>
                <a:lnTo>
                  <a:pt x="845" y="1050"/>
                </a:lnTo>
                <a:lnTo>
                  <a:pt x="847" y="1050"/>
                </a:lnTo>
                <a:lnTo>
                  <a:pt x="848" y="1050"/>
                </a:lnTo>
                <a:lnTo>
                  <a:pt x="849" y="1050"/>
                </a:lnTo>
                <a:lnTo>
                  <a:pt x="849" y="1049"/>
                </a:lnTo>
                <a:lnTo>
                  <a:pt x="850" y="1049"/>
                </a:lnTo>
                <a:lnTo>
                  <a:pt x="851" y="1049"/>
                </a:lnTo>
                <a:lnTo>
                  <a:pt x="852" y="1049"/>
                </a:lnTo>
                <a:lnTo>
                  <a:pt x="853" y="1048"/>
                </a:lnTo>
                <a:lnTo>
                  <a:pt x="853" y="1046"/>
                </a:lnTo>
                <a:lnTo>
                  <a:pt x="854" y="1046"/>
                </a:lnTo>
                <a:lnTo>
                  <a:pt x="854" y="1045"/>
                </a:lnTo>
                <a:lnTo>
                  <a:pt x="856" y="1045"/>
                </a:lnTo>
                <a:lnTo>
                  <a:pt x="856" y="1044"/>
                </a:lnTo>
                <a:lnTo>
                  <a:pt x="856" y="1043"/>
                </a:lnTo>
                <a:lnTo>
                  <a:pt x="857" y="1042"/>
                </a:lnTo>
                <a:lnTo>
                  <a:pt x="857" y="1041"/>
                </a:lnTo>
                <a:lnTo>
                  <a:pt x="858" y="1040"/>
                </a:lnTo>
                <a:lnTo>
                  <a:pt x="858" y="1038"/>
                </a:lnTo>
                <a:lnTo>
                  <a:pt x="859" y="1037"/>
                </a:lnTo>
                <a:lnTo>
                  <a:pt x="859" y="1036"/>
                </a:lnTo>
                <a:lnTo>
                  <a:pt x="860" y="1036"/>
                </a:lnTo>
                <a:lnTo>
                  <a:pt x="860" y="1035"/>
                </a:lnTo>
                <a:lnTo>
                  <a:pt x="860" y="1033"/>
                </a:lnTo>
                <a:lnTo>
                  <a:pt x="860" y="1032"/>
                </a:lnTo>
                <a:lnTo>
                  <a:pt x="860" y="1031"/>
                </a:lnTo>
                <a:lnTo>
                  <a:pt x="860" y="1029"/>
                </a:lnTo>
                <a:lnTo>
                  <a:pt x="861" y="1028"/>
                </a:lnTo>
                <a:lnTo>
                  <a:pt x="861" y="1027"/>
                </a:lnTo>
                <a:lnTo>
                  <a:pt x="861" y="1026"/>
                </a:lnTo>
                <a:lnTo>
                  <a:pt x="862" y="1025"/>
                </a:lnTo>
                <a:lnTo>
                  <a:pt x="863" y="1024"/>
                </a:lnTo>
                <a:lnTo>
                  <a:pt x="865" y="1023"/>
                </a:lnTo>
                <a:lnTo>
                  <a:pt x="866" y="1023"/>
                </a:lnTo>
                <a:lnTo>
                  <a:pt x="866" y="1021"/>
                </a:lnTo>
                <a:lnTo>
                  <a:pt x="867" y="1021"/>
                </a:lnTo>
                <a:lnTo>
                  <a:pt x="867" y="1020"/>
                </a:lnTo>
                <a:lnTo>
                  <a:pt x="868" y="1020"/>
                </a:lnTo>
                <a:lnTo>
                  <a:pt x="868" y="1019"/>
                </a:lnTo>
                <a:lnTo>
                  <a:pt x="869" y="1019"/>
                </a:lnTo>
                <a:lnTo>
                  <a:pt x="870" y="1018"/>
                </a:lnTo>
                <a:lnTo>
                  <a:pt x="871" y="1018"/>
                </a:lnTo>
                <a:lnTo>
                  <a:pt x="871" y="1017"/>
                </a:lnTo>
                <a:lnTo>
                  <a:pt x="873" y="1017"/>
                </a:lnTo>
                <a:lnTo>
                  <a:pt x="873" y="1016"/>
                </a:lnTo>
                <a:lnTo>
                  <a:pt x="873" y="1015"/>
                </a:lnTo>
                <a:lnTo>
                  <a:pt x="874" y="1015"/>
                </a:lnTo>
                <a:lnTo>
                  <a:pt x="875" y="1014"/>
                </a:lnTo>
                <a:lnTo>
                  <a:pt x="876" y="1014"/>
                </a:lnTo>
                <a:lnTo>
                  <a:pt x="876" y="1012"/>
                </a:lnTo>
                <a:lnTo>
                  <a:pt x="877" y="1012"/>
                </a:lnTo>
                <a:lnTo>
                  <a:pt x="877" y="1011"/>
                </a:lnTo>
                <a:lnTo>
                  <a:pt x="877" y="1010"/>
                </a:lnTo>
                <a:lnTo>
                  <a:pt x="877" y="1009"/>
                </a:lnTo>
                <a:lnTo>
                  <a:pt x="878" y="1009"/>
                </a:lnTo>
                <a:lnTo>
                  <a:pt x="878" y="1008"/>
                </a:lnTo>
                <a:lnTo>
                  <a:pt x="878" y="1007"/>
                </a:lnTo>
                <a:lnTo>
                  <a:pt x="879" y="1006"/>
                </a:lnTo>
                <a:lnTo>
                  <a:pt x="879" y="1004"/>
                </a:lnTo>
                <a:lnTo>
                  <a:pt x="880" y="1003"/>
                </a:lnTo>
                <a:lnTo>
                  <a:pt x="880" y="1002"/>
                </a:lnTo>
                <a:lnTo>
                  <a:pt x="882" y="1002"/>
                </a:lnTo>
                <a:lnTo>
                  <a:pt x="882" y="1001"/>
                </a:lnTo>
                <a:lnTo>
                  <a:pt x="883" y="1001"/>
                </a:lnTo>
                <a:lnTo>
                  <a:pt x="883" y="1000"/>
                </a:lnTo>
                <a:lnTo>
                  <a:pt x="884" y="1000"/>
                </a:lnTo>
                <a:lnTo>
                  <a:pt x="885" y="1000"/>
                </a:lnTo>
                <a:lnTo>
                  <a:pt x="885" y="999"/>
                </a:lnTo>
                <a:lnTo>
                  <a:pt x="886" y="999"/>
                </a:lnTo>
                <a:lnTo>
                  <a:pt x="887" y="999"/>
                </a:lnTo>
                <a:lnTo>
                  <a:pt x="888" y="999"/>
                </a:lnTo>
                <a:lnTo>
                  <a:pt x="888" y="998"/>
                </a:lnTo>
                <a:lnTo>
                  <a:pt x="890" y="998"/>
                </a:lnTo>
                <a:lnTo>
                  <a:pt x="891" y="996"/>
                </a:lnTo>
                <a:lnTo>
                  <a:pt x="892" y="996"/>
                </a:lnTo>
                <a:lnTo>
                  <a:pt x="893" y="996"/>
                </a:lnTo>
                <a:lnTo>
                  <a:pt x="894" y="995"/>
                </a:lnTo>
                <a:lnTo>
                  <a:pt x="894" y="993"/>
                </a:lnTo>
                <a:lnTo>
                  <a:pt x="895" y="993"/>
                </a:lnTo>
                <a:lnTo>
                  <a:pt x="895" y="992"/>
                </a:lnTo>
                <a:lnTo>
                  <a:pt x="896" y="991"/>
                </a:lnTo>
                <a:lnTo>
                  <a:pt x="897" y="990"/>
                </a:lnTo>
                <a:lnTo>
                  <a:pt x="899" y="990"/>
                </a:lnTo>
                <a:lnTo>
                  <a:pt x="899" y="989"/>
                </a:lnTo>
                <a:lnTo>
                  <a:pt x="900" y="987"/>
                </a:lnTo>
                <a:lnTo>
                  <a:pt x="900" y="986"/>
                </a:lnTo>
                <a:lnTo>
                  <a:pt x="901" y="986"/>
                </a:lnTo>
                <a:lnTo>
                  <a:pt x="901" y="985"/>
                </a:lnTo>
                <a:lnTo>
                  <a:pt x="902" y="985"/>
                </a:lnTo>
                <a:lnTo>
                  <a:pt x="903" y="984"/>
                </a:lnTo>
                <a:lnTo>
                  <a:pt x="904" y="984"/>
                </a:lnTo>
                <a:lnTo>
                  <a:pt x="904" y="983"/>
                </a:lnTo>
                <a:lnTo>
                  <a:pt x="905" y="982"/>
                </a:lnTo>
                <a:lnTo>
                  <a:pt x="906" y="981"/>
                </a:lnTo>
                <a:lnTo>
                  <a:pt x="908" y="979"/>
                </a:lnTo>
                <a:lnTo>
                  <a:pt x="908" y="978"/>
                </a:lnTo>
                <a:lnTo>
                  <a:pt x="908" y="977"/>
                </a:lnTo>
                <a:lnTo>
                  <a:pt x="909" y="976"/>
                </a:lnTo>
                <a:lnTo>
                  <a:pt x="909" y="975"/>
                </a:lnTo>
                <a:lnTo>
                  <a:pt x="910" y="974"/>
                </a:lnTo>
                <a:lnTo>
                  <a:pt x="910" y="973"/>
                </a:lnTo>
                <a:lnTo>
                  <a:pt x="910" y="971"/>
                </a:lnTo>
                <a:lnTo>
                  <a:pt x="910" y="970"/>
                </a:lnTo>
                <a:lnTo>
                  <a:pt x="910" y="969"/>
                </a:lnTo>
                <a:lnTo>
                  <a:pt x="911" y="968"/>
                </a:lnTo>
                <a:lnTo>
                  <a:pt x="911" y="967"/>
                </a:lnTo>
                <a:lnTo>
                  <a:pt x="911" y="966"/>
                </a:lnTo>
                <a:lnTo>
                  <a:pt x="912" y="965"/>
                </a:lnTo>
                <a:lnTo>
                  <a:pt x="913" y="964"/>
                </a:lnTo>
                <a:lnTo>
                  <a:pt x="913" y="962"/>
                </a:lnTo>
                <a:lnTo>
                  <a:pt x="914" y="962"/>
                </a:lnTo>
                <a:lnTo>
                  <a:pt x="916" y="961"/>
                </a:lnTo>
                <a:lnTo>
                  <a:pt x="916" y="960"/>
                </a:lnTo>
                <a:lnTo>
                  <a:pt x="917" y="960"/>
                </a:lnTo>
                <a:lnTo>
                  <a:pt x="918" y="959"/>
                </a:lnTo>
                <a:lnTo>
                  <a:pt x="918" y="958"/>
                </a:lnTo>
                <a:lnTo>
                  <a:pt x="919" y="957"/>
                </a:lnTo>
                <a:lnTo>
                  <a:pt x="920" y="957"/>
                </a:lnTo>
                <a:lnTo>
                  <a:pt x="920" y="956"/>
                </a:lnTo>
                <a:lnTo>
                  <a:pt x="921" y="956"/>
                </a:lnTo>
                <a:lnTo>
                  <a:pt x="921" y="954"/>
                </a:lnTo>
                <a:lnTo>
                  <a:pt x="922" y="953"/>
                </a:lnTo>
                <a:lnTo>
                  <a:pt x="923" y="952"/>
                </a:lnTo>
                <a:lnTo>
                  <a:pt x="923" y="951"/>
                </a:lnTo>
                <a:lnTo>
                  <a:pt x="925" y="950"/>
                </a:lnTo>
                <a:lnTo>
                  <a:pt x="926" y="949"/>
                </a:lnTo>
                <a:lnTo>
                  <a:pt x="927" y="949"/>
                </a:lnTo>
                <a:lnTo>
                  <a:pt x="928" y="948"/>
                </a:lnTo>
                <a:lnTo>
                  <a:pt x="929" y="946"/>
                </a:lnTo>
                <a:lnTo>
                  <a:pt x="929" y="945"/>
                </a:lnTo>
                <a:lnTo>
                  <a:pt x="930" y="944"/>
                </a:lnTo>
                <a:lnTo>
                  <a:pt x="930" y="943"/>
                </a:lnTo>
                <a:lnTo>
                  <a:pt x="931" y="943"/>
                </a:lnTo>
                <a:lnTo>
                  <a:pt x="931" y="942"/>
                </a:lnTo>
                <a:lnTo>
                  <a:pt x="932" y="941"/>
                </a:lnTo>
                <a:lnTo>
                  <a:pt x="934" y="940"/>
                </a:lnTo>
                <a:lnTo>
                  <a:pt x="934" y="939"/>
                </a:lnTo>
                <a:lnTo>
                  <a:pt x="935" y="937"/>
                </a:lnTo>
                <a:lnTo>
                  <a:pt x="936" y="937"/>
                </a:lnTo>
                <a:lnTo>
                  <a:pt x="936" y="936"/>
                </a:lnTo>
                <a:lnTo>
                  <a:pt x="936" y="935"/>
                </a:lnTo>
                <a:lnTo>
                  <a:pt x="937" y="935"/>
                </a:lnTo>
                <a:lnTo>
                  <a:pt x="938" y="934"/>
                </a:lnTo>
                <a:lnTo>
                  <a:pt x="939" y="934"/>
                </a:lnTo>
                <a:lnTo>
                  <a:pt x="939" y="933"/>
                </a:lnTo>
                <a:lnTo>
                  <a:pt x="940" y="933"/>
                </a:lnTo>
                <a:lnTo>
                  <a:pt x="942" y="932"/>
                </a:lnTo>
                <a:lnTo>
                  <a:pt x="943" y="931"/>
                </a:lnTo>
                <a:lnTo>
                  <a:pt x="943" y="929"/>
                </a:lnTo>
                <a:lnTo>
                  <a:pt x="944" y="928"/>
                </a:lnTo>
                <a:lnTo>
                  <a:pt x="945" y="928"/>
                </a:lnTo>
                <a:lnTo>
                  <a:pt x="945" y="927"/>
                </a:lnTo>
                <a:lnTo>
                  <a:pt x="945" y="926"/>
                </a:lnTo>
                <a:lnTo>
                  <a:pt x="946" y="926"/>
                </a:lnTo>
                <a:lnTo>
                  <a:pt x="946" y="925"/>
                </a:lnTo>
                <a:lnTo>
                  <a:pt x="947" y="923"/>
                </a:lnTo>
                <a:lnTo>
                  <a:pt x="948" y="923"/>
                </a:lnTo>
                <a:lnTo>
                  <a:pt x="949" y="922"/>
                </a:lnTo>
                <a:lnTo>
                  <a:pt x="951" y="922"/>
                </a:lnTo>
                <a:lnTo>
                  <a:pt x="951" y="920"/>
                </a:lnTo>
                <a:lnTo>
                  <a:pt x="952" y="919"/>
                </a:lnTo>
                <a:lnTo>
                  <a:pt x="952" y="918"/>
                </a:lnTo>
                <a:lnTo>
                  <a:pt x="952" y="917"/>
                </a:lnTo>
                <a:lnTo>
                  <a:pt x="952" y="916"/>
                </a:lnTo>
                <a:lnTo>
                  <a:pt x="952" y="915"/>
                </a:lnTo>
                <a:lnTo>
                  <a:pt x="953" y="914"/>
                </a:lnTo>
                <a:lnTo>
                  <a:pt x="953" y="912"/>
                </a:lnTo>
                <a:lnTo>
                  <a:pt x="954" y="911"/>
                </a:lnTo>
                <a:lnTo>
                  <a:pt x="955" y="910"/>
                </a:lnTo>
                <a:lnTo>
                  <a:pt x="954" y="910"/>
                </a:lnTo>
                <a:lnTo>
                  <a:pt x="955" y="908"/>
                </a:lnTo>
                <a:lnTo>
                  <a:pt x="955" y="907"/>
                </a:lnTo>
                <a:lnTo>
                  <a:pt x="955" y="906"/>
                </a:lnTo>
                <a:lnTo>
                  <a:pt x="956" y="904"/>
                </a:lnTo>
                <a:lnTo>
                  <a:pt x="956" y="903"/>
                </a:lnTo>
                <a:lnTo>
                  <a:pt x="957" y="902"/>
                </a:lnTo>
                <a:lnTo>
                  <a:pt x="959" y="901"/>
                </a:lnTo>
                <a:lnTo>
                  <a:pt x="960" y="900"/>
                </a:lnTo>
                <a:lnTo>
                  <a:pt x="960" y="899"/>
                </a:lnTo>
                <a:lnTo>
                  <a:pt x="961" y="899"/>
                </a:lnTo>
                <a:lnTo>
                  <a:pt x="961" y="898"/>
                </a:lnTo>
                <a:lnTo>
                  <a:pt x="962" y="898"/>
                </a:lnTo>
                <a:lnTo>
                  <a:pt x="962" y="897"/>
                </a:lnTo>
                <a:lnTo>
                  <a:pt x="963" y="895"/>
                </a:lnTo>
                <a:lnTo>
                  <a:pt x="964" y="895"/>
                </a:lnTo>
                <a:lnTo>
                  <a:pt x="964" y="894"/>
                </a:lnTo>
                <a:lnTo>
                  <a:pt x="965" y="894"/>
                </a:lnTo>
                <a:lnTo>
                  <a:pt x="966" y="893"/>
                </a:lnTo>
                <a:lnTo>
                  <a:pt x="968" y="893"/>
                </a:lnTo>
                <a:lnTo>
                  <a:pt x="968" y="892"/>
                </a:lnTo>
                <a:lnTo>
                  <a:pt x="969" y="892"/>
                </a:lnTo>
                <a:lnTo>
                  <a:pt x="970" y="892"/>
                </a:lnTo>
                <a:lnTo>
                  <a:pt x="971" y="891"/>
                </a:lnTo>
                <a:lnTo>
                  <a:pt x="972" y="891"/>
                </a:lnTo>
                <a:lnTo>
                  <a:pt x="973" y="891"/>
                </a:lnTo>
                <a:lnTo>
                  <a:pt x="974" y="890"/>
                </a:lnTo>
                <a:lnTo>
                  <a:pt x="975" y="890"/>
                </a:lnTo>
                <a:lnTo>
                  <a:pt x="977" y="890"/>
                </a:lnTo>
                <a:lnTo>
                  <a:pt x="977" y="889"/>
                </a:lnTo>
                <a:lnTo>
                  <a:pt x="978" y="887"/>
                </a:lnTo>
                <a:lnTo>
                  <a:pt x="979" y="886"/>
                </a:lnTo>
                <a:lnTo>
                  <a:pt x="979" y="885"/>
                </a:lnTo>
                <a:lnTo>
                  <a:pt x="979" y="884"/>
                </a:lnTo>
                <a:lnTo>
                  <a:pt x="978" y="883"/>
                </a:lnTo>
                <a:lnTo>
                  <a:pt x="979" y="882"/>
                </a:lnTo>
                <a:lnTo>
                  <a:pt x="980" y="881"/>
                </a:lnTo>
                <a:lnTo>
                  <a:pt x="980" y="879"/>
                </a:lnTo>
                <a:lnTo>
                  <a:pt x="980" y="878"/>
                </a:lnTo>
                <a:lnTo>
                  <a:pt x="981" y="878"/>
                </a:lnTo>
                <a:lnTo>
                  <a:pt x="982" y="877"/>
                </a:lnTo>
                <a:lnTo>
                  <a:pt x="983" y="877"/>
                </a:lnTo>
                <a:lnTo>
                  <a:pt x="985" y="876"/>
                </a:lnTo>
                <a:lnTo>
                  <a:pt x="985" y="875"/>
                </a:lnTo>
                <a:lnTo>
                  <a:pt x="986" y="875"/>
                </a:lnTo>
                <a:lnTo>
                  <a:pt x="986" y="874"/>
                </a:lnTo>
                <a:lnTo>
                  <a:pt x="987" y="873"/>
                </a:lnTo>
                <a:lnTo>
                  <a:pt x="988" y="873"/>
                </a:lnTo>
                <a:lnTo>
                  <a:pt x="989" y="872"/>
                </a:lnTo>
                <a:lnTo>
                  <a:pt x="989" y="870"/>
                </a:lnTo>
                <a:lnTo>
                  <a:pt x="989" y="869"/>
                </a:lnTo>
                <a:lnTo>
                  <a:pt x="990" y="869"/>
                </a:lnTo>
                <a:lnTo>
                  <a:pt x="990" y="868"/>
                </a:lnTo>
                <a:lnTo>
                  <a:pt x="992" y="866"/>
                </a:lnTo>
                <a:lnTo>
                  <a:pt x="995" y="865"/>
                </a:lnTo>
                <a:lnTo>
                  <a:pt x="996" y="865"/>
                </a:lnTo>
                <a:lnTo>
                  <a:pt x="996" y="864"/>
                </a:lnTo>
                <a:lnTo>
                  <a:pt x="997" y="862"/>
                </a:lnTo>
                <a:lnTo>
                  <a:pt x="998" y="862"/>
                </a:lnTo>
                <a:lnTo>
                  <a:pt x="998" y="861"/>
                </a:lnTo>
                <a:lnTo>
                  <a:pt x="999" y="861"/>
                </a:lnTo>
                <a:lnTo>
                  <a:pt x="1000" y="861"/>
                </a:lnTo>
                <a:lnTo>
                  <a:pt x="1001" y="860"/>
                </a:lnTo>
                <a:lnTo>
                  <a:pt x="1003" y="860"/>
                </a:lnTo>
                <a:lnTo>
                  <a:pt x="1004" y="859"/>
                </a:lnTo>
                <a:lnTo>
                  <a:pt x="1005" y="858"/>
                </a:lnTo>
                <a:lnTo>
                  <a:pt x="1006" y="857"/>
                </a:lnTo>
                <a:lnTo>
                  <a:pt x="1007" y="857"/>
                </a:lnTo>
                <a:lnTo>
                  <a:pt x="1007" y="856"/>
                </a:lnTo>
                <a:lnTo>
                  <a:pt x="1008" y="856"/>
                </a:lnTo>
                <a:lnTo>
                  <a:pt x="1008" y="855"/>
                </a:lnTo>
                <a:lnTo>
                  <a:pt x="1009" y="855"/>
                </a:lnTo>
                <a:lnTo>
                  <a:pt x="1009" y="853"/>
                </a:lnTo>
                <a:lnTo>
                  <a:pt x="1011" y="853"/>
                </a:lnTo>
                <a:lnTo>
                  <a:pt x="1012" y="853"/>
                </a:lnTo>
                <a:lnTo>
                  <a:pt x="1012" y="852"/>
                </a:lnTo>
                <a:lnTo>
                  <a:pt x="1013" y="852"/>
                </a:lnTo>
                <a:lnTo>
                  <a:pt x="1013" y="851"/>
                </a:lnTo>
                <a:lnTo>
                  <a:pt x="1014" y="851"/>
                </a:lnTo>
                <a:lnTo>
                  <a:pt x="1014" y="850"/>
                </a:lnTo>
                <a:lnTo>
                  <a:pt x="1015" y="850"/>
                </a:lnTo>
                <a:lnTo>
                  <a:pt x="1016" y="849"/>
                </a:lnTo>
                <a:lnTo>
                  <a:pt x="1017" y="849"/>
                </a:lnTo>
                <a:lnTo>
                  <a:pt x="1018" y="849"/>
                </a:lnTo>
                <a:lnTo>
                  <a:pt x="1020" y="848"/>
                </a:lnTo>
                <a:lnTo>
                  <a:pt x="1022" y="845"/>
                </a:lnTo>
                <a:lnTo>
                  <a:pt x="1023" y="844"/>
                </a:lnTo>
                <a:lnTo>
                  <a:pt x="1023" y="843"/>
                </a:lnTo>
                <a:lnTo>
                  <a:pt x="1024" y="842"/>
                </a:lnTo>
                <a:lnTo>
                  <a:pt x="1024" y="841"/>
                </a:lnTo>
                <a:lnTo>
                  <a:pt x="1024" y="840"/>
                </a:lnTo>
                <a:lnTo>
                  <a:pt x="1025" y="837"/>
                </a:lnTo>
                <a:lnTo>
                  <a:pt x="1026" y="835"/>
                </a:lnTo>
                <a:lnTo>
                  <a:pt x="1030" y="833"/>
                </a:lnTo>
                <a:lnTo>
                  <a:pt x="1031" y="832"/>
                </a:lnTo>
                <a:lnTo>
                  <a:pt x="1031" y="831"/>
                </a:lnTo>
                <a:lnTo>
                  <a:pt x="1032" y="831"/>
                </a:lnTo>
                <a:lnTo>
                  <a:pt x="1032" y="830"/>
                </a:lnTo>
                <a:lnTo>
                  <a:pt x="1034" y="830"/>
                </a:lnTo>
                <a:lnTo>
                  <a:pt x="1034" y="828"/>
                </a:lnTo>
                <a:lnTo>
                  <a:pt x="1039" y="827"/>
                </a:lnTo>
                <a:lnTo>
                  <a:pt x="1041" y="827"/>
                </a:lnTo>
                <a:lnTo>
                  <a:pt x="1044" y="828"/>
                </a:lnTo>
                <a:lnTo>
                  <a:pt x="1048" y="831"/>
                </a:lnTo>
                <a:lnTo>
                  <a:pt x="1050" y="831"/>
                </a:lnTo>
                <a:lnTo>
                  <a:pt x="1051" y="831"/>
                </a:lnTo>
                <a:lnTo>
                  <a:pt x="1055" y="830"/>
                </a:lnTo>
                <a:lnTo>
                  <a:pt x="1055" y="828"/>
                </a:lnTo>
                <a:lnTo>
                  <a:pt x="1057" y="827"/>
                </a:lnTo>
                <a:lnTo>
                  <a:pt x="1056" y="825"/>
                </a:lnTo>
                <a:lnTo>
                  <a:pt x="1056" y="822"/>
                </a:lnTo>
                <a:lnTo>
                  <a:pt x="1055" y="822"/>
                </a:lnTo>
                <a:lnTo>
                  <a:pt x="1054" y="820"/>
                </a:lnTo>
                <a:lnTo>
                  <a:pt x="1052" y="820"/>
                </a:lnTo>
                <a:lnTo>
                  <a:pt x="1052" y="819"/>
                </a:lnTo>
                <a:lnTo>
                  <a:pt x="1052" y="818"/>
                </a:lnTo>
                <a:lnTo>
                  <a:pt x="1052" y="817"/>
                </a:lnTo>
                <a:lnTo>
                  <a:pt x="1052" y="816"/>
                </a:lnTo>
                <a:lnTo>
                  <a:pt x="1052" y="815"/>
                </a:lnTo>
                <a:lnTo>
                  <a:pt x="1054" y="815"/>
                </a:lnTo>
                <a:lnTo>
                  <a:pt x="1054" y="814"/>
                </a:lnTo>
                <a:lnTo>
                  <a:pt x="1054" y="812"/>
                </a:lnTo>
                <a:lnTo>
                  <a:pt x="1054" y="811"/>
                </a:lnTo>
                <a:lnTo>
                  <a:pt x="1054" y="810"/>
                </a:lnTo>
                <a:lnTo>
                  <a:pt x="1052" y="809"/>
                </a:lnTo>
                <a:lnTo>
                  <a:pt x="1051" y="808"/>
                </a:lnTo>
                <a:lnTo>
                  <a:pt x="1051" y="807"/>
                </a:lnTo>
                <a:lnTo>
                  <a:pt x="1050" y="806"/>
                </a:lnTo>
                <a:lnTo>
                  <a:pt x="1049" y="805"/>
                </a:lnTo>
                <a:lnTo>
                  <a:pt x="1048" y="803"/>
                </a:lnTo>
                <a:lnTo>
                  <a:pt x="1047" y="802"/>
                </a:lnTo>
                <a:lnTo>
                  <a:pt x="1046" y="801"/>
                </a:lnTo>
                <a:lnTo>
                  <a:pt x="1044" y="800"/>
                </a:lnTo>
                <a:lnTo>
                  <a:pt x="1044" y="799"/>
                </a:lnTo>
                <a:lnTo>
                  <a:pt x="1043" y="799"/>
                </a:lnTo>
                <a:lnTo>
                  <a:pt x="1042" y="798"/>
                </a:lnTo>
                <a:lnTo>
                  <a:pt x="1041" y="797"/>
                </a:lnTo>
                <a:lnTo>
                  <a:pt x="1041" y="795"/>
                </a:lnTo>
                <a:lnTo>
                  <a:pt x="1040" y="794"/>
                </a:lnTo>
                <a:lnTo>
                  <a:pt x="1040" y="793"/>
                </a:lnTo>
                <a:lnTo>
                  <a:pt x="1039" y="792"/>
                </a:lnTo>
                <a:lnTo>
                  <a:pt x="1039" y="791"/>
                </a:lnTo>
                <a:lnTo>
                  <a:pt x="1038" y="791"/>
                </a:lnTo>
                <a:lnTo>
                  <a:pt x="1038" y="790"/>
                </a:lnTo>
                <a:lnTo>
                  <a:pt x="1038" y="789"/>
                </a:lnTo>
                <a:lnTo>
                  <a:pt x="1037" y="787"/>
                </a:lnTo>
                <a:lnTo>
                  <a:pt x="1037" y="786"/>
                </a:lnTo>
                <a:lnTo>
                  <a:pt x="1037" y="783"/>
                </a:lnTo>
                <a:lnTo>
                  <a:pt x="1037" y="782"/>
                </a:lnTo>
                <a:lnTo>
                  <a:pt x="1037" y="781"/>
                </a:lnTo>
                <a:lnTo>
                  <a:pt x="1037" y="780"/>
                </a:lnTo>
                <a:lnTo>
                  <a:pt x="1035" y="778"/>
                </a:lnTo>
                <a:lnTo>
                  <a:pt x="1034" y="777"/>
                </a:lnTo>
                <a:lnTo>
                  <a:pt x="1033" y="777"/>
                </a:lnTo>
                <a:lnTo>
                  <a:pt x="1033" y="776"/>
                </a:lnTo>
                <a:lnTo>
                  <a:pt x="1033" y="775"/>
                </a:lnTo>
                <a:lnTo>
                  <a:pt x="1032" y="774"/>
                </a:lnTo>
                <a:lnTo>
                  <a:pt x="1031" y="773"/>
                </a:lnTo>
                <a:lnTo>
                  <a:pt x="1030" y="770"/>
                </a:lnTo>
                <a:lnTo>
                  <a:pt x="1029" y="769"/>
                </a:lnTo>
                <a:lnTo>
                  <a:pt x="1029" y="768"/>
                </a:lnTo>
                <a:lnTo>
                  <a:pt x="1028" y="766"/>
                </a:lnTo>
                <a:lnTo>
                  <a:pt x="1026" y="765"/>
                </a:lnTo>
                <a:lnTo>
                  <a:pt x="1026" y="764"/>
                </a:lnTo>
                <a:lnTo>
                  <a:pt x="1026" y="763"/>
                </a:lnTo>
                <a:lnTo>
                  <a:pt x="1026" y="761"/>
                </a:lnTo>
                <a:lnTo>
                  <a:pt x="1026" y="760"/>
                </a:lnTo>
                <a:lnTo>
                  <a:pt x="1025" y="759"/>
                </a:lnTo>
                <a:lnTo>
                  <a:pt x="1026" y="759"/>
                </a:lnTo>
                <a:lnTo>
                  <a:pt x="1028" y="758"/>
                </a:lnTo>
                <a:lnTo>
                  <a:pt x="1029" y="755"/>
                </a:lnTo>
                <a:lnTo>
                  <a:pt x="1030" y="755"/>
                </a:lnTo>
                <a:lnTo>
                  <a:pt x="1044" y="753"/>
                </a:lnTo>
                <a:lnTo>
                  <a:pt x="1055" y="752"/>
                </a:lnTo>
                <a:lnTo>
                  <a:pt x="1058" y="751"/>
                </a:lnTo>
                <a:lnTo>
                  <a:pt x="1059" y="751"/>
                </a:lnTo>
                <a:lnTo>
                  <a:pt x="1061" y="751"/>
                </a:lnTo>
                <a:lnTo>
                  <a:pt x="1065" y="751"/>
                </a:lnTo>
                <a:lnTo>
                  <a:pt x="1067" y="751"/>
                </a:lnTo>
                <a:lnTo>
                  <a:pt x="1067" y="750"/>
                </a:lnTo>
                <a:lnTo>
                  <a:pt x="1068" y="750"/>
                </a:lnTo>
                <a:lnTo>
                  <a:pt x="1069" y="750"/>
                </a:lnTo>
                <a:lnTo>
                  <a:pt x="1071" y="750"/>
                </a:lnTo>
                <a:lnTo>
                  <a:pt x="1072" y="750"/>
                </a:lnTo>
                <a:lnTo>
                  <a:pt x="1073" y="750"/>
                </a:lnTo>
                <a:lnTo>
                  <a:pt x="1074" y="750"/>
                </a:lnTo>
                <a:lnTo>
                  <a:pt x="1075" y="750"/>
                </a:lnTo>
                <a:lnTo>
                  <a:pt x="1076" y="750"/>
                </a:lnTo>
                <a:lnTo>
                  <a:pt x="1077" y="749"/>
                </a:lnTo>
                <a:lnTo>
                  <a:pt x="1078" y="749"/>
                </a:lnTo>
                <a:lnTo>
                  <a:pt x="1080" y="749"/>
                </a:lnTo>
                <a:lnTo>
                  <a:pt x="1081" y="749"/>
                </a:lnTo>
                <a:lnTo>
                  <a:pt x="1083" y="749"/>
                </a:lnTo>
                <a:lnTo>
                  <a:pt x="1084" y="749"/>
                </a:lnTo>
                <a:lnTo>
                  <a:pt x="1085" y="749"/>
                </a:lnTo>
                <a:lnTo>
                  <a:pt x="1086" y="749"/>
                </a:lnTo>
                <a:lnTo>
                  <a:pt x="1087" y="748"/>
                </a:lnTo>
                <a:lnTo>
                  <a:pt x="1090" y="748"/>
                </a:lnTo>
                <a:lnTo>
                  <a:pt x="1091" y="748"/>
                </a:lnTo>
                <a:lnTo>
                  <a:pt x="1093" y="748"/>
                </a:lnTo>
                <a:lnTo>
                  <a:pt x="1094" y="748"/>
                </a:lnTo>
                <a:lnTo>
                  <a:pt x="1095" y="748"/>
                </a:lnTo>
                <a:lnTo>
                  <a:pt x="1098" y="747"/>
                </a:lnTo>
                <a:lnTo>
                  <a:pt x="1106" y="747"/>
                </a:lnTo>
                <a:lnTo>
                  <a:pt x="1107" y="747"/>
                </a:lnTo>
                <a:lnTo>
                  <a:pt x="1108" y="745"/>
                </a:lnTo>
                <a:lnTo>
                  <a:pt x="1109" y="745"/>
                </a:lnTo>
                <a:lnTo>
                  <a:pt x="1110" y="745"/>
                </a:lnTo>
                <a:lnTo>
                  <a:pt x="1111" y="745"/>
                </a:lnTo>
                <a:lnTo>
                  <a:pt x="1116" y="745"/>
                </a:lnTo>
                <a:lnTo>
                  <a:pt x="1119" y="744"/>
                </a:lnTo>
                <a:lnTo>
                  <a:pt x="1130" y="743"/>
                </a:lnTo>
                <a:lnTo>
                  <a:pt x="1140" y="742"/>
                </a:lnTo>
                <a:lnTo>
                  <a:pt x="1150" y="741"/>
                </a:lnTo>
                <a:lnTo>
                  <a:pt x="1170" y="739"/>
                </a:lnTo>
                <a:lnTo>
                  <a:pt x="1178" y="738"/>
                </a:lnTo>
                <a:lnTo>
                  <a:pt x="1179" y="738"/>
                </a:lnTo>
                <a:lnTo>
                  <a:pt x="1181" y="738"/>
                </a:lnTo>
                <a:lnTo>
                  <a:pt x="1187" y="736"/>
                </a:lnTo>
                <a:lnTo>
                  <a:pt x="1188" y="736"/>
                </a:lnTo>
                <a:lnTo>
                  <a:pt x="1190" y="736"/>
                </a:lnTo>
                <a:lnTo>
                  <a:pt x="1193" y="736"/>
                </a:lnTo>
                <a:lnTo>
                  <a:pt x="1199" y="735"/>
                </a:lnTo>
                <a:lnTo>
                  <a:pt x="1211" y="734"/>
                </a:lnTo>
                <a:lnTo>
                  <a:pt x="1213" y="734"/>
                </a:lnTo>
                <a:lnTo>
                  <a:pt x="1219" y="733"/>
                </a:lnTo>
                <a:lnTo>
                  <a:pt x="1227" y="732"/>
                </a:lnTo>
                <a:lnTo>
                  <a:pt x="1232" y="732"/>
                </a:lnTo>
                <a:lnTo>
                  <a:pt x="1245" y="730"/>
                </a:lnTo>
                <a:lnTo>
                  <a:pt x="1247" y="730"/>
                </a:lnTo>
                <a:lnTo>
                  <a:pt x="1255" y="728"/>
                </a:lnTo>
                <a:lnTo>
                  <a:pt x="1275" y="726"/>
                </a:lnTo>
                <a:lnTo>
                  <a:pt x="1284" y="725"/>
                </a:lnTo>
                <a:lnTo>
                  <a:pt x="1309" y="723"/>
                </a:lnTo>
                <a:lnTo>
                  <a:pt x="1318" y="722"/>
                </a:lnTo>
                <a:lnTo>
                  <a:pt x="1321" y="722"/>
                </a:lnTo>
                <a:lnTo>
                  <a:pt x="1331" y="720"/>
                </a:lnTo>
                <a:lnTo>
                  <a:pt x="1357" y="717"/>
                </a:lnTo>
                <a:lnTo>
                  <a:pt x="1369" y="716"/>
                </a:lnTo>
                <a:lnTo>
                  <a:pt x="1378" y="715"/>
                </a:lnTo>
                <a:lnTo>
                  <a:pt x="1383" y="714"/>
                </a:lnTo>
                <a:lnTo>
                  <a:pt x="1384" y="714"/>
                </a:lnTo>
                <a:lnTo>
                  <a:pt x="1385" y="714"/>
                </a:lnTo>
                <a:lnTo>
                  <a:pt x="1386" y="714"/>
                </a:lnTo>
                <a:lnTo>
                  <a:pt x="1387" y="714"/>
                </a:lnTo>
                <a:lnTo>
                  <a:pt x="1390" y="714"/>
                </a:lnTo>
                <a:lnTo>
                  <a:pt x="1391" y="714"/>
                </a:lnTo>
                <a:lnTo>
                  <a:pt x="1392" y="713"/>
                </a:lnTo>
                <a:lnTo>
                  <a:pt x="1393" y="713"/>
                </a:lnTo>
                <a:lnTo>
                  <a:pt x="1394" y="713"/>
                </a:lnTo>
                <a:lnTo>
                  <a:pt x="1395" y="713"/>
                </a:lnTo>
                <a:lnTo>
                  <a:pt x="1396" y="713"/>
                </a:lnTo>
                <a:lnTo>
                  <a:pt x="1397" y="713"/>
                </a:lnTo>
                <a:lnTo>
                  <a:pt x="1400" y="713"/>
                </a:lnTo>
                <a:lnTo>
                  <a:pt x="1401" y="711"/>
                </a:lnTo>
                <a:lnTo>
                  <a:pt x="1402" y="711"/>
                </a:lnTo>
                <a:lnTo>
                  <a:pt x="1403" y="711"/>
                </a:lnTo>
                <a:lnTo>
                  <a:pt x="1404" y="711"/>
                </a:lnTo>
                <a:lnTo>
                  <a:pt x="1406" y="711"/>
                </a:lnTo>
                <a:lnTo>
                  <a:pt x="1408" y="711"/>
                </a:lnTo>
                <a:lnTo>
                  <a:pt x="1409" y="711"/>
                </a:lnTo>
                <a:lnTo>
                  <a:pt x="1410" y="710"/>
                </a:lnTo>
                <a:lnTo>
                  <a:pt x="1411" y="710"/>
                </a:lnTo>
                <a:lnTo>
                  <a:pt x="1412" y="710"/>
                </a:lnTo>
                <a:lnTo>
                  <a:pt x="1413" y="710"/>
                </a:lnTo>
                <a:lnTo>
                  <a:pt x="1416" y="710"/>
                </a:lnTo>
                <a:lnTo>
                  <a:pt x="1417" y="710"/>
                </a:lnTo>
                <a:lnTo>
                  <a:pt x="1418" y="710"/>
                </a:lnTo>
                <a:lnTo>
                  <a:pt x="1419" y="710"/>
                </a:lnTo>
                <a:lnTo>
                  <a:pt x="1420" y="709"/>
                </a:lnTo>
                <a:lnTo>
                  <a:pt x="1421" y="709"/>
                </a:lnTo>
                <a:lnTo>
                  <a:pt x="1422" y="709"/>
                </a:lnTo>
                <a:lnTo>
                  <a:pt x="1423" y="709"/>
                </a:lnTo>
                <a:lnTo>
                  <a:pt x="1425" y="709"/>
                </a:lnTo>
                <a:lnTo>
                  <a:pt x="1426" y="709"/>
                </a:lnTo>
                <a:lnTo>
                  <a:pt x="1428" y="709"/>
                </a:lnTo>
                <a:lnTo>
                  <a:pt x="1429" y="709"/>
                </a:lnTo>
                <a:lnTo>
                  <a:pt x="1430" y="708"/>
                </a:lnTo>
                <a:lnTo>
                  <a:pt x="1431" y="708"/>
                </a:lnTo>
                <a:lnTo>
                  <a:pt x="1433" y="708"/>
                </a:lnTo>
                <a:lnTo>
                  <a:pt x="1434" y="708"/>
                </a:lnTo>
                <a:lnTo>
                  <a:pt x="1435" y="708"/>
                </a:lnTo>
                <a:lnTo>
                  <a:pt x="1436" y="708"/>
                </a:lnTo>
                <a:lnTo>
                  <a:pt x="1437" y="708"/>
                </a:lnTo>
                <a:lnTo>
                  <a:pt x="1438" y="708"/>
                </a:lnTo>
                <a:lnTo>
                  <a:pt x="1440" y="707"/>
                </a:lnTo>
                <a:lnTo>
                  <a:pt x="1442" y="707"/>
                </a:lnTo>
                <a:lnTo>
                  <a:pt x="1443" y="707"/>
                </a:lnTo>
                <a:lnTo>
                  <a:pt x="1444" y="707"/>
                </a:lnTo>
                <a:lnTo>
                  <a:pt x="1445" y="707"/>
                </a:lnTo>
                <a:lnTo>
                  <a:pt x="1446" y="707"/>
                </a:lnTo>
                <a:lnTo>
                  <a:pt x="1447" y="707"/>
                </a:lnTo>
                <a:lnTo>
                  <a:pt x="1448" y="706"/>
                </a:lnTo>
                <a:lnTo>
                  <a:pt x="1451" y="706"/>
                </a:lnTo>
                <a:lnTo>
                  <a:pt x="1452" y="706"/>
                </a:lnTo>
                <a:lnTo>
                  <a:pt x="1453" y="706"/>
                </a:lnTo>
                <a:lnTo>
                  <a:pt x="1454" y="706"/>
                </a:lnTo>
                <a:lnTo>
                  <a:pt x="1455" y="706"/>
                </a:lnTo>
                <a:lnTo>
                  <a:pt x="1456" y="706"/>
                </a:lnTo>
                <a:lnTo>
                  <a:pt x="1459" y="705"/>
                </a:lnTo>
                <a:lnTo>
                  <a:pt x="1460" y="705"/>
                </a:lnTo>
                <a:lnTo>
                  <a:pt x="1461" y="705"/>
                </a:lnTo>
                <a:lnTo>
                  <a:pt x="1464" y="705"/>
                </a:lnTo>
                <a:lnTo>
                  <a:pt x="1465" y="705"/>
                </a:lnTo>
                <a:lnTo>
                  <a:pt x="1468" y="705"/>
                </a:lnTo>
                <a:lnTo>
                  <a:pt x="1472" y="703"/>
                </a:lnTo>
                <a:lnTo>
                  <a:pt x="1473" y="703"/>
                </a:lnTo>
                <a:lnTo>
                  <a:pt x="1474" y="702"/>
                </a:lnTo>
                <a:lnTo>
                  <a:pt x="1475" y="701"/>
                </a:lnTo>
                <a:lnTo>
                  <a:pt x="1481" y="690"/>
                </a:lnTo>
                <a:lnTo>
                  <a:pt x="1482" y="689"/>
                </a:lnTo>
                <a:lnTo>
                  <a:pt x="1483" y="688"/>
                </a:lnTo>
                <a:lnTo>
                  <a:pt x="1485" y="684"/>
                </a:lnTo>
                <a:lnTo>
                  <a:pt x="1490" y="674"/>
                </a:lnTo>
                <a:lnTo>
                  <a:pt x="1496" y="664"/>
                </a:lnTo>
                <a:lnTo>
                  <a:pt x="1504" y="649"/>
                </a:lnTo>
                <a:lnTo>
                  <a:pt x="1505" y="647"/>
                </a:lnTo>
                <a:lnTo>
                  <a:pt x="1507" y="642"/>
                </a:lnTo>
                <a:lnTo>
                  <a:pt x="1509" y="638"/>
                </a:lnTo>
                <a:lnTo>
                  <a:pt x="1525" y="608"/>
                </a:lnTo>
                <a:lnTo>
                  <a:pt x="1549" y="565"/>
                </a:lnTo>
                <a:lnTo>
                  <a:pt x="1552" y="558"/>
                </a:lnTo>
                <a:lnTo>
                  <a:pt x="1557" y="550"/>
                </a:lnTo>
                <a:lnTo>
                  <a:pt x="1557" y="549"/>
                </a:lnTo>
                <a:lnTo>
                  <a:pt x="1558" y="548"/>
                </a:lnTo>
                <a:lnTo>
                  <a:pt x="1558" y="547"/>
                </a:lnTo>
                <a:lnTo>
                  <a:pt x="1559" y="546"/>
                </a:lnTo>
                <a:lnTo>
                  <a:pt x="1559" y="544"/>
                </a:lnTo>
                <a:lnTo>
                  <a:pt x="1560" y="543"/>
                </a:lnTo>
                <a:lnTo>
                  <a:pt x="1561" y="542"/>
                </a:lnTo>
                <a:lnTo>
                  <a:pt x="1561" y="541"/>
                </a:lnTo>
                <a:lnTo>
                  <a:pt x="1572" y="523"/>
                </a:lnTo>
                <a:lnTo>
                  <a:pt x="1572" y="522"/>
                </a:lnTo>
                <a:lnTo>
                  <a:pt x="1573" y="522"/>
                </a:lnTo>
                <a:lnTo>
                  <a:pt x="1574" y="518"/>
                </a:lnTo>
                <a:lnTo>
                  <a:pt x="1580" y="509"/>
                </a:lnTo>
                <a:lnTo>
                  <a:pt x="1581" y="506"/>
                </a:lnTo>
                <a:lnTo>
                  <a:pt x="1582" y="505"/>
                </a:lnTo>
                <a:lnTo>
                  <a:pt x="1584" y="500"/>
                </a:lnTo>
                <a:lnTo>
                  <a:pt x="1584" y="499"/>
                </a:lnTo>
                <a:lnTo>
                  <a:pt x="1585" y="498"/>
                </a:lnTo>
                <a:lnTo>
                  <a:pt x="1587" y="492"/>
                </a:lnTo>
                <a:lnTo>
                  <a:pt x="1589" y="490"/>
                </a:lnTo>
                <a:lnTo>
                  <a:pt x="1591" y="488"/>
                </a:lnTo>
                <a:lnTo>
                  <a:pt x="1595" y="480"/>
                </a:lnTo>
                <a:lnTo>
                  <a:pt x="1597" y="476"/>
                </a:lnTo>
                <a:lnTo>
                  <a:pt x="1598" y="475"/>
                </a:lnTo>
                <a:lnTo>
                  <a:pt x="1599" y="473"/>
                </a:lnTo>
                <a:lnTo>
                  <a:pt x="1604" y="463"/>
                </a:lnTo>
                <a:lnTo>
                  <a:pt x="1606" y="459"/>
                </a:lnTo>
                <a:lnTo>
                  <a:pt x="1609" y="455"/>
                </a:lnTo>
                <a:lnTo>
                  <a:pt x="1610" y="452"/>
                </a:lnTo>
                <a:lnTo>
                  <a:pt x="1611" y="449"/>
                </a:lnTo>
                <a:lnTo>
                  <a:pt x="1612" y="446"/>
                </a:lnTo>
                <a:lnTo>
                  <a:pt x="1614" y="446"/>
                </a:lnTo>
                <a:lnTo>
                  <a:pt x="1614" y="445"/>
                </a:lnTo>
                <a:lnTo>
                  <a:pt x="1619" y="434"/>
                </a:lnTo>
                <a:lnTo>
                  <a:pt x="1635" y="404"/>
                </a:lnTo>
                <a:lnTo>
                  <a:pt x="1636" y="402"/>
                </a:lnTo>
                <a:lnTo>
                  <a:pt x="1649" y="380"/>
                </a:lnTo>
                <a:lnTo>
                  <a:pt x="1653" y="371"/>
                </a:lnTo>
                <a:lnTo>
                  <a:pt x="1663" y="354"/>
                </a:lnTo>
                <a:lnTo>
                  <a:pt x="1670" y="340"/>
                </a:lnTo>
                <a:lnTo>
                  <a:pt x="1676" y="330"/>
                </a:lnTo>
                <a:lnTo>
                  <a:pt x="1680" y="321"/>
                </a:lnTo>
                <a:lnTo>
                  <a:pt x="1681" y="320"/>
                </a:lnTo>
                <a:lnTo>
                  <a:pt x="1681" y="318"/>
                </a:lnTo>
                <a:lnTo>
                  <a:pt x="1683" y="317"/>
                </a:lnTo>
                <a:lnTo>
                  <a:pt x="1683" y="316"/>
                </a:lnTo>
                <a:lnTo>
                  <a:pt x="1684" y="315"/>
                </a:lnTo>
                <a:lnTo>
                  <a:pt x="1684" y="314"/>
                </a:lnTo>
                <a:lnTo>
                  <a:pt x="1685" y="313"/>
                </a:lnTo>
                <a:lnTo>
                  <a:pt x="1685" y="312"/>
                </a:lnTo>
                <a:lnTo>
                  <a:pt x="1686" y="310"/>
                </a:lnTo>
                <a:lnTo>
                  <a:pt x="1686" y="309"/>
                </a:lnTo>
                <a:lnTo>
                  <a:pt x="1687" y="308"/>
                </a:lnTo>
                <a:lnTo>
                  <a:pt x="1688" y="307"/>
                </a:lnTo>
                <a:lnTo>
                  <a:pt x="1688" y="306"/>
                </a:lnTo>
                <a:lnTo>
                  <a:pt x="1689" y="305"/>
                </a:lnTo>
                <a:lnTo>
                  <a:pt x="1689" y="304"/>
                </a:lnTo>
                <a:lnTo>
                  <a:pt x="1690" y="303"/>
                </a:lnTo>
                <a:lnTo>
                  <a:pt x="1690" y="301"/>
                </a:lnTo>
                <a:lnTo>
                  <a:pt x="1692" y="300"/>
                </a:lnTo>
                <a:lnTo>
                  <a:pt x="1692" y="299"/>
                </a:lnTo>
                <a:lnTo>
                  <a:pt x="1693" y="298"/>
                </a:lnTo>
                <a:lnTo>
                  <a:pt x="1693" y="297"/>
                </a:lnTo>
                <a:lnTo>
                  <a:pt x="1694" y="296"/>
                </a:lnTo>
                <a:lnTo>
                  <a:pt x="1694" y="295"/>
                </a:lnTo>
                <a:lnTo>
                  <a:pt x="1695" y="293"/>
                </a:lnTo>
                <a:lnTo>
                  <a:pt x="1695" y="292"/>
                </a:lnTo>
                <a:lnTo>
                  <a:pt x="1696" y="291"/>
                </a:lnTo>
                <a:lnTo>
                  <a:pt x="1696" y="290"/>
                </a:lnTo>
                <a:lnTo>
                  <a:pt x="1697" y="290"/>
                </a:lnTo>
                <a:lnTo>
                  <a:pt x="1698" y="289"/>
                </a:lnTo>
                <a:lnTo>
                  <a:pt x="1698" y="288"/>
                </a:lnTo>
                <a:lnTo>
                  <a:pt x="1699" y="287"/>
                </a:lnTo>
                <a:lnTo>
                  <a:pt x="1699" y="286"/>
                </a:lnTo>
                <a:lnTo>
                  <a:pt x="1701" y="284"/>
                </a:lnTo>
                <a:lnTo>
                  <a:pt x="1701" y="283"/>
                </a:lnTo>
                <a:lnTo>
                  <a:pt x="1702" y="282"/>
                </a:lnTo>
                <a:lnTo>
                  <a:pt x="1702" y="281"/>
                </a:lnTo>
                <a:lnTo>
                  <a:pt x="1703" y="280"/>
                </a:lnTo>
                <a:lnTo>
                  <a:pt x="1703" y="279"/>
                </a:lnTo>
                <a:lnTo>
                  <a:pt x="1707" y="272"/>
                </a:lnTo>
                <a:lnTo>
                  <a:pt x="1707" y="271"/>
                </a:lnTo>
                <a:lnTo>
                  <a:pt x="1709" y="270"/>
                </a:lnTo>
                <a:lnTo>
                  <a:pt x="1709" y="268"/>
                </a:lnTo>
                <a:lnTo>
                  <a:pt x="1710" y="267"/>
                </a:lnTo>
                <a:lnTo>
                  <a:pt x="1710" y="266"/>
                </a:lnTo>
                <a:lnTo>
                  <a:pt x="1711" y="265"/>
                </a:lnTo>
                <a:lnTo>
                  <a:pt x="1711" y="264"/>
                </a:lnTo>
                <a:lnTo>
                  <a:pt x="1712" y="263"/>
                </a:lnTo>
                <a:lnTo>
                  <a:pt x="1712" y="262"/>
                </a:lnTo>
                <a:lnTo>
                  <a:pt x="1713" y="261"/>
                </a:lnTo>
                <a:lnTo>
                  <a:pt x="1713" y="259"/>
                </a:lnTo>
                <a:lnTo>
                  <a:pt x="1714" y="258"/>
                </a:lnTo>
                <a:lnTo>
                  <a:pt x="1714" y="257"/>
                </a:lnTo>
                <a:lnTo>
                  <a:pt x="1715" y="256"/>
                </a:lnTo>
                <a:lnTo>
                  <a:pt x="1715" y="255"/>
                </a:lnTo>
                <a:lnTo>
                  <a:pt x="1716" y="254"/>
                </a:lnTo>
                <a:lnTo>
                  <a:pt x="1716" y="253"/>
                </a:lnTo>
                <a:lnTo>
                  <a:pt x="1718" y="251"/>
                </a:lnTo>
                <a:lnTo>
                  <a:pt x="1719" y="250"/>
                </a:lnTo>
                <a:lnTo>
                  <a:pt x="1719" y="249"/>
                </a:lnTo>
                <a:lnTo>
                  <a:pt x="1720" y="248"/>
                </a:lnTo>
                <a:lnTo>
                  <a:pt x="1720" y="247"/>
                </a:lnTo>
                <a:lnTo>
                  <a:pt x="1721" y="246"/>
                </a:lnTo>
                <a:lnTo>
                  <a:pt x="1721" y="245"/>
                </a:lnTo>
                <a:lnTo>
                  <a:pt x="1722" y="243"/>
                </a:lnTo>
                <a:lnTo>
                  <a:pt x="1722" y="242"/>
                </a:lnTo>
                <a:lnTo>
                  <a:pt x="1723" y="241"/>
                </a:lnTo>
                <a:lnTo>
                  <a:pt x="1723" y="240"/>
                </a:lnTo>
                <a:lnTo>
                  <a:pt x="1724" y="240"/>
                </a:lnTo>
                <a:lnTo>
                  <a:pt x="1724" y="239"/>
                </a:lnTo>
                <a:lnTo>
                  <a:pt x="1730" y="230"/>
                </a:lnTo>
                <a:lnTo>
                  <a:pt x="1735" y="220"/>
                </a:lnTo>
                <a:lnTo>
                  <a:pt x="1746" y="200"/>
                </a:lnTo>
                <a:lnTo>
                  <a:pt x="1747" y="197"/>
                </a:lnTo>
                <a:lnTo>
                  <a:pt x="1771" y="153"/>
                </a:lnTo>
                <a:lnTo>
                  <a:pt x="1780" y="136"/>
                </a:lnTo>
                <a:lnTo>
                  <a:pt x="1783" y="130"/>
                </a:lnTo>
                <a:lnTo>
                  <a:pt x="1788" y="121"/>
                </a:lnTo>
                <a:lnTo>
                  <a:pt x="1789" y="119"/>
                </a:lnTo>
                <a:lnTo>
                  <a:pt x="1792" y="114"/>
                </a:lnTo>
                <a:lnTo>
                  <a:pt x="1800" y="98"/>
                </a:lnTo>
                <a:lnTo>
                  <a:pt x="1802" y="94"/>
                </a:lnTo>
                <a:lnTo>
                  <a:pt x="1805" y="90"/>
                </a:lnTo>
                <a:lnTo>
                  <a:pt x="1808" y="84"/>
                </a:lnTo>
                <a:lnTo>
                  <a:pt x="1808" y="83"/>
                </a:lnTo>
                <a:lnTo>
                  <a:pt x="1809" y="82"/>
                </a:lnTo>
                <a:lnTo>
                  <a:pt x="1809" y="81"/>
                </a:lnTo>
                <a:lnTo>
                  <a:pt x="1810" y="80"/>
                </a:lnTo>
                <a:lnTo>
                  <a:pt x="1810" y="79"/>
                </a:lnTo>
                <a:lnTo>
                  <a:pt x="1811" y="78"/>
                </a:lnTo>
                <a:lnTo>
                  <a:pt x="1811" y="77"/>
                </a:lnTo>
                <a:lnTo>
                  <a:pt x="1813" y="75"/>
                </a:lnTo>
                <a:lnTo>
                  <a:pt x="1813" y="74"/>
                </a:lnTo>
                <a:lnTo>
                  <a:pt x="1815" y="72"/>
                </a:lnTo>
                <a:lnTo>
                  <a:pt x="1815" y="71"/>
                </a:lnTo>
                <a:lnTo>
                  <a:pt x="1816" y="69"/>
                </a:lnTo>
                <a:lnTo>
                  <a:pt x="1817" y="67"/>
                </a:lnTo>
                <a:lnTo>
                  <a:pt x="1819" y="67"/>
                </a:lnTo>
                <a:lnTo>
                  <a:pt x="1824" y="67"/>
                </a:lnTo>
                <a:lnTo>
                  <a:pt x="1828" y="67"/>
                </a:lnTo>
                <a:lnTo>
                  <a:pt x="1831" y="65"/>
                </a:lnTo>
                <a:lnTo>
                  <a:pt x="1833" y="63"/>
                </a:lnTo>
                <a:lnTo>
                  <a:pt x="1835" y="59"/>
                </a:lnTo>
                <a:lnTo>
                  <a:pt x="1836" y="54"/>
                </a:lnTo>
                <a:lnTo>
                  <a:pt x="1839" y="44"/>
                </a:lnTo>
                <a:lnTo>
                  <a:pt x="1842" y="38"/>
                </a:lnTo>
                <a:lnTo>
                  <a:pt x="1843" y="35"/>
                </a:lnTo>
                <a:lnTo>
                  <a:pt x="1844" y="33"/>
                </a:lnTo>
                <a:lnTo>
                  <a:pt x="1845" y="31"/>
                </a:lnTo>
                <a:lnTo>
                  <a:pt x="1850" y="29"/>
                </a:lnTo>
                <a:lnTo>
                  <a:pt x="1858" y="25"/>
                </a:lnTo>
                <a:lnTo>
                  <a:pt x="1860" y="24"/>
                </a:lnTo>
                <a:lnTo>
                  <a:pt x="1864" y="23"/>
                </a:lnTo>
                <a:lnTo>
                  <a:pt x="1868" y="22"/>
                </a:lnTo>
                <a:lnTo>
                  <a:pt x="1871" y="23"/>
                </a:lnTo>
                <a:lnTo>
                  <a:pt x="1875" y="24"/>
                </a:lnTo>
                <a:lnTo>
                  <a:pt x="1877" y="25"/>
                </a:lnTo>
                <a:lnTo>
                  <a:pt x="1880" y="29"/>
                </a:lnTo>
                <a:lnTo>
                  <a:pt x="1882" y="30"/>
                </a:lnTo>
                <a:lnTo>
                  <a:pt x="1883" y="31"/>
                </a:lnTo>
                <a:lnTo>
                  <a:pt x="1885" y="33"/>
                </a:lnTo>
                <a:lnTo>
                  <a:pt x="1888" y="33"/>
                </a:lnTo>
                <a:lnTo>
                  <a:pt x="1891" y="33"/>
                </a:lnTo>
                <a:lnTo>
                  <a:pt x="1894" y="33"/>
                </a:lnTo>
                <a:lnTo>
                  <a:pt x="1897" y="32"/>
                </a:lnTo>
                <a:lnTo>
                  <a:pt x="1900" y="31"/>
                </a:lnTo>
                <a:lnTo>
                  <a:pt x="1902" y="30"/>
                </a:lnTo>
                <a:lnTo>
                  <a:pt x="1902" y="25"/>
                </a:lnTo>
                <a:lnTo>
                  <a:pt x="1901" y="24"/>
                </a:lnTo>
                <a:lnTo>
                  <a:pt x="1897" y="17"/>
                </a:lnTo>
                <a:lnTo>
                  <a:pt x="1896" y="15"/>
                </a:lnTo>
                <a:lnTo>
                  <a:pt x="1897" y="13"/>
                </a:lnTo>
                <a:lnTo>
                  <a:pt x="1900" y="10"/>
                </a:lnTo>
                <a:lnTo>
                  <a:pt x="1902" y="7"/>
                </a:lnTo>
                <a:lnTo>
                  <a:pt x="1905" y="6"/>
                </a:lnTo>
                <a:lnTo>
                  <a:pt x="1910" y="2"/>
                </a:lnTo>
                <a:lnTo>
                  <a:pt x="1911" y="0"/>
                </a:lnTo>
                <a:lnTo>
                  <a:pt x="1912" y="0"/>
                </a:lnTo>
                <a:lnTo>
                  <a:pt x="1913" y="2"/>
                </a:lnTo>
                <a:lnTo>
                  <a:pt x="1916" y="2"/>
                </a:lnTo>
                <a:lnTo>
                  <a:pt x="1917" y="4"/>
                </a:lnTo>
                <a:lnTo>
                  <a:pt x="1919" y="6"/>
                </a:lnTo>
                <a:lnTo>
                  <a:pt x="1921" y="15"/>
                </a:lnTo>
                <a:lnTo>
                  <a:pt x="1923" y="19"/>
                </a:lnTo>
                <a:lnTo>
                  <a:pt x="1926" y="22"/>
                </a:lnTo>
                <a:lnTo>
                  <a:pt x="1927" y="23"/>
                </a:lnTo>
                <a:lnTo>
                  <a:pt x="1928" y="23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8" name="Freeform 483">
            <a:extLst>
              <a:ext uri="{FF2B5EF4-FFF2-40B4-BE49-F238E27FC236}">
                <a16:creationId xmlns:a16="http://schemas.microsoft.com/office/drawing/2014/main" id="{0BAA932D-CEE0-483C-2B7A-B1BAD3AE7109}"/>
              </a:ext>
            </a:extLst>
          </p:cNvPr>
          <p:cNvSpPr>
            <a:spLocks noEditPoints="1"/>
          </p:cNvSpPr>
          <p:nvPr/>
        </p:nvSpPr>
        <p:spPr bwMode="auto">
          <a:xfrm>
            <a:off x="3341032" y="3604344"/>
            <a:ext cx="865188" cy="735013"/>
          </a:xfrm>
          <a:custGeom>
            <a:avLst/>
            <a:gdLst>
              <a:gd name="T0" fmla="*/ 461 w 545"/>
              <a:gd name="T1" fmla="*/ 111 h 463"/>
              <a:gd name="T2" fmla="*/ 497 w 545"/>
              <a:gd name="T3" fmla="*/ 91 h 463"/>
              <a:gd name="T4" fmla="*/ 490 w 545"/>
              <a:gd name="T5" fmla="*/ 141 h 463"/>
              <a:gd name="T6" fmla="*/ 437 w 545"/>
              <a:gd name="T7" fmla="*/ 103 h 463"/>
              <a:gd name="T8" fmla="*/ 416 w 545"/>
              <a:gd name="T9" fmla="*/ 114 h 463"/>
              <a:gd name="T10" fmla="*/ 379 w 545"/>
              <a:gd name="T11" fmla="*/ 151 h 463"/>
              <a:gd name="T12" fmla="*/ 352 w 545"/>
              <a:gd name="T13" fmla="*/ 174 h 463"/>
              <a:gd name="T14" fmla="*/ 343 w 545"/>
              <a:gd name="T15" fmla="*/ 207 h 463"/>
              <a:gd name="T16" fmla="*/ 375 w 545"/>
              <a:gd name="T17" fmla="*/ 200 h 463"/>
              <a:gd name="T18" fmla="*/ 384 w 545"/>
              <a:gd name="T19" fmla="*/ 236 h 463"/>
              <a:gd name="T20" fmla="*/ 351 w 545"/>
              <a:gd name="T21" fmla="*/ 219 h 463"/>
              <a:gd name="T22" fmla="*/ 343 w 545"/>
              <a:gd name="T23" fmla="*/ 386 h 463"/>
              <a:gd name="T24" fmla="*/ 325 w 545"/>
              <a:gd name="T25" fmla="*/ 457 h 463"/>
              <a:gd name="T26" fmla="*/ 306 w 545"/>
              <a:gd name="T27" fmla="*/ 371 h 463"/>
              <a:gd name="T28" fmla="*/ 292 w 545"/>
              <a:gd name="T29" fmla="*/ 384 h 463"/>
              <a:gd name="T30" fmla="*/ 270 w 545"/>
              <a:gd name="T31" fmla="*/ 273 h 463"/>
              <a:gd name="T32" fmla="*/ 272 w 545"/>
              <a:gd name="T33" fmla="*/ 280 h 463"/>
              <a:gd name="T34" fmla="*/ 227 w 545"/>
              <a:gd name="T35" fmla="*/ 301 h 463"/>
              <a:gd name="T36" fmla="*/ 224 w 545"/>
              <a:gd name="T37" fmla="*/ 386 h 463"/>
              <a:gd name="T38" fmla="*/ 125 w 545"/>
              <a:gd name="T39" fmla="*/ 250 h 463"/>
              <a:gd name="T40" fmla="*/ 106 w 545"/>
              <a:gd name="T41" fmla="*/ 279 h 463"/>
              <a:gd name="T42" fmla="*/ 101 w 545"/>
              <a:gd name="T43" fmla="*/ 120 h 463"/>
              <a:gd name="T44" fmla="*/ 192 w 545"/>
              <a:gd name="T45" fmla="*/ 137 h 463"/>
              <a:gd name="T46" fmla="*/ 233 w 545"/>
              <a:gd name="T47" fmla="*/ 140 h 463"/>
              <a:gd name="T48" fmla="*/ 248 w 545"/>
              <a:gd name="T49" fmla="*/ 104 h 463"/>
              <a:gd name="T50" fmla="*/ 282 w 545"/>
              <a:gd name="T51" fmla="*/ 56 h 463"/>
              <a:gd name="T52" fmla="*/ 319 w 545"/>
              <a:gd name="T53" fmla="*/ 16 h 463"/>
              <a:gd name="T54" fmla="*/ 354 w 545"/>
              <a:gd name="T55" fmla="*/ 86 h 463"/>
              <a:gd name="T56" fmla="*/ 359 w 545"/>
              <a:gd name="T57" fmla="*/ 146 h 463"/>
              <a:gd name="T58" fmla="*/ 338 w 545"/>
              <a:gd name="T59" fmla="*/ 177 h 463"/>
              <a:gd name="T60" fmla="*/ 334 w 545"/>
              <a:gd name="T61" fmla="*/ 221 h 463"/>
              <a:gd name="T62" fmla="*/ 349 w 545"/>
              <a:gd name="T63" fmla="*/ 261 h 463"/>
              <a:gd name="T64" fmla="*/ 336 w 545"/>
              <a:gd name="T65" fmla="*/ 290 h 463"/>
              <a:gd name="T66" fmla="*/ 312 w 545"/>
              <a:gd name="T67" fmla="*/ 292 h 463"/>
              <a:gd name="T68" fmla="*/ 329 w 545"/>
              <a:gd name="T69" fmla="*/ 312 h 463"/>
              <a:gd name="T70" fmla="*/ 336 w 545"/>
              <a:gd name="T71" fmla="*/ 324 h 463"/>
              <a:gd name="T72" fmla="*/ 293 w 545"/>
              <a:gd name="T73" fmla="*/ 285 h 463"/>
              <a:gd name="T74" fmla="*/ 223 w 545"/>
              <a:gd name="T75" fmla="*/ 278 h 463"/>
              <a:gd name="T76" fmla="*/ 231 w 545"/>
              <a:gd name="T77" fmla="*/ 296 h 463"/>
              <a:gd name="T78" fmla="*/ 215 w 545"/>
              <a:gd name="T79" fmla="*/ 324 h 463"/>
              <a:gd name="T80" fmla="*/ 186 w 545"/>
              <a:gd name="T81" fmla="*/ 330 h 463"/>
              <a:gd name="T82" fmla="*/ 146 w 545"/>
              <a:gd name="T83" fmla="*/ 300 h 463"/>
              <a:gd name="T84" fmla="*/ 215 w 545"/>
              <a:gd name="T85" fmla="*/ 280 h 463"/>
              <a:gd name="T86" fmla="*/ 240 w 545"/>
              <a:gd name="T87" fmla="*/ 270 h 463"/>
              <a:gd name="T88" fmla="*/ 237 w 545"/>
              <a:gd name="T89" fmla="*/ 203 h 463"/>
              <a:gd name="T90" fmla="*/ 175 w 545"/>
              <a:gd name="T91" fmla="*/ 245 h 463"/>
              <a:gd name="T92" fmla="*/ 155 w 545"/>
              <a:gd name="T93" fmla="*/ 234 h 463"/>
              <a:gd name="T94" fmla="*/ 153 w 545"/>
              <a:gd name="T95" fmla="*/ 203 h 463"/>
              <a:gd name="T96" fmla="*/ 187 w 545"/>
              <a:gd name="T97" fmla="*/ 175 h 463"/>
              <a:gd name="T98" fmla="*/ 31 w 545"/>
              <a:gd name="T99" fmla="*/ 84 h 463"/>
              <a:gd name="T100" fmla="*/ 198 w 545"/>
              <a:gd name="T101" fmla="*/ 323 h 463"/>
              <a:gd name="T102" fmla="*/ 218 w 545"/>
              <a:gd name="T103" fmla="*/ 124 h 463"/>
              <a:gd name="T104" fmla="*/ 268 w 545"/>
              <a:gd name="T105" fmla="*/ 260 h 463"/>
              <a:gd name="T106" fmla="*/ 267 w 545"/>
              <a:gd name="T107" fmla="*/ 134 h 463"/>
              <a:gd name="T108" fmla="*/ 302 w 545"/>
              <a:gd name="T109" fmla="*/ 93 h 463"/>
              <a:gd name="T110" fmla="*/ 320 w 545"/>
              <a:gd name="T111" fmla="*/ 135 h 463"/>
              <a:gd name="T112" fmla="*/ 318 w 545"/>
              <a:gd name="T113" fmla="*/ 108 h 463"/>
              <a:gd name="T114" fmla="*/ 321 w 545"/>
              <a:gd name="T115" fmla="*/ 232 h 463"/>
              <a:gd name="T116" fmla="*/ 320 w 545"/>
              <a:gd name="T117" fmla="*/ 310 h 463"/>
              <a:gd name="T118" fmla="*/ 338 w 545"/>
              <a:gd name="T119" fmla="*/ 257 h 463"/>
              <a:gd name="T120" fmla="*/ 330 w 545"/>
              <a:gd name="T121" fmla="*/ 312 h 463"/>
              <a:gd name="T122" fmla="*/ 347 w 545"/>
              <a:gd name="T123" fmla="*/ 125 h 463"/>
              <a:gd name="T124" fmla="*/ 5 w 545"/>
              <a:gd name="T125" fmla="*/ 288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5" h="463">
                <a:moveTo>
                  <a:pt x="541" y="65"/>
                </a:moveTo>
                <a:lnTo>
                  <a:pt x="543" y="65"/>
                </a:lnTo>
                <a:lnTo>
                  <a:pt x="544" y="64"/>
                </a:lnTo>
                <a:lnTo>
                  <a:pt x="544" y="65"/>
                </a:lnTo>
                <a:lnTo>
                  <a:pt x="545" y="72"/>
                </a:lnTo>
                <a:lnTo>
                  <a:pt x="545" y="75"/>
                </a:lnTo>
                <a:lnTo>
                  <a:pt x="545" y="77"/>
                </a:lnTo>
                <a:lnTo>
                  <a:pt x="543" y="77"/>
                </a:lnTo>
                <a:lnTo>
                  <a:pt x="542" y="67"/>
                </a:lnTo>
                <a:lnTo>
                  <a:pt x="541" y="66"/>
                </a:lnTo>
                <a:lnTo>
                  <a:pt x="541" y="65"/>
                </a:lnTo>
                <a:close/>
                <a:moveTo>
                  <a:pt x="497" y="36"/>
                </a:moveTo>
                <a:lnTo>
                  <a:pt x="502" y="32"/>
                </a:lnTo>
                <a:lnTo>
                  <a:pt x="505" y="28"/>
                </a:lnTo>
                <a:lnTo>
                  <a:pt x="511" y="27"/>
                </a:lnTo>
                <a:lnTo>
                  <a:pt x="518" y="26"/>
                </a:lnTo>
                <a:lnTo>
                  <a:pt x="530" y="24"/>
                </a:lnTo>
                <a:lnTo>
                  <a:pt x="531" y="28"/>
                </a:lnTo>
                <a:lnTo>
                  <a:pt x="531" y="35"/>
                </a:lnTo>
                <a:lnTo>
                  <a:pt x="531" y="36"/>
                </a:lnTo>
                <a:lnTo>
                  <a:pt x="531" y="44"/>
                </a:lnTo>
                <a:lnTo>
                  <a:pt x="531" y="45"/>
                </a:lnTo>
                <a:lnTo>
                  <a:pt x="532" y="58"/>
                </a:lnTo>
                <a:lnTo>
                  <a:pt x="532" y="67"/>
                </a:lnTo>
                <a:lnTo>
                  <a:pt x="532" y="69"/>
                </a:lnTo>
                <a:lnTo>
                  <a:pt x="527" y="70"/>
                </a:lnTo>
                <a:lnTo>
                  <a:pt x="524" y="69"/>
                </a:lnTo>
                <a:lnTo>
                  <a:pt x="519" y="67"/>
                </a:lnTo>
                <a:lnTo>
                  <a:pt x="516" y="66"/>
                </a:lnTo>
                <a:lnTo>
                  <a:pt x="511" y="64"/>
                </a:lnTo>
                <a:lnTo>
                  <a:pt x="501" y="59"/>
                </a:lnTo>
                <a:lnTo>
                  <a:pt x="501" y="57"/>
                </a:lnTo>
                <a:lnTo>
                  <a:pt x="499" y="44"/>
                </a:lnTo>
                <a:lnTo>
                  <a:pt x="497" y="36"/>
                </a:lnTo>
                <a:close/>
                <a:moveTo>
                  <a:pt x="454" y="102"/>
                </a:moveTo>
                <a:lnTo>
                  <a:pt x="456" y="101"/>
                </a:lnTo>
                <a:lnTo>
                  <a:pt x="457" y="102"/>
                </a:lnTo>
                <a:lnTo>
                  <a:pt x="458" y="106"/>
                </a:lnTo>
                <a:lnTo>
                  <a:pt x="458" y="103"/>
                </a:lnTo>
                <a:lnTo>
                  <a:pt x="458" y="104"/>
                </a:lnTo>
                <a:lnTo>
                  <a:pt x="458" y="106"/>
                </a:lnTo>
                <a:lnTo>
                  <a:pt x="458" y="107"/>
                </a:lnTo>
                <a:lnTo>
                  <a:pt x="459" y="107"/>
                </a:lnTo>
                <a:lnTo>
                  <a:pt x="459" y="108"/>
                </a:lnTo>
                <a:lnTo>
                  <a:pt x="461" y="108"/>
                </a:lnTo>
                <a:lnTo>
                  <a:pt x="462" y="108"/>
                </a:lnTo>
                <a:lnTo>
                  <a:pt x="462" y="109"/>
                </a:lnTo>
                <a:lnTo>
                  <a:pt x="463" y="109"/>
                </a:lnTo>
                <a:lnTo>
                  <a:pt x="463" y="110"/>
                </a:lnTo>
                <a:lnTo>
                  <a:pt x="463" y="111"/>
                </a:lnTo>
                <a:lnTo>
                  <a:pt x="462" y="112"/>
                </a:lnTo>
                <a:lnTo>
                  <a:pt x="461" y="112"/>
                </a:lnTo>
                <a:lnTo>
                  <a:pt x="461" y="111"/>
                </a:lnTo>
                <a:lnTo>
                  <a:pt x="459" y="111"/>
                </a:lnTo>
                <a:lnTo>
                  <a:pt x="458" y="111"/>
                </a:lnTo>
                <a:lnTo>
                  <a:pt x="458" y="110"/>
                </a:lnTo>
                <a:lnTo>
                  <a:pt x="458" y="109"/>
                </a:lnTo>
                <a:lnTo>
                  <a:pt x="457" y="109"/>
                </a:lnTo>
                <a:lnTo>
                  <a:pt x="457" y="108"/>
                </a:lnTo>
                <a:lnTo>
                  <a:pt x="457" y="107"/>
                </a:lnTo>
                <a:lnTo>
                  <a:pt x="456" y="107"/>
                </a:lnTo>
                <a:lnTo>
                  <a:pt x="455" y="106"/>
                </a:lnTo>
                <a:lnTo>
                  <a:pt x="454" y="103"/>
                </a:lnTo>
                <a:lnTo>
                  <a:pt x="454" y="102"/>
                </a:lnTo>
                <a:close/>
                <a:moveTo>
                  <a:pt x="445" y="185"/>
                </a:moveTo>
                <a:lnTo>
                  <a:pt x="445" y="184"/>
                </a:lnTo>
                <a:lnTo>
                  <a:pt x="447" y="182"/>
                </a:lnTo>
                <a:lnTo>
                  <a:pt x="449" y="182"/>
                </a:lnTo>
                <a:lnTo>
                  <a:pt x="453" y="182"/>
                </a:lnTo>
                <a:lnTo>
                  <a:pt x="461" y="173"/>
                </a:lnTo>
                <a:lnTo>
                  <a:pt x="458" y="169"/>
                </a:lnTo>
                <a:lnTo>
                  <a:pt x="457" y="168"/>
                </a:lnTo>
                <a:lnTo>
                  <a:pt x="456" y="165"/>
                </a:lnTo>
                <a:lnTo>
                  <a:pt x="455" y="161"/>
                </a:lnTo>
                <a:lnTo>
                  <a:pt x="455" y="159"/>
                </a:lnTo>
                <a:lnTo>
                  <a:pt x="453" y="159"/>
                </a:lnTo>
                <a:lnTo>
                  <a:pt x="451" y="158"/>
                </a:lnTo>
                <a:lnTo>
                  <a:pt x="449" y="156"/>
                </a:lnTo>
                <a:lnTo>
                  <a:pt x="449" y="154"/>
                </a:lnTo>
                <a:lnTo>
                  <a:pt x="448" y="152"/>
                </a:lnTo>
                <a:lnTo>
                  <a:pt x="447" y="151"/>
                </a:lnTo>
                <a:lnTo>
                  <a:pt x="446" y="150"/>
                </a:lnTo>
                <a:lnTo>
                  <a:pt x="449" y="149"/>
                </a:lnTo>
                <a:lnTo>
                  <a:pt x="473" y="143"/>
                </a:lnTo>
                <a:lnTo>
                  <a:pt x="476" y="143"/>
                </a:lnTo>
                <a:lnTo>
                  <a:pt x="479" y="139"/>
                </a:lnTo>
                <a:lnTo>
                  <a:pt x="481" y="135"/>
                </a:lnTo>
                <a:lnTo>
                  <a:pt x="484" y="135"/>
                </a:lnTo>
                <a:lnTo>
                  <a:pt x="484" y="132"/>
                </a:lnTo>
                <a:lnTo>
                  <a:pt x="493" y="132"/>
                </a:lnTo>
                <a:lnTo>
                  <a:pt x="497" y="132"/>
                </a:lnTo>
                <a:lnTo>
                  <a:pt x="497" y="127"/>
                </a:lnTo>
                <a:lnTo>
                  <a:pt x="497" y="125"/>
                </a:lnTo>
                <a:lnTo>
                  <a:pt x="497" y="123"/>
                </a:lnTo>
                <a:lnTo>
                  <a:pt x="497" y="120"/>
                </a:lnTo>
                <a:lnTo>
                  <a:pt x="497" y="116"/>
                </a:lnTo>
                <a:lnTo>
                  <a:pt x="496" y="115"/>
                </a:lnTo>
                <a:lnTo>
                  <a:pt x="494" y="114"/>
                </a:lnTo>
                <a:lnTo>
                  <a:pt x="491" y="109"/>
                </a:lnTo>
                <a:lnTo>
                  <a:pt x="489" y="107"/>
                </a:lnTo>
                <a:lnTo>
                  <a:pt x="487" y="104"/>
                </a:lnTo>
                <a:lnTo>
                  <a:pt x="485" y="103"/>
                </a:lnTo>
                <a:lnTo>
                  <a:pt x="484" y="102"/>
                </a:lnTo>
                <a:lnTo>
                  <a:pt x="489" y="98"/>
                </a:lnTo>
                <a:lnTo>
                  <a:pt x="492" y="95"/>
                </a:lnTo>
                <a:lnTo>
                  <a:pt x="497" y="91"/>
                </a:lnTo>
                <a:lnTo>
                  <a:pt x="499" y="87"/>
                </a:lnTo>
                <a:lnTo>
                  <a:pt x="499" y="86"/>
                </a:lnTo>
                <a:lnTo>
                  <a:pt x="499" y="85"/>
                </a:lnTo>
                <a:lnTo>
                  <a:pt x="498" y="84"/>
                </a:lnTo>
                <a:lnTo>
                  <a:pt x="498" y="83"/>
                </a:lnTo>
                <a:lnTo>
                  <a:pt x="500" y="82"/>
                </a:lnTo>
                <a:lnTo>
                  <a:pt x="505" y="81"/>
                </a:lnTo>
                <a:lnTo>
                  <a:pt x="506" y="79"/>
                </a:lnTo>
                <a:lnTo>
                  <a:pt x="507" y="81"/>
                </a:lnTo>
                <a:lnTo>
                  <a:pt x="513" y="85"/>
                </a:lnTo>
                <a:lnTo>
                  <a:pt x="516" y="89"/>
                </a:lnTo>
                <a:lnTo>
                  <a:pt x="517" y="90"/>
                </a:lnTo>
                <a:lnTo>
                  <a:pt x="518" y="90"/>
                </a:lnTo>
                <a:lnTo>
                  <a:pt x="518" y="91"/>
                </a:lnTo>
                <a:lnTo>
                  <a:pt x="519" y="91"/>
                </a:lnTo>
                <a:lnTo>
                  <a:pt x="520" y="91"/>
                </a:lnTo>
                <a:lnTo>
                  <a:pt x="523" y="92"/>
                </a:lnTo>
                <a:lnTo>
                  <a:pt x="524" y="92"/>
                </a:lnTo>
                <a:lnTo>
                  <a:pt x="526" y="92"/>
                </a:lnTo>
                <a:lnTo>
                  <a:pt x="528" y="91"/>
                </a:lnTo>
                <a:lnTo>
                  <a:pt x="530" y="91"/>
                </a:lnTo>
                <a:lnTo>
                  <a:pt x="530" y="95"/>
                </a:lnTo>
                <a:lnTo>
                  <a:pt x="530" y="96"/>
                </a:lnTo>
                <a:lnTo>
                  <a:pt x="533" y="95"/>
                </a:lnTo>
                <a:lnTo>
                  <a:pt x="539" y="94"/>
                </a:lnTo>
                <a:lnTo>
                  <a:pt x="539" y="95"/>
                </a:lnTo>
                <a:lnTo>
                  <a:pt x="540" y="96"/>
                </a:lnTo>
                <a:lnTo>
                  <a:pt x="544" y="95"/>
                </a:lnTo>
                <a:lnTo>
                  <a:pt x="543" y="106"/>
                </a:lnTo>
                <a:lnTo>
                  <a:pt x="543" y="114"/>
                </a:lnTo>
                <a:lnTo>
                  <a:pt x="540" y="114"/>
                </a:lnTo>
                <a:lnTo>
                  <a:pt x="535" y="114"/>
                </a:lnTo>
                <a:lnTo>
                  <a:pt x="535" y="118"/>
                </a:lnTo>
                <a:lnTo>
                  <a:pt x="525" y="118"/>
                </a:lnTo>
                <a:lnTo>
                  <a:pt x="525" y="121"/>
                </a:lnTo>
                <a:lnTo>
                  <a:pt x="510" y="121"/>
                </a:lnTo>
                <a:lnTo>
                  <a:pt x="511" y="124"/>
                </a:lnTo>
                <a:lnTo>
                  <a:pt x="513" y="126"/>
                </a:lnTo>
                <a:lnTo>
                  <a:pt x="514" y="127"/>
                </a:lnTo>
                <a:lnTo>
                  <a:pt x="516" y="132"/>
                </a:lnTo>
                <a:lnTo>
                  <a:pt x="518" y="135"/>
                </a:lnTo>
                <a:lnTo>
                  <a:pt x="514" y="136"/>
                </a:lnTo>
                <a:lnTo>
                  <a:pt x="511" y="136"/>
                </a:lnTo>
                <a:lnTo>
                  <a:pt x="510" y="136"/>
                </a:lnTo>
                <a:lnTo>
                  <a:pt x="508" y="137"/>
                </a:lnTo>
                <a:lnTo>
                  <a:pt x="507" y="137"/>
                </a:lnTo>
                <a:lnTo>
                  <a:pt x="505" y="135"/>
                </a:lnTo>
                <a:lnTo>
                  <a:pt x="499" y="133"/>
                </a:lnTo>
                <a:lnTo>
                  <a:pt x="497" y="133"/>
                </a:lnTo>
                <a:lnTo>
                  <a:pt x="494" y="133"/>
                </a:lnTo>
                <a:lnTo>
                  <a:pt x="493" y="135"/>
                </a:lnTo>
                <a:lnTo>
                  <a:pt x="492" y="137"/>
                </a:lnTo>
                <a:lnTo>
                  <a:pt x="490" y="141"/>
                </a:lnTo>
                <a:lnTo>
                  <a:pt x="488" y="142"/>
                </a:lnTo>
                <a:lnTo>
                  <a:pt x="487" y="143"/>
                </a:lnTo>
                <a:lnTo>
                  <a:pt x="482" y="146"/>
                </a:lnTo>
                <a:lnTo>
                  <a:pt x="480" y="150"/>
                </a:lnTo>
                <a:lnTo>
                  <a:pt x="476" y="156"/>
                </a:lnTo>
                <a:lnTo>
                  <a:pt x="475" y="158"/>
                </a:lnTo>
                <a:lnTo>
                  <a:pt x="474" y="159"/>
                </a:lnTo>
                <a:lnTo>
                  <a:pt x="470" y="165"/>
                </a:lnTo>
                <a:lnTo>
                  <a:pt x="475" y="167"/>
                </a:lnTo>
                <a:lnTo>
                  <a:pt x="479" y="174"/>
                </a:lnTo>
                <a:lnTo>
                  <a:pt x="480" y="174"/>
                </a:lnTo>
                <a:lnTo>
                  <a:pt x="480" y="176"/>
                </a:lnTo>
                <a:lnTo>
                  <a:pt x="483" y="181"/>
                </a:lnTo>
                <a:lnTo>
                  <a:pt x="485" y="190"/>
                </a:lnTo>
                <a:lnTo>
                  <a:pt x="484" y="191"/>
                </a:lnTo>
                <a:lnTo>
                  <a:pt x="481" y="193"/>
                </a:lnTo>
                <a:lnTo>
                  <a:pt x="488" y="200"/>
                </a:lnTo>
                <a:lnTo>
                  <a:pt x="492" y="206"/>
                </a:lnTo>
                <a:lnTo>
                  <a:pt x="493" y="215"/>
                </a:lnTo>
                <a:lnTo>
                  <a:pt x="488" y="210"/>
                </a:lnTo>
                <a:lnTo>
                  <a:pt x="487" y="208"/>
                </a:lnTo>
                <a:lnTo>
                  <a:pt x="485" y="207"/>
                </a:lnTo>
                <a:lnTo>
                  <a:pt x="483" y="203"/>
                </a:lnTo>
                <a:lnTo>
                  <a:pt x="482" y="202"/>
                </a:lnTo>
                <a:lnTo>
                  <a:pt x="482" y="201"/>
                </a:lnTo>
                <a:lnTo>
                  <a:pt x="481" y="199"/>
                </a:lnTo>
                <a:lnTo>
                  <a:pt x="479" y="199"/>
                </a:lnTo>
                <a:lnTo>
                  <a:pt x="477" y="198"/>
                </a:lnTo>
                <a:lnTo>
                  <a:pt x="475" y="196"/>
                </a:lnTo>
                <a:lnTo>
                  <a:pt x="476" y="196"/>
                </a:lnTo>
                <a:lnTo>
                  <a:pt x="476" y="195"/>
                </a:lnTo>
                <a:lnTo>
                  <a:pt x="477" y="194"/>
                </a:lnTo>
                <a:lnTo>
                  <a:pt x="477" y="193"/>
                </a:lnTo>
                <a:lnTo>
                  <a:pt x="477" y="187"/>
                </a:lnTo>
                <a:lnTo>
                  <a:pt x="475" y="186"/>
                </a:lnTo>
                <a:lnTo>
                  <a:pt x="473" y="187"/>
                </a:lnTo>
                <a:lnTo>
                  <a:pt x="470" y="186"/>
                </a:lnTo>
                <a:lnTo>
                  <a:pt x="465" y="185"/>
                </a:lnTo>
                <a:lnTo>
                  <a:pt x="463" y="185"/>
                </a:lnTo>
                <a:lnTo>
                  <a:pt x="458" y="190"/>
                </a:lnTo>
                <a:lnTo>
                  <a:pt x="456" y="192"/>
                </a:lnTo>
                <a:lnTo>
                  <a:pt x="455" y="192"/>
                </a:lnTo>
                <a:lnTo>
                  <a:pt x="454" y="193"/>
                </a:lnTo>
                <a:lnTo>
                  <a:pt x="453" y="193"/>
                </a:lnTo>
                <a:lnTo>
                  <a:pt x="451" y="193"/>
                </a:lnTo>
                <a:lnTo>
                  <a:pt x="449" y="192"/>
                </a:lnTo>
                <a:lnTo>
                  <a:pt x="446" y="190"/>
                </a:lnTo>
                <a:lnTo>
                  <a:pt x="445" y="190"/>
                </a:lnTo>
                <a:lnTo>
                  <a:pt x="445" y="186"/>
                </a:lnTo>
                <a:lnTo>
                  <a:pt x="445" y="185"/>
                </a:lnTo>
                <a:close/>
                <a:moveTo>
                  <a:pt x="436" y="101"/>
                </a:moveTo>
                <a:lnTo>
                  <a:pt x="437" y="102"/>
                </a:lnTo>
                <a:lnTo>
                  <a:pt x="437" y="103"/>
                </a:lnTo>
                <a:lnTo>
                  <a:pt x="438" y="108"/>
                </a:lnTo>
                <a:lnTo>
                  <a:pt x="437" y="109"/>
                </a:lnTo>
                <a:lnTo>
                  <a:pt x="436" y="109"/>
                </a:lnTo>
                <a:lnTo>
                  <a:pt x="436" y="108"/>
                </a:lnTo>
                <a:lnTo>
                  <a:pt x="436" y="101"/>
                </a:lnTo>
                <a:close/>
                <a:moveTo>
                  <a:pt x="396" y="104"/>
                </a:moveTo>
                <a:lnTo>
                  <a:pt x="396" y="103"/>
                </a:lnTo>
                <a:lnTo>
                  <a:pt x="398" y="102"/>
                </a:lnTo>
                <a:lnTo>
                  <a:pt x="399" y="102"/>
                </a:lnTo>
                <a:lnTo>
                  <a:pt x="401" y="102"/>
                </a:lnTo>
                <a:lnTo>
                  <a:pt x="402" y="100"/>
                </a:lnTo>
                <a:lnTo>
                  <a:pt x="403" y="100"/>
                </a:lnTo>
                <a:lnTo>
                  <a:pt x="405" y="99"/>
                </a:lnTo>
                <a:lnTo>
                  <a:pt x="406" y="100"/>
                </a:lnTo>
                <a:lnTo>
                  <a:pt x="406" y="101"/>
                </a:lnTo>
                <a:lnTo>
                  <a:pt x="412" y="99"/>
                </a:lnTo>
                <a:lnTo>
                  <a:pt x="413" y="100"/>
                </a:lnTo>
                <a:lnTo>
                  <a:pt x="415" y="99"/>
                </a:lnTo>
                <a:lnTo>
                  <a:pt x="415" y="98"/>
                </a:lnTo>
                <a:lnTo>
                  <a:pt x="415" y="96"/>
                </a:lnTo>
                <a:lnTo>
                  <a:pt x="418" y="92"/>
                </a:lnTo>
                <a:lnTo>
                  <a:pt x="421" y="89"/>
                </a:lnTo>
                <a:lnTo>
                  <a:pt x="423" y="86"/>
                </a:lnTo>
                <a:lnTo>
                  <a:pt x="428" y="84"/>
                </a:lnTo>
                <a:lnTo>
                  <a:pt x="430" y="82"/>
                </a:lnTo>
                <a:lnTo>
                  <a:pt x="431" y="82"/>
                </a:lnTo>
                <a:lnTo>
                  <a:pt x="431" y="85"/>
                </a:lnTo>
                <a:lnTo>
                  <a:pt x="431" y="89"/>
                </a:lnTo>
                <a:lnTo>
                  <a:pt x="431" y="90"/>
                </a:lnTo>
                <a:lnTo>
                  <a:pt x="431" y="95"/>
                </a:lnTo>
                <a:lnTo>
                  <a:pt x="431" y="96"/>
                </a:lnTo>
                <a:lnTo>
                  <a:pt x="430" y="101"/>
                </a:lnTo>
                <a:lnTo>
                  <a:pt x="430" y="104"/>
                </a:lnTo>
                <a:lnTo>
                  <a:pt x="430" y="111"/>
                </a:lnTo>
                <a:lnTo>
                  <a:pt x="429" y="112"/>
                </a:lnTo>
                <a:lnTo>
                  <a:pt x="429" y="114"/>
                </a:lnTo>
                <a:lnTo>
                  <a:pt x="429" y="115"/>
                </a:lnTo>
                <a:lnTo>
                  <a:pt x="429" y="116"/>
                </a:lnTo>
                <a:lnTo>
                  <a:pt x="429" y="118"/>
                </a:lnTo>
                <a:lnTo>
                  <a:pt x="429" y="119"/>
                </a:lnTo>
                <a:lnTo>
                  <a:pt x="429" y="120"/>
                </a:lnTo>
                <a:lnTo>
                  <a:pt x="428" y="120"/>
                </a:lnTo>
                <a:lnTo>
                  <a:pt x="427" y="119"/>
                </a:lnTo>
                <a:lnTo>
                  <a:pt x="425" y="119"/>
                </a:lnTo>
                <a:lnTo>
                  <a:pt x="425" y="116"/>
                </a:lnTo>
                <a:lnTo>
                  <a:pt x="427" y="115"/>
                </a:lnTo>
                <a:lnTo>
                  <a:pt x="425" y="114"/>
                </a:lnTo>
                <a:lnTo>
                  <a:pt x="424" y="114"/>
                </a:lnTo>
                <a:lnTo>
                  <a:pt x="422" y="115"/>
                </a:lnTo>
                <a:lnTo>
                  <a:pt x="419" y="116"/>
                </a:lnTo>
                <a:lnTo>
                  <a:pt x="418" y="117"/>
                </a:lnTo>
                <a:lnTo>
                  <a:pt x="418" y="115"/>
                </a:lnTo>
                <a:lnTo>
                  <a:pt x="416" y="114"/>
                </a:lnTo>
                <a:lnTo>
                  <a:pt x="415" y="110"/>
                </a:lnTo>
                <a:lnTo>
                  <a:pt x="415" y="109"/>
                </a:lnTo>
                <a:lnTo>
                  <a:pt x="415" y="108"/>
                </a:lnTo>
                <a:lnTo>
                  <a:pt x="415" y="107"/>
                </a:lnTo>
                <a:lnTo>
                  <a:pt x="414" y="107"/>
                </a:lnTo>
                <a:lnTo>
                  <a:pt x="413" y="108"/>
                </a:lnTo>
                <a:lnTo>
                  <a:pt x="412" y="108"/>
                </a:lnTo>
                <a:lnTo>
                  <a:pt x="412" y="107"/>
                </a:lnTo>
                <a:lnTo>
                  <a:pt x="410" y="107"/>
                </a:lnTo>
                <a:lnTo>
                  <a:pt x="408" y="107"/>
                </a:lnTo>
                <a:lnTo>
                  <a:pt x="407" y="107"/>
                </a:lnTo>
                <a:lnTo>
                  <a:pt x="405" y="107"/>
                </a:lnTo>
                <a:lnTo>
                  <a:pt x="404" y="108"/>
                </a:lnTo>
                <a:lnTo>
                  <a:pt x="398" y="111"/>
                </a:lnTo>
                <a:lnTo>
                  <a:pt x="397" y="112"/>
                </a:lnTo>
                <a:lnTo>
                  <a:pt x="397" y="111"/>
                </a:lnTo>
                <a:lnTo>
                  <a:pt x="396" y="108"/>
                </a:lnTo>
                <a:lnTo>
                  <a:pt x="396" y="107"/>
                </a:lnTo>
                <a:lnTo>
                  <a:pt x="396" y="106"/>
                </a:lnTo>
                <a:lnTo>
                  <a:pt x="396" y="104"/>
                </a:lnTo>
                <a:close/>
                <a:moveTo>
                  <a:pt x="386" y="127"/>
                </a:moveTo>
                <a:lnTo>
                  <a:pt x="388" y="126"/>
                </a:lnTo>
                <a:lnTo>
                  <a:pt x="389" y="125"/>
                </a:lnTo>
                <a:lnTo>
                  <a:pt x="389" y="126"/>
                </a:lnTo>
                <a:lnTo>
                  <a:pt x="390" y="126"/>
                </a:lnTo>
                <a:lnTo>
                  <a:pt x="392" y="127"/>
                </a:lnTo>
                <a:lnTo>
                  <a:pt x="393" y="127"/>
                </a:lnTo>
                <a:lnTo>
                  <a:pt x="392" y="128"/>
                </a:lnTo>
                <a:lnTo>
                  <a:pt x="387" y="129"/>
                </a:lnTo>
                <a:lnTo>
                  <a:pt x="386" y="127"/>
                </a:lnTo>
                <a:close/>
                <a:moveTo>
                  <a:pt x="386" y="177"/>
                </a:moveTo>
                <a:lnTo>
                  <a:pt x="386" y="175"/>
                </a:lnTo>
                <a:lnTo>
                  <a:pt x="388" y="175"/>
                </a:lnTo>
                <a:lnTo>
                  <a:pt x="388" y="176"/>
                </a:lnTo>
                <a:lnTo>
                  <a:pt x="388" y="177"/>
                </a:lnTo>
                <a:lnTo>
                  <a:pt x="387" y="177"/>
                </a:lnTo>
                <a:lnTo>
                  <a:pt x="386" y="177"/>
                </a:lnTo>
                <a:close/>
                <a:moveTo>
                  <a:pt x="377" y="141"/>
                </a:moveTo>
                <a:lnTo>
                  <a:pt x="378" y="141"/>
                </a:lnTo>
                <a:lnTo>
                  <a:pt x="380" y="141"/>
                </a:lnTo>
                <a:lnTo>
                  <a:pt x="381" y="141"/>
                </a:lnTo>
                <a:lnTo>
                  <a:pt x="382" y="141"/>
                </a:lnTo>
                <a:lnTo>
                  <a:pt x="382" y="142"/>
                </a:lnTo>
                <a:lnTo>
                  <a:pt x="382" y="143"/>
                </a:lnTo>
                <a:lnTo>
                  <a:pt x="382" y="144"/>
                </a:lnTo>
                <a:lnTo>
                  <a:pt x="384" y="145"/>
                </a:lnTo>
                <a:lnTo>
                  <a:pt x="384" y="146"/>
                </a:lnTo>
                <a:lnTo>
                  <a:pt x="385" y="146"/>
                </a:lnTo>
                <a:lnTo>
                  <a:pt x="385" y="148"/>
                </a:lnTo>
                <a:lnTo>
                  <a:pt x="384" y="149"/>
                </a:lnTo>
                <a:lnTo>
                  <a:pt x="384" y="154"/>
                </a:lnTo>
                <a:lnTo>
                  <a:pt x="379" y="153"/>
                </a:lnTo>
                <a:lnTo>
                  <a:pt x="379" y="151"/>
                </a:lnTo>
                <a:lnTo>
                  <a:pt x="378" y="151"/>
                </a:lnTo>
                <a:lnTo>
                  <a:pt x="378" y="149"/>
                </a:lnTo>
                <a:lnTo>
                  <a:pt x="378" y="148"/>
                </a:lnTo>
                <a:lnTo>
                  <a:pt x="378" y="146"/>
                </a:lnTo>
                <a:lnTo>
                  <a:pt x="377" y="141"/>
                </a:lnTo>
                <a:close/>
                <a:moveTo>
                  <a:pt x="375" y="135"/>
                </a:moveTo>
                <a:lnTo>
                  <a:pt x="376" y="134"/>
                </a:lnTo>
                <a:lnTo>
                  <a:pt x="377" y="134"/>
                </a:lnTo>
                <a:lnTo>
                  <a:pt x="378" y="134"/>
                </a:lnTo>
                <a:lnTo>
                  <a:pt x="379" y="133"/>
                </a:lnTo>
                <a:lnTo>
                  <a:pt x="381" y="132"/>
                </a:lnTo>
                <a:lnTo>
                  <a:pt x="381" y="133"/>
                </a:lnTo>
                <a:lnTo>
                  <a:pt x="381" y="134"/>
                </a:lnTo>
                <a:lnTo>
                  <a:pt x="382" y="137"/>
                </a:lnTo>
                <a:lnTo>
                  <a:pt x="382" y="139"/>
                </a:lnTo>
                <a:lnTo>
                  <a:pt x="381" y="139"/>
                </a:lnTo>
                <a:lnTo>
                  <a:pt x="380" y="139"/>
                </a:lnTo>
                <a:lnTo>
                  <a:pt x="379" y="140"/>
                </a:lnTo>
                <a:lnTo>
                  <a:pt x="378" y="140"/>
                </a:lnTo>
                <a:lnTo>
                  <a:pt x="377" y="140"/>
                </a:lnTo>
                <a:lnTo>
                  <a:pt x="376" y="136"/>
                </a:lnTo>
                <a:lnTo>
                  <a:pt x="376" y="135"/>
                </a:lnTo>
                <a:lnTo>
                  <a:pt x="375" y="135"/>
                </a:lnTo>
                <a:close/>
                <a:moveTo>
                  <a:pt x="356" y="167"/>
                </a:moveTo>
                <a:lnTo>
                  <a:pt x="358" y="167"/>
                </a:lnTo>
                <a:lnTo>
                  <a:pt x="358" y="166"/>
                </a:lnTo>
                <a:lnTo>
                  <a:pt x="360" y="166"/>
                </a:lnTo>
                <a:lnTo>
                  <a:pt x="363" y="166"/>
                </a:lnTo>
                <a:lnTo>
                  <a:pt x="364" y="166"/>
                </a:lnTo>
                <a:lnTo>
                  <a:pt x="366" y="166"/>
                </a:lnTo>
                <a:lnTo>
                  <a:pt x="366" y="167"/>
                </a:lnTo>
                <a:lnTo>
                  <a:pt x="366" y="169"/>
                </a:lnTo>
                <a:lnTo>
                  <a:pt x="366" y="170"/>
                </a:lnTo>
                <a:lnTo>
                  <a:pt x="363" y="170"/>
                </a:lnTo>
                <a:lnTo>
                  <a:pt x="362" y="170"/>
                </a:lnTo>
                <a:lnTo>
                  <a:pt x="362" y="171"/>
                </a:lnTo>
                <a:lnTo>
                  <a:pt x="362" y="174"/>
                </a:lnTo>
                <a:lnTo>
                  <a:pt x="361" y="174"/>
                </a:lnTo>
                <a:lnTo>
                  <a:pt x="361" y="177"/>
                </a:lnTo>
                <a:lnTo>
                  <a:pt x="359" y="176"/>
                </a:lnTo>
                <a:lnTo>
                  <a:pt x="359" y="174"/>
                </a:lnTo>
                <a:lnTo>
                  <a:pt x="359" y="173"/>
                </a:lnTo>
                <a:lnTo>
                  <a:pt x="358" y="173"/>
                </a:lnTo>
                <a:lnTo>
                  <a:pt x="356" y="173"/>
                </a:lnTo>
                <a:lnTo>
                  <a:pt x="356" y="167"/>
                </a:lnTo>
                <a:close/>
                <a:moveTo>
                  <a:pt x="347" y="174"/>
                </a:moveTo>
                <a:lnTo>
                  <a:pt x="347" y="173"/>
                </a:lnTo>
                <a:lnTo>
                  <a:pt x="347" y="170"/>
                </a:lnTo>
                <a:lnTo>
                  <a:pt x="351" y="170"/>
                </a:lnTo>
                <a:lnTo>
                  <a:pt x="351" y="171"/>
                </a:lnTo>
                <a:lnTo>
                  <a:pt x="352" y="171"/>
                </a:lnTo>
                <a:lnTo>
                  <a:pt x="352" y="173"/>
                </a:lnTo>
                <a:lnTo>
                  <a:pt x="352" y="174"/>
                </a:lnTo>
                <a:lnTo>
                  <a:pt x="352" y="176"/>
                </a:lnTo>
                <a:lnTo>
                  <a:pt x="351" y="178"/>
                </a:lnTo>
                <a:lnTo>
                  <a:pt x="351" y="182"/>
                </a:lnTo>
                <a:lnTo>
                  <a:pt x="351" y="181"/>
                </a:lnTo>
                <a:lnTo>
                  <a:pt x="351" y="179"/>
                </a:lnTo>
                <a:lnTo>
                  <a:pt x="350" y="179"/>
                </a:lnTo>
                <a:lnTo>
                  <a:pt x="350" y="178"/>
                </a:lnTo>
                <a:lnTo>
                  <a:pt x="349" y="177"/>
                </a:lnTo>
                <a:lnTo>
                  <a:pt x="349" y="176"/>
                </a:lnTo>
                <a:lnTo>
                  <a:pt x="349" y="175"/>
                </a:lnTo>
                <a:lnTo>
                  <a:pt x="347" y="175"/>
                </a:lnTo>
                <a:lnTo>
                  <a:pt x="347" y="174"/>
                </a:lnTo>
                <a:close/>
                <a:moveTo>
                  <a:pt x="345" y="169"/>
                </a:moveTo>
                <a:lnTo>
                  <a:pt x="345" y="168"/>
                </a:lnTo>
                <a:lnTo>
                  <a:pt x="346" y="168"/>
                </a:lnTo>
                <a:lnTo>
                  <a:pt x="347" y="169"/>
                </a:lnTo>
                <a:lnTo>
                  <a:pt x="347" y="170"/>
                </a:lnTo>
                <a:lnTo>
                  <a:pt x="345" y="169"/>
                </a:lnTo>
                <a:close/>
                <a:moveTo>
                  <a:pt x="341" y="311"/>
                </a:moveTo>
                <a:lnTo>
                  <a:pt x="341" y="310"/>
                </a:lnTo>
                <a:lnTo>
                  <a:pt x="341" y="309"/>
                </a:lnTo>
                <a:lnTo>
                  <a:pt x="342" y="308"/>
                </a:lnTo>
                <a:lnTo>
                  <a:pt x="343" y="309"/>
                </a:lnTo>
                <a:lnTo>
                  <a:pt x="344" y="309"/>
                </a:lnTo>
                <a:lnTo>
                  <a:pt x="345" y="308"/>
                </a:lnTo>
                <a:lnTo>
                  <a:pt x="344" y="309"/>
                </a:lnTo>
                <a:lnTo>
                  <a:pt x="343" y="310"/>
                </a:lnTo>
                <a:lnTo>
                  <a:pt x="343" y="311"/>
                </a:lnTo>
                <a:lnTo>
                  <a:pt x="343" y="312"/>
                </a:lnTo>
                <a:lnTo>
                  <a:pt x="344" y="312"/>
                </a:lnTo>
                <a:lnTo>
                  <a:pt x="346" y="312"/>
                </a:lnTo>
                <a:lnTo>
                  <a:pt x="346" y="313"/>
                </a:lnTo>
                <a:lnTo>
                  <a:pt x="345" y="315"/>
                </a:lnTo>
                <a:lnTo>
                  <a:pt x="344" y="316"/>
                </a:lnTo>
                <a:lnTo>
                  <a:pt x="343" y="315"/>
                </a:lnTo>
                <a:lnTo>
                  <a:pt x="342" y="313"/>
                </a:lnTo>
                <a:lnTo>
                  <a:pt x="341" y="316"/>
                </a:lnTo>
                <a:lnTo>
                  <a:pt x="341" y="312"/>
                </a:lnTo>
                <a:lnTo>
                  <a:pt x="341" y="311"/>
                </a:lnTo>
                <a:close/>
                <a:moveTo>
                  <a:pt x="336" y="216"/>
                </a:moveTo>
                <a:lnTo>
                  <a:pt x="338" y="213"/>
                </a:lnTo>
                <a:lnTo>
                  <a:pt x="339" y="213"/>
                </a:lnTo>
                <a:lnTo>
                  <a:pt x="339" y="212"/>
                </a:lnTo>
                <a:lnTo>
                  <a:pt x="338" y="210"/>
                </a:lnTo>
                <a:lnTo>
                  <a:pt x="336" y="210"/>
                </a:lnTo>
                <a:lnTo>
                  <a:pt x="341" y="209"/>
                </a:lnTo>
                <a:lnTo>
                  <a:pt x="342" y="208"/>
                </a:lnTo>
                <a:lnTo>
                  <a:pt x="343" y="209"/>
                </a:lnTo>
                <a:lnTo>
                  <a:pt x="343" y="210"/>
                </a:lnTo>
                <a:lnTo>
                  <a:pt x="344" y="209"/>
                </a:lnTo>
                <a:lnTo>
                  <a:pt x="344" y="208"/>
                </a:lnTo>
                <a:lnTo>
                  <a:pt x="343" y="208"/>
                </a:lnTo>
                <a:lnTo>
                  <a:pt x="343" y="207"/>
                </a:lnTo>
                <a:lnTo>
                  <a:pt x="344" y="207"/>
                </a:lnTo>
                <a:lnTo>
                  <a:pt x="344" y="206"/>
                </a:lnTo>
                <a:lnTo>
                  <a:pt x="345" y="204"/>
                </a:lnTo>
                <a:lnTo>
                  <a:pt x="345" y="203"/>
                </a:lnTo>
                <a:lnTo>
                  <a:pt x="346" y="203"/>
                </a:lnTo>
                <a:lnTo>
                  <a:pt x="347" y="203"/>
                </a:lnTo>
                <a:lnTo>
                  <a:pt x="349" y="203"/>
                </a:lnTo>
                <a:lnTo>
                  <a:pt x="350" y="203"/>
                </a:lnTo>
                <a:lnTo>
                  <a:pt x="351" y="203"/>
                </a:lnTo>
                <a:lnTo>
                  <a:pt x="351" y="202"/>
                </a:lnTo>
                <a:lnTo>
                  <a:pt x="352" y="201"/>
                </a:lnTo>
                <a:lnTo>
                  <a:pt x="352" y="200"/>
                </a:lnTo>
                <a:lnTo>
                  <a:pt x="351" y="199"/>
                </a:lnTo>
                <a:lnTo>
                  <a:pt x="351" y="198"/>
                </a:lnTo>
                <a:lnTo>
                  <a:pt x="352" y="196"/>
                </a:lnTo>
                <a:lnTo>
                  <a:pt x="353" y="195"/>
                </a:lnTo>
                <a:lnTo>
                  <a:pt x="352" y="195"/>
                </a:lnTo>
                <a:lnTo>
                  <a:pt x="352" y="194"/>
                </a:lnTo>
                <a:lnTo>
                  <a:pt x="352" y="193"/>
                </a:lnTo>
                <a:lnTo>
                  <a:pt x="353" y="192"/>
                </a:lnTo>
                <a:lnTo>
                  <a:pt x="352" y="191"/>
                </a:lnTo>
                <a:lnTo>
                  <a:pt x="353" y="190"/>
                </a:lnTo>
                <a:lnTo>
                  <a:pt x="355" y="190"/>
                </a:lnTo>
                <a:lnTo>
                  <a:pt x="356" y="190"/>
                </a:lnTo>
                <a:lnTo>
                  <a:pt x="356" y="188"/>
                </a:lnTo>
                <a:lnTo>
                  <a:pt x="359" y="188"/>
                </a:lnTo>
                <a:lnTo>
                  <a:pt x="359" y="190"/>
                </a:lnTo>
                <a:lnTo>
                  <a:pt x="360" y="188"/>
                </a:lnTo>
                <a:lnTo>
                  <a:pt x="360" y="190"/>
                </a:lnTo>
                <a:lnTo>
                  <a:pt x="360" y="188"/>
                </a:lnTo>
                <a:lnTo>
                  <a:pt x="361" y="190"/>
                </a:lnTo>
                <a:lnTo>
                  <a:pt x="361" y="188"/>
                </a:lnTo>
                <a:lnTo>
                  <a:pt x="362" y="188"/>
                </a:lnTo>
                <a:lnTo>
                  <a:pt x="363" y="190"/>
                </a:lnTo>
                <a:lnTo>
                  <a:pt x="363" y="191"/>
                </a:lnTo>
                <a:lnTo>
                  <a:pt x="363" y="190"/>
                </a:lnTo>
                <a:lnTo>
                  <a:pt x="364" y="190"/>
                </a:lnTo>
                <a:lnTo>
                  <a:pt x="366" y="190"/>
                </a:lnTo>
                <a:lnTo>
                  <a:pt x="366" y="188"/>
                </a:lnTo>
                <a:lnTo>
                  <a:pt x="368" y="188"/>
                </a:lnTo>
                <a:lnTo>
                  <a:pt x="369" y="188"/>
                </a:lnTo>
                <a:lnTo>
                  <a:pt x="369" y="190"/>
                </a:lnTo>
                <a:lnTo>
                  <a:pt x="370" y="191"/>
                </a:lnTo>
                <a:lnTo>
                  <a:pt x="370" y="192"/>
                </a:lnTo>
                <a:lnTo>
                  <a:pt x="371" y="193"/>
                </a:lnTo>
                <a:lnTo>
                  <a:pt x="371" y="194"/>
                </a:lnTo>
                <a:lnTo>
                  <a:pt x="372" y="194"/>
                </a:lnTo>
                <a:lnTo>
                  <a:pt x="372" y="195"/>
                </a:lnTo>
                <a:lnTo>
                  <a:pt x="372" y="196"/>
                </a:lnTo>
                <a:lnTo>
                  <a:pt x="373" y="198"/>
                </a:lnTo>
                <a:lnTo>
                  <a:pt x="373" y="199"/>
                </a:lnTo>
                <a:lnTo>
                  <a:pt x="375" y="199"/>
                </a:lnTo>
                <a:lnTo>
                  <a:pt x="375" y="200"/>
                </a:lnTo>
                <a:lnTo>
                  <a:pt x="376" y="201"/>
                </a:lnTo>
                <a:lnTo>
                  <a:pt x="376" y="202"/>
                </a:lnTo>
                <a:lnTo>
                  <a:pt x="377" y="202"/>
                </a:lnTo>
                <a:lnTo>
                  <a:pt x="378" y="201"/>
                </a:lnTo>
                <a:lnTo>
                  <a:pt x="378" y="202"/>
                </a:lnTo>
                <a:lnTo>
                  <a:pt x="380" y="202"/>
                </a:lnTo>
                <a:lnTo>
                  <a:pt x="380" y="201"/>
                </a:lnTo>
                <a:lnTo>
                  <a:pt x="380" y="200"/>
                </a:lnTo>
                <a:lnTo>
                  <a:pt x="380" y="198"/>
                </a:lnTo>
                <a:lnTo>
                  <a:pt x="378" y="198"/>
                </a:lnTo>
                <a:lnTo>
                  <a:pt x="378" y="196"/>
                </a:lnTo>
                <a:lnTo>
                  <a:pt x="380" y="196"/>
                </a:lnTo>
                <a:lnTo>
                  <a:pt x="382" y="196"/>
                </a:lnTo>
                <a:lnTo>
                  <a:pt x="382" y="200"/>
                </a:lnTo>
                <a:lnTo>
                  <a:pt x="382" y="202"/>
                </a:lnTo>
                <a:lnTo>
                  <a:pt x="382" y="204"/>
                </a:lnTo>
                <a:lnTo>
                  <a:pt x="382" y="206"/>
                </a:lnTo>
                <a:lnTo>
                  <a:pt x="380" y="206"/>
                </a:lnTo>
                <a:lnTo>
                  <a:pt x="380" y="204"/>
                </a:lnTo>
                <a:lnTo>
                  <a:pt x="380" y="203"/>
                </a:lnTo>
                <a:lnTo>
                  <a:pt x="378" y="203"/>
                </a:lnTo>
                <a:lnTo>
                  <a:pt x="377" y="204"/>
                </a:lnTo>
                <a:lnTo>
                  <a:pt x="379" y="207"/>
                </a:lnTo>
                <a:lnTo>
                  <a:pt x="382" y="212"/>
                </a:lnTo>
                <a:lnTo>
                  <a:pt x="382" y="213"/>
                </a:lnTo>
                <a:lnTo>
                  <a:pt x="382" y="215"/>
                </a:lnTo>
                <a:lnTo>
                  <a:pt x="384" y="215"/>
                </a:lnTo>
                <a:lnTo>
                  <a:pt x="385" y="217"/>
                </a:lnTo>
                <a:lnTo>
                  <a:pt x="386" y="218"/>
                </a:lnTo>
                <a:lnTo>
                  <a:pt x="386" y="219"/>
                </a:lnTo>
                <a:lnTo>
                  <a:pt x="386" y="220"/>
                </a:lnTo>
                <a:lnTo>
                  <a:pt x="387" y="220"/>
                </a:lnTo>
                <a:lnTo>
                  <a:pt x="387" y="221"/>
                </a:lnTo>
                <a:lnTo>
                  <a:pt x="388" y="221"/>
                </a:lnTo>
                <a:lnTo>
                  <a:pt x="388" y="223"/>
                </a:lnTo>
                <a:lnTo>
                  <a:pt x="389" y="223"/>
                </a:lnTo>
                <a:lnTo>
                  <a:pt x="389" y="224"/>
                </a:lnTo>
                <a:lnTo>
                  <a:pt x="390" y="225"/>
                </a:lnTo>
                <a:lnTo>
                  <a:pt x="392" y="226"/>
                </a:lnTo>
                <a:lnTo>
                  <a:pt x="392" y="227"/>
                </a:lnTo>
                <a:lnTo>
                  <a:pt x="390" y="227"/>
                </a:lnTo>
                <a:lnTo>
                  <a:pt x="390" y="228"/>
                </a:lnTo>
                <a:lnTo>
                  <a:pt x="389" y="228"/>
                </a:lnTo>
                <a:lnTo>
                  <a:pt x="389" y="229"/>
                </a:lnTo>
                <a:lnTo>
                  <a:pt x="388" y="229"/>
                </a:lnTo>
                <a:lnTo>
                  <a:pt x="387" y="229"/>
                </a:lnTo>
                <a:lnTo>
                  <a:pt x="386" y="229"/>
                </a:lnTo>
                <a:lnTo>
                  <a:pt x="385" y="231"/>
                </a:lnTo>
                <a:lnTo>
                  <a:pt x="384" y="231"/>
                </a:lnTo>
                <a:lnTo>
                  <a:pt x="384" y="232"/>
                </a:lnTo>
                <a:lnTo>
                  <a:pt x="384" y="233"/>
                </a:lnTo>
                <a:lnTo>
                  <a:pt x="384" y="234"/>
                </a:lnTo>
                <a:lnTo>
                  <a:pt x="384" y="236"/>
                </a:lnTo>
                <a:lnTo>
                  <a:pt x="381" y="237"/>
                </a:lnTo>
                <a:lnTo>
                  <a:pt x="379" y="237"/>
                </a:lnTo>
                <a:lnTo>
                  <a:pt x="377" y="237"/>
                </a:lnTo>
                <a:lnTo>
                  <a:pt x="376" y="237"/>
                </a:lnTo>
                <a:lnTo>
                  <a:pt x="375" y="237"/>
                </a:lnTo>
                <a:lnTo>
                  <a:pt x="375" y="238"/>
                </a:lnTo>
                <a:lnTo>
                  <a:pt x="373" y="238"/>
                </a:lnTo>
                <a:lnTo>
                  <a:pt x="373" y="240"/>
                </a:lnTo>
                <a:lnTo>
                  <a:pt x="372" y="240"/>
                </a:lnTo>
                <a:lnTo>
                  <a:pt x="372" y="241"/>
                </a:lnTo>
                <a:lnTo>
                  <a:pt x="372" y="242"/>
                </a:lnTo>
                <a:lnTo>
                  <a:pt x="371" y="242"/>
                </a:lnTo>
                <a:lnTo>
                  <a:pt x="371" y="241"/>
                </a:lnTo>
                <a:lnTo>
                  <a:pt x="370" y="241"/>
                </a:lnTo>
                <a:lnTo>
                  <a:pt x="370" y="242"/>
                </a:lnTo>
                <a:lnTo>
                  <a:pt x="369" y="241"/>
                </a:lnTo>
                <a:lnTo>
                  <a:pt x="369" y="240"/>
                </a:lnTo>
                <a:lnTo>
                  <a:pt x="369" y="238"/>
                </a:lnTo>
                <a:lnTo>
                  <a:pt x="368" y="238"/>
                </a:lnTo>
                <a:lnTo>
                  <a:pt x="368" y="240"/>
                </a:lnTo>
                <a:lnTo>
                  <a:pt x="367" y="238"/>
                </a:lnTo>
                <a:lnTo>
                  <a:pt x="366" y="238"/>
                </a:lnTo>
                <a:lnTo>
                  <a:pt x="366" y="237"/>
                </a:lnTo>
                <a:lnTo>
                  <a:pt x="366" y="236"/>
                </a:lnTo>
                <a:lnTo>
                  <a:pt x="366" y="235"/>
                </a:lnTo>
                <a:lnTo>
                  <a:pt x="367" y="235"/>
                </a:lnTo>
                <a:lnTo>
                  <a:pt x="367" y="234"/>
                </a:lnTo>
                <a:lnTo>
                  <a:pt x="366" y="234"/>
                </a:lnTo>
                <a:lnTo>
                  <a:pt x="366" y="233"/>
                </a:lnTo>
                <a:lnTo>
                  <a:pt x="364" y="233"/>
                </a:lnTo>
                <a:lnTo>
                  <a:pt x="364" y="232"/>
                </a:lnTo>
                <a:lnTo>
                  <a:pt x="364" y="231"/>
                </a:lnTo>
                <a:lnTo>
                  <a:pt x="363" y="231"/>
                </a:lnTo>
                <a:lnTo>
                  <a:pt x="362" y="231"/>
                </a:lnTo>
                <a:lnTo>
                  <a:pt x="362" y="229"/>
                </a:lnTo>
                <a:lnTo>
                  <a:pt x="362" y="228"/>
                </a:lnTo>
                <a:lnTo>
                  <a:pt x="362" y="227"/>
                </a:lnTo>
                <a:lnTo>
                  <a:pt x="361" y="227"/>
                </a:lnTo>
                <a:lnTo>
                  <a:pt x="361" y="228"/>
                </a:lnTo>
                <a:lnTo>
                  <a:pt x="360" y="228"/>
                </a:lnTo>
                <a:lnTo>
                  <a:pt x="360" y="227"/>
                </a:lnTo>
                <a:lnTo>
                  <a:pt x="359" y="227"/>
                </a:lnTo>
                <a:lnTo>
                  <a:pt x="359" y="226"/>
                </a:lnTo>
                <a:lnTo>
                  <a:pt x="359" y="224"/>
                </a:lnTo>
                <a:lnTo>
                  <a:pt x="358" y="224"/>
                </a:lnTo>
                <a:lnTo>
                  <a:pt x="358" y="223"/>
                </a:lnTo>
                <a:lnTo>
                  <a:pt x="359" y="223"/>
                </a:lnTo>
                <a:lnTo>
                  <a:pt x="359" y="221"/>
                </a:lnTo>
                <a:lnTo>
                  <a:pt x="359" y="220"/>
                </a:lnTo>
                <a:lnTo>
                  <a:pt x="359" y="221"/>
                </a:lnTo>
                <a:lnTo>
                  <a:pt x="358" y="221"/>
                </a:lnTo>
                <a:lnTo>
                  <a:pt x="353" y="220"/>
                </a:lnTo>
                <a:lnTo>
                  <a:pt x="351" y="219"/>
                </a:lnTo>
                <a:lnTo>
                  <a:pt x="351" y="218"/>
                </a:lnTo>
                <a:lnTo>
                  <a:pt x="352" y="217"/>
                </a:lnTo>
                <a:lnTo>
                  <a:pt x="352" y="216"/>
                </a:lnTo>
                <a:lnTo>
                  <a:pt x="353" y="216"/>
                </a:lnTo>
                <a:lnTo>
                  <a:pt x="354" y="216"/>
                </a:lnTo>
                <a:lnTo>
                  <a:pt x="355" y="216"/>
                </a:lnTo>
                <a:lnTo>
                  <a:pt x="355" y="215"/>
                </a:lnTo>
                <a:lnTo>
                  <a:pt x="354" y="215"/>
                </a:lnTo>
                <a:lnTo>
                  <a:pt x="352" y="215"/>
                </a:lnTo>
                <a:lnTo>
                  <a:pt x="351" y="212"/>
                </a:lnTo>
                <a:lnTo>
                  <a:pt x="350" y="212"/>
                </a:lnTo>
                <a:lnTo>
                  <a:pt x="350" y="211"/>
                </a:lnTo>
                <a:lnTo>
                  <a:pt x="350" y="210"/>
                </a:lnTo>
                <a:lnTo>
                  <a:pt x="349" y="210"/>
                </a:lnTo>
                <a:lnTo>
                  <a:pt x="349" y="211"/>
                </a:lnTo>
                <a:lnTo>
                  <a:pt x="349" y="210"/>
                </a:lnTo>
                <a:lnTo>
                  <a:pt x="347" y="210"/>
                </a:lnTo>
                <a:lnTo>
                  <a:pt x="347" y="211"/>
                </a:lnTo>
                <a:lnTo>
                  <a:pt x="349" y="213"/>
                </a:lnTo>
                <a:lnTo>
                  <a:pt x="346" y="213"/>
                </a:lnTo>
                <a:lnTo>
                  <a:pt x="345" y="215"/>
                </a:lnTo>
                <a:lnTo>
                  <a:pt x="344" y="215"/>
                </a:lnTo>
                <a:lnTo>
                  <a:pt x="342" y="215"/>
                </a:lnTo>
                <a:lnTo>
                  <a:pt x="342" y="213"/>
                </a:lnTo>
                <a:lnTo>
                  <a:pt x="343" y="213"/>
                </a:lnTo>
                <a:lnTo>
                  <a:pt x="341" y="213"/>
                </a:lnTo>
                <a:lnTo>
                  <a:pt x="339" y="213"/>
                </a:lnTo>
                <a:lnTo>
                  <a:pt x="338" y="217"/>
                </a:lnTo>
                <a:lnTo>
                  <a:pt x="337" y="218"/>
                </a:lnTo>
                <a:lnTo>
                  <a:pt x="336" y="219"/>
                </a:lnTo>
                <a:lnTo>
                  <a:pt x="336" y="216"/>
                </a:lnTo>
                <a:close/>
                <a:moveTo>
                  <a:pt x="335" y="380"/>
                </a:moveTo>
                <a:lnTo>
                  <a:pt x="335" y="379"/>
                </a:lnTo>
                <a:lnTo>
                  <a:pt x="336" y="378"/>
                </a:lnTo>
                <a:lnTo>
                  <a:pt x="336" y="377"/>
                </a:lnTo>
                <a:lnTo>
                  <a:pt x="338" y="377"/>
                </a:lnTo>
                <a:lnTo>
                  <a:pt x="339" y="377"/>
                </a:lnTo>
                <a:lnTo>
                  <a:pt x="344" y="376"/>
                </a:lnTo>
                <a:lnTo>
                  <a:pt x="345" y="378"/>
                </a:lnTo>
                <a:lnTo>
                  <a:pt x="346" y="378"/>
                </a:lnTo>
                <a:lnTo>
                  <a:pt x="347" y="378"/>
                </a:lnTo>
                <a:lnTo>
                  <a:pt x="347" y="379"/>
                </a:lnTo>
                <a:lnTo>
                  <a:pt x="347" y="380"/>
                </a:lnTo>
                <a:lnTo>
                  <a:pt x="347" y="382"/>
                </a:lnTo>
                <a:lnTo>
                  <a:pt x="347" y="383"/>
                </a:lnTo>
                <a:lnTo>
                  <a:pt x="347" y="384"/>
                </a:lnTo>
                <a:lnTo>
                  <a:pt x="346" y="384"/>
                </a:lnTo>
                <a:lnTo>
                  <a:pt x="346" y="385"/>
                </a:lnTo>
                <a:lnTo>
                  <a:pt x="346" y="386"/>
                </a:lnTo>
                <a:lnTo>
                  <a:pt x="345" y="387"/>
                </a:lnTo>
                <a:lnTo>
                  <a:pt x="344" y="387"/>
                </a:lnTo>
                <a:lnTo>
                  <a:pt x="344" y="386"/>
                </a:lnTo>
                <a:lnTo>
                  <a:pt x="343" y="386"/>
                </a:lnTo>
                <a:lnTo>
                  <a:pt x="342" y="386"/>
                </a:lnTo>
                <a:lnTo>
                  <a:pt x="341" y="386"/>
                </a:lnTo>
                <a:lnTo>
                  <a:pt x="341" y="385"/>
                </a:lnTo>
                <a:lnTo>
                  <a:pt x="341" y="384"/>
                </a:lnTo>
                <a:lnTo>
                  <a:pt x="339" y="384"/>
                </a:lnTo>
                <a:lnTo>
                  <a:pt x="339" y="382"/>
                </a:lnTo>
                <a:lnTo>
                  <a:pt x="338" y="382"/>
                </a:lnTo>
                <a:lnTo>
                  <a:pt x="337" y="382"/>
                </a:lnTo>
                <a:lnTo>
                  <a:pt x="336" y="382"/>
                </a:lnTo>
                <a:lnTo>
                  <a:pt x="336" y="384"/>
                </a:lnTo>
                <a:lnTo>
                  <a:pt x="335" y="384"/>
                </a:lnTo>
                <a:lnTo>
                  <a:pt x="335" y="382"/>
                </a:lnTo>
                <a:lnTo>
                  <a:pt x="335" y="380"/>
                </a:lnTo>
                <a:close/>
                <a:moveTo>
                  <a:pt x="327" y="316"/>
                </a:moveTo>
                <a:lnTo>
                  <a:pt x="328" y="315"/>
                </a:lnTo>
                <a:lnTo>
                  <a:pt x="329" y="317"/>
                </a:lnTo>
                <a:lnTo>
                  <a:pt x="328" y="318"/>
                </a:lnTo>
                <a:lnTo>
                  <a:pt x="327" y="316"/>
                </a:lnTo>
                <a:close/>
                <a:moveTo>
                  <a:pt x="326" y="439"/>
                </a:moveTo>
                <a:lnTo>
                  <a:pt x="327" y="438"/>
                </a:lnTo>
                <a:lnTo>
                  <a:pt x="327" y="437"/>
                </a:lnTo>
                <a:lnTo>
                  <a:pt x="329" y="437"/>
                </a:lnTo>
                <a:lnTo>
                  <a:pt x="329" y="436"/>
                </a:lnTo>
                <a:lnTo>
                  <a:pt x="330" y="436"/>
                </a:lnTo>
                <a:lnTo>
                  <a:pt x="330" y="435"/>
                </a:lnTo>
                <a:lnTo>
                  <a:pt x="332" y="436"/>
                </a:lnTo>
                <a:lnTo>
                  <a:pt x="332" y="435"/>
                </a:lnTo>
                <a:lnTo>
                  <a:pt x="333" y="435"/>
                </a:lnTo>
                <a:lnTo>
                  <a:pt x="333" y="436"/>
                </a:lnTo>
                <a:lnTo>
                  <a:pt x="333" y="438"/>
                </a:lnTo>
                <a:lnTo>
                  <a:pt x="333" y="439"/>
                </a:lnTo>
                <a:lnTo>
                  <a:pt x="333" y="441"/>
                </a:lnTo>
                <a:lnTo>
                  <a:pt x="332" y="441"/>
                </a:lnTo>
                <a:lnTo>
                  <a:pt x="330" y="441"/>
                </a:lnTo>
                <a:lnTo>
                  <a:pt x="328" y="441"/>
                </a:lnTo>
                <a:lnTo>
                  <a:pt x="327" y="441"/>
                </a:lnTo>
                <a:lnTo>
                  <a:pt x="326" y="441"/>
                </a:lnTo>
                <a:lnTo>
                  <a:pt x="326" y="439"/>
                </a:lnTo>
                <a:close/>
                <a:moveTo>
                  <a:pt x="323" y="296"/>
                </a:moveTo>
                <a:lnTo>
                  <a:pt x="324" y="295"/>
                </a:lnTo>
                <a:lnTo>
                  <a:pt x="325" y="294"/>
                </a:lnTo>
                <a:lnTo>
                  <a:pt x="325" y="295"/>
                </a:lnTo>
                <a:lnTo>
                  <a:pt x="326" y="298"/>
                </a:lnTo>
                <a:lnTo>
                  <a:pt x="325" y="298"/>
                </a:lnTo>
                <a:lnTo>
                  <a:pt x="325" y="299"/>
                </a:lnTo>
                <a:lnTo>
                  <a:pt x="324" y="300"/>
                </a:lnTo>
                <a:lnTo>
                  <a:pt x="323" y="296"/>
                </a:lnTo>
                <a:close/>
                <a:moveTo>
                  <a:pt x="320" y="463"/>
                </a:moveTo>
                <a:lnTo>
                  <a:pt x="320" y="460"/>
                </a:lnTo>
                <a:lnTo>
                  <a:pt x="321" y="457"/>
                </a:lnTo>
                <a:lnTo>
                  <a:pt x="323" y="457"/>
                </a:lnTo>
                <a:lnTo>
                  <a:pt x="324" y="457"/>
                </a:lnTo>
                <a:lnTo>
                  <a:pt x="325" y="457"/>
                </a:lnTo>
                <a:lnTo>
                  <a:pt x="326" y="457"/>
                </a:lnTo>
                <a:lnTo>
                  <a:pt x="328" y="457"/>
                </a:lnTo>
                <a:lnTo>
                  <a:pt x="328" y="458"/>
                </a:lnTo>
                <a:lnTo>
                  <a:pt x="328" y="459"/>
                </a:lnTo>
                <a:lnTo>
                  <a:pt x="329" y="459"/>
                </a:lnTo>
                <a:lnTo>
                  <a:pt x="329" y="460"/>
                </a:lnTo>
                <a:lnTo>
                  <a:pt x="329" y="461"/>
                </a:lnTo>
                <a:lnTo>
                  <a:pt x="329" y="463"/>
                </a:lnTo>
                <a:lnTo>
                  <a:pt x="327" y="463"/>
                </a:lnTo>
                <a:lnTo>
                  <a:pt x="327" y="462"/>
                </a:lnTo>
                <a:lnTo>
                  <a:pt x="328" y="460"/>
                </a:lnTo>
                <a:lnTo>
                  <a:pt x="327" y="460"/>
                </a:lnTo>
                <a:lnTo>
                  <a:pt x="327" y="459"/>
                </a:lnTo>
                <a:lnTo>
                  <a:pt x="326" y="459"/>
                </a:lnTo>
                <a:lnTo>
                  <a:pt x="325" y="459"/>
                </a:lnTo>
                <a:lnTo>
                  <a:pt x="323" y="459"/>
                </a:lnTo>
                <a:lnTo>
                  <a:pt x="323" y="460"/>
                </a:lnTo>
                <a:lnTo>
                  <a:pt x="323" y="461"/>
                </a:lnTo>
                <a:lnTo>
                  <a:pt x="321" y="463"/>
                </a:lnTo>
                <a:lnTo>
                  <a:pt x="320" y="463"/>
                </a:lnTo>
                <a:close/>
                <a:moveTo>
                  <a:pt x="320" y="298"/>
                </a:moveTo>
                <a:lnTo>
                  <a:pt x="321" y="296"/>
                </a:lnTo>
                <a:lnTo>
                  <a:pt x="323" y="300"/>
                </a:lnTo>
                <a:lnTo>
                  <a:pt x="321" y="300"/>
                </a:lnTo>
                <a:lnTo>
                  <a:pt x="321" y="301"/>
                </a:lnTo>
                <a:lnTo>
                  <a:pt x="320" y="298"/>
                </a:lnTo>
                <a:close/>
                <a:moveTo>
                  <a:pt x="320" y="400"/>
                </a:moveTo>
                <a:lnTo>
                  <a:pt x="320" y="399"/>
                </a:lnTo>
                <a:lnTo>
                  <a:pt x="320" y="397"/>
                </a:lnTo>
                <a:lnTo>
                  <a:pt x="320" y="396"/>
                </a:lnTo>
                <a:lnTo>
                  <a:pt x="323" y="396"/>
                </a:lnTo>
                <a:lnTo>
                  <a:pt x="321" y="400"/>
                </a:lnTo>
                <a:lnTo>
                  <a:pt x="321" y="401"/>
                </a:lnTo>
                <a:lnTo>
                  <a:pt x="319" y="401"/>
                </a:lnTo>
                <a:lnTo>
                  <a:pt x="320" y="400"/>
                </a:lnTo>
                <a:close/>
                <a:moveTo>
                  <a:pt x="317" y="377"/>
                </a:moveTo>
                <a:lnTo>
                  <a:pt x="317" y="376"/>
                </a:lnTo>
                <a:lnTo>
                  <a:pt x="318" y="376"/>
                </a:lnTo>
                <a:lnTo>
                  <a:pt x="319" y="376"/>
                </a:lnTo>
                <a:lnTo>
                  <a:pt x="319" y="377"/>
                </a:lnTo>
                <a:lnTo>
                  <a:pt x="318" y="377"/>
                </a:lnTo>
                <a:lnTo>
                  <a:pt x="317" y="377"/>
                </a:lnTo>
                <a:close/>
                <a:moveTo>
                  <a:pt x="293" y="371"/>
                </a:moveTo>
                <a:lnTo>
                  <a:pt x="295" y="372"/>
                </a:lnTo>
                <a:lnTo>
                  <a:pt x="295" y="369"/>
                </a:lnTo>
                <a:lnTo>
                  <a:pt x="299" y="370"/>
                </a:lnTo>
                <a:lnTo>
                  <a:pt x="301" y="370"/>
                </a:lnTo>
                <a:lnTo>
                  <a:pt x="303" y="370"/>
                </a:lnTo>
                <a:lnTo>
                  <a:pt x="304" y="371"/>
                </a:lnTo>
                <a:lnTo>
                  <a:pt x="304" y="374"/>
                </a:lnTo>
                <a:lnTo>
                  <a:pt x="306" y="375"/>
                </a:lnTo>
                <a:lnTo>
                  <a:pt x="306" y="374"/>
                </a:lnTo>
                <a:lnTo>
                  <a:pt x="306" y="371"/>
                </a:lnTo>
                <a:lnTo>
                  <a:pt x="307" y="371"/>
                </a:lnTo>
                <a:lnTo>
                  <a:pt x="308" y="371"/>
                </a:lnTo>
                <a:lnTo>
                  <a:pt x="309" y="372"/>
                </a:lnTo>
                <a:lnTo>
                  <a:pt x="308" y="375"/>
                </a:lnTo>
                <a:lnTo>
                  <a:pt x="309" y="375"/>
                </a:lnTo>
                <a:lnTo>
                  <a:pt x="310" y="376"/>
                </a:lnTo>
                <a:lnTo>
                  <a:pt x="311" y="376"/>
                </a:lnTo>
                <a:lnTo>
                  <a:pt x="312" y="374"/>
                </a:lnTo>
                <a:lnTo>
                  <a:pt x="315" y="375"/>
                </a:lnTo>
                <a:lnTo>
                  <a:pt x="316" y="376"/>
                </a:lnTo>
                <a:lnTo>
                  <a:pt x="313" y="378"/>
                </a:lnTo>
                <a:lnTo>
                  <a:pt x="315" y="378"/>
                </a:lnTo>
                <a:lnTo>
                  <a:pt x="316" y="379"/>
                </a:lnTo>
                <a:lnTo>
                  <a:pt x="318" y="378"/>
                </a:lnTo>
                <a:lnTo>
                  <a:pt x="319" y="379"/>
                </a:lnTo>
                <a:lnTo>
                  <a:pt x="319" y="380"/>
                </a:lnTo>
                <a:lnTo>
                  <a:pt x="320" y="382"/>
                </a:lnTo>
                <a:lnTo>
                  <a:pt x="320" y="384"/>
                </a:lnTo>
                <a:lnTo>
                  <a:pt x="317" y="384"/>
                </a:lnTo>
                <a:lnTo>
                  <a:pt x="318" y="385"/>
                </a:lnTo>
                <a:lnTo>
                  <a:pt x="318" y="386"/>
                </a:lnTo>
                <a:lnTo>
                  <a:pt x="320" y="386"/>
                </a:lnTo>
                <a:lnTo>
                  <a:pt x="320" y="387"/>
                </a:lnTo>
                <a:lnTo>
                  <a:pt x="321" y="387"/>
                </a:lnTo>
                <a:lnTo>
                  <a:pt x="321" y="388"/>
                </a:lnTo>
                <a:lnTo>
                  <a:pt x="320" y="390"/>
                </a:lnTo>
                <a:lnTo>
                  <a:pt x="320" y="391"/>
                </a:lnTo>
                <a:lnTo>
                  <a:pt x="321" y="391"/>
                </a:lnTo>
                <a:lnTo>
                  <a:pt x="321" y="392"/>
                </a:lnTo>
                <a:lnTo>
                  <a:pt x="323" y="392"/>
                </a:lnTo>
                <a:lnTo>
                  <a:pt x="324" y="392"/>
                </a:lnTo>
                <a:lnTo>
                  <a:pt x="324" y="393"/>
                </a:lnTo>
                <a:lnTo>
                  <a:pt x="325" y="393"/>
                </a:lnTo>
                <a:lnTo>
                  <a:pt x="324" y="394"/>
                </a:lnTo>
                <a:lnTo>
                  <a:pt x="324" y="395"/>
                </a:lnTo>
                <a:lnTo>
                  <a:pt x="320" y="395"/>
                </a:lnTo>
                <a:lnTo>
                  <a:pt x="320" y="396"/>
                </a:lnTo>
                <a:lnTo>
                  <a:pt x="319" y="396"/>
                </a:lnTo>
                <a:lnTo>
                  <a:pt x="318" y="396"/>
                </a:lnTo>
                <a:lnTo>
                  <a:pt x="315" y="396"/>
                </a:lnTo>
                <a:lnTo>
                  <a:pt x="315" y="397"/>
                </a:lnTo>
                <a:lnTo>
                  <a:pt x="313" y="397"/>
                </a:lnTo>
                <a:lnTo>
                  <a:pt x="310" y="397"/>
                </a:lnTo>
                <a:lnTo>
                  <a:pt x="308" y="397"/>
                </a:lnTo>
                <a:lnTo>
                  <a:pt x="307" y="397"/>
                </a:lnTo>
                <a:lnTo>
                  <a:pt x="307" y="385"/>
                </a:lnTo>
                <a:lnTo>
                  <a:pt x="303" y="385"/>
                </a:lnTo>
                <a:lnTo>
                  <a:pt x="301" y="385"/>
                </a:lnTo>
                <a:lnTo>
                  <a:pt x="299" y="384"/>
                </a:lnTo>
                <a:lnTo>
                  <a:pt x="296" y="384"/>
                </a:lnTo>
                <a:lnTo>
                  <a:pt x="295" y="384"/>
                </a:lnTo>
                <a:lnTo>
                  <a:pt x="294" y="384"/>
                </a:lnTo>
                <a:lnTo>
                  <a:pt x="292" y="384"/>
                </a:lnTo>
                <a:lnTo>
                  <a:pt x="293" y="371"/>
                </a:lnTo>
                <a:close/>
                <a:moveTo>
                  <a:pt x="289" y="141"/>
                </a:moveTo>
                <a:lnTo>
                  <a:pt x="290" y="142"/>
                </a:lnTo>
                <a:lnTo>
                  <a:pt x="290" y="143"/>
                </a:lnTo>
                <a:lnTo>
                  <a:pt x="289" y="143"/>
                </a:lnTo>
                <a:lnTo>
                  <a:pt x="287" y="142"/>
                </a:lnTo>
                <a:lnTo>
                  <a:pt x="289" y="141"/>
                </a:lnTo>
                <a:close/>
                <a:moveTo>
                  <a:pt x="282" y="365"/>
                </a:moveTo>
                <a:lnTo>
                  <a:pt x="284" y="362"/>
                </a:lnTo>
                <a:lnTo>
                  <a:pt x="283" y="361"/>
                </a:lnTo>
                <a:lnTo>
                  <a:pt x="282" y="361"/>
                </a:lnTo>
                <a:lnTo>
                  <a:pt x="285" y="352"/>
                </a:lnTo>
                <a:lnTo>
                  <a:pt x="285" y="351"/>
                </a:lnTo>
                <a:lnTo>
                  <a:pt x="285" y="350"/>
                </a:lnTo>
                <a:lnTo>
                  <a:pt x="286" y="347"/>
                </a:lnTo>
                <a:lnTo>
                  <a:pt x="287" y="345"/>
                </a:lnTo>
                <a:lnTo>
                  <a:pt x="289" y="338"/>
                </a:lnTo>
                <a:lnTo>
                  <a:pt x="290" y="334"/>
                </a:lnTo>
                <a:lnTo>
                  <a:pt x="291" y="334"/>
                </a:lnTo>
                <a:lnTo>
                  <a:pt x="292" y="334"/>
                </a:lnTo>
                <a:lnTo>
                  <a:pt x="294" y="334"/>
                </a:lnTo>
                <a:lnTo>
                  <a:pt x="295" y="334"/>
                </a:lnTo>
                <a:lnTo>
                  <a:pt x="296" y="334"/>
                </a:lnTo>
                <a:lnTo>
                  <a:pt x="296" y="341"/>
                </a:lnTo>
                <a:lnTo>
                  <a:pt x="296" y="343"/>
                </a:lnTo>
                <a:lnTo>
                  <a:pt x="296" y="344"/>
                </a:lnTo>
                <a:lnTo>
                  <a:pt x="298" y="344"/>
                </a:lnTo>
                <a:lnTo>
                  <a:pt x="299" y="343"/>
                </a:lnTo>
                <a:lnTo>
                  <a:pt x="300" y="343"/>
                </a:lnTo>
                <a:lnTo>
                  <a:pt x="300" y="344"/>
                </a:lnTo>
                <a:lnTo>
                  <a:pt x="300" y="345"/>
                </a:lnTo>
                <a:lnTo>
                  <a:pt x="300" y="346"/>
                </a:lnTo>
                <a:lnTo>
                  <a:pt x="300" y="349"/>
                </a:lnTo>
                <a:lnTo>
                  <a:pt x="300" y="350"/>
                </a:lnTo>
                <a:lnTo>
                  <a:pt x="299" y="352"/>
                </a:lnTo>
                <a:lnTo>
                  <a:pt x="299" y="354"/>
                </a:lnTo>
                <a:lnTo>
                  <a:pt x="299" y="361"/>
                </a:lnTo>
                <a:lnTo>
                  <a:pt x="296" y="360"/>
                </a:lnTo>
                <a:lnTo>
                  <a:pt x="294" y="360"/>
                </a:lnTo>
                <a:lnTo>
                  <a:pt x="294" y="363"/>
                </a:lnTo>
                <a:lnTo>
                  <a:pt x="293" y="363"/>
                </a:lnTo>
                <a:lnTo>
                  <a:pt x="291" y="362"/>
                </a:lnTo>
                <a:lnTo>
                  <a:pt x="290" y="362"/>
                </a:lnTo>
                <a:lnTo>
                  <a:pt x="289" y="362"/>
                </a:lnTo>
                <a:lnTo>
                  <a:pt x="289" y="368"/>
                </a:lnTo>
                <a:lnTo>
                  <a:pt x="286" y="367"/>
                </a:lnTo>
                <a:lnTo>
                  <a:pt x="285" y="367"/>
                </a:lnTo>
                <a:lnTo>
                  <a:pt x="284" y="367"/>
                </a:lnTo>
                <a:lnTo>
                  <a:pt x="283" y="366"/>
                </a:lnTo>
                <a:lnTo>
                  <a:pt x="282" y="366"/>
                </a:lnTo>
                <a:lnTo>
                  <a:pt x="282" y="365"/>
                </a:lnTo>
                <a:close/>
                <a:moveTo>
                  <a:pt x="270" y="274"/>
                </a:moveTo>
                <a:lnTo>
                  <a:pt x="270" y="273"/>
                </a:lnTo>
                <a:lnTo>
                  <a:pt x="272" y="271"/>
                </a:lnTo>
                <a:lnTo>
                  <a:pt x="272" y="268"/>
                </a:lnTo>
                <a:lnTo>
                  <a:pt x="276" y="265"/>
                </a:lnTo>
                <a:lnTo>
                  <a:pt x="285" y="255"/>
                </a:lnTo>
                <a:lnTo>
                  <a:pt x="293" y="259"/>
                </a:lnTo>
                <a:lnTo>
                  <a:pt x="296" y="261"/>
                </a:lnTo>
                <a:lnTo>
                  <a:pt x="302" y="266"/>
                </a:lnTo>
                <a:lnTo>
                  <a:pt x="307" y="268"/>
                </a:lnTo>
                <a:lnTo>
                  <a:pt x="310" y="271"/>
                </a:lnTo>
                <a:lnTo>
                  <a:pt x="310" y="275"/>
                </a:lnTo>
                <a:lnTo>
                  <a:pt x="307" y="276"/>
                </a:lnTo>
                <a:lnTo>
                  <a:pt x="306" y="276"/>
                </a:lnTo>
                <a:lnTo>
                  <a:pt x="301" y="278"/>
                </a:lnTo>
                <a:lnTo>
                  <a:pt x="294" y="280"/>
                </a:lnTo>
                <a:lnTo>
                  <a:pt x="292" y="282"/>
                </a:lnTo>
                <a:lnTo>
                  <a:pt x="291" y="282"/>
                </a:lnTo>
                <a:lnTo>
                  <a:pt x="291" y="283"/>
                </a:lnTo>
                <a:lnTo>
                  <a:pt x="291" y="284"/>
                </a:lnTo>
                <a:lnTo>
                  <a:pt x="289" y="284"/>
                </a:lnTo>
                <a:lnTo>
                  <a:pt x="283" y="283"/>
                </a:lnTo>
                <a:lnTo>
                  <a:pt x="282" y="282"/>
                </a:lnTo>
                <a:lnTo>
                  <a:pt x="281" y="280"/>
                </a:lnTo>
                <a:lnTo>
                  <a:pt x="282" y="277"/>
                </a:lnTo>
                <a:lnTo>
                  <a:pt x="282" y="275"/>
                </a:lnTo>
                <a:lnTo>
                  <a:pt x="282" y="274"/>
                </a:lnTo>
                <a:lnTo>
                  <a:pt x="282" y="273"/>
                </a:lnTo>
                <a:lnTo>
                  <a:pt x="282" y="271"/>
                </a:lnTo>
                <a:lnTo>
                  <a:pt x="280" y="269"/>
                </a:lnTo>
                <a:lnTo>
                  <a:pt x="278" y="267"/>
                </a:lnTo>
                <a:lnTo>
                  <a:pt x="277" y="267"/>
                </a:lnTo>
                <a:lnTo>
                  <a:pt x="275" y="268"/>
                </a:lnTo>
                <a:lnTo>
                  <a:pt x="274" y="269"/>
                </a:lnTo>
                <a:lnTo>
                  <a:pt x="273" y="269"/>
                </a:lnTo>
                <a:lnTo>
                  <a:pt x="273" y="270"/>
                </a:lnTo>
                <a:lnTo>
                  <a:pt x="273" y="271"/>
                </a:lnTo>
                <a:lnTo>
                  <a:pt x="273" y="273"/>
                </a:lnTo>
                <a:lnTo>
                  <a:pt x="273" y="271"/>
                </a:lnTo>
                <a:lnTo>
                  <a:pt x="274" y="271"/>
                </a:lnTo>
                <a:lnTo>
                  <a:pt x="276" y="273"/>
                </a:lnTo>
                <a:lnTo>
                  <a:pt x="277" y="273"/>
                </a:lnTo>
                <a:lnTo>
                  <a:pt x="276" y="275"/>
                </a:lnTo>
                <a:lnTo>
                  <a:pt x="275" y="277"/>
                </a:lnTo>
                <a:lnTo>
                  <a:pt x="274" y="278"/>
                </a:lnTo>
                <a:lnTo>
                  <a:pt x="274" y="280"/>
                </a:lnTo>
                <a:lnTo>
                  <a:pt x="275" y="282"/>
                </a:lnTo>
                <a:lnTo>
                  <a:pt x="276" y="282"/>
                </a:lnTo>
                <a:lnTo>
                  <a:pt x="277" y="282"/>
                </a:lnTo>
                <a:lnTo>
                  <a:pt x="275" y="284"/>
                </a:lnTo>
                <a:lnTo>
                  <a:pt x="274" y="284"/>
                </a:lnTo>
                <a:lnTo>
                  <a:pt x="274" y="283"/>
                </a:lnTo>
                <a:lnTo>
                  <a:pt x="273" y="282"/>
                </a:lnTo>
                <a:lnTo>
                  <a:pt x="273" y="280"/>
                </a:lnTo>
                <a:lnTo>
                  <a:pt x="272" y="280"/>
                </a:lnTo>
                <a:lnTo>
                  <a:pt x="272" y="279"/>
                </a:lnTo>
                <a:lnTo>
                  <a:pt x="270" y="279"/>
                </a:lnTo>
                <a:lnTo>
                  <a:pt x="272" y="277"/>
                </a:lnTo>
                <a:lnTo>
                  <a:pt x="272" y="276"/>
                </a:lnTo>
                <a:lnTo>
                  <a:pt x="270" y="275"/>
                </a:lnTo>
                <a:lnTo>
                  <a:pt x="270" y="274"/>
                </a:lnTo>
                <a:close/>
                <a:moveTo>
                  <a:pt x="263" y="357"/>
                </a:moveTo>
                <a:lnTo>
                  <a:pt x="265" y="350"/>
                </a:lnTo>
                <a:lnTo>
                  <a:pt x="265" y="349"/>
                </a:lnTo>
                <a:lnTo>
                  <a:pt x="266" y="347"/>
                </a:lnTo>
                <a:lnTo>
                  <a:pt x="266" y="346"/>
                </a:lnTo>
                <a:lnTo>
                  <a:pt x="266" y="347"/>
                </a:lnTo>
                <a:lnTo>
                  <a:pt x="267" y="349"/>
                </a:lnTo>
                <a:lnTo>
                  <a:pt x="267" y="350"/>
                </a:lnTo>
                <a:lnTo>
                  <a:pt x="268" y="351"/>
                </a:lnTo>
                <a:lnTo>
                  <a:pt x="269" y="352"/>
                </a:lnTo>
                <a:lnTo>
                  <a:pt x="270" y="353"/>
                </a:lnTo>
                <a:lnTo>
                  <a:pt x="273" y="355"/>
                </a:lnTo>
                <a:lnTo>
                  <a:pt x="272" y="357"/>
                </a:lnTo>
                <a:lnTo>
                  <a:pt x="270" y="359"/>
                </a:lnTo>
                <a:lnTo>
                  <a:pt x="270" y="360"/>
                </a:lnTo>
                <a:lnTo>
                  <a:pt x="270" y="361"/>
                </a:lnTo>
                <a:lnTo>
                  <a:pt x="266" y="359"/>
                </a:lnTo>
                <a:lnTo>
                  <a:pt x="265" y="359"/>
                </a:lnTo>
                <a:lnTo>
                  <a:pt x="263" y="359"/>
                </a:lnTo>
                <a:lnTo>
                  <a:pt x="263" y="358"/>
                </a:lnTo>
                <a:lnTo>
                  <a:pt x="263" y="357"/>
                </a:lnTo>
                <a:close/>
                <a:moveTo>
                  <a:pt x="259" y="304"/>
                </a:moveTo>
                <a:lnTo>
                  <a:pt x="260" y="302"/>
                </a:lnTo>
                <a:lnTo>
                  <a:pt x="261" y="303"/>
                </a:lnTo>
                <a:lnTo>
                  <a:pt x="261" y="305"/>
                </a:lnTo>
                <a:lnTo>
                  <a:pt x="259" y="305"/>
                </a:lnTo>
                <a:lnTo>
                  <a:pt x="259" y="304"/>
                </a:lnTo>
                <a:close/>
                <a:moveTo>
                  <a:pt x="247" y="126"/>
                </a:moveTo>
                <a:lnTo>
                  <a:pt x="249" y="128"/>
                </a:lnTo>
                <a:lnTo>
                  <a:pt x="248" y="128"/>
                </a:lnTo>
                <a:lnTo>
                  <a:pt x="247" y="129"/>
                </a:lnTo>
                <a:lnTo>
                  <a:pt x="244" y="127"/>
                </a:lnTo>
                <a:lnTo>
                  <a:pt x="247" y="126"/>
                </a:lnTo>
                <a:close/>
                <a:moveTo>
                  <a:pt x="229" y="302"/>
                </a:moveTo>
                <a:lnTo>
                  <a:pt x="230" y="300"/>
                </a:lnTo>
                <a:lnTo>
                  <a:pt x="231" y="299"/>
                </a:lnTo>
                <a:lnTo>
                  <a:pt x="231" y="298"/>
                </a:lnTo>
                <a:lnTo>
                  <a:pt x="232" y="299"/>
                </a:lnTo>
                <a:lnTo>
                  <a:pt x="232" y="300"/>
                </a:lnTo>
                <a:lnTo>
                  <a:pt x="233" y="300"/>
                </a:lnTo>
                <a:lnTo>
                  <a:pt x="232" y="301"/>
                </a:lnTo>
                <a:lnTo>
                  <a:pt x="231" y="301"/>
                </a:lnTo>
                <a:lnTo>
                  <a:pt x="230" y="302"/>
                </a:lnTo>
                <a:lnTo>
                  <a:pt x="229" y="302"/>
                </a:lnTo>
                <a:close/>
                <a:moveTo>
                  <a:pt x="225" y="301"/>
                </a:moveTo>
                <a:lnTo>
                  <a:pt x="226" y="300"/>
                </a:lnTo>
                <a:lnTo>
                  <a:pt x="227" y="301"/>
                </a:lnTo>
                <a:lnTo>
                  <a:pt x="226" y="302"/>
                </a:lnTo>
                <a:lnTo>
                  <a:pt x="225" y="302"/>
                </a:lnTo>
                <a:lnTo>
                  <a:pt x="225" y="301"/>
                </a:lnTo>
                <a:close/>
                <a:moveTo>
                  <a:pt x="223" y="330"/>
                </a:moveTo>
                <a:lnTo>
                  <a:pt x="227" y="327"/>
                </a:lnTo>
                <a:lnTo>
                  <a:pt x="235" y="321"/>
                </a:lnTo>
                <a:lnTo>
                  <a:pt x="239" y="319"/>
                </a:lnTo>
                <a:lnTo>
                  <a:pt x="240" y="319"/>
                </a:lnTo>
                <a:lnTo>
                  <a:pt x="241" y="318"/>
                </a:lnTo>
                <a:lnTo>
                  <a:pt x="240" y="317"/>
                </a:lnTo>
                <a:lnTo>
                  <a:pt x="246" y="316"/>
                </a:lnTo>
                <a:lnTo>
                  <a:pt x="247" y="316"/>
                </a:lnTo>
                <a:lnTo>
                  <a:pt x="248" y="316"/>
                </a:lnTo>
                <a:lnTo>
                  <a:pt x="250" y="318"/>
                </a:lnTo>
                <a:lnTo>
                  <a:pt x="250" y="319"/>
                </a:lnTo>
                <a:lnTo>
                  <a:pt x="250" y="321"/>
                </a:lnTo>
                <a:lnTo>
                  <a:pt x="250" y="323"/>
                </a:lnTo>
                <a:lnTo>
                  <a:pt x="249" y="323"/>
                </a:lnTo>
                <a:lnTo>
                  <a:pt x="248" y="323"/>
                </a:lnTo>
                <a:lnTo>
                  <a:pt x="247" y="323"/>
                </a:lnTo>
                <a:lnTo>
                  <a:pt x="246" y="323"/>
                </a:lnTo>
                <a:lnTo>
                  <a:pt x="244" y="323"/>
                </a:lnTo>
                <a:lnTo>
                  <a:pt x="244" y="324"/>
                </a:lnTo>
                <a:lnTo>
                  <a:pt x="244" y="325"/>
                </a:lnTo>
                <a:lnTo>
                  <a:pt x="246" y="326"/>
                </a:lnTo>
                <a:lnTo>
                  <a:pt x="247" y="327"/>
                </a:lnTo>
                <a:lnTo>
                  <a:pt x="247" y="329"/>
                </a:lnTo>
                <a:lnTo>
                  <a:pt x="247" y="332"/>
                </a:lnTo>
                <a:lnTo>
                  <a:pt x="247" y="334"/>
                </a:lnTo>
                <a:lnTo>
                  <a:pt x="247" y="337"/>
                </a:lnTo>
                <a:lnTo>
                  <a:pt x="248" y="338"/>
                </a:lnTo>
                <a:lnTo>
                  <a:pt x="248" y="340"/>
                </a:lnTo>
                <a:lnTo>
                  <a:pt x="246" y="338"/>
                </a:lnTo>
                <a:lnTo>
                  <a:pt x="244" y="337"/>
                </a:lnTo>
                <a:lnTo>
                  <a:pt x="240" y="336"/>
                </a:lnTo>
                <a:lnTo>
                  <a:pt x="237" y="334"/>
                </a:lnTo>
                <a:lnTo>
                  <a:pt x="234" y="333"/>
                </a:lnTo>
                <a:lnTo>
                  <a:pt x="233" y="333"/>
                </a:lnTo>
                <a:lnTo>
                  <a:pt x="230" y="335"/>
                </a:lnTo>
                <a:lnTo>
                  <a:pt x="229" y="336"/>
                </a:lnTo>
                <a:lnTo>
                  <a:pt x="229" y="335"/>
                </a:lnTo>
                <a:lnTo>
                  <a:pt x="229" y="334"/>
                </a:lnTo>
                <a:lnTo>
                  <a:pt x="229" y="333"/>
                </a:lnTo>
                <a:lnTo>
                  <a:pt x="227" y="333"/>
                </a:lnTo>
                <a:lnTo>
                  <a:pt x="226" y="334"/>
                </a:lnTo>
                <a:lnTo>
                  <a:pt x="226" y="333"/>
                </a:lnTo>
                <a:lnTo>
                  <a:pt x="225" y="333"/>
                </a:lnTo>
                <a:lnTo>
                  <a:pt x="224" y="334"/>
                </a:lnTo>
                <a:lnTo>
                  <a:pt x="223" y="333"/>
                </a:lnTo>
                <a:lnTo>
                  <a:pt x="223" y="330"/>
                </a:lnTo>
                <a:close/>
                <a:moveTo>
                  <a:pt x="222" y="394"/>
                </a:moveTo>
                <a:lnTo>
                  <a:pt x="223" y="392"/>
                </a:lnTo>
                <a:lnTo>
                  <a:pt x="224" y="386"/>
                </a:lnTo>
                <a:lnTo>
                  <a:pt x="231" y="390"/>
                </a:lnTo>
                <a:lnTo>
                  <a:pt x="229" y="395"/>
                </a:lnTo>
                <a:lnTo>
                  <a:pt x="229" y="397"/>
                </a:lnTo>
                <a:lnTo>
                  <a:pt x="227" y="400"/>
                </a:lnTo>
                <a:lnTo>
                  <a:pt x="226" y="403"/>
                </a:lnTo>
                <a:lnTo>
                  <a:pt x="223" y="402"/>
                </a:lnTo>
                <a:lnTo>
                  <a:pt x="221" y="401"/>
                </a:lnTo>
                <a:lnTo>
                  <a:pt x="222" y="394"/>
                </a:lnTo>
                <a:close/>
                <a:moveTo>
                  <a:pt x="208" y="251"/>
                </a:moveTo>
                <a:lnTo>
                  <a:pt x="209" y="251"/>
                </a:lnTo>
                <a:lnTo>
                  <a:pt x="211" y="254"/>
                </a:lnTo>
                <a:lnTo>
                  <a:pt x="208" y="254"/>
                </a:lnTo>
                <a:lnTo>
                  <a:pt x="208" y="251"/>
                </a:lnTo>
                <a:close/>
                <a:moveTo>
                  <a:pt x="197" y="250"/>
                </a:moveTo>
                <a:lnTo>
                  <a:pt x="198" y="250"/>
                </a:lnTo>
                <a:lnTo>
                  <a:pt x="199" y="249"/>
                </a:lnTo>
                <a:lnTo>
                  <a:pt x="201" y="249"/>
                </a:lnTo>
                <a:lnTo>
                  <a:pt x="203" y="249"/>
                </a:lnTo>
                <a:lnTo>
                  <a:pt x="203" y="250"/>
                </a:lnTo>
                <a:lnTo>
                  <a:pt x="203" y="251"/>
                </a:lnTo>
                <a:lnTo>
                  <a:pt x="203" y="252"/>
                </a:lnTo>
                <a:lnTo>
                  <a:pt x="199" y="252"/>
                </a:lnTo>
                <a:lnTo>
                  <a:pt x="196" y="253"/>
                </a:lnTo>
                <a:lnTo>
                  <a:pt x="197" y="250"/>
                </a:lnTo>
                <a:close/>
                <a:moveTo>
                  <a:pt x="135" y="195"/>
                </a:moveTo>
                <a:lnTo>
                  <a:pt x="136" y="195"/>
                </a:lnTo>
                <a:lnTo>
                  <a:pt x="137" y="195"/>
                </a:lnTo>
                <a:lnTo>
                  <a:pt x="137" y="196"/>
                </a:lnTo>
                <a:lnTo>
                  <a:pt x="138" y="196"/>
                </a:lnTo>
                <a:lnTo>
                  <a:pt x="139" y="196"/>
                </a:lnTo>
                <a:lnTo>
                  <a:pt x="139" y="198"/>
                </a:lnTo>
                <a:lnTo>
                  <a:pt x="140" y="198"/>
                </a:lnTo>
                <a:lnTo>
                  <a:pt x="140" y="199"/>
                </a:lnTo>
                <a:lnTo>
                  <a:pt x="142" y="200"/>
                </a:lnTo>
                <a:lnTo>
                  <a:pt x="143" y="201"/>
                </a:lnTo>
                <a:lnTo>
                  <a:pt x="144" y="202"/>
                </a:lnTo>
                <a:lnTo>
                  <a:pt x="145" y="203"/>
                </a:lnTo>
                <a:lnTo>
                  <a:pt x="146" y="206"/>
                </a:lnTo>
                <a:lnTo>
                  <a:pt x="146" y="208"/>
                </a:lnTo>
                <a:lnTo>
                  <a:pt x="147" y="210"/>
                </a:lnTo>
                <a:lnTo>
                  <a:pt x="146" y="210"/>
                </a:lnTo>
                <a:lnTo>
                  <a:pt x="144" y="210"/>
                </a:lnTo>
                <a:lnTo>
                  <a:pt x="137" y="210"/>
                </a:lnTo>
                <a:lnTo>
                  <a:pt x="136" y="202"/>
                </a:lnTo>
                <a:lnTo>
                  <a:pt x="136" y="199"/>
                </a:lnTo>
                <a:lnTo>
                  <a:pt x="135" y="199"/>
                </a:lnTo>
                <a:lnTo>
                  <a:pt x="136" y="198"/>
                </a:lnTo>
                <a:lnTo>
                  <a:pt x="135" y="195"/>
                </a:lnTo>
                <a:close/>
                <a:moveTo>
                  <a:pt x="121" y="252"/>
                </a:moveTo>
                <a:lnTo>
                  <a:pt x="121" y="250"/>
                </a:lnTo>
                <a:lnTo>
                  <a:pt x="122" y="250"/>
                </a:lnTo>
                <a:lnTo>
                  <a:pt x="123" y="250"/>
                </a:lnTo>
                <a:lnTo>
                  <a:pt x="125" y="250"/>
                </a:lnTo>
                <a:lnTo>
                  <a:pt x="129" y="251"/>
                </a:lnTo>
                <a:lnTo>
                  <a:pt x="129" y="252"/>
                </a:lnTo>
                <a:lnTo>
                  <a:pt x="129" y="254"/>
                </a:lnTo>
                <a:lnTo>
                  <a:pt x="123" y="253"/>
                </a:lnTo>
                <a:lnTo>
                  <a:pt x="123" y="257"/>
                </a:lnTo>
                <a:lnTo>
                  <a:pt x="121" y="257"/>
                </a:lnTo>
                <a:lnTo>
                  <a:pt x="121" y="252"/>
                </a:lnTo>
                <a:close/>
                <a:moveTo>
                  <a:pt x="97" y="266"/>
                </a:moveTo>
                <a:lnTo>
                  <a:pt x="97" y="262"/>
                </a:lnTo>
                <a:lnTo>
                  <a:pt x="99" y="262"/>
                </a:lnTo>
                <a:lnTo>
                  <a:pt x="100" y="262"/>
                </a:lnTo>
                <a:lnTo>
                  <a:pt x="101" y="262"/>
                </a:lnTo>
                <a:lnTo>
                  <a:pt x="102" y="266"/>
                </a:lnTo>
                <a:lnTo>
                  <a:pt x="105" y="265"/>
                </a:lnTo>
                <a:lnTo>
                  <a:pt x="106" y="268"/>
                </a:lnTo>
                <a:lnTo>
                  <a:pt x="106" y="269"/>
                </a:lnTo>
                <a:lnTo>
                  <a:pt x="109" y="269"/>
                </a:lnTo>
                <a:lnTo>
                  <a:pt x="110" y="268"/>
                </a:lnTo>
                <a:lnTo>
                  <a:pt x="111" y="268"/>
                </a:lnTo>
                <a:lnTo>
                  <a:pt x="113" y="268"/>
                </a:lnTo>
                <a:lnTo>
                  <a:pt x="113" y="267"/>
                </a:lnTo>
                <a:lnTo>
                  <a:pt x="112" y="263"/>
                </a:lnTo>
                <a:lnTo>
                  <a:pt x="112" y="262"/>
                </a:lnTo>
                <a:lnTo>
                  <a:pt x="111" y="259"/>
                </a:lnTo>
                <a:lnTo>
                  <a:pt x="111" y="258"/>
                </a:lnTo>
                <a:lnTo>
                  <a:pt x="111" y="257"/>
                </a:lnTo>
                <a:lnTo>
                  <a:pt x="111" y="255"/>
                </a:lnTo>
                <a:lnTo>
                  <a:pt x="112" y="257"/>
                </a:lnTo>
                <a:lnTo>
                  <a:pt x="115" y="257"/>
                </a:lnTo>
                <a:lnTo>
                  <a:pt x="117" y="257"/>
                </a:lnTo>
                <a:lnTo>
                  <a:pt x="118" y="257"/>
                </a:lnTo>
                <a:lnTo>
                  <a:pt x="119" y="257"/>
                </a:lnTo>
                <a:lnTo>
                  <a:pt x="120" y="258"/>
                </a:lnTo>
                <a:lnTo>
                  <a:pt x="121" y="259"/>
                </a:lnTo>
                <a:lnTo>
                  <a:pt x="125" y="259"/>
                </a:lnTo>
                <a:lnTo>
                  <a:pt x="126" y="260"/>
                </a:lnTo>
                <a:lnTo>
                  <a:pt x="126" y="261"/>
                </a:lnTo>
                <a:lnTo>
                  <a:pt x="128" y="261"/>
                </a:lnTo>
                <a:lnTo>
                  <a:pt x="129" y="261"/>
                </a:lnTo>
                <a:lnTo>
                  <a:pt x="130" y="262"/>
                </a:lnTo>
                <a:lnTo>
                  <a:pt x="130" y="263"/>
                </a:lnTo>
                <a:lnTo>
                  <a:pt x="130" y="265"/>
                </a:lnTo>
                <a:lnTo>
                  <a:pt x="131" y="265"/>
                </a:lnTo>
                <a:lnTo>
                  <a:pt x="134" y="265"/>
                </a:lnTo>
                <a:lnTo>
                  <a:pt x="134" y="267"/>
                </a:lnTo>
                <a:lnTo>
                  <a:pt x="135" y="270"/>
                </a:lnTo>
                <a:lnTo>
                  <a:pt x="135" y="271"/>
                </a:lnTo>
                <a:lnTo>
                  <a:pt x="131" y="274"/>
                </a:lnTo>
                <a:lnTo>
                  <a:pt x="131" y="276"/>
                </a:lnTo>
                <a:lnTo>
                  <a:pt x="128" y="277"/>
                </a:lnTo>
                <a:lnTo>
                  <a:pt x="121" y="277"/>
                </a:lnTo>
                <a:lnTo>
                  <a:pt x="115" y="278"/>
                </a:lnTo>
                <a:lnTo>
                  <a:pt x="106" y="279"/>
                </a:lnTo>
                <a:lnTo>
                  <a:pt x="106" y="282"/>
                </a:lnTo>
                <a:lnTo>
                  <a:pt x="106" y="283"/>
                </a:lnTo>
                <a:lnTo>
                  <a:pt x="105" y="284"/>
                </a:lnTo>
                <a:lnTo>
                  <a:pt x="105" y="286"/>
                </a:lnTo>
                <a:lnTo>
                  <a:pt x="104" y="285"/>
                </a:lnTo>
                <a:lnTo>
                  <a:pt x="103" y="285"/>
                </a:lnTo>
                <a:lnTo>
                  <a:pt x="104" y="283"/>
                </a:lnTo>
                <a:lnTo>
                  <a:pt x="104" y="279"/>
                </a:lnTo>
                <a:lnTo>
                  <a:pt x="104" y="277"/>
                </a:lnTo>
                <a:lnTo>
                  <a:pt x="104" y="274"/>
                </a:lnTo>
                <a:lnTo>
                  <a:pt x="104" y="271"/>
                </a:lnTo>
                <a:lnTo>
                  <a:pt x="104" y="270"/>
                </a:lnTo>
                <a:lnTo>
                  <a:pt x="104" y="269"/>
                </a:lnTo>
                <a:lnTo>
                  <a:pt x="104" y="270"/>
                </a:lnTo>
                <a:lnTo>
                  <a:pt x="103" y="270"/>
                </a:lnTo>
                <a:lnTo>
                  <a:pt x="100" y="270"/>
                </a:lnTo>
                <a:lnTo>
                  <a:pt x="97" y="270"/>
                </a:lnTo>
                <a:lnTo>
                  <a:pt x="97" y="266"/>
                </a:lnTo>
                <a:close/>
                <a:moveTo>
                  <a:pt x="24" y="68"/>
                </a:moveTo>
                <a:lnTo>
                  <a:pt x="25" y="68"/>
                </a:lnTo>
                <a:lnTo>
                  <a:pt x="27" y="69"/>
                </a:lnTo>
                <a:lnTo>
                  <a:pt x="30" y="70"/>
                </a:lnTo>
                <a:lnTo>
                  <a:pt x="31" y="72"/>
                </a:lnTo>
                <a:lnTo>
                  <a:pt x="32" y="73"/>
                </a:lnTo>
                <a:lnTo>
                  <a:pt x="33" y="73"/>
                </a:lnTo>
                <a:lnTo>
                  <a:pt x="35" y="74"/>
                </a:lnTo>
                <a:lnTo>
                  <a:pt x="37" y="75"/>
                </a:lnTo>
                <a:lnTo>
                  <a:pt x="39" y="76"/>
                </a:lnTo>
                <a:lnTo>
                  <a:pt x="42" y="78"/>
                </a:lnTo>
                <a:lnTo>
                  <a:pt x="43" y="79"/>
                </a:lnTo>
                <a:lnTo>
                  <a:pt x="46" y="79"/>
                </a:lnTo>
                <a:lnTo>
                  <a:pt x="56" y="79"/>
                </a:lnTo>
                <a:lnTo>
                  <a:pt x="62" y="79"/>
                </a:lnTo>
                <a:lnTo>
                  <a:pt x="62" y="85"/>
                </a:lnTo>
                <a:lnTo>
                  <a:pt x="67" y="85"/>
                </a:lnTo>
                <a:lnTo>
                  <a:pt x="69" y="86"/>
                </a:lnTo>
                <a:lnTo>
                  <a:pt x="73" y="87"/>
                </a:lnTo>
                <a:lnTo>
                  <a:pt x="73" y="89"/>
                </a:lnTo>
                <a:lnTo>
                  <a:pt x="75" y="90"/>
                </a:lnTo>
                <a:lnTo>
                  <a:pt x="78" y="92"/>
                </a:lnTo>
                <a:lnTo>
                  <a:pt x="80" y="94"/>
                </a:lnTo>
                <a:lnTo>
                  <a:pt x="76" y="96"/>
                </a:lnTo>
                <a:lnTo>
                  <a:pt x="77" y="99"/>
                </a:lnTo>
                <a:lnTo>
                  <a:pt x="80" y="102"/>
                </a:lnTo>
                <a:lnTo>
                  <a:pt x="80" y="103"/>
                </a:lnTo>
                <a:lnTo>
                  <a:pt x="87" y="111"/>
                </a:lnTo>
                <a:lnTo>
                  <a:pt x="89" y="114"/>
                </a:lnTo>
                <a:lnTo>
                  <a:pt x="92" y="116"/>
                </a:lnTo>
                <a:lnTo>
                  <a:pt x="93" y="116"/>
                </a:lnTo>
                <a:lnTo>
                  <a:pt x="93" y="117"/>
                </a:lnTo>
                <a:lnTo>
                  <a:pt x="96" y="118"/>
                </a:lnTo>
                <a:lnTo>
                  <a:pt x="100" y="120"/>
                </a:lnTo>
                <a:lnTo>
                  <a:pt x="101" y="120"/>
                </a:lnTo>
                <a:lnTo>
                  <a:pt x="101" y="118"/>
                </a:lnTo>
                <a:lnTo>
                  <a:pt x="104" y="118"/>
                </a:lnTo>
                <a:lnTo>
                  <a:pt x="102" y="121"/>
                </a:lnTo>
                <a:lnTo>
                  <a:pt x="104" y="123"/>
                </a:lnTo>
                <a:lnTo>
                  <a:pt x="106" y="124"/>
                </a:lnTo>
                <a:lnTo>
                  <a:pt x="106" y="121"/>
                </a:lnTo>
                <a:lnTo>
                  <a:pt x="106" y="120"/>
                </a:lnTo>
                <a:lnTo>
                  <a:pt x="106" y="119"/>
                </a:lnTo>
                <a:lnTo>
                  <a:pt x="110" y="120"/>
                </a:lnTo>
                <a:lnTo>
                  <a:pt x="110" y="121"/>
                </a:lnTo>
                <a:lnTo>
                  <a:pt x="110" y="123"/>
                </a:lnTo>
                <a:lnTo>
                  <a:pt x="109" y="121"/>
                </a:lnTo>
                <a:lnTo>
                  <a:pt x="108" y="124"/>
                </a:lnTo>
                <a:lnTo>
                  <a:pt x="108" y="125"/>
                </a:lnTo>
                <a:lnTo>
                  <a:pt x="109" y="125"/>
                </a:lnTo>
                <a:lnTo>
                  <a:pt x="110" y="126"/>
                </a:lnTo>
                <a:lnTo>
                  <a:pt x="118" y="131"/>
                </a:lnTo>
                <a:lnTo>
                  <a:pt x="119" y="128"/>
                </a:lnTo>
                <a:lnTo>
                  <a:pt x="120" y="128"/>
                </a:lnTo>
                <a:lnTo>
                  <a:pt x="119" y="131"/>
                </a:lnTo>
                <a:lnTo>
                  <a:pt x="120" y="132"/>
                </a:lnTo>
                <a:lnTo>
                  <a:pt x="123" y="133"/>
                </a:lnTo>
                <a:lnTo>
                  <a:pt x="128" y="136"/>
                </a:lnTo>
                <a:lnTo>
                  <a:pt x="129" y="134"/>
                </a:lnTo>
                <a:lnTo>
                  <a:pt x="130" y="134"/>
                </a:lnTo>
                <a:lnTo>
                  <a:pt x="129" y="136"/>
                </a:lnTo>
                <a:lnTo>
                  <a:pt x="129" y="137"/>
                </a:lnTo>
                <a:lnTo>
                  <a:pt x="138" y="142"/>
                </a:lnTo>
                <a:lnTo>
                  <a:pt x="154" y="150"/>
                </a:lnTo>
                <a:lnTo>
                  <a:pt x="154" y="149"/>
                </a:lnTo>
                <a:lnTo>
                  <a:pt x="155" y="150"/>
                </a:lnTo>
                <a:lnTo>
                  <a:pt x="164" y="146"/>
                </a:lnTo>
                <a:lnTo>
                  <a:pt x="168" y="146"/>
                </a:lnTo>
                <a:lnTo>
                  <a:pt x="170" y="146"/>
                </a:lnTo>
                <a:lnTo>
                  <a:pt x="172" y="148"/>
                </a:lnTo>
                <a:lnTo>
                  <a:pt x="180" y="149"/>
                </a:lnTo>
                <a:lnTo>
                  <a:pt x="181" y="150"/>
                </a:lnTo>
                <a:lnTo>
                  <a:pt x="182" y="150"/>
                </a:lnTo>
                <a:lnTo>
                  <a:pt x="185" y="151"/>
                </a:lnTo>
                <a:lnTo>
                  <a:pt x="188" y="153"/>
                </a:lnTo>
                <a:lnTo>
                  <a:pt x="189" y="152"/>
                </a:lnTo>
                <a:lnTo>
                  <a:pt x="190" y="151"/>
                </a:lnTo>
                <a:lnTo>
                  <a:pt x="192" y="152"/>
                </a:lnTo>
                <a:lnTo>
                  <a:pt x="192" y="150"/>
                </a:lnTo>
                <a:lnTo>
                  <a:pt x="194" y="150"/>
                </a:lnTo>
                <a:lnTo>
                  <a:pt x="194" y="149"/>
                </a:lnTo>
                <a:lnTo>
                  <a:pt x="194" y="148"/>
                </a:lnTo>
                <a:lnTo>
                  <a:pt x="195" y="144"/>
                </a:lnTo>
                <a:lnTo>
                  <a:pt x="196" y="144"/>
                </a:lnTo>
                <a:lnTo>
                  <a:pt x="197" y="145"/>
                </a:lnTo>
                <a:lnTo>
                  <a:pt x="197" y="144"/>
                </a:lnTo>
                <a:lnTo>
                  <a:pt x="198" y="140"/>
                </a:lnTo>
                <a:lnTo>
                  <a:pt x="192" y="137"/>
                </a:lnTo>
                <a:lnTo>
                  <a:pt x="194" y="135"/>
                </a:lnTo>
                <a:lnTo>
                  <a:pt x="194" y="134"/>
                </a:lnTo>
                <a:lnTo>
                  <a:pt x="195" y="129"/>
                </a:lnTo>
                <a:lnTo>
                  <a:pt x="197" y="126"/>
                </a:lnTo>
                <a:lnTo>
                  <a:pt x="199" y="118"/>
                </a:lnTo>
                <a:lnTo>
                  <a:pt x="200" y="119"/>
                </a:lnTo>
                <a:lnTo>
                  <a:pt x="200" y="120"/>
                </a:lnTo>
                <a:lnTo>
                  <a:pt x="200" y="121"/>
                </a:lnTo>
                <a:lnTo>
                  <a:pt x="201" y="121"/>
                </a:lnTo>
                <a:lnTo>
                  <a:pt x="203" y="121"/>
                </a:lnTo>
                <a:lnTo>
                  <a:pt x="204" y="123"/>
                </a:lnTo>
                <a:lnTo>
                  <a:pt x="205" y="123"/>
                </a:lnTo>
                <a:lnTo>
                  <a:pt x="205" y="124"/>
                </a:lnTo>
                <a:lnTo>
                  <a:pt x="206" y="123"/>
                </a:lnTo>
                <a:lnTo>
                  <a:pt x="207" y="123"/>
                </a:lnTo>
                <a:lnTo>
                  <a:pt x="214" y="116"/>
                </a:lnTo>
                <a:lnTo>
                  <a:pt x="215" y="115"/>
                </a:lnTo>
                <a:lnTo>
                  <a:pt x="215" y="114"/>
                </a:lnTo>
                <a:lnTo>
                  <a:pt x="215" y="108"/>
                </a:lnTo>
                <a:lnTo>
                  <a:pt x="216" y="108"/>
                </a:lnTo>
                <a:lnTo>
                  <a:pt x="216" y="106"/>
                </a:lnTo>
                <a:lnTo>
                  <a:pt x="216" y="102"/>
                </a:lnTo>
                <a:lnTo>
                  <a:pt x="216" y="103"/>
                </a:lnTo>
                <a:lnTo>
                  <a:pt x="216" y="106"/>
                </a:lnTo>
                <a:lnTo>
                  <a:pt x="216" y="109"/>
                </a:lnTo>
                <a:lnTo>
                  <a:pt x="216" y="111"/>
                </a:lnTo>
                <a:lnTo>
                  <a:pt x="216" y="114"/>
                </a:lnTo>
                <a:lnTo>
                  <a:pt x="217" y="114"/>
                </a:lnTo>
                <a:lnTo>
                  <a:pt x="217" y="115"/>
                </a:lnTo>
                <a:lnTo>
                  <a:pt x="220" y="117"/>
                </a:lnTo>
                <a:lnTo>
                  <a:pt x="223" y="119"/>
                </a:lnTo>
                <a:lnTo>
                  <a:pt x="223" y="121"/>
                </a:lnTo>
                <a:lnTo>
                  <a:pt x="224" y="123"/>
                </a:lnTo>
                <a:lnTo>
                  <a:pt x="224" y="124"/>
                </a:lnTo>
                <a:lnTo>
                  <a:pt x="224" y="126"/>
                </a:lnTo>
                <a:lnTo>
                  <a:pt x="224" y="127"/>
                </a:lnTo>
                <a:lnTo>
                  <a:pt x="224" y="129"/>
                </a:lnTo>
                <a:lnTo>
                  <a:pt x="222" y="131"/>
                </a:lnTo>
                <a:lnTo>
                  <a:pt x="218" y="131"/>
                </a:lnTo>
                <a:lnTo>
                  <a:pt x="218" y="133"/>
                </a:lnTo>
                <a:lnTo>
                  <a:pt x="218" y="134"/>
                </a:lnTo>
                <a:lnTo>
                  <a:pt x="220" y="136"/>
                </a:lnTo>
                <a:lnTo>
                  <a:pt x="221" y="139"/>
                </a:lnTo>
                <a:lnTo>
                  <a:pt x="222" y="139"/>
                </a:lnTo>
                <a:lnTo>
                  <a:pt x="224" y="140"/>
                </a:lnTo>
                <a:lnTo>
                  <a:pt x="225" y="140"/>
                </a:lnTo>
                <a:lnTo>
                  <a:pt x="226" y="140"/>
                </a:lnTo>
                <a:lnTo>
                  <a:pt x="226" y="141"/>
                </a:lnTo>
                <a:lnTo>
                  <a:pt x="226" y="143"/>
                </a:lnTo>
                <a:lnTo>
                  <a:pt x="227" y="142"/>
                </a:lnTo>
                <a:lnTo>
                  <a:pt x="230" y="141"/>
                </a:lnTo>
                <a:lnTo>
                  <a:pt x="232" y="140"/>
                </a:lnTo>
                <a:lnTo>
                  <a:pt x="233" y="140"/>
                </a:lnTo>
                <a:lnTo>
                  <a:pt x="233" y="141"/>
                </a:lnTo>
                <a:lnTo>
                  <a:pt x="235" y="145"/>
                </a:lnTo>
                <a:lnTo>
                  <a:pt x="235" y="146"/>
                </a:lnTo>
                <a:lnTo>
                  <a:pt x="238" y="145"/>
                </a:lnTo>
                <a:lnTo>
                  <a:pt x="239" y="145"/>
                </a:lnTo>
                <a:lnTo>
                  <a:pt x="241" y="143"/>
                </a:lnTo>
                <a:lnTo>
                  <a:pt x="242" y="143"/>
                </a:lnTo>
                <a:lnTo>
                  <a:pt x="244" y="142"/>
                </a:lnTo>
                <a:lnTo>
                  <a:pt x="246" y="141"/>
                </a:lnTo>
                <a:lnTo>
                  <a:pt x="247" y="141"/>
                </a:lnTo>
                <a:lnTo>
                  <a:pt x="248" y="140"/>
                </a:lnTo>
                <a:lnTo>
                  <a:pt x="249" y="140"/>
                </a:lnTo>
                <a:lnTo>
                  <a:pt x="251" y="139"/>
                </a:lnTo>
                <a:lnTo>
                  <a:pt x="252" y="137"/>
                </a:lnTo>
                <a:lnTo>
                  <a:pt x="255" y="136"/>
                </a:lnTo>
                <a:lnTo>
                  <a:pt x="256" y="136"/>
                </a:lnTo>
                <a:lnTo>
                  <a:pt x="258" y="135"/>
                </a:lnTo>
                <a:lnTo>
                  <a:pt x="259" y="134"/>
                </a:lnTo>
                <a:lnTo>
                  <a:pt x="261" y="132"/>
                </a:lnTo>
                <a:lnTo>
                  <a:pt x="260" y="131"/>
                </a:lnTo>
                <a:lnTo>
                  <a:pt x="258" y="127"/>
                </a:lnTo>
                <a:lnTo>
                  <a:pt x="258" y="126"/>
                </a:lnTo>
                <a:lnTo>
                  <a:pt x="256" y="124"/>
                </a:lnTo>
                <a:lnTo>
                  <a:pt x="255" y="119"/>
                </a:lnTo>
                <a:lnTo>
                  <a:pt x="254" y="119"/>
                </a:lnTo>
                <a:lnTo>
                  <a:pt x="251" y="120"/>
                </a:lnTo>
                <a:lnTo>
                  <a:pt x="248" y="121"/>
                </a:lnTo>
                <a:lnTo>
                  <a:pt x="248" y="120"/>
                </a:lnTo>
                <a:lnTo>
                  <a:pt x="247" y="120"/>
                </a:lnTo>
                <a:lnTo>
                  <a:pt x="242" y="120"/>
                </a:lnTo>
                <a:lnTo>
                  <a:pt x="241" y="120"/>
                </a:lnTo>
                <a:lnTo>
                  <a:pt x="242" y="121"/>
                </a:lnTo>
                <a:lnTo>
                  <a:pt x="241" y="123"/>
                </a:lnTo>
                <a:lnTo>
                  <a:pt x="240" y="123"/>
                </a:lnTo>
                <a:lnTo>
                  <a:pt x="239" y="123"/>
                </a:lnTo>
                <a:lnTo>
                  <a:pt x="239" y="124"/>
                </a:lnTo>
                <a:lnTo>
                  <a:pt x="238" y="123"/>
                </a:lnTo>
                <a:lnTo>
                  <a:pt x="238" y="121"/>
                </a:lnTo>
                <a:lnTo>
                  <a:pt x="239" y="121"/>
                </a:lnTo>
                <a:lnTo>
                  <a:pt x="239" y="120"/>
                </a:lnTo>
                <a:lnTo>
                  <a:pt x="239" y="119"/>
                </a:lnTo>
                <a:lnTo>
                  <a:pt x="240" y="119"/>
                </a:lnTo>
                <a:lnTo>
                  <a:pt x="240" y="118"/>
                </a:lnTo>
                <a:lnTo>
                  <a:pt x="242" y="115"/>
                </a:lnTo>
                <a:lnTo>
                  <a:pt x="243" y="114"/>
                </a:lnTo>
                <a:lnTo>
                  <a:pt x="243" y="110"/>
                </a:lnTo>
                <a:lnTo>
                  <a:pt x="244" y="109"/>
                </a:lnTo>
                <a:lnTo>
                  <a:pt x="244" y="108"/>
                </a:lnTo>
                <a:lnTo>
                  <a:pt x="246" y="107"/>
                </a:lnTo>
                <a:lnTo>
                  <a:pt x="246" y="106"/>
                </a:lnTo>
                <a:lnTo>
                  <a:pt x="247" y="106"/>
                </a:lnTo>
                <a:lnTo>
                  <a:pt x="247" y="104"/>
                </a:lnTo>
                <a:lnTo>
                  <a:pt x="248" y="104"/>
                </a:lnTo>
                <a:lnTo>
                  <a:pt x="248" y="103"/>
                </a:lnTo>
                <a:lnTo>
                  <a:pt x="249" y="103"/>
                </a:lnTo>
                <a:lnTo>
                  <a:pt x="249" y="102"/>
                </a:lnTo>
                <a:lnTo>
                  <a:pt x="250" y="102"/>
                </a:lnTo>
                <a:lnTo>
                  <a:pt x="251" y="101"/>
                </a:lnTo>
                <a:lnTo>
                  <a:pt x="251" y="100"/>
                </a:lnTo>
                <a:lnTo>
                  <a:pt x="252" y="100"/>
                </a:lnTo>
                <a:lnTo>
                  <a:pt x="254" y="99"/>
                </a:lnTo>
                <a:lnTo>
                  <a:pt x="255" y="99"/>
                </a:lnTo>
                <a:lnTo>
                  <a:pt x="256" y="98"/>
                </a:lnTo>
                <a:lnTo>
                  <a:pt x="257" y="96"/>
                </a:lnTo>
                <a:lnTo>
                  <a:pt x="258" y="95"/>
                </a:lnTo>
                <a:lnTo>
                  <a:pt x="258" y="94"/>
                </a:lnTo>
                <a:lnTo>
                  <a:pt x="259" y="93"/>
                </a:lnTo>
                <a:lnTo>
                  <a:pt x="260" y="93"/>
                </a:lnTo>
                <a:lnTo>
                  <a:pt x="261" y="92"/>
                </a:lnTo>
                <a:lnTo>
                  <a:pt x="261" y="91"/>
                </a:lnTo>
                <a:lnTo>
                  <a:pt x="265" y="89"/>
                </a:lnTo>
                <a:lnTo>
                  <a:pt x="266" y="87"/>
                </a:lnTo>
                <a:lnTo>
                  <a:pt x="266" y="84"/>
                </a:lnTo>
                <a:lnTo>
                  <a:pt x="265" y="83"/>
                </a:lnTo>
                <a:lnTo>
                  <a:pt x="267" y="81"/>
                </a:lnTo>
                <a:lnTo>
                  <a:pt x="267" y="79"/>
                </a:lnTo>
                <a:lnTo>
                  <a:pt x="268" y="78"/>
                </a:lnTo>
                <a:lnTo>
                  <a:pt x="268" y="77"/>
                </a:lnTo>
                <a:lnTo>
                  <a:pt x="268" y="76"/>
                </a:lnTo>
                <a:lnTo>
                  <a:pt x="268" y="75"/>
                </a:lnTo>
                <a:lnTo>
                  <a:pt x="267" y="75"/>
                </a:lnTo>
                <a:lnTo>
                  <a:pt x="267" y="74"/>
                </a:lnTo>
                <a:lnTo>
                  <a:pt x="268" y="74"/>
                </a:lnTo>
                <a:lnTo>
                  <a:pt x="268" y="73"/>
                </a:lnTo>
                <a:lnTo>
                  <a:pt x="268" y="72"/>
                </a:lnTo>
                <a:lnTo>
                  <a:pt x="269" y="72"/>
                </a:lnTo>
                <a:lnTo>
                  <a:pt x="270" y="69"/>
                </a:lnTo>
                <a:lnTo>
                  <a:pt x="270" y="68"/>
                </a:lnTo>
                <a:lnTo>
                  <a:pt x="270" y="67"/>
                </a:lnTo>
                <a:lnTo>
                  <a:pt x="272" y="67"/>
                </a:lnTo>
                <a:lnTo>
                  <a:pt x="272" y="68"/>
                </a:lnTo>
                <a:lnTo>
                  <a:pt x="273" y="67"/>
                </a:lnTo>
                <a:lnTo>
                  <a:pt x="273" y="66"/>
                </a:lnTo>
                <a:lnTo>
                  <a:pt x="274" y="64"/>
                </a:lnTo>
                <a:lnTo>
                  <a:pt x="275" y="64"/>
                </a:lnTo>
                <a:lnTo>
                  <a:pt x="275" y="62"/>
                </a:lnTo>
                <a:lnTo>
                  <a:pt x="276" y="62"/>
                </a:lnTo>
                <a:lnTo>
                  <a:pt x="277" y="62"/>
                </a:lnTo>
                <a:lnTo>
                  <a:pt x="277" y="61"/>
                </a:lnTo>
                <a:lnTo>
                  <a:pt x="277" y="60"/>
                </a:lnTo>
                <a:lnTo>
                  <a:pt x="278" y="59"/>
                </a:lnTo>
                <a:lnTo>
                  <a:pt x="280" y="59"/>
                </a:lnTo>
                <a:lnTo>
                  <a:pt x="280" y="58"/>
                </a:lnTo>
                <a:lnTo>
                  <a:pt x="281" y="58"/>
                </a:lnTo>
                <a:lnTo>
                  <a:pt x="282" y="57"/>
                </a:lnTo>
                <a:lnTo>
                  <a:pt x="282" y="56"/>
                </a:lnTo>
                <a:lnTo>
                  <a:pt x="283" y="56"/>
                </a:lnTo>
                <a:lnTo>
                  <a:pt x="284" y="54"/>
                </a:lnTo>
                <a:lnTo>
                  <a:pt x="285" y="54"/>
                </a:lnTo>
                <a:lnTo>
                  <a:pt x="286" y="54"/>
                </a:lnTo>
                <a:lnTo>
                  <a:pt x="287" y="53"/>
                </a:lnTo>
                <a:lnTo>
                  <a:pt x="287" y="52"/>
                </a:lnTo>
                <a:lnTo>
                  <a:pt x="289" y="52"/>
                </a:lnTo>
                <a:lnTo>
                  <a:pt x="290" y="51"/>
                </a:lnTo>
                <a:lnTo>
                  <a:pt x="290" y="50"/>
                </a:lnTo>
                <a:lnTo>
                  <a:pt x="291" y="50"/>
                </a:lnTo>
                <a:lnTo>
                  <a:pt x="291" y="49"/>
                </a:lnTo>
                <a:lnTo>
                  <a:pt x="291" y="45"/>
                </a:lnTo>
                <a:lnTo>
                  <a:pt x="291" y="44"/>
                </a:lnTo>
                <a:lnTo>
                  <a:pt x="291" y="34"/>
                </a:lnTo>
                <a:lnTo>
                  <a:pt x="285" y="34"/>
                </a:lnTo>
                <a:lnTo>
                  <a:pt x="284" y="34"/>
                </a:lnTo>
                <a:lnTo>
                  <a:pt x="280" y="33"/>
                </a:lnTo>
                <a:lnTo>
                  <a:pt x="278" y="33"/>
                </a:lnTo>
                <a:lnTo>
                  <a:pt x="280" y="27"/>
                </a:lnTo>
                <a:lnTo>
                  <a:pt x="281" y="26"/>
                </a:lnTo>
                <a:lnTo>
                  <a:pt x="283" y="28"/>
                </a:lnTo>
                <a:lnTo>
                  <a:pt x="284" y="28"/>
                </a:lnTo>
                <a:lnTo>
                  <a:pt x="285" y="28"/>
                </a:lnTo>
                <a:lnTo>
                  <a:pt x="290" y="27"/>
                </a:lnTo>
                <a:lnTo>
                  <a:pt x="291" y="23"/>
                </a:lnTo>
                <a:lnTo>
                  <a:pt x="291" y="22"/>
                </a:lnTo>
                <a:lnTo>
                  <a:pt x="290" y="20"/>
                </a:lnTo>
                <a:lnTo>
                  <a:pt x="290" y="19"/>
                </a:lnTo>
                <a:lnTo>
                  <a:pt x="289" y="17"/>
                </a:lnTo>
                <a:lnTo>
                  <a:pt x="286" y="15"/>
                </a:lnTo>
                <a:lnTo>
                  <a:pt x="285" y="14"/>
                </a:lnTo>
                <a:lnTo>
                  <a:pt x="284" y="12"/>
                </a:lnTo>
                <a:lnTo>
                  <a:pt x="283" y="10"/>
                </a:lnTo>
                <a:lnTo>
                  <a:pt x="278" y="7"/>
                </a:lnTo>
                <a:lnTo>
                  <a:pt x="278" y="4"/>
                </a:lnTo>
                <a:lnTo>
                  <a:pt x="280" y="4"/>
                </a:lnTo>
                <a:lnTo>
                  <a:pt x="281" y="4"/>
                </a:lnTo>
                <a:lnTo>
                  <a:pt x="282" y="3"/>
                </a:lnTo>
                <a:lnTo>
                  <a:pt x="283" y="3"/>
                </a:lnTo>
                <a:lnTo>
                  <a:pt x="284" y="3"/>
                </a:lnTo>
                <a:lnTo>
                  <a:pt x="290" y="2"/>
                </a:lnTo>
                <a:lnTo>
                  <a:pt x="294" y="0"/>
                </a:lnTo>
                <a:lnTo>
                  <a:pt x="302" y="0"/>
                </a:lnTo>
                <a:lnTo>
                  <a:pt x="304" y="0"/>
                </a:lnTo>
                <a:lnTo>
                  <a:pt x="311" y="1"/>
                </a:lnTo>
                <a:lnTo>
                  <a:pt x="308" y="4"/>
                </a:lnTo>
                <a:lnTo>
                  <a:pt x="309" y="6"/>
                </a:lnTo>
                <a:lnTo>
                  <a:pt x="309" y="7"/>
                </a:lnTo>
                <a:lnTo>
                  <a:pt x="304" y="11"/>
                </a:lnTo>
                <a:lnTo>
                  <a:pt x="306" y="14"/>
                </a:lnTo>
                <a:lnTo>
                  <a:pt x="308" y="18"/>
                </a:lnTo>
                <a:lnTo>
                  <a:pt x="315" y="15"/>
                </a:lnTo>
                <a:lnTo>
                  <a:pt x="319" y="16"/>
                </a:lnTo>
                <a:lnTo>
                  <a:pt x="319" y="17"/>
                </a:lnTo>
                <a:lnTo>
                  <a:pt x="319" y="19"/>
                </a:lnTo>
                <a:lnTo>
                  <a:pt x="321" y="20"/>
                </a:lnTo>
                <a:lnTo>
                  <a:pt x="321" y="22"/>
                </a:lnTo>
                <a:lnTo>
                  <a:pt x="327" y="25"/>
                </a:lnTo>
                <a:lnTo>
                  <a:pt x="332" y="22"/>
                </a:lnTo>
                <a:lnTo>
                  <a:pt x="333" y="28"/>
                </a:lnTo>
                <a:lnTo>
                  <a:pt x="334" y="36"/>
                </a:lnTo>
                <a:lnTo>
                  <a:pt x="335" y="39"/>
                </a:lnTo>
                <a:lnTo>
                  <a:pt x="329" y="40"/>
                </a:lnTo>
                <a:lnTo>
                  <a:pt x="328" y="41"/>
                </a:lnTo>
                <a:lnTo>
                  <a:pt x="326" y="41"/>
                </a:lnTo>
                <a:lnTo>
                  <a:pt x="323" y="42"/>
                </a:lnTo>
                <a:lnTo>
                  <a:pt x="320" y="40"/>
                </a:lnTo>
                <a:lnTo>
                  <a:pt x="319" y="40"/>
                </a:lnTo>
                <a:lnTo>
                  <a:pt x="318" y="41"/>
                </a:lnTo>
                <a:lnTo>
                  <a:pt x="312" y="54"/>
                </a:lnTo>
                <a:lnTo>
                  <a:pt x="310" y="59"/>
                </a:lnTo>
                <a:lnTo>
                  <a:pt x="310" y="60"/>
                </a:lnTo>
                <a:lnTo>
                  <a:pt x="309" y="62"/>
                </a:lnTo>
                <a:lnTo>
                  <a:pt x="302" y="74"/>
                </a:lnTo>
                <a:lnTo>
                  <a:pt x="301" y="76"/>
                </a:lnTo>
                <a:lnTo>
                  <a:pt x="309" y="76"/>
                </a:lnTo>
                <a:lnTo>
                  <a:pt x="313" y="76"/>
                </a:lnTo>
                <a:lnTo>
                  <a:pt x="312" y="74"/>
                </a:lnTo>
                <a:lnTo>
                  <a:pt x="312" y="70"/>
                </a:lnTo>
                <a:lnTo>
                  <a:pt x="312" y="69"/>
                </a:lnTo>
                <a:lnTo>
                  <a:pt x="312" y="67"/>
                </a:lnTo>
                <a:lnTo>
                  <a:pt x="313" y="67"/>
                </a:lnTo>
                <a:lnTo>
                  <a:pt x="315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3" y="67"/>
                </a:lnTo>
                <a:lnTo>
                  <a:pt x="326" y="67"/>
                </a:lnTo>
                <a:lnTo>
                  <a:pt x="328" y="67"/>
                </a:lnTo>
                <a:lnTo>
                  <a:pt x="329" y="67"/>
                </a:lnTo>
                <a:lnTo>
                  <a:pt x="330" y="67"/>
                </a:lnTo>
                <a:lnTo>
                  <a:pt x="335" y="67"/>
                </a:lnTo>
                <a:lnTo>
                  <a:pt x="336" y="67"/>
                </a:lnTo>
                <a:lnTo>
                  <a:pt x="337" y="67"/>
                </a:lnTo>
                <a:lnTo>
                  <a:pt x="338" y="67"/>
                </a:lnTo>
                <a:lnTo>
                  <a:pt x="339" y="67"/>
                </a:lnTo>
                <a:lnTo>
                  <a:pt x="341" y="67"/>
                </a:lnTo>
                <a:lnTo>
                  <a:pt x="342" y="67"/>
                </a:lnTo>
                <a:lnTo>
                  <a:pt x="343" y="67"/>
                </a:lnTo>
                <a:lnTo>
                  <a:pt x="344" y="67"/>
                </a:lnTo>
                <a:lnTo>
                  <a:pt x="346" y="67"/>
                </a:lnTo>
                <a:lnTo>
                  <a:pt x="350" y="67"/>
                </a:lnTo>
                <a:lnTo>
                  <a:pt x="350" y="86"/>
                </a:lnTo>
                <a:lnTo>
                  <a:pt x="350" y="87"/>
                </a:lnTo>
                <a:lnTo>
                  <a:pt x="354" y="86"/>
                </a:lnTo>
                <a:lnTo>
                  <a:pt x="355" y="86"/>
                </a:lnTo>
                <a:lnTo>
                  <a:pt x="356" y="86"/>
                </a:lnTo>
                <a:lnTo>
                  <a:pt x="355" y="84"/>
                </a:lnTo>
                <a:lnTo>
                  <a:pt x="358" y="84"/>
                </a:lnTo>
                <a:lnTo>
                  <a:pt x="360" y="84"/>
                </a:lnTo>
                <a:lnTo>
                  <a:pt x="362" y="84"/>
                </a:lnTo>
                <a:lnTo>
                  <a:pt x="363" y="86"/>
                </a:lnTo>
                <a:lnTo>
                  <a:pt x="364" y="87"/>
                </a:lnTo>
                <a:lnTo>
                  <a:pt x="364" y="89"/>
                </a:lnTo>
                <a:lnTo>
                  <a:pt x="366" y="91"/>
                </a:lnTo>
                <a:lnTo>
                  <a:pt x="367" y="93"/>
                </a:lnTo>
                <a:lnTo>
                  <a:pt x="369" y="95"/>
                </a:lnTo>
                <a:lnTo>
                  <a:pt x="370" y="99"/>
                </a:lnTo>
                <a:lnTo>
                  <a:pt x="371" y="101"/>
                </a:lnTo>
                <a:lnTo>
                  <a:pt x="377" y="100"/>
                </a:lnTo>
                <a:lnTo>
                  <a:pt x="378" y="102"/>
                </a:lnTo>
                <a:lnTo>
                  <a:pt x="379" y="103"/>
                </a:lnTo>
                <a:lnTo>
                  <a:pt x="380" y="107"/>
                </a:lnTo>
                <a:lnTo>
                  <a:pt x="377" y="110"/>
                </a:lnTo>
                <a:lnTo>
                  <a:pt x="371" y="114"/>
                </a:lnTo>
                <a:lnTo>
                  <a:pt x="358" y="123"/>
                </a:lnTo>
                <a:lnTo>
                  <a:pt x="358" y="126"/>
                </a:lnTo>
                <a:lnTo>
                  <a:pt x="360" y="126"/>
                </a:lnTo>
                <a:lnTo>
                  <a:pt x="368" y="126"/>
                </a:lnTo>
                <a:lnTo>
                  <a:pt x="368" y="127"/>
                </a:lnTo>
                <a:lnTo>
                  <a:pt x="369" y="131"/>
                </a:lnTo>
                <a:lnTo>
                  <a:pt x="369" y="132"/>
                </a:lnTo>
                <a:lnTo>
                  <a:pt x="368" y="132"/>
                </a:lnTo>
                <a:lnTo>
                  <a:pt x="367" y="132"/>
                </a:lnTo>
                <a:lnTo>
                  <a:pt x="366" y="132"/>
                </a:lnTo>
                <a:lnTo>
                  <a:pt x="364" y="132"/>
                </a:lnTo>
                <a:lnTo>
                  <a:pt x="363" y="133"/>
                </a:lnTo>
                <a:lnTo>
                  <a:pt x="362" y="133"/>
                </a:lnTo>
                <a:lnTo>
                  <a:pt x="361" y="133"/>
                </a:lnTo>
                <a:lnTo>
                  <a:pt x="360" y="133"/>
                </a:lnTo>
                <a:lnTo>
                  <a:pt x="359" y="129"/>
                </a:lnTo>
                <a:lnTo>
                  <a:pt x="358" y="129"/>
                </a:lnTo>
                <a:lnTo>
                  <a:pt x="358" y="133"/>
                </a:lnTo>
                <a:lnTo>
                  <a:pt x="359" y="134"/>
                </a:lnTo>
                <a:lnTo>
                  <a:pt x="361" y="134"/>
                </a:lnTo>
                <a:lnTo>
                  <a:pt x="362" y="134"/>
                </a:lnTo>
                <a:lnTo>
                  <a:pt x="364" y="135"/>
                </a:lnTo>
                <a:lnTo>
                  <a:pt x="364" y="136"/>
                </a:lnTo>
                <a:lnTo>
                  <a:pt x="364" y="137"/>
                </a:lnTo>
                <a:lnTo>
                  <a:pt x="363" y="140"/>
                </a:lnTo>
                <a:lnTo>
                  <a:pt x="361" y="141"/>
                </a:lnTo>
                <a:lnTo>
                  <a:pt x="361" y="142"/>
                </a:lnTo>
                <a:lnTo>
                  <a:pt x="361" y="143"/>
                </a:lnTo>
                <a:lnTo>
                  <a:pt x="362" y="144"/>
                </a:lnTo>
                <a:lnTo>
                  <a:pt x="362" y="145"/>
                </a:lnTo>
                <a:lnTo>
                  <a:pt x="361" y="146"/>
                </a:lnTo>
                <a:lnTo>
                  <a:pt x="360" y="146"/>
                </a:lnTo>
                <a:lnTo>
                  <a:pt x="359" y="146"/>
                </a:lnTo>
                <a:lnTo>
                  <a:pt x="358" y="144"/>
                </a:lnTo>
                <a:lnTo>
                  <a:pt x="356" y="142"/>
                </a:lnTo>
                <a:lnTo>
                  <a:pt x="356" y="143"/>
                </a:lnTo>
                <a:lnTo>
                  <a:pt x="355" y="143"/>
                </a:lnTo>
                <a:lnTo>
                  <a:pt x="353" y="144"/>
                </a:lnTo>
                <a:lnTo>
                  <a:pt x="352" y="144"/>
                </a:lnTo>
                <a:lnTo>
                  <a:pt x="352" y="145"/>
                </a:lnTo>
                <a:lnTo>
                  <a:pt x="353" y="148"/>
                </a:lnTo>
                <a:lnTo>
                  <a:pt x="354" y="148"/>
                </a:lnTo>
                <a:lnTo>
                  <a:pt x="354" y="149"/>
                </a:lnTo>
                <a:lnTo>
                  <a:pt x="354" y="152"/>
                </a:lnTo>
                <a:lnTo>
                  <a:pt x="358" y="151"/>
                </a:lnTo>
                <a:lnTo>
                  <a:pt x="359" y="151"/>
                </a:lnTo>
                <a:lnTo>
                  <a:pt x="361" y="151"/>
                </a:lnTo>
                <a:lnTo>
                  <a:pt x="362" y="151"/>
                </a:lnTo>
                <a:lnTo>
                  <a:pt x="366" y="150"/>
                </a:lnTo>
                <a:lnTo>
                  <a:pt x="368" y="150"/>
                </a:lnTo>
                <a:lnTo>
                  <a:pt x="369" y="151"/>
                </a:lnTo>
                <a:lnTo>
                  <a:pt x="370" y="151"/>
                </a:lnTo>
                <a:lnTo>
                  <a:pt x="370" y="152"/>
                </a:lnTo>
                <a:lnTo>
                  <a:pt x="370" y="153"/>
                </a:lnTo>
                <a:lnTo>
                  <a:pt x="367" y="153"/>
                </a:lnTo>
                <a:lnTo>
                  <a:pt x="366" y="153"/>
                </a:lnTo>
                <a:lnTo>
                  <a:pt x="366" y="154"/>
                </a:lnTo>
                <a:lnTo>
                  <a:pt x="366" y="156"/>
                </a:lnTo>
                <a:lnTo>
                  <a:pt x="362" y="156"/>
                </a:lnTo>
                <a:lnTo>
                  <a:pt x="361" y="157"/>
                </a:lnTo>
                <a:lnTo>
                  <a:pt x="358" y="157"/>
                </a:lnTo>
                <a:lnTo>
                  <a:pt x="354" y="158"/>
                </a:lnTo>
                <a:lnTo>
                  <a:pt x="353" y="158"/>
                </a:lnTo>
                <a:lnTo>
                  <a:pt x="352" y="158"/>
                </a:lnTo>
                <a:lnTo>
                  <a:pt x="352" y="157"/>
                </a:lnTo>
                <a:lnTo>
                  <a:pt x="349" y="157"/>
                </a:lnTo>
                <a:lnTo>
                  <a:pt x="347" y="157"/>
                </a:lnTo>
                <a:lnTo>
                  <a:pt x="345" y="157"/>
                </a:lnTo>
                <a:lnTo>
                  <a:pt x="344" y="158"/>
                </a:lnTo>
                <a:lnTo>
                  <a:pt x="344" y="159"/>
                </a:lnTo>
                <a:lnTo>
                  <a:pt x="344" y="162"/>
                </a:lnTo>
                <a:lnTo>
                  <a:pt x="344" y="167"/>
                </a:lnTo>
                <a:lnTo>
                  <a:pt x="343" y="168"/>
                </a:lnTo>
                <a:lnTo>
                  <a:pt x="343" y="169"/>
                </a:lnTo>
                <a:lnTo>
                  <a:pt x="342" y="168"/>
                </a:lnTo>
                <a:lnTo>
                  <a:pt x="342" y="169"/>
                </a:lnTo>
                <a:lnTo>
                  <a:pt x="341" y="169"/>
                </a:lnTo>
                <a:lnTo>
                  <a:pt x="344" y="169"/>
                </a:lnTo>
                <a:lnTo>
                  <a:pt x="344" y="170"/>
                </a:lnTo>
                <a:lnTo>
                  <a:pt x="343" y="171"/>
                </a:lnTo>
                <a:lnTo>
                  <a:pt x="343" y="173"/>
                </a:lnTo>
                <a:lnTo>
                  <a:pt x="343" y="175"/>
                </a:lnTo>
                <a:lnTo>
                  <a:pt x="343" y="177"/>
                </a:lnTo>
                <a:lnTo>
                  <a:pt x="341" y="177"/>
                </a:lnTo>
                <a:lnTo>
                  <a:pt x="339" y="177"/>
                </a:lnTo>
                <a:lnTo>
                  <a:pt x="338" y="177"/>
                </a:lnTo>
                <a:lnTo>
                  <a:pt x="338" y="176"/>
                </a:lnTo>
                <a:lnTo>
                  <a:pt x="338" y="175"/>
                </a:lnTo>
                <a:lnTo>
                  <a:pt x="336" y="177"/>
                </a:lnTo>
                <a:lnTo>
                  <a:pt x="335" y="179"/>
                </a:lnTo>
                <a:lnTo>
                  <a:pt x="334" y="179"/>
                </a:lnTo>
                <a:lnTo>
                  <a:pt x="334" y="181"/>
                </a:lnTo>
                <a:lnTo>
                  <a:pt x="332" y="184"/>
                </a:lnTo>
                <a:lnTo>
                  <a:pt x="330" y="184"/>
                </a:lnTo>
                <a:lnTo>
                  <a:pt x="330" y="185"/>
                </a:lnTo>
                <a:lnTo>
                  <a:pt x="330" y="186"/>
                </a:lnTo>
                <a:lnTo>
                  <a:pt x="330" y="187"/>
                </a:lnTo>
                <a:lnTo>
                  <a:pt x="330" y="188"/>
                </a:lnTo>
                <a:lnTo>
                  <a:pt x="330" y="193"/>
                </a:lnTo>
                <a:lnTo>
                  <a:pt x="329" y="196"/>
                </a:lnTo>
                <a:lnTo>
                  <a:pt x="328" y="198"/>
                </a:lnTo>
                <a:lnTo>
                  <a:pt x="327" y="199"/>
                </a:lnTo>
                <a:lnTo>
                  <a:pt x="324" y="200"/>
                </a:lnTo>
                <a:lnTo>
                  <a:pt x="320" y="202"/>
                </a:lnTo>
                <a:lnTo>
                  <a:pt x="317" y="204"/>
                </a:lnTo>
                <a:lnTo>
                  <a:pt x="313" y="208"/>
                </a:lnTo>
                <a:lnTo>
                  <a:pt x="311" y="209"/>
                </a:lnTo>
                <a:lnTo>
                  <a:pt x="310" y="209"/>
                </a:lnTo>
                <a:lnTo>
                  <a:pt x="311" y="210"/>
                </a:lnTo>
                <a:lnTo>
                  <a:pt x="312" y="210"/>
                </a:lnTo>
                <a:lnTo>
                  <a:pt x="313" y="210"/>
                </a:lnTo>
                <a:lnTo>
                  <a:pt x="313" y="211"/>
                </a:lnTo>
                <a:lnTo>
                  <a:pt x="315" y="210"/>
                </a:lnTo>
                <a:lnTo>
                  <a:pt x="315" y="211"/>
                </a:lnTo>
                <a:lnTo>
                  <a:pt x="316" y="211"/>
                </a:lnTo>
                <a:lnTo>
                  <a:pt x="317" y="210"/>
                </a:lnTo>
                <a:lnTo>
                  <a:pt x="318" y="210"/>
                </a:lnTo>
                <a:lnTo>
                  <a:pt x="319" y="209"/>
                </a:lnTo>
                <a:lnTo>
                  <a:pt x="317" y="216"/>
                </a:lnTo>
                <a:lnTo>
                  <a:pt x="318" y="216"/>
                </a:lnTo>
                <a:lnTo>
                  <a:pt x="320" y="217"/>
                </a:lnTo>
                <a:lnTo>
                  <a:pt x="320" y="216"/>
                </a:lnTo>
                <a:lnTo>
                  <a:pt x="321" y="213"/>
                </a:lnTo>
                <a:lnTo>
                  <a:pt x="323" y="213"/>
                </a:lnTo>
                <a:lnTo>
                  <a:pt x="324" y="213"/>
                </a:lnTo>
                <a:lnTo>
                  <a:pt x="325" y="215"/>
                </a:lnTo>
                <a:lnTo>
                  <a:pt x="324" y="217"/>
                </a:lnTo>
                <a:lnTo>
                  <a:pt x="325" y="218"/>
                </a:lnTo>
                <a:lnTo>
                  <a:pt x="326" y="219"/>
                </a:lnTo>
                <a:lnTo>
                  <a:pt x="327" y="219"/>
                </a:lnTo>
                <a:lnTo>
                  <a:pt x="328" y="219"/>
                </a:lnTo>
                <a:lnTo>
                  <a:pt x="329" y="219"/>
                </a:lnTo>
                <a:lnTo>
                  <a:pt x="329" y="220"/>
                </a:lnTo>
                <a:lnTo>
                  <a:pt x="328" y="223"/>
                </a:lnTo>
                <a:lnTo>
                  <a:pt x="329" y="223"/>
                </a:lnTo>
                <a:lnTo>
                  <a:pt x="329" y="224"/>
                </a:lnTo>
                <a:lnTo>
                  <a:pt x="330" y="220"/>
                </a:lnTo>
                <a:lnTo>
                  <a:pt x="334" y="220"/>
                </a:lnTo>
                <a:lnTo>
                  <a:pt x="334" y="221"/>
                </a:lnTo>
                <a:lnTo>
                  <a:pt x="332" y="221"/>
                </a:lnTo>
                <a:lnTo>
                  <a:pt x="330" y="224"/>
                </a:lnTo>
                <a:lnTo>
                  <a:pt x="333" y="221"/>
                </a:lnTo>
                <a:lnTo>
                  <a:pt x="334" y="223"/>
                </a:lnTo>
                <a:lnTo>
                  <a:pt x="334" y="224"/>
                </a:lnTo>
                <a:lnTo>
                  <a:pt x="334" y="225"/>
                </a:lnTo>
                <a:lnTo>
                  <a:pt x="335" y="225"/>
                </a:lnTo>
                <a:lnTo>
                  <a:pt x="336" y="226"/>
                </a:lnTo>
                <a:lnTo>
                  <a:pt x="337" y="226"/>
                </a:lnTo>
                <a:lnTo>
                  <a:pt x="338" y="226"/>
                </a:lnTo>
                <a:lnTo>
                  <a:pt x="339" y="226"/>
                </a:lnTo>
                <a:lnTo>
                  <a:pt x="341" y="225"/>
                </a:lnTo>
                <a:lnTo>
                  <a:pt x="342" y="224"/>
                </a:lnTo>
                <a:lnTo>
                  <a:pt x="343" y="224"/>
                </a:lnTo>
                <a:lnTo>
                  <a:pt x="344" y="225"/>
                </a:lnTo>
                <a:lnTo>
                  <a:pt x="345" y="225"/>
                </a:lnTo>
                <a:lnTo>
                  <a:pt x="346" y="226"/>
                </a:lnTo>
                <a:lnTo>
                  <a:pt x="346" y="227"/>
                </a:lnTo>
                <a:lnTo>
                  <a:pt x="347" y="228"/>
                </a:lnTo>
                <a:lnTo>
                  <a:pt x="349" y="229"/>
                </a:lnTo>
                <a:lnTo>
                  <a:pt x="350" y="229"/>
                </a:lnTo>
                <a:lnTo>
                  <a:pt x="351" y="229"/>
                </a:lnTo>
                <a:lnTo>
                  <a:pt x="352" y="229"/>
                </a:lnTo>
                <a:lnTo>
                  <a:pt x="353" y="231"/>
                </a:lnTo>
                <a:lnTo>
                  <a:pt x="353" y="232"/>
                </a:lnTo>
                <a:lnTo>
                  <a:pt x="353" y="233"/>
                </a:lnTo>
                <a:lnTo>
                  <a:pt x="352" y="234"/>
                </a:lnTo>
                <a:lnTo>
                  <a:pt x="352" y="235"/>
                </a:lnTo>
                <a:lnTo>
                  <a:pt x="352" y="236"/>
                </a:lnTo>
                <a:lnTo>
                  <a:pt x="352" y="237"/>
                </a:lnTo>
                <a:lnTo>
                  <a:pt x="352" y="238"/>
                </a:lnTo>
                <a:lnTo>
                  <a:pt x="352" y="240"/>
                </a:lnTo>
                <a:lnTo>
                  <a:pt x="352" y="242"/>
                </a:lnTo>
                <a:lnTo>
                  <a:pt x="351" y="242"/>
                </a:lnTo>
                <a:lnTo>
                  <a:pt x="350" y="243"/>
                </a:lnTo>
                <a:lnTo>
                  <a:pt x="350" y="244"/>
                </a:lnTo>
                <a:lnTo>
                  <a:pt x="350" y="245"/>
                </a:lnTo>
                <a:lnTo>
                  <a:pt x="350" y="246"/>
                </a:lnTo>
                <a:lnTo>
                  <a:pt x="350" y="248"/>
                </a:lnTo>
                <a:lnTo>
                  <a:pt x="350" y="249"/>
                </a:lnTo>
                <a:lnTo>
                  <a:pt x="350" y="250"/>
                </a:lnTo>
                <a:lnTo>
                  <a:pt x="350" y="251"/>
                </a:lnTo>
                <a:lnTo>
                  <a:pt x="351" y="252"/>
                </a:lnTo>
                <a:lnTo>
                  <a:pt x="351" y="254"/>
                </a:lnTo>
                <a:lnTo>
                  <a:pt x="352" y="254"/>
                </a:lnTo>
                <a:lnTo>
                  <a:pt x="351" y="254"/>
                </a:lnTo>
                <a:lnTo>
                  <a:pt x="351" y="255"/>
                </a:lnTo>
                <a:lnTo>
                  <a:pt x="350" y="255"/>
                </a:lnTo>
                <a:lnTo>
                  <a:pt x="349" y="257"/>
                </a:lnTo>
                <a:lnTo>
                  <a:pt x="349" y="258"/>
                </a:lnTo>
                <a:lnTo>
                  <a:pt x="347" y="259"/>
                </a:lnTo>
                <a:lnTo>
                  <a:pt x="349" y="260"/>
                </a:lnTo>
                <a:lnTo>
                  <a:pt x="349" y="261"/>
                </a:lnTo>
                <a:lnTo>
                  <a:pt x="350" y="262"/>
                </a:lnTo>
                <a:lnTo>
                  <a:pt x="351" y="262"/>
                </a:lnTo>
                <a:lnTo>
                  <a:pt x="351" y="263"/>
                </a:lnTo>
                <a:lnTo>
                  <a:pt x="352" y="265"/>
                </a:lnTo>
                <a:lnTo>
                  <a:pt x="353" y="265"/>
                </a:lnTo>
                <a:lnTo>
                  <a:pt x="354" y="266"/>
                </a:lnTo>
                <a:lnTo>
                  <a:pt x="353" y="267"/>
                </a:lnTo>
                <a:lnTo>
                  <a:pt x="347" y="276"/>
                </a:lnTo>
                <a:lnTo>
                  <a:pt x="349" y="277"/>
                </a:lnTo>
                <a:lnTo>
                  <a:pt x="349" y="278"/>
                </a:lnTo>
                <a:lnTo>
                  <a:pt x="347" y="279"/>
                </a:lnTo>
                <a:lnTo>
                  <a:pt x="346" y="280"/>
                </a:lnTo>
                <a:lnTo>
                  <a:pt x="346" y="282"/>
                </a:lnTo>
                <a:lnTo>
                  <a:pt x="345" y="283"/>
                </a:lnTo>
                <a:lnTo>
                  <a:pt x="344" y="285"/>
                </a:lnTo>
                <a:lnTo>
                  <a:pt x="343" y="284"/>
                </a:lnTo>
                <a:lnTo>
                  <a:pt x="343" y="283"/>
                </a:lnTo>
                <a:lnTo>
                  <a:pt x="342" y="283"/>
                </a:lnTo>
                <a:lnTo>
                  <a:pt x="341" y="284"/>
                </a:lnTo>
                <a:lnTo>
                  <a:pt x="341" y="285"/>
                </a:lnTo>
                <a:lnTo>
                  <a:pt x="341" y="286"/>
                </a:lnTo>
                <a:lnTo>
                  <a:pt x="341" y="288"/>
                </a:lnTo>
                <a:lnTo>
                  <a:pt x="341" y="290"/>
                </a:lnTo>
                <a:lnTo>
                  <a:pt x="341" y="291"/>
                </a:lnTo>
                <a:lnTo>
                  <a:pt x="342" y="291"/>
                </a:lnTo>
                <a:lnTo>
                  <a:pt x="343" y="290"/>
                </a:lnTo>
                <a:lnTo>
                  <a:pt x="344" y="290"/>
                </a:lnTo>
                <a:lnTo>
                  <a:pt x="345" y="291"/>
                </a:lnTo>
                <a:lnTo>
                  <a:pt x="344" y="293"/>
                </a:lnTo>
                <a:lnTo>
                  <a:pt x="342" y="298"/>
                </a:lnTo>
                <a:lnTo>
                  <a:pt x="341" y="298"/>
                </a:lnTo>
                <a:lnTo>
                  <a:pt x="339" y="294"/>
                </a:lnTo>
                <a:lnTo>
                  <a:pt x="339" y="293"/>
                </a:lnTo>
                <a:lnTo>
                  <a:pt x="341" y="293"/>
                </a:lnTo>
                <a:lnTo>
                  <a:pt x="341" y="294"/>
                </a:lnTo>
                <a:lnTo>
                  <a:pt x="342" y="293"/>
                </a:lnTo>
                <a:lnTo>
                  <a:pt x="341" y="292"/>
                </a:lnTo>
                <a:lnTo>
                  <a:pt x="341" y="291"/>
                </a:lnTo>
                <a:lnTo>
                  <a:pt x="339" y="291"/>
                </a:lnTo>
                <a:lnTo>
                  <a:pt x="338" y="290"/>
                </a:lnTo>
                <a:lnTo>
                  <a:pt x="337" y="290"/>
                </a:lnTo>
                <a:lnTo>
                  <a:pt x="336" y="290"/>
                </a:lnTo>
                <a:lnTo>
                  <a:pt x="336" y="291"/>
                </a:lnTo>
                <a:lnTo>
                  <a:pt x="335" y="292"/>
                </a:lnTo>
                <a:lnTo>
                  <a:pt x="335" y="293"/>
                </a:lnTo>
                <a:lnTo>
                  <a:pt x="334" y="293"/>
                </a:lnTo>
                <a:lnTo>
                  <a:pt x="334" y="294"/>
                </a:lnTo>
                <a:lnTo>
                  <a:pt x="333" y="294"/>
                </a:lnTo>
                <a:lnTo>
                  <a:pt x="332" y="292"/>
                </a:lnTo>
                <a:lnTo>
                  <a:pt x="332" y="291"/>
                </a:lnTo>
                <a:lnTo>
                  <a:pt x="333" y="290"/>
                </a:lnTo>
                <a:lnTo>
                  <a:pt x="334" y="290"/>
                </a:lnTo>
                <a:lnTo>
                  <a:pt x="336" y="290"/>
                </a:lnTo>
                <a:lnTo>
                  <a:pt x="336" y="287"/>
                </a:lnTo>
                <a:lnTo>
                  <a:pt x="335" y="286"/>
                </a:lnTo>
                <a:lnTo>
                  <a:pt x="336" y="286"/>
                </a:lnTo>
                <a:lnTo>
                  <a:pt x="335" y="284"/>
                </a:lnTo>
                <a:lnTo>
                  <a:pt x="335" y="283"/>
                </a:lnTo>
                <a:lnTo>
                  <a:pt x="333" y="283"/>
                </a:lnTo>
                <a:lnTo>
                  <a:pt x="332" y="284"/>
                </a:lnTo>
                <a:lnTo>
                  <a:pt x="333" y="284"/>
                </a:lnTo>
                <a:lnTo>
                  <a:pt x="333" y="285"/>
                </a:lnTo>
                <a:lnTo>
                  <a:pt x="333" y="286"/>
                </a:lnTo>
                <a:lnTo>
                  <a:pt x="333" y="287"/>
                </a:lnTo>
                <a:lnTo>
                  <a:pt x="332" y="287"/>
                </a:lnTo>
                <a:lnTo>
                  <a:pt x="326" y="290"/>
                </a:lnTo>
                <a:lnTo>
                  <a:pt x="325" y="291"/>
                </a:lnTo>
                <a:lnTo>
                  <a:pt x="324" y="292"/>
                </a:lnTo>
                <a:lnTo>
                  <a:pt x="321" y="293"/>
                </a:lnTo>
                <a:lnTo>
                  <a:pt x="320" y="294"/>
                </a:lnTo>
                <a:lnTo>
                  <a:pt x="317" y="296"/>
                </a:lnTo>
                <a:lnTo>
                  <a:pt x="318" y="299"/>
                </a:lnTo>
                <a:lnTo>
                  <a:pt x="319" y="298"/>
                </a:lnTo>
                <a:lnTo>
                  <a:pt x="319" y="299"/>
                </a:lnTo>
                <a:lnTo>
                  <a:pt x="320" y="301"/>
                </a:lnTo>
                <a:lnTo>
                  <a:pt x="319" y="302"/>
                </a:lnTo>
                <a:lnTo>
                  <a:pt x="318" y="301"/>
                </a:lnTo>
                <a:lnTo>
                  <a:pt x="317" y="301"/>
                </a:lnTo>
                <a:lnTo>
                  <a:pt x="316" y="300"/>
                </a:lnTo>
                <a:lnTo>
                  <a:pt x="315" y="300"/>
                </a:lnTo>
                <a:lnTo>
                  <a:pt x="313" y="299"/>
                </a:lnTo>
                <a:lnTo>
                  <a:pt x="316" y="298"/>
                </a:lnTo>
                <a:lnTo>
                  <a:pt x="317" y="296"/>
                </a:lnTo>
                <a:lnTo>
                  <a:pt x="316" y="294"/>
                </a:lnTo>
                <a:lnTo>
                  <a:pt x="316" y="293"/>
                </a:lnTo>
                <a:lnTo>
                  <a:pt x="317" y="293"/>
                </a:lnTo>
                <a:lnTo>
                  <a:pt x="317" y="292"/>
                </a:lnTo>
                <a:lnTo>
                  <a:pt x="318" y="291"/>
                </a:lnTo>
                <a:lnTo>
                  <a:pt x="319" y="291"/>
                </a:lnTo>
                <a:lnTo>
                  <a:pt x="320" y="290"/>
                </a:lnTo>
                <a:lnTo>
                  <a:pt x="320" y="288"/>
                </a:lnTo>
                <a:lnTo>
                  <a:pt x="321" y="287"/>
                </a:lnTo>
                <a:lnTo>
                  <a:pt x="323" y="287"/>
                </a:lnTo>
                <a:lnTo>
                  <a:pt x="323" y="286"/>
                </a:lnTo>
                <a:lnTo>
                  <a:pt x="324" y="285"/>
                </a:lnTo>
                <a:lnTo>
                  <a:pt x="323" y="285"/>
                </a:lnTo>
                <a:lnTo>
                  <a:pt x="321" y="285"/>
                </a:lnTo>
                <a:lnTo>
                  <a:pt x="320" y="286"/>
                </a:lnTo>
                <a:lnTo>
                  <a:pt x="319" y="286"/>
                </a:lnTo>
                <a:lnTo>
                  <a:pt x="318" y="287"/>
                </a:lnTo>
                <a:lnTo>
                  <a:pt x="317" y="288"/>
                </a:lnTo>
                <a:lnTo>
                  <a:pt x="316" y="290"/>
                </a:lnTo>
                <a:lnTo>
                  <a:pt x="315" y="290"/>
                </a:lnTo>
                <a:lnTo>
                  <a:pt x="313" y="291"/>
                </a:lnTo>
                <a:lnTo>
                  <a:pt x="312" y="291"/>
                </a:lnTo>
                <a:lnTo>
                  <a:pt x="312" y="292"/>
                </a:lnTo>
                <a:lnTo>
                  <a:pt x="311" y="292"/>
                </a:lnTo>
                <a:lnTo>
                  <a:pt x="310" y="293"/>
                </a:lnTo>
                <a:lnTo>
                  <a:pt x="309" y="294"/>
                </a:lnTo>
                <a:lnTo>
                  <a:pt x="308" y="296"/>
                </a:lnTo>
                <a:lnTo>
                  <a:pt x="309" y="298"/>
                </a:lnTo>
                <a:lnTo>
                  <a:pt x="309" y="299"/>
                </a:lnTo>
                <a:lnTo>
                  <a:pt x="307" y="300"/>
                </a:lnTo>
                <a:lnTo>
                  <a:pt x="307" y="301"/>
                </a:lnTo>
                <a:lnTo>
                  <a:pt x="308" y="301"/>
                </a:lnTo>
                <a:lnTo>
                  <a:pt x="308" y="302"/>
                </a:lnTo>
                <a:lnTo>
                  <a:pt x="310" y="303"/>
                </a:lnTo>
                <a:lnTo>
                  <a:pt x="311" y="303"/>
                </a:lnTo>
                <a:lnTo>
                  <a:pt x="312" y="303"/>
                </a:lnTo>
                <a:lnTo>
                  <a:pt x="313" y="304"/>
                </a:lnTo>
                <a:lnTo>
                  <a:pt x="319" y="305"/>
                </a:lnTo>
                <a:lnTo>
                  <a:pt x="321" y="305"/>
                </a:lnTo>
                <a:lnTo>
                  <a:pt x="324" y="304"/>
                </a:lnTo>
                <a:lnTo>
                  <a:pt x="326" y="304"/>
                </a:lnTo>
                <a:lnTo>
                  <a:pt x="327" y="303"/>
                </a:lnTo>
                <a:lnTo>
                  <a:pt x="329" y="301"/>
                </a:lnTo>
                <a:lnTo>
                  <a:pt x="332" y="300"/>
                </a:lnTo>
                <a:lnTo>
                  <a:pt x="334" y="299"/>
                </a:lnTo>
                <a:lnTo>
                  <a:pt x="337" y="298"/>
                </a:lnTo>
                <a:lnTo>
                  <a:pt x="337" y="299"/>
                </a:lnTo>
                <a:lnTo>
                  <a:pt x="336" y="299"/>
                </a:lnTo>
                <a:lnTo>
                  <a:pt x="336" y="300"/>
                </a:lnTo>
                <a:lnTo>
                  <a:pt x="337" y="302"/>
                </a:lnTo>
                <a:lnTo>
                  <a:pt x="335" y="303"/>
                </a:lnTo>
                <a:lnTo>
                  <a:pt x="333" y="304"/>
                </a:lnTo>
                <a:lnTo>
                  <a:pt x="333" y="305"/>
                </a:lnTo>
                <a:lnTo>
                  <a:pt x="334" y="307"/>
                </a:lnTo>
                <a:lnTo>
                  <a:pt x="335" y="308"/>
                </a:lnTo>
                <a:lnTo>
                  <a:pt x="335" y="309"/>
                </a:lnTo>
                <a:lnTo>
                  <a:pt x="336" y="309"/>
                </a:lnTo>
                <a:lnTo>
                  <a:pt x="336" y="310"/>
                </a:lnTo>
                <a:lnTo>
                  <a:pt x="337" y="311"/>
                </a:lnTo>
                <a:lnTo>
                  <a:pt x="337" y="312"/>
                </a:lnTo>
                <a:lnTo>
                  <a:pt x="338" y="312"/>
                </a:lnTo>
                <a:lnTo>
                  <a:pt x="338" y="313"/>
                </a:lnTo>
                <a:lnTo>
                  <a:pt x="338" y="315"/>
                </a:lnTo>
                <a:lnTo>
                  <a:pt x="337" y="315"/>
                </a:lnTo>
                <a:lnTo>
                  <a:pt x="337" y="316"/>
                </a:lnTo>
                <a:lnTo>
                  <a:pt x="336" y="316"/>
                </a:lnTo>
                <a:lnTo>
                  <a:pt x="338" y="317"/>
                </a:lnTo>
                <a:lnTo>
                  <a:pt x="338" y="318"/>
                </a:lnTo>
                <a:lnTo>
                  <a:pt x="336" y="318"/>
                </a:lnTo>
                <a:lnTo>
                  <a:pt x="335" y="318"/>
                </a:lnTo>
                <a:lnTo>
                  <a:pt x="333" y="318"/>
                </a:lnTo>
                <a:lnTo>
                  <a:pt x="333" y="317"/>
                </a:lnTo>
                <a:lnTo>
                  <a:pt x="332" y="317"/>
                </a:lnTo>
                <a:lnTo>
                  <a:pt x="330" y="315"/>
                </a:lnTo>
                <a:lnTo>
                  <a:pt x="329" y="315"/>
                </a:lnTo>
                <a:lnTo>
                  <a:pt x="329" y="312"/>
                </a:lnTo>
                <a:lnTo>
                  <a:pt x="328" y="312"/>
                </a:lnTo>
                <a:lnTo>
                  <a:pt x="327" y="312"/>
                </a:lnTo>
                <a:lnTo>
                  <a:pt x="327" y="311"/>
                </a:lnTo>
                <a:lnTo>
                  <a:pt x="328" y="311"/>
                </a:lnTo>
                <a:lnTo>
                  <a:pt x="328" y="310"/>
                </a:lnTo>
                <a:lnTo>
                  <a:pt x="328" y="309"/>
                </a:lnTo>
                <a:lnTo>
                  <a:pt x="327" y="309"/>
                </a:lnTo>
                <a:lnTo>
                  <a:pt x="327" y="308"/>
                </a:lnTo>
                <a:lnTo>
                  <a:pt x="326" y="308"/>
                </a:lnTo>
                <a:lnTo>
                  <a:pt x="326" y="309"/>
                </a:lnTo>
                <a:lnTo>
                  <a:pt x="326" y="310"/>
                </a:lnTo>
                <a:lnTo>
                  <a:pt x="326" y="311"/>
                </a:lnTo>
                <a:lnTo>
                  <a:pt x="325" y="312"/>
                </a:lnTo>
                <a:lnTo>
                  <a:pt x="325" y="313"/>
                </a:lnTo>
                <a:lnTo>
                  <a:pt x="325" y="312"/>
                </a:lnTo>
                <a:lnTo>
                  <a:pt x="326" y="313"/>
                </a:lnTo>
                <a:lnTo>
                  <a:pt x="325" y="316"/>
                </a:lnTo>
                <a:lnTo>
                  <a:pt x="326" y="316"/>
                </a:lnTo>
                <a:lnTo>
                  <a:pt x="326" y="313"/>
                </a:lnTo>
                <a:lnTo>
                  <a:pt x="326" y="312"/>
                </a:lnTo>
                <a:lnTo>
                  <a:pt x="327" y="312"/>
                </a:lnTo>
                <a:lnTo>
                  <a:pt x="327" y="316"/>
                </a:lnTo>
                <a:lnTo>
                  <a:pt x="326" y="316"/>
                </a:lnTo>
                <a:lnTo>
                  <a:pt x="327" y="318"/>
                </a:lnTo>
                <a:lnTo>
                  <a:pt x="326" y="318"/>
                </a:lnTo>
                <a:lnTo>
                  <a:pt x="325" y="318"/>
                </a:lnTo>
                <a:lnTo>
                  <a:pt x="324" y="318"/>
                </a:lnTo>
                <a:lnTo>
                  <a:pt x="323" y="318"/>
                </a:lnTo>
                <a:lnTo>
                  <a:pt x="321" y="318"/>
                </a:lnTo>
                <a:lnTo>
                  <a:pt x="321" y="320"/>
                </a:lnTo>
                <a:lnTo>
                  <a:pt x="323" y="320"/>
                </a:lnTo>
                <a:lnTo>
                  <a:pt x="325" y="320"/>
                </a:lnTo>
                <a:lnTo>
                  <a:pt x="326" y="320"/>
                </a:lnTo>
                <a:lnTo>
                  <a:pt x="327" y="320"/>
                </a:lnTo>
                <a:lnTo>
                  <a:pt x="328" y="320"/>
                </a:lnTo>
                <a:lnTo>
                  <a:pt x="329" y="320"/>
                </a:lnTo>
                <a:lnTo>
                  <a:pt x="330" y="320"/>
                </a:lnTo>
                <a:lnTo>
                  <a:pt x="332" y="321"/>
                </a:lnTo>
                <a:lnTo>
                  <a:pt x="333" y="321"/>
                </a:lnTo>
                <a:lnTo>
                  <a:pt x="334" y="321"/>
                </a:lnTo>
                <a:lnTo>
                  <a:pt x="336" y="321"/>
                </a:lnTo>
                <a:lnTo>
                  <a:pt x="337" y="321"/>
                </a:lnTo>
                <a:lnTo>
                  <a:pt x="337" y="320"/>
                </a:lnTo>
                <a:lnTo>
                  <a:pt x="338" y="319"/>
                </a:lnTo>
                <a:lnTo>
                  <a:pt x="338" y="318"/>
                </a:lnTo>
                <a:lnTo>
                  <a:pt x="341" y="320"/>
                </a:lnTo>
                <a:lnTo>
                  <a:pt x="344" y="321"/>
                </a:lnTo>
                <a:lnTo>
                  <a:pt x="345" y="323"/>
                </a:lnTo>
                <a:lnTo>
                  <a:pt x="339" y="321"/>
                </a:lnTo>
                <a:lnTo>
                  <a:pt x="339" y="323"/>
                </a:lnTo>
                <a:lnTo>
                  <a:pt x="338" y="324"/>
                </a:lnTo>
                <a:lnTo>
                  <a:pt x="337" y="324"/>
                </a:lnTo>
                <a:lnTo>
                  <a:pt x="336" y="324"/>
                </a:lnTo>
                <a:lnTo>
                  <a:pt x="332" y="323"/>
                </a:lnTo>
                <a:lnTo>
                  <a:pt x="329" y="323"/>
                </a:lnTo>
                <a:lnTo>
                  <a:pt x="328" y="323"/>
                </a:lnTo>
                <a:lnTo>
                  <a:pt x="327" y="323"/>
                </a:lnTo>
                <a:lnTo>
                  <a:pt x="326" y="323"/>
                </a:lnTo>
                <a:lnTo>
                  <a:pt x="325" y="323"/>
                </a:lnTo>
                <a:lnTo>
                  <a:pt x="323" y="323"/>
                </a:lnTo>
                <a:lnTo>
                  <a:pt x="320" y="323"/>
                </a:lnTo>
                <a:lnTo>
                  <a:pt x="319" y="324"/>
                </a:lnTo>
                <a:lnTo>
                  <a:pt x="318" y="324"/>
                </a:lnTo>
                <a:lnTo>
                  <a:pt x="316" y="324"/>
                </a:lnTo>
                <a:lnTo>
                  <a:pt x="315" y="323"/>
                </a:lnTo>
                <a:lnTo>
                  <a:pt x="313" y="323"/>
                </a:lnTo>
                <a:lnTo>
                  <a:pt x="312" y="324"/>
                </a:lnTo>
                <a:lnTo>
                  <a:pt x="311" y="324"/>
                </a:lnTo>
                <a:lnTo>
                  <a:pt x="310" y="324"/>
                </a:lnTo>
                <a:lnTo>
                  <a:pt x="310" y="310"/>
                </a:lnTo>
                <a:lnTo>
                  <a:pt x="306" y="305"/>
                </a:lnTo>
                <a:lnTo>
                  <a:pt x="303" y="302"/>
                </a:lnTo>
                <a:lnTo>
                  <a:pt x="302" y="303"/>
                </a:lnTo>
                <a:lnTo>
                  <a:pt x="300" y="303"/>
                </a:lnTo>
                <a:lnTo>
                  <a:pt x="295" y="305"/>
                </a:lnTo>
                <a:lnTo>
                  <a:pt x="294" y="305"/>
                </a:lnTo>
                <a:lnTo>
                  <a:pt x="290" y="305"/>
                </a:lnTo>
                <a:lnTo>
                  <a:pt x="286" y="308"/>
                </a:lnTo>
                <a:lnTo>
                  <a:pt x="285" y="308"/>
                </a:lnTo>
                <a:lnTo>
                  <a:pt x="282" y="308"/>
                </a:lnTo>
                <a:lnTo>
                  <a:pt x="282" y="307"/>
                </a:lnTo>
                <a:lnTo>
                  <a:pt x="281" y="307"/>
                </a:lnTo>
                <a:lnTo>
                  <a:pt x="280" y="307"/>
                </a:lnTo>
                <a:lnTo>
                  <a:pt x="280" y="305"/>
                </a:lnTo>
                <a:lnTo>
                  <a:pt x="280" y="304"/>
                </a:lnTo>
                <a:lnTo>
                  <a:pt x="282" y="304"/>
                </a:lnTo>
                <a:lnTo>
                  <a:pt x="283" y="304"/>
                </a:lnTo>
                <a:lnTo>
                  <a:pt x="283" y="303"/>
                </a:lnTo>
                <a:lnTo>
                  <a:pt x="284" y="303"/>
                </a:lnTo>
                <a:lnTo>
                  <a:pt x="285" y="301"/>
                </a:lnTo>
                <a:lnTo>
                  <a:pt x="286" y="300"/>
                </a:lnTo>
                <a:lnTo>
                  <a:pt x="287" y="299"/>
                </a:lnTo>
                <a:lnTo>
                  <a:pt x="289" y="296"/>
                </a:lnTo>
                <a:lnTo>
                  <a:pt x="290" y="295"/>
                </a:lnTo>
                <a:lnTo>
                  <a:pt x="291" y="295"/>
                </a:lnTo>
                <a:lnTo>
                  <a:pt x="291" y="294"/>
                </a:lnTo>
                <a:lnTo>
                  <a:pt x="289" y="293"/>
                </a:lnTo>
                <a:lnTo>
                  <a:pt x="287" y="293"/>
                </a:lnTo>
                <a:lnTo>
                  <a:pt x="285" y="292"/>
                </a:lnTo>
                <a:lnTo>
                  <a:pt x="286" y="291"/>
                </a:lnTo>
                <a:lnTo>
                  <a:pt x="287" y="290"/>
                </a:lnTo>
                <a:lnTo>
                  <a:pt x="289" y="288"/>
                </a:lnTo>
                <a:lnTo>
                  <a:pt x="290" y="287"/>
                </a:lnTo>
                <a:lnTo>
                  <a:pt x="291" y="286"/>
                </a:lnTo>
                <a:lnTo>
                  <a:pt x="292" y="285"/>
                </a:lnTo>
                <a:lnTo>
                  <a:pt x="293" y="285"/>
                </a:lnTo>
                <a:lnTo>
                  <a:pt x="294" y="285"/>
                </a:lnTo>
                <a:lnTo>
                  <a:pt x="294" y="284"/>
                </a:lnTo>
                <a:lnTo>
                  <a:pt x="303" y="280"/>
                </a:lnTo>
                <a:lnTo>
                  <a:pt x="316" y="276"/>
                </a:lnTo>
                <a:lnTo>
                  <a:pt x="317" y="276"/>
                </a:lnTo>
                <a:lnTo>
                  <a:pt x="317" y="274"/>
                </a:lnTo>
                <a:lnTo>
                  <a:pt x="316" y="271"/>
                </a:lnTo>
                <a:lnTo>
                  <a:pt x="304" y="263"/>
                </a:lnTo>
                <a:lnTo>
                  <a:pt x="287" y="252"/>
                </a:lnTo>
                <a:lnTo>
                  <a:pt x="286" y="252"/>
                </a:lnTo>
                <a:lnTo>
                  <a:pt x="273" y="263"/>
                </a:lnTo>
                <a:lnTo>
                  <a:pt x="270" y="263"/>
                </a:lnTo>
                <a:lnTo>
                  <a:pt x="261" y="269"/>
                </a:lnTo>
                <a:lnTo>
                  <a:pt x="261" y="270"/>
                </a:lnTo>
                <a:lnTo>
                  <a:pt x="259" y="271"/>
                </a:lnTo>
                <a:lnTo>
                  <a:pt x="258" y="273"/>
                </a:lnTo>
                <a:lnTo>
                  <a:pt x="257" y="274"/>
                </a:lnTo>
                <a:lnTo>
                  <a:pt x="256" y="275"/>
                </a:lnTo>
                <a:lnTo>
                  <a:pt x="255" y="276"/>
                </a:lnTo>
                <a:lnTo>
                  <a:pt x="255" y="277"/>
                </a:lnTo>
                <a:lnTo>
                  <a:pt x="254" y="278"/>
                </a:lnTo>
                <a:lnTo>
                  <a:pt x="251" y="278"/>
                </a:lnTo>
                <a:lnTo>
                  <a:pt x="251" y="279"/>
                </a:lnTo>
                <a:lnTo>
                  <a:pt x="250" y="279"/>
                </a:lnTo>
                <a:lnTo>
                  <a:pt x="250" y="278"/>
                </a:lnTo>
                <a:lnTo>
                  <a:pt x="250" y="277"/>
                </a:lnTo>
                <a:lnTo>
                  <a:pt x="249" y="277"/>
                </a:lnTo>
                <a:lnTo>
                  <a:pt x="244" y="278"/>
                </a:lnTo>
                <a:lnTo>
                  <a:pt x="246" y="280"/>
                </a:lnTo>
                <a:lnTo>
                  <a:pt x="246" y="282"/>
                </a:lnTo>
                <a:lnTo>
                  <a:pt x="244" y="283"/>
                </a:lnTo>
                <a:lnTo>
                  <a:pt x="243" y="283"/>
                </a:lnTo>
                <a:lnTo>
                  <a:pt x="243" y="280"/>
                </a:lnTo>
                <a:lnTo>
                  <a:pt x="242" y="279"/>
                </a:lnTo>
                <a:lnTo>
                  <a:pt x="239" y="279"/>
                </a:lnTo>
                <a:lnTo>
                  <a:pt x="238" y="279"/>
                </a:lnTo>
                <a:lnTo>
                  <a:pt x="237" y="278"/>
                </a:lnTo>
                <a:lnTo>
                  <a:pt x="235" y="278"/>
                </a:lnTo>
                <a:lnTo>
                  <a:pt x="234" y="278"/>
                </a:lnTo>
                <a:lnTo>
                  <a:pt x="232" y="277"/>
                </a:lnTo>
                <a:lnTo>
                  <a:pt x="230" y="276"/>
                </a:lnTo>
                <a:lnTo>
                  <a:pt x="229" y="276"/>
                </a:lnTo>
                <a:lnTo>
                  <a:pt x="227" y="276"/>
                </a:lnTo>
                <a:lnTo>
                  <a:pt x="226" y="276"/>
                </a:lnTo>
                <a:lnTo>
                  <a:pt x="225" y="276"/>
                </a:lnTo>
                <a:lnTo>
                  <a:pt x="224" y="276"/>
                </a:lnTo>
                <a:lnTo>
                  <a:pt x="223" y="275"/>
                </a:lnTo>
                <a:lnTo>
                  <a:pt x="223" y="276"/>
                </a:lnTo>
                <a:lnTo>
                  <a:pt x="222" y="276"/>
                </a:lnTo>
                <a:lnTo>
                  <a:pt x="222" y="277"/>
                </a:lnTo>
                <a:lnTo>
                  <a:pt x="221" y="278"/>
                </a:lnTo>
                <a:lnTo>
                  <a:pt x="222" y="278"/>
                </a:lnTo>
                <a:lnTo>
                  <a:pt x="223" y="278"/>
                </a:lnTo>
                <a:lnTo>
                  <a:pt x="225" y="278"/>
                </a:lnTo>
                <a:lnTo>
                  <a:pt x="225" y="279"/>
                </a:lnTo>
                <a:lnTo>
                  <a:pt x="226" y="279"/>
                </a:lnTo>
                <a:lnTo>
                  <a:pt x="227" y="280"/>
                </a:lnTo>
                <a:lnTo>
                  <a:pt x="230" y="280"/>
                </a:lnTo>
                <a:lnTo>
                  <a:pt x="231" y="282"/>
                </a:lnTo>
                <a:lnTo>
                  <a:pt x="234" y="285"/>
                </a:lnTo>
                <a:lnTo>
                  <a:pt x="235" y="285"/>
                </a:lnTo>
                <a:lnTo>
                  <a:pt x="235" y="286"/>
                </a:lnTo>
                <a:lnTo>
                  <a:pt x="237" y="286"/>
                </a:lnTo>
                <a:lnTo>
                  <a:pt x="237" y="287"/>
                </a:lnTo>
                <a:lnTo>
                  <a:pt x="238" y="288"/>
                </a:lnTo>
                <a:lnTo>
                  <a:pt x="239" y="288"/>
                </a:lnTo>
                <a:lnTo>
                  <a:pt x="239" y="292"/>
                </a:lnTo>
                <a:lnTo>
                  <a:pt x="238" y="292"/>
                </a:lnTo>
                <a:lnTo>
                  <a:pt x="238" y="294"/>
                </a:lnTo>
                <a:lnTo>
                  <a:pt x="240" y="293"/>
                </a:lnTo>
                <a:lnTo>
                  <a:pt x="240" y="292"/>
                </a:lnTo>
                <a:lnTo>
                  <a:pt x="240" y="288"/>
                </a:lnTo>
                <a:lnTo>
                  <a:pt x="243" y="288"/>
                </a:lnTo>
                <a:lnTo>
                  <a:pt x="243" y="292"/>
                </a:lnTo>
                <a:lnTo>
                  <a:pt x="242" y="293"/>
                </a:lnTo>
                <a:lnTo>
                  <a:pt x="242" y="294"/>
                </a:lnTo>
                <a:lnTo>
                  <a:pt x="242" y="295"/>
                </a:lnTo>
                <a:lnTo>
                  <a:pt x="240" y="295"/>
                </a:lnTo>
                <a:lnTo>
                  <a:pt x="239" y="296"/>
                </a:lnTo>
                <a:lnTo>
                  <a:pt x="238" y="296"/>
                </a:lnTo>
                <a:lnTo>
                  <a:pt x="237" y="298"/>
                </a:lnTo>
                <a:lnTo>
                  <a:pt x="239" y="299"/>
                </a:lnTo>
                <a:lnTo>
                  <a:pt x="239" y="300"/>
                </a:lnTo>
                <a:lnTo>
                  <a:pt x="238" y="300"/>
                </a:lnTo>
                <a:lnTo>
                  <a:pt x="237" y="299"/>
                </a:lnTo>
                <a:lnTo>
                  <a:pt x="237" y="300"/>
                </a:lnTo>
                <a:lnTo>
                  <a:pt x="237" y="301"/>
                </a:lnTo>
                <a:lnTo>
                  <a:pt x="238" y="301"/>
                </a:lnTo>
                <a:lnTo>
                  <a:pt x="239" y="301"/>
                </a:lnTo>
                <a:lnTo>
                  <a:pt x="238" y="301"/>
                </a:lnTo>
                <a:lnTo>
                  <a:pt x="239" y="301"/>
                </a:lnTo>
                <a:lnTo>
                  <a:pt x="240" y="302"/>
                </a:lnTo>
                <a:lnTo>
                  <a:pt x="240" y="303"/>
                </a:lnTo>
                <a:lnTo>
                  <a:pt x="239" y="307"/>
                </a:lnTo>
                <a:lnTo>
                  <a:pt x="238" y="304"/>
                </a:lnTo>
                <a:lnTo>
                  <a:pt x="237" y="304"/>
                </a:lnTo>
                <a:lnTo>
                  <a:pt x="235" y="302"/>
                </a:lnTo>
                <a:lnTo>
                  <a:pt x="234" y="302"/>
                </a:lnTo>
                <a:lnTo>
                  <a:pt x="234" y="301"/>
                </a:lnTo>
                <a:lnTo>
                  <a:pt x="233" y="300"/>
                </a:lnTo>
                <a:lnTo>
                  <a:pt x="234" y="300"/>
                </a:lnTo>
                <a:lnTo>
                  <a:pt x="234" y="299"/>
                </a:lnTo>
                <a:lnTo>
                  <a:pt x="233" y="298"/>
                </a:lnTo>
                <a:lnTo>
                  <a:pt x="232" y="298"/>
                </a:lnTo>
                <a:lnTo>
                  <a:pt x="231" y="298"/>
                </a:lnTo>
                <a:lnTo>
                  <a:pt x="231" y="296"/>
                </a:lnTo>
                <a:lnTo>
                  <a:pt x="230" y="296"/>
                </a:lnTo>
                <a:lnTo>
                  <a:pt x="230" y="295"/>
                </a:lnTo>
                <a:lnTo>
                  <a:pt x="229" y="295"/>
                </a:lnTo>
                <a:lnTo>
                  <a:pt x="227" y="296"/>
                </a:lnTo>
                <a:lnTo>
                  <a:pt x="227" y="298"/>
                </a:lnTo>
                <a:lnTo>
                  <a:pt x="226" y="299"/>
                </a:lnTo>
                <a:lnTo>
                  <a:pt x="225" y="298"/>
                </a:lnTo>
                <a:lnTo>
                  <a:pt x="224" y="299"/>
                </a:lnTo>
                <a:lnTo>
                  <a:pt x="223" y="299"/>
                </a:lnTo>
                <a:lnTo>
                  <a:pt x="224" y="300"/>
                </a:lnTo>
                <a:lnTo>
                  <a:pt x="223" y="300"/>
                </a:lnTo>
                <a:lnTo>
                  <a:pt x="221" y="301"/>
                </a:lnTo>
                <a:lnTo>
                  <a:pt x="222" y="303"/>
                </a:lnTo>
                <a:lnTo>
                  <a:pt x="222" y="304"/>
                </a:lnTo>
                <a:lnTo>
                  <a:pt x="223" y="304"/>
                </a:lnTo>
                <a:lnTo>
                  <a:pt x="225" y="303"/>
                </a:lnTo>
                <a:lnTo>
                  <a:pt x="226" y="302"/>
                </a:lnTo>
                <a:lnTo>
                  <a:pt x="227" y="303"/>
                </a:lnTo>
                <a:lnTo>
                  <a:pt x="227" y="304"/>
                </a:lnTo>
                <a:lnTo>
                  <a:pt x="229" y="304"/>
                </a:lnTo>
                <a:lnTo>
                  <a:pt x="230" y="302"/>
                </a:lnTo>
                <a:lnTo>
                  <a:pt x="231" y="304"/>
                </a:lnTo>
                <a:lnTo>
                  <a:pt x="232" y="305"/>
                </a:lnTo>
                <a:lnTo>
                  <a:pt x="233" y="307"/>
                </a:lnTo>
                <a:lnTo>
                  <a:pt x="234" y="307"/>
                </a:lnTo>
                <a:lnTo>
                  <a:pt x="235" y="305"/>
                </a:lnTo>
                <a:lnTo>
                  <a:pt x="237" y="307"/>
                </a:lnTo>
                <a:lnTo>
                  <a:pt x="237" y="308"/>
                </a:lnTo>
                <a:lnTo>
                  <a:pt x="235" y="309"/>
                </a:lnTo>
                <a:lnTo>
                  <a:pt x="237" y="310"/>
                </a:lnTo>
                <a:lnTo>
                  <a:pt x="238" y="308"/>
                </a:lnTo>
                <a:lnTo>
                  <a:pt x="238" y="309"/>
                </a:lnTo>
                <a:lnTo>
                  <a:pt x="238" y="311"/>
                </a:lnTo>
                <a:lnTo>
                  <a:pt x="238" y="313"/>
                </a:lnTo>
                <a:lnTo>
                  <a:pt x="238" y="315"/>
                </a:lnTo>
                <a:lnTo>
                  <a:pt x="235" y="316"/>
                </a:lnTo>
                <a:lnTo>
                  <a:pt x="234" y="316"/>
                </a:lnTo>
                <a:lnTo>
                  <a:pt x="233" y="316"/>
                </a:lnTo>
                <a:lnTo>
                  <a:pt x="232" y="317"/>
                </a:lnTo>
                <a:lnTo>
                  <a:pt x="231" y="317"/>
                </a:lnTo>
                <a:lnTo>
                  <a:pt x="230" y="317"/>
                </a:lnTo>
                <a:lnTo>
                  <a:pt x="230" y="318"/>
                </a:lnTo>
                <a:lnTo>
                  <a:pt x="229" y="318"/>
                </a:lnTo>
                <a:lnTo>
                  <a:pt x="227" y="319"/>
                </a:lnTo>
                <a:lnTo>
                  <a:pt x="225" y="320"/>
                </a:lnTo>
                <a:lnTo>
                  <a:pt x="224" y="320"/>
                </a:lnTo>
                <a:lnTo>
                  <a:pt x="223" y="320"/>
                </a:lnTo>
                <a:lnTo>
                  <a:pt x="222" y="321"/>
                </a:lnTo>
                <a:lnTo>
                  <a:pt x="220" y="321"/>
                </a:lnTo>
                <a:lnTo>
                  <a:pt x="220" y="323"/>
                </a:lnTo>
                <a:lnTo>
                  <a:pt x="218" y="323"/>
                </a:lnTo>
                <a:lnTo>
                  <a:pt x="216" y="324"/>
                </a:lnTo>
                <a:lnTo>
                  <a:pt x="215" y="324"/>
                </a:lnTo>
                <a:lnTo>
                  <a:pt x="214" y="324"/>
                </a:lnTo>
                <a:lnTo>
                  <a:pt x="213" y="325"/>
                </a:lnTo>
                <a:lnTo>
                  <a:pt x="212" y="325"/>
                </a:lnTo>
                <a:lnTo>
                  <a:pt x="211" y="325"/>
                </a:lnTo>
                <a:lnTo>
                  <a:pt x="208" y="325"/>
                </a:lnTo>
                <a:lnTo>
                  <a:pt x="208" y="326"/>
                </a:lnTo>
                <a:lnTo>
                  <a:pt x="207" y="327"/>
                </a:lnTo>
                <a:lnTo>
                  <a:pt x="206" y="328"/>
                </a:lnTo>
                <a:lnTo>
                  <a:pt x="205" y="328"/>
                </a:lnTo>
                <a:lnTo>
                  <a:pt x="204" y="328"/>
                </a:lnTo>
                <a:lnTo>
                  <a:pt x="203" y="329"/>
                </a:lnTo>
                <a:lnTo>
                  <a:pt x="201" y="329"/>
                </a:lnTo>
                <a:lnTo>
                  <a:pt x="200" y="329"/>
                </a:lnTo>
                <a:lnTo>
                  <a:pt x="198" y="328"/>
                </a:lnTo>
                <a:lnTo>
                  <a:pt x="197" y="328"/>
                </a:lnTo>
                <a:lnTo>
                  <a:pt x="195" y="327"/>
                </a:lnTo>
                <a:lnTo>
                  <a:pt x="192" y="326"/>
                </a:lnTo>
                <a:lnTo>
                  <a:pt x="191" y="326"/>
                </a:lnTo>
                <a:lnTo>
                  <a:pt x="192" y="326"/>
                </a:lnTo>
                <a:lnTo>
                  <a:pt x="192" y="325"/>
                </a:lnTo>
                <a:lnTo>
                  <a:pt x="194" y="324"/>
                </a:lnTo>
                <a:lnTo>
                  <a:pt x="194" y="323"/>
                </a:lnTo>
                <a:lnTo>
                  <a:pt x="191" y="317"/>
                </a:lnTo>
                <a:lnTo>
                  <a:pt x="188" y="325"/>
                </a:lnTo>
                <a:lnTo>
                  <a:pt x="188" y="323"/>
                </a:lnTo>
                <a:lnTo>
                  <a:pt x="188" y="321"/>
                </a:lnTo>
                <a:lnTo>
                  <a:pt x="187" y="318"/>
                </a:lnTo>
                <a:lnTo>
                  <a:pt x="186" y="316"/>
                </a:lnTo>
                <a:lnTo>
                  <a:pt x="186" y="315"/>
                </a:lnTo>
                <a:lnTo>
                  <a:pt x="185" y="312"/>
                </a:lnTo>
                <a:lnTo>
                  <a:pt x="185" y="311"/>
                </a:lnTo>
                <a:lnTo>
                  <a:pt x="182" y="311"/>
                </a:lnTo>
                <a:lnTo>
                  <a:pt x="178" y="312"/>
                </a:lnTo>
                <a:lnTo>
                  <a:pt x="172" y="313"/>
                </a:lnTo>
                <a:lnTo>
                  <a:pt x="170" y="313"/>
                </a:lnTo>
                <a:lnTo>
                  <a:pt x="165" y="315"/>
                </a:lnTo>
                <a:lnTo>
                  <a:pt x="163" y="315"/>
                </a:lnTo>
                <a:lnTo>
                  <a:pt x="164" y="326"/>
                </a:lnTo>
                <a:lnTo>
                  <a:pt x="165" y="326"/>
                </a:lnTo>
                <a:lnTo>
                  <a:pt x="165" y="325"/>
                </a:lnTo>
                <a:lnTo>
                  <a:pt x="166" y="325"/>
                </a:lnTo>
                <a:lnTo>
                  <a:pt x="168" y="325"/>
                </a:lnTo>
                <a:lnTo>
                  <a:pt x="169" y="325"/>
                </a:lnTo>
                <a:lnTo>
                  <a:pt x="171" y="325"/>
                </a:lnTo>
                <a:lnTo>
                  <a:pt x="172" y="327"/>
                </a:lnTo>
                <a:lnTo>
                  <a:pt x="173" y="330"/>
                </a:lnTo>
                <a:lnTo>
                  <a:pt x="175" y="329"/>
                </a:lnTo>
                <a:lnTo>
                  <a:pt x="179" y="329"/>
                </a:lnTo>
                <a:lnTo>
                  <a:pt x="181" y="329"/>
                </a:lnTo>
                <a:lnTo>
                  <a:pt x="182" y="329"/>
                </a:lnTo>
                <a:lnTo>
                  <a:pt x="183" y="329"/>
                </a:lnTo>
                <a:lnTo>
                  <a:pt x="185" y="329"/>
                </a:lnTo>
                <a:lnTo>
                  <a:pt x="186" y="330"/>
                </a:lnTo>
                <a:lnTo>
                  <a:pt x="187" y="330"/>
                </a:lnTo>
                <a:lnTo>
                  <a:pt x="189" y="332"/>
                </a:lnTo>
                <a:lnTo>
                  <a:pt x="189" y="333"/>
                </a:lnTo>
                <a:lnTo>
                  <a:pt x="188" y="335"/>
                </a:lnTo>
                <a:lnTo>
                  <a:pt x="187" y="337"/>
                </a:lnTo>
                <a:lnTo>
                  <a:pt x="187" y="338"/>
                </a:lnTo>
                <a:lnTo>
                  <a:pt x="186" y="340"/>
                </a:lnTo>
                <a:lnTo>
                  <a:pt x="185" y="341"/>
                </a:lnTo>
                <a:lnTo>
                  <a:pt x="183" y="342"/>
                </a:lnTo>
                <a:lnTo>
                  <a:pt x="182" y="342"/>
                </a:lnTo>
                <a:lnTo>
                  <a:pt x="181" y="343"/>
                </a:lnTo>
                <a:lnTo>
                  <a:pt x="180" y="343"/>
                </a:lnTo>
                <a:lnTo>
                  <a:pt x="179" y="343"/>
                </a:lnTo>
                <a:lnTo>
                  <a:pt x="179" y="344"/>
                </a:lnTo>
                <a:lnTo>
                  <a:pt x="178" y="344"/>
                </a:lnTo>
                <a:lnTo>
                  <a:pt x="177" y="345"/>
                </a:lnTo>
                <a:lnTo>
                  <a:pt x="175" y="345"/>
                </a:lnTo>
                <a:lnTo>
                  <a:pt x="174" y="346"/>
                </a:lnTo>
                <a:lnTo>
                  <a:pt x="173" y="346"/>
                </a:lnTo>
                <a:lnTo>
                  <a:pt x="172" y="347"/>
                </a:lnTo>
                <a:lnTo>
                  <a:pt x="171" y="347"/>
                </a:lnTo>
                <a:lnTo>
                  <a:pt x="170" y="349"/>
                </a:lnTo>
                <a:lnTo>
                  <a:pt x="168" y="350"/>
                </a:lnTo>
                <a:lnTo>
                  <a:pt x="166" y="350"/>
                </a:lnTo>
                <a:lnTo>
                  <a:pt x="165" y="351"/>
                </a:lnTo>
                <a:lnTo>
                  <a:pt x="164" y="350"/>
                </a:lnTo>
                <a:lnTo>
                  <a:pt x="163" y="346"/>
                </a:lnTo>
                <a:lnTo>
                  <a:pt x="162" y="344"/>
                </a:lnTo>
                <a:lnTo>
                  <a:pt x="161" y="342"/>
                </a:lnTo>
                <a:lnTo>
                  <a:pt x="160" y="341"/>
                </a:lnTo>
                <a:lnTo>
                  <a:pt x="157" y="336"/>
                </a:lnTo>
                <a:lnTo>
                  <a:pt x="155" y="330"/>
                </a:lnTo>
                <a:lnTo>
                  <a:pt x="154" y="329"/>
                </a:lnTo>
                <a:lnTo>
                  <a:pt x="153" y="329"/>
                </a:lnTo>
                <a:lnTo>
                  <a:pt x="153" y="328"/>
                </a:lnTo>
                <a:lnTo>
                  <a:pt x="152" y="327"/>
                </a:lnTo>
                <a:lnTo>
                  <a:pt x="152" y="326"/>
                </a:lnTo>
                <a:lnTo>
                  <a:pt x="151" y="326"/>
                </a:lnTo>
                <a:lnTo>
                  <a:pt x="149" y="326"/>
                </a:lnTo>
                <a:lnTo>
                  <a:pt x="148" y="323"/>
                </a:lnTo>
                <a:lnTo>
                  <a:pt x="147" y="321"/>
                </a:lnTo>
                <a:lnTo>
                  <a:pt x="146" y="321"/>
                </a:lnTo>
                <a:lnTo>
                  <a:pt x="145" y="320"/>
                </a:lnTo>
                <a:lnTo>
                  <a:pt x="143" y="320"/>
                </a:lnTo>
                <a:lnTo>
                  <a:pt x="140" y="320"/>
                </a:lnTo>
                <a:lnTo>
                  <a:pt x="139" y="319"/>
                </a:lnTo>
                <a:lnTo>
                  <a:pt x="138" y="319"/>
                </a:lnTo>
                <a:lnTo>
                  <a:pt x="137" y="317"/>
                </a:lnTo>
                <a:lnTo>
                  <a:pt x="135" y="316"/>
                </a:lnTo>
                <a:lnTo>
                  <a:pt x="135" y="315"/>
                </a:lnTo>
                <a:lnTo>
                  <a:pt x="137" y="308"/>
                </a:lnTo>
                <a:lnTo>
                  <a:pt x="140" y="301"/>
                </a:lnTo>
                <a:lnTo>
                  <a:pt x="146" y="300"/>
                </a:lnTo>
                <a:lnTo>
                  <a:pt x="145" y="294"/>
                </a:lnTo>
                <a:lnTo>
                  <a:pt x="147" y="294"/>
                </a:lnTo>
                <a:lnTo>
                  <a:pt x="146" y="293"/>
                </a:lnTo>
                <a:lnTo>
                  <a:pt x="144" y="285"/>
                </a:lnTo>
                <a:lnTo>
                  <a:pt x="145" y="285"/>
                </a:lnTo>
                <a:lnTo>
                  <a:pt x="146" y="284"/>
                </a:lnTo>
                <a:lnTo>
                  <a:pt x="147" y="284"/>
                </a:lnTo>
                <a:lnTo>
                  <a:pt x="149" y="283"/>
                </a:lnTo>
                <a:lnTo>
                  <a:pt x="151" y="282"/>
                </a:lnTo>
                <a:lnTo>
                  <a:pt x="156" y="275"/>
                </a:lnTo>
                <a:lnTo>
                  <a:pt x="157" y="274"/>
                </a:lnTo>
                <a:lnTo>
                  <a:pt x="158" y="273"/>
                </a:lnTo>
                <a:lnTo>
                  <a:pt x="161" y="273"/>
                </a:lnTo>
                <a:lnTo>
                  <a:pt x="163" y="273"/>
                </a:lnTo>
                <a:lnTo>
                  <a:pt x="164" y="271"/>
                </a:lnTo>
                <a:lnTo>
                  <a:pt x="164" y="270"/>
                </a:lnTo>
                <a:lnTo>
                  <a:pt x="166" y="269"/>
                </a:lnTo>
                <a:lnTo>
                  <a:pt x="168" y="273"/>
                </a:lnTo>
                <a:lnTo>
                  <a:pt x="170" y="274"/>
                </a:lnTo>
                <a:lnTo>
                  <a:pt x="171" y="273"/>
                </a:lnTo>
                <a:lnTo>
                  <a:pt x="172" y="271"/>
                </a:lnTo>
                <a:lnTo>
                  <a:pt x="174" y="270"/>
                </a:lnTo>
                <a:lnTo>
                  <a:pt x="175" y="271"/>
                </a:lnTo>
                <a:lnTo>
                  <a:pt x="177" y="270"/>
                </a:lnTo>
                <a:lnTo>
                  <a:pt x="178" y="271"/>
                </a:lnTo>
                <a:lnTo>
                  <a:pt x="179" y="271"/>
                </a:lnTo>
                <a:lnTo>
                  <a:pt x="180" y="273"/>
                </a:lnTo>
                <a:lnTo>
                  <a:pt x="181" y="278"/>
                </a:lnTo>
                <a:lnTo>
                  <a:pt x="181" y="279"/>
                </a:lnTo>
                <a:lnTo>
                  <a:pt x="181" y="280"/>
                </a:lnTo>
                <a:lnTo>
                  <a:pt x="181" y="282"/>
                </a:lnTo>
                <a:lnTo>
                  <a:pt x="183" y="282"/>
                </a:lnTo>
                <a:lnTo>
                  <a:pt x="186" y="280"/>
                </a:lnTo>
                <a:lnTo>
                  <a:pt x="188" y="280"/>
                </a:lnTo>
                <a:lnTo>
                  <a:pt x="189" y="279"/>
                </a:lnTo>
                <a:lnTo>
                  <a:pt x="194" y="279"/>
                </a:lnTo>
                <a:lnTo>
                  <a:pt x="197" y="278"/>
                </a:lnTo>
                <a:lnTo>
                  <a:pt x="199" y="278"/>
                </a:lnTo>
                <a:lnTo>
                  <a:pt x="200" y="277"/>
                </a:lnTo>
                <a:lnTo>
                  <a:pt x="201" y="274"/>
                </a:lnTo>
                <a:lnTo>
                  <a:pt x="203" y="271"/>
                </a:lnTo>
                <a:lnTo>
                  <a:pt x="204" y="268"/>
                </a:lnTo>
                <a:lnTo>
                  <a:pt x="204" y="267"/>
                </a:lnTo>
                <a:lnTo>
                  <a:pt x="204" y="268"/>
                </a:lnTo>
                <a:lnTo>
                  <a:pt x="204" y="269"/>
                </a:lnTo>
                <a:lnTo>
                  <a:pt x="204" y="271"/>
                </a:lnTo>
                <a:lnTo>
                  <a:pt x="204" y="273"/>
                </a:lnTo>
                <a:lnTo>
                  <a:pt x="205" y="274"/>
                </a:lnTo>
                <a:lnTo>
                  <a:pt x="206" y="275"/>
                </a:lnTo>
                <a:lnTo>
                  <a:pt x="207" y="276"/>
                </a:lnTo>
                <a:lnTo>
                  <a:pt x="212" y="278"/>
                </a:lnTo>
                <a:lnTo>
                  <a:pt x="214" y="279"/>
                </a:lnTo>
                <a:lnTo>
                  <a:pt x="215" y="280"/>
                </a:lnTo>
                <a:lnTo>
                  <a:pt x="215" y="278"/>
                </a:lnTo>
                <a:lnTo>
                  <a:pt x="216" y="278"/>
                </a:lnTo>
                <a:lnTo>
                  <a:pt x="216" y="279"/>
                </a:lnTo>
                <a:lnTo>
                  <a:pt x="217" y="280"/>
                </a:lnTo>
                <a:lnTo>
                  <a:pt x="217" y="279"/>
                </a:lnTo>
                <a:lnTo>
                  <a:pt x="218" y="279"/>
                </a:lnTo>
                <a:lnTo>
                  <a:pt x="218" y="278"/>
                </a:lnTo>
                <a:lnTo>
                  <a:pt x="220" y="277"/>
                </a:lnTo>
                <a:lnTo>
                  <a:pt x="218" y="276"/>
                </a:lnTo>
                <a:lnTo>
                  <a:pt x="217" y="275"/>
                </a:lnTo>
                <a:lnTo>
                  <a:pt x="215" y="273"/>
                </a:lnTo>
                <a:lnTo>
                  <a:pt x="216" y="271"/>
                </a:lnTo>
                <a:lnTo>
                  <a:pt x="217" y="273"/>
                </a:lnTo>
                <a:lnTo>
                  <a:pt x="221" y="276"/>
                </a:lnTo>
                <a:lnTo>
                  <a:pt x="221" y="275"/>
                </a:lnTo>
                <a:lnTo>
                  <a:pt x="222" y="275"/>
                </a:lnTo>
                <a:lnTo>
                  <a:pt x="222" y="274"/>
                </a:lnTo>
                <a:lnTo>
                  <a:pt x="224" y="275"/>
                </a:lnTo>
                <a:lnTo>
                  <a:pt x="225" y="275"/>
                </a:lnTo>
                <a:lnTo>
                  <a:pt x="226" y="275"/>
                </a:lnTo>
                <a:lnTo>
                  <a:pt x="229" y="275"/>
                </a:lnTo>
                <a:lnTo>
                  <a:pt x="230" y="275"/>
                </a:lnTo>
                <a:lnTo>
                  <a:pt x="232" y="276"/>
                </a:lnTo>
                <a:lnTo>
                  <a:pt x="234" y="277"/>
                </a:lnTo>
                <a:lnTo>
                  <a:pt x="235" y="277"/>
                </a:lnTo>
                <a:lnTo>
                  <a:pt x="237" y="277"/>
                </a:lnTo>
                <a:lnTo>
                  <a:pt x="238" y="278"/>
                </a:lnTo>
                <a:lnTo>
                  <a:pt x="239" y="278"/>
                </a:lnTo>
                <a:lnTo>
                  <a:pt x="243" y="278"/>
                </a:lnTo>
                <a:lnTo>
                  <a:pt x="244" y="277"/>
                </a:lnTo>
                <a:lnTo>
                  <a:pt x="249" y="276"/>
                </a:lnTo>
                <a:lnTo>
                  <a:pt x="250" y="276"/>
                </a:lnTo>
                <a:lnTo>
                  <a:pt x="251" y="274"/>
                </a:lnTo>
                <a:lnTo>
                  <a:pt x="252" y="274"/>
                </a:lnTo>
                <a:lnTo>
                  <a:pt x="254" y="274"/>
                </a:lnTo>
                <a:lnTo>
                  <a:pt x="255" y="273"/>
                </a:lnTo>
                <a:lnTo>
                  <a:pt x="254" y="271"/>
                </a:lnTo>
                <a:lnTo>
                  <a:pt x="252" y="269"/>
                </a:lnTo>
                <a:lnTo>
                  <a:pt x="252" y="270"/>
                </a:lnTo>
                <a:lnTo>
                  <a:pt x="251" y="269"/>
                </a:lnTo>
                <a:lnTo>
                  <a:pt x="250" y="270"/>
                </a:lnTo>
                <a:lnTo>
                  <a:pt x="249" y="270"/>
                </a:lnTo>
                <a:lnTo>
                  <a:pt x="248" y="270"/>
                </a:lnTo>
                <a:lnTo>
                  <a:pt x="247" y="269"/>
                </a:lnTo>
                <a:lnTo>
                  <a:pt x="247" y="268"/>
                </a:lnTo>
                <a:lnTo>
                  <a:pt x="244" y="269"/>
                </a:lnTo>
                <a:lnTo>
                  <a:pt x="243" y="269"/>
                </a:lnTo>
                <a:lnTo>
                  <a:pt x="243" y="271"/>
                </a:lnTo>
                <a:lnTo>
                  <a:pt x="242" y="271"/>
                </a:lnTo>
                <a:lnTo>
                  <a:pt x="241" y="273"/>
                </a:lnTo>
                <a:lnTo>
                  <a:pt x="240" y="273"/>
                </a:lnTo>
                <a:lnTo>
                  <a:pt x="239" y="273"/>
                </a:lnTo>
                <a:lnTo>
                  <a:pt x="240" y="270"/>
                </a:lnTo>
                <a:lnTo>
                  <a:pt x="240" y="269"/>
                </a:lnTo>
                <a:lnTo>
                  <a:pt x="237" y="270"/>
                </a:lnTo>
                <a:lnTo>
                  <a:pt x="235" y="271"/>
                </a:lnTo>
                <a:lnTo>
                  <a:pt x="230" y="267"/>
                </a:lnTo>
                <a:lnTo>
                  <a:pt x="229" y="266"/>
                </a:lnTo>
                <a:lnTo>
                  <a:pt x="227" y="268"/>
                </a:lnTo>
                <a:lnTo>
                  <a:pt x="225" y="270"/>
                </a:lnTo>
                <a:lnTo>
                  <a:pt x="223" y="273"/>
                </a:lnTo>
                <a:lnTo>
                  <a:pt x="221" y="271"/>
                </a:lnTo>
                <a:lnTo>
                  <a:pt x="220" y="270"/>
                </a:lnTo>
                <a:lnTo>
                  <a:pt x="220" y="269"/>
                </a:lnTo>
                <a:lnTo>
                  <a:pt x="221" y="268"/>
                </a:lnTo>
                <a:lnTo>
                  <a:pt x="222" y="267"/>
                </a:lnTo>
                <a:lnTo>
                  <a:pt x="224" y="265"/>
                </a:lnTo>
                <a:lnTo>
                  <a:pt x="226" y="262"/>
                </a:lnTo>
                <a:lnTo>
                  <a:pt x="225" y="261"/>
                </a:lnTo>
                <a:lnTo>
                  <a:pt x="224" y="259"/>
                </a:lnTo>
                <a:lnTo>
                  <a:pt x="225" y="254"/>
                </a:lnTo>
                <a:lnTo>
                  <a:pt x="225" y="253"/>
                </a:lnTo>
                <a:lnTo>
                  <a:pt x="225" y="252"/>
                </a:lnTo>
                <a:lnTo>
                  <a:pt x="225" y="250"/>
                </a:lnTo>
                <a:lnTo>
                  <a:pt x="225" y="248"/>
                </a:lnTo>
                <a:lnTo>
                  <a:pt x="222" y="248"/>
                </a:lnTo>
                <a:lnTo>
                  <a:pt x="222" y="244"/>
                </a:lnTo>
                <a:lnTo>
                  <a:pt x="222" y="243"/>
                </a:lnTo>
                <a:lnTo>
                  <a:pt x="223" y="243"/>
                </a:lnTo>
                <a:lnTo>
                  <a:pt x="225" y="242"/>
                </a:lnTo>
                <a:lnTo>
                  <a:pt x="227" y="242"/>
                </a:lnTo>
                <a:lnTo>
                  <a:pt x="233" y="238"/>
                </a:lnTo>
                <a:lnTo>
                  <a:pt x="231" y="236"/>
                </a:lnTo>
                <a:lnTo>
                  <a:pt x="232" y="234"/>
                </a:lnTo>
                <a:lnTo>
                  <a:pt x="232" y="233"/>
                </a:lnTo>
                <a:lnTo>
                  <a:pt x="232" y="232"/>
                </a:lnTo>
                <a:lnTo>
                  <a:pt x="233" y="231"/>
                </a:lnTo>
                <a:lnTo>
                  <a:pt x="232" y="228"/>
                </a:lnTo>
                <a:lnTo>
                  <a:pt x="231" y="226"/>
                </a:lnTo>
                <a:lnTo>
                  <a:pt x="230" y="225"/>
                </a:lnTo>
                <a:lnTo>
                  <a:pt x="230" y="224"/>
                </a:lnTo>
                <a:lnTo>
                  <a:pt x="231" y="224"/>
                </a:lnTo>
                <a:lnTo>
                  <a:pt x="231" y="223"/>
                </a:lnTo>
                <a:lnTo>
                  <a:pt x="232" y="223"/>
                </a:lnTo>
                <a:lnTo>
                  <a:pt x="233" y="221"/>
                </a:lnTo>
                <a:lnTo>
                  <a:pt x="233" y="219"/>
                </a:lnTo>
                <a:lnTo>
                  <a:pt x="237" y="218"/>
                </a:lnTo>
                <a:lnTo>
                  <a:pt x="234" y="213"/>
                </a:lnTo>
                <a:lnTo>
                  <a:pt x="232" y="210"/>
                </a:lnTo>
                <a:lnTo>
                  <a:pt x="233" y="209"/>
                </a:lnTo>
                <a:lnTo>
                  <a:pt x="235" y="207"/>
                </a:lnTo>
                <a:lnTo>
                  <a:pt x="237" y="206"/>
                </a:lnTo>
                <a:lnTo>
                  <a:pt x="238" y="204"/>
                </a:lnTo>
                <a:lnTo>
                  <a:pt x="239" y="204"/>
                </a:lnTo>
                <a:lnTo>
                  <a:pt x="238" y="203"/>
                </a:lnTo>
                <a:lnTo>
                  <a:pt x="237" y="203"/>
                </a:lnTo>
                <a:lnTo>
                  <a:pt x="237" y="202"/>
                </a:lnTo>
                <a:lnTo>
                  <a:pt x="235" y="202"/>
                </a:lnTo>
                <a:lnTo>
                  <a:pt x="234" y="201"/>
                </a:lnTo>
                <a:lnTo>
                  <a:pt x="234" y="202"/>
                </a:lnTo>
                <a:lnTo>
                  <a:pt x="233" y="202"/>
                </a:lnTo>
                <a:lnTo>
                  <a:pt x="233" y="203"/>
                </a:lnTo>
                <a:lnTo>
                  <a:pt x="232" y="203"/>
                </a:lnTo>
                <a:lnTo>
                  <a:pt x="232" y="202"/>
                </a:lnTo>
                <a:lnTo>
                  <a:pt x="233" y="200"/>
                </a:lnTo>
                <a:lnTo>
                  <a:pt x="232" y="200"/>
                </a:lnTo>
                <a:lnTo>
                  <a:pt x="232" y="199"/>
                </a:lnTo>
                <a:lnTo>
                  <a:pt x="231" y="199"/>
                </a:lnTo>
                <a:lnTo>
                  <a:pt x="231" y="198"/>
                </a:lnTo>
                <a:lnTo>
                  <a:pt x="229" y="200"/>
                </a:lnTo>
                <a:lnTo>
                  <a:pt x="227" y="199"/>
                </a:lnTo>
                <a:lnTo>
                  <a:pt x="226" y="198"/>
                </a:lnTo>
                <a:lnTo>
                  <a:pt x="225" y="199"/>
                </a:lnTo>
                <a:lnTo>
                  <a:pt x="224" y="200"/>
                </a:lnTo>
                <a:lnTo>
                  <a:pt x="222" y="198"/>
                </a:lnTo>
                <a:lnTo>
                  <a:pt x="221" y="195"/>
                </a:lnTo>
                <a:lnTo>
                  <a:pt x="220" y="194"/>
                </a:lnTo>
                <a:lnTo>
                  <a:pt x="218" y="194"/>
                </a:lnTo>
                <a:lnTo>
                  <a:pt x="216" y="194"/>
                </a:lnTo>
                <a:lnTo>
                  <a:pt x="215" y="194"/>
                </a:lnTo>
                <a:lnTo>
                  <a:pt x="215" y="193"/>
                </a:lnTo>
                <a:lnTo>
                  <a:pt x="211" y="193"/>
                </a:lnTo>
                <a:lnTo>
                  <a:pt x="211" y="191"/>
                </a:lnTo>
                <a:lnTo>
                  <a:pt x="211" y="190"/>
                </a:lnTo>
                <a:lnTo>
                  <a:pt x="211" y="187"/>
                </a:lnTo>
                <a:lnTo>
                  <a:pt x="211" y="185"/>
                </a:lnTo>
                <a:lnTo>
                  <a:pt x="211" y="184"/>
                </a:lnTo>
                <a:lnTo>
                  <a:pt x="209" y="183"/>
                </a:lnTo>
                <a:lnTo>
                  <a:pt x="207" y="184"/>
                </a:lnTo>
                <a:lnTo>
                  <a:pt x="200" y="191"/>
                </a:lnTo>
                <a:lnTo>
                  <a:pt x="196" y="195"/>
                </a:lnTo>
                <a:lnTo>
                  <a:pt x="194" y="198"/>
                </a:lnTo>
                <a:lnTo>
                  <a:pt x="191" y="201"/>
                </a:lnTo>
                <a:lnTo>
                  <a:pt x="188" y="204"/>
                </a:lnTo>
                <a:lnTo>
                  <a:pt x="186" y="209"/>
                </a:lnTo>
                <a:lnTo>
                  <a:pt x="182" y="215"/>
                </a:lnTo>
                <a:lnTo>
                  <a:pt x="180" y="219"/>
                </a:lnTo>
                <a:lnTo>
                  <a:pt x="177" y="225"/>
                </a:lnTo>
                <a:lnTo>
                  <a:pt x="175" y="228"/>
                </a:lnTo>
                <a:lnTo>
                  <a:pt x="174" y="228"/>
                </a:lnTo>
                <a:lnTo>
                  <a:pt x="174" y="232"/>
                </a:lnTo>
                <a:lnTo>
                  <a:pt x="173" y="237"/>
                </a:lnTo>
                <a:lnTo>
                  <a:pt x="173" y="238"/>
                </a:lnTo>
                <a:lnTo>
                  <a:pt x="173" y="240"/>
                </a:lnTo>
                <a:lnTo>
                  <a:pt x="172" y="240"/>
                </a:lnTo>
                <a:lnTo>
                  <a:pt x="172" y="241"/>
                </a:lnTo>
                <a:lnTo>
                  <a:pt x="172" y="242"/>
                </a:lnTo>
                <a:lnTo>
                  <a:pt x="174" y="244"/>
                </a:lnTo>
                <a:lnTo>
                  <a:pt x="175" y="245"/>
                </a:lnTo>
                <a:lnTo>
                  <a:pt x="175" y="246"/>
                </a:lnTo>
                <a:lnTo>
                  <a:pt x="175" y="248"/>
                </a:lnTo>
                <a:lnTo>
                  <a:pt x="175" y="249"/>
                </a:lnTo>
                <a:lnTo>
                  <a:pt x="175" y="251"/>
                </a:lnTo>
                <a:lnTo>
                  <a:pt x="175" y="252"/>
                </a:lnTo>
                <a:lnTo>
                  <a:pt x="175" y="254"/>
                </a:lnTo>
                <a:lnTo>
                  <a:pt x="175" y="257"/>
                </a:lnTo>
                <a:lnTo>
                  <a:pt x="177" y="257"/>
                </a:lnTo>
                <a:lnTo>
                  <a:pt x="177" y="255"/>
                </a:lnTo>
                <a:lnTo>
                  <a:pt x="178" y="253"/>
                </a:lnTo>
                <a:lnTo>
                  <a:pt x="178" y="252"/>
                </a:lnTo>
                <a:lnTo>
                  <a:pt x="178" y="251"/>
                </a:lnTo>
                <a:lnTo>
                  <a:pt x="179" y="252"/>
                </a:lnTo>
                <a:lnTo>
                  <a:pt x="180" y="252"/>
                </a:lnTo>
                <a:lnTo>
                  <a:pt x="181" y="252"/>
                </a:lnTo>
                <a:lnTo>
                  <a:pt x="183" y="252"/>
                </a:lnTo>
                <a:lnTo>
                  <a:pt x="183" y="253"/>
                </a:lnTo>
                <a:lnTo>
                  <a:pt x="183" y="254"/>
                </a:lnTo>
                <a:lnTo>
                  <a:pt x="183" y="255"/>
                </a:lnTo>
                <a:lnTo>
                  <a:pt x="182" y="255"/>
                </a:lnTo>
                <a:lnTo>
                  <a:pt x="181" y="255"/>
                </a:lnTo>
                <a:lnTo>
                  <a:pt x="179" y="255"/>
                </a:lnTo>
                <a:lnTo>
                  <a:pt x="179" y="257"/>
                </a:lnTo>
                <a:lnTo>
                  <a:pt x="180" y="266"/>
                </a:lnTo>
                <a:lnTo>
                  <a:pt x="178" y="266"/>
                </a:lnTo>
                <a:lnTo>
                  <a:pt x="175" y="266"/>
                </a:lnTo>
                <a:lnTo>
                  <a:pt x="175" y="263"/>
                </a:lnTo>
                <a:lnTo>
                  <a:pt x="174" y="262"/>
                </a:lnTo>
                <a:lnTo>
                  <a:pt x="174" y="261"/>
                </a:lnTo>
                <a:lnTo>
                  <a:pt x="174" y="260"/>
                </a:lnTo>
                <a:lnTo>
                  <a:pt x="173" y="261"/>
                </a:lnTo>
                <a:lnTo>
                  <a:pt x="172" y="258"/>
                </a:lnTo>
                <a:lnTo>
                  <a:pt x="172" y="257"/>
                </a:lnTo>
                <a:lnTo>
                  <a:pt x="171" y="257"/>
                </a:lnTo>
                <a:lnTo>
                  <a:pt x="170" y="257"/>
                </a:lnTo>
                <a:lnTo>
                  <a:pt x="168" y="255"/>
                </a:lnTo>
                <a:lnTo>
                  <a:pt x="165" y="254"/>
                </a:lnTo>
                <a:lnTo>
                  <a:pt x="164" y="253"/>
                </a:lnTo>
                <a:lnTo>
                  <a:pt x="162" y="251"/>
                </a:lnTo>
                <a:lnTo>
                  <a:pt x="161" y="251"/>
                </a:lnTo>
                <a:lnTo>
                  <a:pt x="160" y="251"/>
                </a:lnTo>
                <a:lnTo>
                  <a:pt x="158" y="250"/>
                </a:lnTo>
                <a:lnTo>
                  <a:pt x="157" y="250"/>
                </a:lnTo>
                <a:lnTo>
                  <a:pt x="158" y="250"/>
                </a:lnTo>
                <a:lnTo>
                  <a:pt x="158" y="249"/>
                </a:lnTo>
                <a:lnTo>
                  <a:pt x="157" y="248"/>
                </a:lnTo>
                <a:lnTo>
                  <a:pt x="157" y="246"/>
                </a:lnTo>
                <a:lnTo>
                  <a:pt x="156" y="246"/>
                </a:lnTo>
                <a:lnTo>
                  <a:pt x="156" y="245"/>
                </a:lnTo>
                <a:lnTo>
                  <a:pt x="156" y="244"/>
                </a:lnTo>
                <a:lnTo>
                  <a:pt x="155" y="238"/>
                </a:lnTo>
                <a:lnTo>
                  <a:pt x="155" y="236"/>
                </a:lnTo>
                <a:lnTo>
                  <a:pt x="155" y="234"/>
                </a:lnTo>
                <a:lnTo>
                  <a:pt x="155" y="231"/>
                </a:lnTo>
                <a:lnTo>
                  <a:pt x="155" y="229"/>
                </a:lnTo>
                <a:lnTo>
                  <a:pt x="154" y="228"/>
                </a:lnTo>
                <a:lnTo>
                  <a:pt x="154" y="227"/>
                </a:lnTo>
                <a:lnTo>
                  <a:pt x="155" y="227"/>
                </a:lnTo>
                <a:lnTo>
                  <a:pt x="156" y="227"/>
                </a:lnTo>
                <a:lnTo>
                  <a:pt x="156" y="226"/>
                </a:lnTo>
                <a:lnTo>
                  <a:pt x="155" y="226"/>
                </a:lnTo>
                <a:lnTo>
                  <a:pt x="154" y="226"/>
                </a:lnTo>
                <a:lnTo>
                  <a:pt x="154" y="225"/>
                </a:lnTo>
                <a:lnTo>
                  <a:pt x="153" y="224"/>
                </a:lnTo>
                <a:lnTo>
                  <a:pt x="153" y="223"/>
                </a:lnTo>
                <a:lnTo>
                  <a:pt x="153" y="221"/>
                </a:lnTo>
                <a:lnTo>
                  <a:pt x="153" y="219"/>
                </a:lnTo>
                <a:lnTo>
                  <a:pt x="153" y="217"/>
                </a:lnTo>
                <a:lnTo>
                  <a:pt x="153" y="216"/>
                </a:lnTo>
                <a:lnTo>
                  <a:pt x="152" y="212"/>
                </a:lnTo>
                <a:lnTo>
                  <a:pt x="152" y="211"/>
                </a:lnTo>
                <a:lnTo>
                  <a:pt x="152" y="210"/>
                </a:lnTo>
                <a:lnTo>
                  <a:pt x="152" y="209"/>
                </a:lnTo>
                <a:lnTo>
                  <a:pt x="151" y="204"/>
                </a:lnTo>
                <a:lnTo>
                  <a:pt x="145" y="204"/>
                </a:lnTo>
                <a:lnTo>
                  <a:pt x="145" y="202"/>
                </a:lnTo>
                <a:lnTo>
                  <a:pt x="145" y="201"/>
                </a:lnTo>
                <a:lnTo>
                  <a:pt x="146" y="201"/>
                </a:lnTo>
                <a:lnTo>
                  <a:pt x="146" y="200"/>
                </a:lnTo>
                <a:lnTo>
                  <a:pt x="146" y="199"/>
                </a:lnTo>
                <a:lnTo>
                  <a:pt x="146" y="198"/>
                </a:lnTo>
                <a:lnTo>
                  <a:pt x="146" y="196"/>
                </a:lnTo>
                <a:lnTo>
                  <a:pt x="146" y="195"/>
                </a:lnTo>
                <a:lnTo>
                  <a:pt x="147" y="195"/>
                </a:lnTo>
                <a:lnTo>
                  <a:pt x="148" y="195"/>
                </a:lnTo>
                <a:lnTo>
                  <a:pt x="148" y="194"/>
                </a:lnTo>
                <a:lnTo>
                  <a:pt x="147" y="194"/>
                </a:lnTo>
                <a:lnTo>
                  <a:pt x="146" y="194"/>
                </a:lnTo>
                <a:lnTo>
                  <a:pt x="146" y="193"/>
                </a:lnTo>
                <a:lnTo>
                  <a:pt x="146" y="192"/>
                </a:lnTo>
                <a:lnTo>
                  <a:pt x="146" y="191"/>
                </a:lnTo>
                <a:lnTo>
                  <a:pt x="146" y="190"/>
                </a:lnTo>
                <a:lnTo>
                  <a:pt x="145" y="190"/>
                </a:lnTo>
                <a:lnTo>
                  <a:pt x="145" y="188"/>
                </a:lnTo>
                <a:lnTo>
                  <a:pt x="145" y="187"/>
                </a:lnTo>
                <a:lnTo>
                  <a:pt x="146" y="187"/>
                </a:lnTo>
                <a:lnTo>
                  <a:pt x="148" y="187"/>
                </a:lnTo>
                <a:lnTo>
                  <a:pt x="151" y="187"/>
                </a:lnTo>
                <a:lnTo>
                  <a:pt x="151" y="188"/>
                </a:lnTo>
                <a:lnTo>
                  <a:pt x="151" y="200"/>
                </a:lnTo>
                <a:lnTo>
                  <a:pt x="149" y="200"/>
                </a:lnTo>
                <a:lnTo>
                  <a:pt x="149" y="201"/>
                </a:lnTo>
                <a:lnTo>
                  <a:pt x="149" y="202"/>
                </a:lnTo>
                <a:lnTo>
                  <a:pt x="151" y="202"/>
                </a:lnTo>
                <a:lnTo>
                  <a:pt x="151" y="203"/>
                </a:lnTo>
                <a:lnTo>
                  <a:pt x="153" y="203"/>
                </a:lnTo>
                <a:lnTo>
                  <a:pt x="153" y="202"/>
                </a:lnTo>
                <a:lnTo>
                  <a:pt x="151" y="202"/>
                </a:lnTo>
                <a:lnTo>
                  <a:pt x="151" y="201"/>
                </a:lnTo>
                <a:lnTo>
                  <a:pt x="151" y="200"/>
                </a:lnTo>
                <a:lnTo>
                  <a:pt x="156" y="200"/>
                </a:lnTo>
                <a:lnTo>
                  <a:pt x="157" y="200"/>
                </a:lnTo>
                <a:lnTo>
                  <a:pt x="164" y="199"/>
                </a:lnTo>
                <a:lnTo>
                  <a:pt x="173" y="199"/>
                </a:lnTo>
                <a:lnTo>
                  <a:pt x="177" y="199"/>
                </a:lnTo>
                <a:lnTo>
                  <a:pt x="181" y="199"/>
                </a:lnTo>
                <a:lnTo>
                  <a:pt x="183" y="199"/>
                </a:lnTo>
                <a:lnTo>
                  <a:pt x="185" y="199"/>
                </a:lnTo>
                <a:lnTo>
                  <a:pt x="185" y="200"/>
                </a:lnTo>
                <a:lnTo>
                  <a:pt x="185" y="202"/>
                </a:lnTo>
                <a:lnTo>
                  <a:pt x="185" y="203"/>
                </a:lnTo>
                <a:lnTo>
                  <a:pt x="185" y="204"/>
                </a:lnTo>
                <a:lnTo>
                  <a:pt x="185" y="206"/>
                </a:lnTo>
                <a:lnTo>
                  <a:pt x="185" y="207"/>
                </a:lnTo>
                <a:lnTo>
                  <a:pt x="185" y="206"/>
                </a:lnTo>
                <a:lnTo>
                  <a:pt x="186" y="204"/>
                </a:lnTo>
                <a:lnTo>
                  <a:pt x="187" y="202"/>
                </a:lnTo>
                <a:lnTo>
                  <a:pt x="188" y="201"/>
                </a:lnTo>
                <a:lnTo>
                  <a:pt x="189" y="200"/>
                </a:lnTo>
                <a:lnTo>
                  <a:pt x="190" y="199"/>
                </a:lnTo>
                <a:lnTo>
                  <a:pt x="191" y="198"/>
                </a:lnTo>
                <a:lnTo>
                  <a:pt x="192" y="196"/>
                </a:lnTo>
                <a:lnTo>
                  <a:pt x="192" y="195"/>
                </a:lnTo>
                <a:lnTo>
                  <a:pt x="194" y="195"/>
                </a:lnTo>
                <a:lnTo>
                  <a:pt x="194" y="194"/>
                </a:lnTo>
                <a:lnTo>
                  <a:pt x="196" y="192"/>
                </a:lnTo>
                <a:lnTo>
                  <a:pt x="197" y="191"/>
                </a:lnTo>
                <a:lnTo>
                  <a:pt x="198" y="190"/>
                </a:lnTo>
                <a:lnTo>
                  <a:pt x="196" y="187"/>
                </a:lnTo>
                <a:lnTo>
                  <a:pt x="195" y="186"/>
                </a:lnTo>
                <a:lnTo>
                  <a:pt x="196" y="184"/>
                </a:lnTo>
                <a:lnTo>
                  <a:pt x="197" y="182"/>
                </a:lnTo>
                <a:lnTo>
                  <a:pt x="195" y="181"/>
                </a:lnTo>
                <a:lnTo>
                  <a:pt x="194" y="181"/>
                </a:lnTo>
                <a:lnTo>
                  <a:pt x="192" y="179"/>
                </a:lnTo>
                <a:lnTo>
                  <a:pt x="192" y="178"/>
                </a:lnTo>
                <a:lnTo>
                  <a:pt x="194" y="178"/>
                </a:lnTo>
                <a:lnTo>
                  <a:pt x="192" y="177"/>
                </a:lnTo>
                <a:lnTo>
                  <a:pt x="191" y="177"/>
                </a:lnTo>
                <a:lnTo>
                  <a:pt x="189" y="181"/>
                </a:lnTo>
                <a:lnTo>
                  <a:pt x="189" y="182"/>
                </a:lnTo>
                <a:lnTo>
                  <a:pt x="186" y="181"/>
                </a:lnTo>
                <a:lnTo>
                  <a:pt x="185" y="179"/>
                </a:lnTo>
                <a:lnTo>
                  <a:pt x="185" y="178"/>
                </a:lnTo>
                <a:lnTo>
                  <a:pt x="185" y="177"/>
                </a:lnTo>
                <a:lnTo>
                  <a:pt x="186" y="176"/>
                </a:lnTo>
                <a:lnTo>
                  <a:pt x="186" y="175"/>
                </a:lnTo>
                <a:lnTo>
                  <a:pt x="186" y="174"/>
                </a:lnTo>
                <a:lnTo>
                  <a:pt x="187" y="175"/>
                </a:lnTo>
                <a:lnTo>
                  <a:pt x="188" y="173"/>
                </a:lnTo>
                <a:lnTo>
                  <a:pt x="189" y="171"/>
                </a:lnTo>
                <a:lnTo>
                  <a:pt x="188" y="170"/>
                </a:lnTo>
                <a:lnTo>
                  <a:pt x="186" y="170"/>
                </a:lnTo>
                <a:lnTo>
                  <a:pt x="185" y="169"/>
                </a:lnTo>
                <a:lnTo>
                  <a:pt x="183" y="168"/>
                </a:lnTo>
                <a:lnTo>
                  <a:pt x="181" y="167"/>
                </a:lnTo>
                <a:lnTo>
                  <a:pt x="179" y="166"/>
                </a:lnTo>
                <a:lnTo>
                  <a:pt x="177" y="165"/>
                </a:lnTo>
                <a:lnTo>
                  <a:pt x="168" y="159"/>
                </a:lnTo>
                <a:lnTo>
                  <a:pt x="158" y="154"/>
                </a:lnTo>
                <a:lnTo>
                  <a:pt x="157" y="154"/>
                </a:lnTo>
                <a:lnTo>
                  <a:pt x="156" y="153"/>
                </a:lnTo>
                <a:lnTo>
                  <a:pt x="154" y="152"/>
                </a:lnTo>
                <a:lnTo>
                  <a:pt x="138" y="143"/>
                </a:lnTo>
                <a:lnTo>
                  <a:pt x="130" y="139"/>
                </a:lnTo>
                <a:lnTo>
                  <a:pt x="121" y="134"/>
                </a:lnTo>
                <a:lnTo>
                  <a:pt x="114" y="129"/>
                </a:lnTo>
                <a:lnTo>
                  <a:pt x="112" y="128"/>
                </a:lnTo>
                <a:lnTo>
                  <a:pt x="110" y="127"/>
                </a:lnTo>
                <a:lnTo>
                  <a:pt x="106" y="125"/>
                </a:lnTo>
                <a:lnTo>
                  <a:pt x="97" y="119"/>
                </a:lnTo>
                <a:lnTo>
                  <a:pt x="95" y="119"/>
                </a:lnTo>
                <a:lnTo>
                  <a:pt x="93" y="117"/>
                </a:lnTo>
                <a:lnTo>
                  <a:pt x="92" y="117"/>
                </a:lnTo>
                <a:lnTo>
                  <a:pt x="91" y="116"/>
                </a:lnTo>
                <a:lnTo>
                  <a:pt x="89" y="115"/>
                </a:lnTo>
                <a:lnTo>
                  <a:pt x="88" y="115"/>
                </a:lnTo>
                <a:lnTo>
                  <a:pt x="87" y="114"/>
                </a:lnTo>
                <a:lnTo>
                  <a:pt x="86" y="112"/>
                </a:lnTo>
                <a:lnTo>
                  <a:pt x="85" y="111"/>
                </a:lnTo>
                <a:lnTo>
                  <a:pt x="84" y="110"/>
                </a:lnTo>
                <a:lnTo>
                  <a:pt x="84" y="109"/>
                </a:lnTo>
                <a:lnTo>
                  <a:pt x="82" y="107"/>
                </a:lnTo>
                <a:lnTo>
                  <a:pt x="80" y="104"/>
                </a:lnTo>
                <a:lnTo>
                  <a:pt x="77" y="100"/>
                </a:lnTo>
                <a:lnTo>
                  <a:pt x="76" y="99"/>
                </a:lnTo>
                <a:lnTo>
                  <a:pt x="75" y="98"/>
                </a:lnTo>
                <a:lnTo>
                  <a:pt x="75" y="96"/>
                </a:lnTo>
                <a:lnTo>
                  <a:pt x="74" y="95"/>
                </a:lnTo>
                <a:lnTo>
                  <a:pt x="71" y="94"/>
                </a:lnTo>
                <a:lnTo>
                  <a:pt x="69" y="93"/>
                </a:lnTo>
                <a:lnTo>
                  <a:pt x="67" y="92"/>
                </a:lnTo>
                <a:lnTo>
                  <a:pt x="62" y="90"/>
                </a:lnTo>
                <a:lnTo>
                  <a:pt x="58" y="89"/>
                </a:lnTo>
                <a:lnTo>
                  <a:pt x="53" y="90"/>
                </a:lnTo>
                <a:lnTo>
                  <a:pt x="36" y="89"/>
                </a:lnTo>
                <a:lnTo>
                  <a:pt x="33" y="89"/>
                </a:lnTo>
                <a:lnTo>
                  <a:pt x="32" y="89"/>
                </a:lnTo>
                <a:lnTo>
                  <a:pt x="31" y="89"/>
                </a:lnTo>
                <a:lnTo>
                  <a:pt x="31" y="87"/>
                </a:lnTo>
                <a:lnTo>
                  <a:pt x="32" y="84"/>
                </a:lnTo>
                <a:lnTo>
                  <a:pt x="31" y="84"/>
                </a:lnTo>
                <a:lnTo>
                  <a:pt x="28" y="82"/>
                </a:lnTo>
                <a:lnTo>
                  <a:pt x="28" y="78"/>
                </a:lnTo>
                <a:lnTo>
                  <a:pt x="27" y="77"/>
                </a:lnTo>
                <a:lnTo>
                  <a:pt x="25" y="75"/>
                </a:lnTo>
                <a:lnTo>
                  <a:pt x="25" y="74"/>
                </a:lnTo>
                <a:lnTo>
                  <a:pt x="24" y="68"/>
                </a:lnTo>
                <a:close/>
                <a:moveTo>
                  <a:pt x="154" y="216"/>
                </a:moveTo>
                <a:lnTo>
                  <a:pt x="155" y="217"/>
                </a:lnTo>
                <a:lnTo>
                  <a:pt x="157" y="217"/>
                </a:lnTo>
                <a:lnTo>
                  <a:pt x="156" y="216"/>
                </a:lnTo>
                <a:lnTo>
                  <a:pt x="155" y="216"/>
                </a:lnTo>
                <a:lnTo>
                  <a:pt x="154" y="216"/>
                </a:lnTo>
                <a:close/>
                <a:moveTo>
                  <a:pt x="155" y="220"/>
                </a:moveTo>
                <a:lnTo>
                  <a:pt x="157" y="220"/>
                </a:lnTo>
                <a:lnTo>
                  <a:pt x="157" y="219"/>
                </a:lnTo>
                <a:lnTo>
                  <a:pt x="155" y="219"/>
                </a:lnTo>
                <a:lnTo>
                  <a:pt x="155" y="220"/>
                </a:lnTo>
                <a:close/>
                <a:moveTo>
                  <a:pt x="155" y="224"/>
                </a:moveTo>
                <a:lnTo>
                  <a:pt x="156" y="224"/>
                </a:lnTo>
                <a:lnTo>
                  <a:pt x="157" y="223"/>
                </a:lnTo>
                <a:lnTo>
                  <a:pt x="157" y="221"/>
                </a:lnTo>
                <a:lnTo>
                  <a:pt x="155" y="221"/>
                </a:lnTo>
                <a:lnTo>
                  <a:pt x="155" y="224"/>
                </a:lnTo>
                <a:close/>
                <a:moveTo>
                  <a:pt x="160" y="202"/>
                </a:moveTo>
                <a:lnTo>
                  <a:pt x="161" y="202"/>
                </a:lnTo>
                <a:lnTo>
                  <a:pt x="161" y="201"/>
                </a:lnTo>
                <a:lnTo>
                  <a:pt x="160" y="200"/>
                </a:lnTo>
                <a:lnTo>
                  <a:pt x="160" y="202"/>
                </a:lnTo>
                <a:close/>
                <a:moveTo>
                  <a:pt x="188" y="175"/>
                </a:moveTo>
                <a:lnTo>
                  <a:pt x="189" y="176"/>
                </a:lnTo>
                <a:lnTo>
                  <a:pt x="190" y="175"/>
                </a:lnTo>
                <a:lnTo>
                  <a:pt x="191" y="173"/>
                </a:lnTo>
                <a:lnTo>
                  <a:pt x="190" y="171"/>
                </a:lnTo>
                <a:lnTo>
                  <a:pt x="189" y="174"/>
                </a:lnTo>
                <a:lnTo>
                  <a:pt x="188" y="175"/>
                </a:lnTo>
                <a:close/>
                <a:moveTo>
                  <a:pt x="194" y="177"/>
                </a:moveTo>
                <a:lnTo>
                  <a:pt x="195" y="178"/>
                </a:lnTo>
                <a:lnTo>
                  <a:pt x="196" y="178"/>
                </a:lnTo>
                <a:lnTo>
                  <a:pt x="196" y="179"/>
                </a:lnTo>
                <a:lnTo>
                  <a:pt x="197" y="179"/>
                </a:lnTo>
                <a:lnTo>
                  <a:pt x="199" y="181"/>
                </a:lnTo>
                <a:lnTo>
                  <a:pt x="200" y="179"/>
                </a:lnTo>
                <a:lnTo>
                  <a:pt x="200" y="178"/>
                </a:lnTo>
                <a:lnTo>
                  <a:pt x="199" y="177"/>
                </a:lnTo>
                <a:lnTo>
                  <a:pt x="198" y="177"/>
                </a:lnTo>
                <a:lnTo>
                  <a:pt x="198" y="176"/>
                </a:lnTo>
                <a:lnTo>
                  <a:pt x="197" y="176"/>
                </a:lnTo>
                <a:lnTo>
                  <a:pt x="195" y="175"/>
                </a:lnTo>
                <a:lnTo>
                  <a:pt x="195" y="176"/>
                </a:lnTo>
                <a:lnTo>
                  <a:pt x="194" y="177"/>
                </a:lnTo>
                <a:close/>
                <a:moveTo>
                  <a:pt x="197" y="325"/>
                </a:moveTo>
                <a:lnTo>
                  <a:pt x="198" y="324"/>
                </a:lnTo>
                <a:lnTo>
                  <a:pt x="198" y="323"/>
                </a:lnTo>
                <a:lnTo>
                  <a:pt x="200" y="321"/>
                </a:lnTo>
                <a:lnTo>
                  <a:pt x="201" y="320"/>
                </a:lnTo>
                <a:lnTo>
                  <a:pt x="201" y="318"/>
                </a:lnTo>
                <a:lnTo>
                  <a:pt x="201" y="317"/>
                </a:lnTo>
                <a:lnTo>
                  <a:pt x="201" y="316"/>
                </a:lnTo>
                <a:lnTo>
                  <a:pt x="203" y="315"/>
                </a:lnTo>
                <a:lnTo>
                  <a:pt x="204" y="312"/>
                </a:lnTo>
                <a:lnTo>
                  <a:pt x="204" y="311"/>
                </a:lnTo>
                <a:lnTo>
                  <a:pt x="205" y="311"/>
                </a:lnTo>
                <a:lnTo>
                  <a:pt x="205" y="309"/>
                </a:lnTo>
                <a:lnTo>
                  <a:pt x="207" y="308"/>
                </a:lnTo>
                <a:lnTo>
                  <a:pt x="204" y="305"/>
                </a:lnTo>
                <a:lnTo>
                  <a:pt x="203" y="307"/>
                </a:lnTo>
                <a:lnTo>
                  <a:pt x="201" y="309"/>
                </a:lnTo>
                <a:lnTo>
                  <a:pt x="199" y="312"/>
                </a:lnTo>
                <a:lnTo>
                  <a:pt x="198" y="316"/>
                </a:lnTo>
                <a:lnTo>
                  <a:pt x="197" y="317"/>
                </a:lnTo>
                <a:lnTo>
                  <a:pt x="194" y="323"/>
                </a:lnTo>
                <a:lnTo>
                  <a:pt x="197" y="325"/>
                </a:lnTo>
                <a:close/>
                <a:moveTo>
                  <a:pt x="199" y="176"/>
                </a:moveTo>
                <a:lnTo>
                  <a:pt x="200" y="177"/>
                </a:lnTo>
                <a:lnTo>
                  <a:pt x="203" y="175"/>
                </a:lnTo>
                <a:lnTo>
                  <a:pt x="200" y="174"/>
                </a:lnTo>
                <a:lnTo>
                  <a:pt x="199" y="176"/>
                </a:lnTo>
                <a:close/>
                <a:moveTo>
                  <a:pt x="211" y="294"/>
                </a:moveTo>
                <a:lnTo>
                  <a:pt x="212" y="295"/>
                </a:lnTo>
                <a:lnTo>
                  <a:pt x="213" y="296"/>
                </a:lnTo>
                <a:lnTo>
                  <a:pt x="214" y="296"/>
                </a:lnTo>
                <a:lnTo>
                  <a:pt x="217" y="298"/>
                </a:lnTo>
                <a:lnTo>
                  <a:pt x="217" y="296"/>
                </a:lnTo>
                <a:lnTo>
                  <a:pt x="220" y="296"/>
                </a:lnTo>
                <a:lnTo>
                  <a:pt x="222" y="295"/>
                </a:lnTo>
                <a:lnTo>
                  <a:pt x="221" y="293"/>
                </a:lnTo>
                <a:lnTo>
                  <a:pt x="221" y="292"/>
                </a:lnTo>
                <a:lnTo>
                  <a:pt x="221" y="291"/>
                </a:lnTo>
                <a:lnTo>
                  <a:pt x="220" y="291"/>
                </a:lnTo>
                <a:lnTo>
                  <a:pt x="220" y="290"/>
                </a:lnTo>
                <a:lnTo>
                  <a:pt x="220" y="288"/>
                </a:lnTo>
                <a:lnTo>
                  <a:pt x="218" y="287"/>
                </a:lnTo>
                <a:lnTo>
                  <a:pt x="218" y="286"/>
                </a:lnTo>
                <a:lnTo>
                  <a:pt x="218" y="285"/>
                </a:lnTo>
                <a:lnTo>
                  <a:pt x="217" y="285"/>
                </a:lnTo>
                <a:lnTo>
                  <a:pt x="216" y="285"/>
                </a:lnTo>
                <a:lnTo>
                  <a:pt x="215" y="285"/>
                </a:lnTo>
                <a:lnTo>
                  <a:pt x="213" y="291"/>
                </a:lnTo>
                <a:lnTo>
                  <a:pt x="212" y="292"/>
                </a:lnTo>
                <a:lnTo>
                  <a:pt x="211" y="294"/>
                </a:lnTo>
                <a:close/>
                <a:moveTo>
                  <a:pt x="218" y="124"/>
                </a:moveTo>
                <a:lnTo>
                  <a:pt x="221" y="124"/>
                </a:lnTo>
                <a:lnTo>
                  <a:pt x="222" y="120"/>
                </a:lnTo>
                <a:lnTo>
                  <a:pt x="221" y="120"/>
                </a:lnTo>
                <a:lnTo>
                  <a:pt x="220" y="120"/>
                </a:lnTo>
                <a:lnTo>
                  <a:pt x="218" y="124"/>
                </a:lnTo>
                <a:close/>
                <a:moveTo>
                  <a:pt x="227" y="243"/>
                </a:moveTo>
                <a:lnTo>
                  <a:pt x="229" y="245"/>
                </a:lnTo>
                <a:lnTo>
                  <a:pt x="231" y="244"/>
                </a:lnTo>
                <a:lnTo>
                  <a:pt x="232" y="243"/>
                </a:lnTo>
                <a:lnTo>
                  <a:pt x="233" y="243"/>
                </a:lnTo>
                <a:lnTo>
                  <a:pt x="234" y="242"/>
                </a:lnTo>
                <a:lnTo>
                  <a:pt x="233" y="238"/>
                </a:lnTo>
                <a:lnTo>
                  <a:pt x="227" y="242"/>
                </a:lnTo>
                <a:lnTo>
                  <a:pt x="227" y="243"/>
                </a:lnTo>
                <a:close/>
                <a:moveTo>
                  <a:pt x="230" y="246"/>
                </a:moveTo>
                <a:lnTo>
                  <a:pt x="230" y="250"/>
                </a:lnTo>
                <a:lnTo>
                  <a:pt x="232" y="250"/>
                </a:lnTo>
                <a:lnTo>
                  <a:pt x="232" y="249"/>
                </a:lnTo>
                <a:lnTo>
                  <a:pt x="235" y="248"/>
                </a:lnTo>
                <a:lnTo>
                  <a:pt x="235" y="246"/>
                </a:lnTo>
                <a:lnTo>
                  <a:pt x="235" y="245"/>
                </a:lnTo>
                <a:lnTo>
                  <a:pt x="232" y="245"/>
                </a:lnTo>
                <a:lnTo>
                  <a:pt x="231" y="246"/>
                </a:lnTo>
                <a:lnTo>
                  <a:pt x="229" y="246"/>
                </a:lnTo>
                <a:lnTo>
                  <a:pt x="230" y="246"/>
                </a:lnTo>
                <a:close/>
                <a:moveTo>
                  <a:pt x="231" y="288"/>
                </a:moveTo>
                <a:lnTo>
                  <a:pt x="233" y="293"/>
                </a:lnTo>
                <a:lnTo>
                  <a:pt x="233" y="292"/>
                </a:lnTo>
                <a:lnTo>
                  <a:pt x="232" y="288"/>
                </a:lnTo>
                <a:lnTo>
                  <a:pt x="231" y="288"/>
                </a:lnTo>
                <a:close/>
                <a:moveTo>
                  <a:pt x="232" y="296"/>
                </a:moveTo>
                <a:lnTo>
                  <a:pt x="234" y="298"/>
                </a:lnTo>
                <a:lnTo>
                  <a:pt x="234" y="295"/>
                </a:lnTo>
                <a:lnTo>
                  <a:pt x="233" y="295"/>
                </a:lnTo>
                <a:lnTo>
                  <a:pt x="232" y="296"/>
                </a:lnTo>
                <a:close/>
                <a:moveTo>
                  <a:pt x="241" y="266"/>
                </a:moveTo>
                <a:lnTo>
                  <a:pt x="242" y="266"/>
                </a:lnTo>
                <a:lnTo>
                  <a:pt x="243" y="268"/>
                </a:lnTo>
                <a:lnTo>
                  <a:pt x="243" y="269"/>
                </a:lnTo>
                <a:lnTo>
                  <a:pt x="243" y="268"/>
                </a:lnTo>
                <a:lnTo>
                  <a:pt x="244" y="268"/>
                </a:lnTo>
                <a:lnTo>
                  <a:pt x="247" y="268"/>
                </a:lnTo>
                <a:lnTo>
                  <a:pt x="248" y="267"/>
                </a:lnTo>
                <a:lnTo>
                  <a:pt x="248" y="265"/>
                </a:lnTo>
                <a:lnTo>
                  <a:pt x="250" y="265"/>
                </a:lnTo>
                <a:lnTo>
                  <a:pt x="250" y="267"/>
                </a:lnTo>
                <a:lnTo>
                  <a:pt x="251" y="267"/>
                </a:lnTo>
                <a:lnTo>
                  <a:pt x="252" y="265"/>
                </a:lnTo>
                <a:lnTo>
                  <a:pt x="247" y="258"/>
                </a:lnTo>
                <a:lnTo>
                  <a:pt x="246" y="259"/>
                </a:lnTo>
                <a:lnTo>
                  <a:pt x="244" y="261"/>
                </a:lnTo>
                <a:lnTo>
                  <a:pt x="241" y="266"/>
                </a:lnTo>
                <a:close/>
                <a:moveTo>
                  <a:pt x="260" y="263"/>
                </a:moveTo>
                <a:lnTo>
                  <a:pt x="261" y="266"/>
                </a:lnTo>
                <a:lnTo>
                  <a:pt x="263" y="265"/>
                </a:lnTo>
                <a:lnTo>
                  <a:pt x="265" y="262"/>
                </a:lnTo>
                <a:lnTo>
                  <a:pt x="267" y="261"/>
                </a:lnTo>
                <a:lnTo>
                  <a:pt x="268" y="260"/>
                </a:lnTo>
                <a:lnTo>
                  <a:pt x="269" y="259"/>
                </a:lnTo>
                <a:lnTo>
                  <a:pt x="272" y="258"/>
                </a:lnTo>
                <a:lnTo>
                  <a:pt x="273" y="255"/>
                </a:lnTo>
                <a:lnTo>
                  <a:pt x="275" y="254"/>
                </a:lnTo>
                <a:lnTo>
                  <a:pt x="277" y="252"/>
                </a:lnTo>
                <a:lnTo>
                  <a:pt x="278" y="251"/>
                </a:lnTo>
                <a:lnTo>
                  <a:pt x="282" y="249"/>
                </a:lnTo>
                <a:lnTo>
                  <a:pt x="283" y="248"/>
                </a:lnTo>
                <a:lnTo>
                  <a:pt x="285" y="245"/>
                </a:lnTo>
                <a:lnTo>
                  <a:pt x="286" y="244"/>
                </a:lnTo>
                <a:lnTo>
                  <a:pt x="285" y="243"/>
                </a:lnTo>
                <a:lnTo>
                  <a:pt x="286" y="241"/>
                </a:lnTo>
                <a:lnTo>
                  <a:pt x="289" y="240"/>
                </a:lnTo>
                <a:lnTo>
                  <a:pt x="289" y="238"/>
                </a:lnTo>
                <a:lnTo>
                  <a:pt x="287" y="237"/>
                </a:lnTo>
                <a:lnTo>
                  <a:pt x="285" y="236"/>
                </a:lnTo>
                <a:lnTo>
                  <a:pt x="284" y="236"/>
                </a:lnTo>
                <a:lnTo>
                  <a:pt x="284" y="237"/>
                </a:lnTo>
                <a:lnTo>
                  <a:pt x="283" y="237"/>
                </a:lnTo>
                <a:lnTo>
                  <a:pt x="282" y="236"/>
                </a:lnTo>
                <a:lnTo>
                  <a:pt x="283" y="235"/>
                </a:lnTo>
                <a:lnTo>
                  <a:pt x="282" y="234"/>
                </a:lnTo>
                <a:lnTo>
                  <a:pt x="281" y="233"/>
                </a:lnTo>
                <a:lnTo>
                  <a:pt x="280" y="232"/>
                </a:lnTo>
                <a:lnTo>
                  <a:pt x="277" y="234"/>
                </a:lnTo>
                <a:lnTo>
                  <a:pt x="275" y="236"/>
                </a:lnTo>
                <a:lnTo>
                  <a:pt x="276" y="237"/>
                </a:lnTo>
                <a:lnTo>
                  <a:pt x="277" y="237"/>
                </a:lnTo>
                <a:lnTo>
                  <a:pt x="274" y="243"/>
                </a:lnTo>
                <a:lnTo>
                  <a:pt x="269" y="244"/>
                </a:lnTo>
                <a:lnTo>
                  <a:pt x="265" y="246"/>
                </a:lnTo>
                <a:lnTo>
                  <a:pt x="264" y="246"/>
                </a:lnTo>
                <a:lnTo>
                  <a:pt x="263" y="248"/>
                </a:lnTo>
                <a:lnTo>
                  <a:pt x="264" y="249"/>
                </a:lnTo>
                <a:lnTo>
                  <a:pt x="264" y="250"/>
                </a:lnTo>
                <a:lnTo>
                  <a:pt x="265" y="251"/>
                </a:lnTo>
                <a:lnTo>
                  <a:pt x="266" y="252"/>
                </a:lnTo>
                <a:lnTo>
                  <a:pt x="268" y="254"/>
                </a:lnTo>
                <a:lnTo>
                  <a:pt x="268" y="255"/>
                </a:lnTo>
                <a:lnTo>
                  <a:pt x="266" y="258"/>
                </a:lnTo>
                <a:lnTo>
                  <a:pt x="263" y="260"/>
                </a:lnTo>
                <a:lnTo>
                  <a:pt x="260" y="263"/>
                </a:lnTo>
                <a:close/>
                <a:moveTo>
                  <a:pt x="261" y="132"/>
                </a:moveTo>
                <a:lnTo>
                  <a:pt x="263" y="133"/>
                </a:lnTo>
                <a:lnTo>
                  <a:pt x="263" y="134"/>
                </a:lnTo>
                <a:lnTo>
                  <a:pt x="263" y="135"/>
                </a:lnTo>
                <a:lnTo>
                  <a:pt x="264" y="136"/>
                </a:lnTo>
                <a:lnTo>
                  <a:pt x="264" y="137"/>
                </a:lnTo>
                <a:lnTo>
                  <a:pt x="264" y="139"/>
                </a:lnTo>
                <a:lnTo>
                  <a:pt x="264" y="141"/>
                </a:lnTo>
                <a:lnTo>
                  <a:pt x="264" y="142"/>
                </a:lnTo>
                <a:lnTo>
                  <a:pt x="266" y="139"/>
                </a:lnTo>
                <a:lnTo>
                  <a:pt x="267" y="134"/>
                </a:lnTo>
                <a:lnTo>
                  <a:pt x="268" y="134"/>
                </a:lnTo>
                <a:lnTo>
                  <a:pt x="267" y="134"/>
                </a:lnTo>
                <a:lnTo>
                  <a:pt x="266" y="133"/>
                </a:lnTo>
                <a:lnTo>
                  <a:pt x="265" y="132"/>
                </a:lnTo>
                <a:lnTo>
                  <a:pt x="264" y="131"/>
                </a:lnTo>
                <a:lnTo>
                  <a:pt x="263" y="131"/>
                </a:lnTo>
                <a:lnTo>
                  <a:pt x="261" y="132"/>
                </a:lnTo>
                <a:close/>
                <a:moveTo>
                  <a:pt x="282" y="143"/>
                </a:moveTo>
                <a:lnTo>
                  <a:pt x="283" y="144"/>
                </a:lnTo>
                <a:lnTo>
                  <a:pt x="283" y="143"/>
                </a:lnTo>
                <a:lnTo>
                  <a:pt x="284" y="143"/>
                </a:lnTo>
                <a:lnTo>
                  <a:pt x="284" y="144"/>
                </a:lnTo>
                <a:lnTo>
                  <a:pt x="285" y="145"/>
                </a:lnTo>
                <a:lnTo>
                  <a:pt x="285" y="146"/>
                </a:lnTo>
                <a:lnTo>
                  <a:pt x="287" y="148"/>
                </a:lnTo>
                <a:lnTo>
                  <a:pt x="289" y="144"/>
                </a:lnTo>
                <a:lnTo>
                  <a:pt x="289" y="145"/>
                </a:lnTo>
                <a:lnTo>
                  <a:pt x="289" y="146"/>
                </a:lnTo>
                <a:lnTo>
                  <a:pt x="289" y="148"/>
                </a:lnTo>
                <a:lnTo>
                  <a:pt x="293" y="152"/>
                </a:lnTo>
                <a:lnTo>
                  <a:pt x="296" y="153"/>
                </a:lnTo>
                <a:lnTo>
                  <a:pt x="296" y="154"/>
                </a:lnTo>
                <a:lnTo>
                  <a:pt x="298" y="153"/>
                </a:lnTo>
                <a:lnTo>
                  <a:pt x="298" y="152"/>
                </a:lnTo>
                <a:lnTo>
                  <a:pt x="299" y="151"/>
                </a:lnTo>
                <a:lnTo>
                  <a:pt x="300" y="150"/>
                </a:lnTo>
                <a:lnTo>
                  <a:pt x="301" y="149"/>
                </a:lnTo>
                <a:lnTo>
                  <a:pt x="301" y="146"/>
                </a:lnTo>
                <a:lnTo>
                  <a:pt x="302" y="143"/>
                </a:lnTo>
                <a:lnTo>
                  <a:pt x="301" y="143"/>
                </a:lnTo>
                <a:lnTo>
                  <a:pt x="300" y="142"/>
                </a:lnTo>
                <a:lnTo>
                  <a:pt x="298" y="142"/>
                </a:lnTo>
                <a:lnTo>
                  <a:pt x="298" y="141"/>
                </a:lnTo>
                <a:lnTo>
                  <a:pt x="296" y="141"/>
                </a:lnTo>
                <a:lnTo>
                  <a:pt x="291" y="137"/>
                </a:lnTo>
                <a:lnTo>
                  <a:pt x="290" y="136"/>
                </a:lnTo>
                <a:lnTo>
                  <a:pt x="285" y="139"/>
                </a:lnTo>
                <a:lnTo>
                  <a:pt x="286" y="141"/>
                </a:lnTo>
                <a:lnTo>
                  <a:pt x="285" y="141"/>
                </a:lnTo>
                <a:lnTo>
                  <a:pt x="284" y="142"/>
                </a:lnTo>
                <a:lnTo>
                  <a:pt x="282" y="143"/>
                </a:lnTo>
                <a:close/>
                <a:moveTo>
                  <a:pt x="283" y="96"/>
                </a:moveTo>
                <a:lnTo>
                  <a:pt x="285" y="98"/>
                </a:lnTo>
                <a:lnTo>
                  <a:pt x="289" y="99"/>
                </a:lnTo>
                <a:lnTo>
                  <a:pt x="291" y="100"/>
                </a:lnTo>
                <a:lnTo>
                  <a:pt x="293" y="100"/>
                </a:lnTo>
                <a:lnTo>
                  <a:pt x="295" y="100"/>
                </a:lnTo>
                <a:lnTo>
                  <a:pt x="296" y="99"/>
                </a:lnTo>
                <a:lnTo>
                  <a:pt x="298" y="98"/>
                </a:lnTo>
                <a:lnTo>
                  <a:pt x="299" y="98"/>
                </a:lnTo>
                <a:lnTo>
                  <a:pt x="300" y="96"/>
                </a:lnTo>
                <a:lnTo>
                  <a:pt x="300" y="95"/>
                </a:lnTo>
                <a:lnTo>
                  <a:pt x="302" y="93"/>
                </a:lnTo>
                <a:lnTo>
                  <a:pt x="298" y="86"/>
                </a:lnTo>
                <a:lnTo>
                  <a:pt x="295" y="87"/>
                </a:lnTo>
                <a:lnTo>
                  <a:pt x="293" y="89"/>
                </a:lnTo>
                <a:lnTo>
                  <a:pt x="283" y="95"/>
                </a:lnTo>
                <a:lnTo>
                  <a:pt x="283" y="96"/>
                </a:lnTo>
                <a:close/>
                <a:moveTo>
                  <a:pt x="301" y="133"/>
                </a:moveTo>
                <a:lnTo>
                  <a:pt x="302" y="134"/>
                </a:lnTo>
                <a:lnTo>
                  <a:pt x="303" y="135"/>
                </a:lnTo>
                <a:lnTo>
                  <a:pt x="304" y="135"/>
                </a:lnTo>
                <a:lnTo>
                  <a:pt x="307" y="135"/>
                </a:lnTo>
                <a:lnTo>
                  <a:pt x="307" y="136"/>
                </a:lnTo>
                <a:lnTo>
                  <a:pt x="308" y="136"/>
                </a:lnTo>
                <a:lnTo>
                  <a:pt x="308" y="137"/>
                </a:lnTo>
                <a:lnTo>
                  <a:pt x="310" y="139"/>
                </a:lnTo>
                <a:lnTo>
                  <a:pt x="310" y="141"/>
                </a:lnTo>
                <a:lnTo>
                  <a:pt x="310" y="143"/>
                </a:lnTo>
                <a:lnTo>
                  <a:pt x="310" y="144"/>
                </a:lnTo>
                <a:lnTo>
                  <a:pt x="310" y="145"/>
                </a:lnTo>
                <a:lnTo>
                  <a:pt x="310" y="146"/>
                </a:lnTo>
                <a:lnTo>
                  <a:pt x="309" y="146"/>
                </a:lnTo>
                <a:lnTo>
                  <a:pt x="309" y="148"/>
                </a:lnTo>
                <a:lnTo>
                  <a:pt x="309" y="149"/>
                </a:lnTo>
                <a:lnTo>
                  <a:pt x="309" y="150"/>
                </a:lnTo>
                <a:lnTo>
                  <a:pt x="311" y="150"/>
                </a:lnTo>
                <a:lnTo>
                  <a:pt x="312" y="150"/>
                </a:lnTo>
                <a:lnTo>
                  <a:pt x="313" y="149"/>
                </a:lnTo>
                <a:lnTo>
                  <a:pt x="313" y="146"/>
                </a:lnTo>
                <a:lnTo>
                  <a:pt x="313" y="145"/>
                </a:lnTo>
                <a:lnTo>
                  <a:pt x="313" y="144"/>
                </a:lnTo>
                <a:lnTo>
                  <a:pt x="313" y="143"/>
                </a:lnTo>
                <a:lnTo>
                  <a:pt x="313" y="140"/>
                </a:lnTo>
                <a:lnTo>
                  <a:pt x="316" y="141"/>
                </a:lnTo>
                <a:lnTo>
                  <a:pt x="317" y="142"/>
                </a:lnTo>
                <a:lnTo>
                  <a:pt x="318" y="142"/>
                </a:lnTo>
                <a:lnTo>
                  <a:pt x="319" y="143"/>
                </a:lnTo>
                <a:lnTo>
                  <a:pt x="319" y="142"/>
                </a:lnTo>
                <a:lnTo>
                  <a:pt x="318" y="137"/>
                </a:lnTo>
                <a:lnTo>
                  <a:pt x="318" y="136"/>
                </a:lnTo>
                <a:lnTo>
                  <a:pt x="318" y="135"/>
                </a:lnTo>
                <a:lnTo>
                  <a:pt x="318" y="133"/>
                </a:lnTo>
                <a:lnTo>
                  <a:pt x="317" y="132"/>
                </a:lnTo>
                <a:lnTo>
                  <a:pt x="317" y="131"/>
                </a:lnTo>
                <a:lnTo>
                  <a:pt x="316" y="131"/>
                </a:lnTo>
                <a:lnTo>
                  <a:pt x="315" y="131"/>
                </a:lnTo>
                <a:lnTo>
                  <a:pt x="315" y="129"/>
                </a:lnTo>
                <a:lnTo>
                  <a:pt x="316" y="129"/>
                </a:lnTo>
                <a:lnTo>
                  <a:pt x="317" y="129"/>
                </a:lnTo>
                <a:lnTo>
                  <a:pt x="318" y="131"/>
                </a:lnTo>
                <a:lnTo>
                  <a:pt x="318" y="132"/>
                </a:lnTo>
                <a:lnTo>
                  <a:pt x="319" y="133"/>
                </a:lnTo>
                <a:lnTo>
                  <a:pt x="319" y="134"/>
                </a:lnTo>
                <a:lnTo>
                  <a:pt x="319" y="135"/>
                </a:lnTo>
                <a:lnTo>
                  <a:pt x="320" y="135"/>
                </a:lnTo>
                <a:lnTo>
                  <a:pt x="320" y="136"/>
                </a:lnTo>
                <a:lnTo>
                  <a:pt x="321" y="136"/>
                </a:lnTo>
                <a:lnTo>
                  <a:pt x="321" y="137"/>
                </a:lnTo>
                <a:lnTo>
                  <a:pt x="323" y="137"/>
                </a:lnTo>
                <a:lnTo>
                  <a:pt x="324" y="137"/>
                </a:lnTo>
                <a:lnTo>
                  <a:pt x="324" y="136"/>
                </a:lnTo>
                <a:lnTo>
                  <a:pt x="325" y="136"/>
                </a:lnTo>
                <a:lnTo>
                  <a:pt x="325" y="135"/>
                </a:lnTo>
                <a:lnTo>
                  <a:pt x="326" y="135"/>
                </a:lnTo>
                <a:lnTo>
                  <a:pt x="327" y="135"/>
                </a:lnTo>
                <a:lnTo>
                  <a:pt x="327" y="134"/>
                </a:lnTo>
                <a:lnTo>
                  <a:pt x="328" y="134"/>
                </a:lnTo>
                <a:lnTo>
                  <a:pt x="329" y="134"/>
                </a:lnTo>
                <a:lnTo>
                  <a:pt x="329" y="133"/>
                </a:lnTo>
                <a:lnTo>
                  <a:pt x="330" y="133"/>
                </a:lnTo>
                <a:lnTo>
                  <a:pt x="332" y="133"/>
                </a:lnTo>
                <a:lnTo>
                  <a:pt x="333" y="133"/>
                </a:lnTo>
                <a:lnTo>
                  <a:pt x="335" y="133"/>
                </a:lnTo>
                <a:lnTo>
                  <a:pt x="335" y="132"/>
                </a:lnTo>
                <a:lnTo>
                  <a:pt x="335" y="131"/>
                </a:lnTo>
                <a:lnTo>
                  <a:pt x="336" y="131"/>
                </a:lnTo>
                <a:lnTo>
                  <a:pt x="332" y="129"/>
                </a:lnTo>
                <a:lnTo>
                  <a:pt x="330" y="129"/>
                </a:lnTo>
                <a:lnTo>
                  <a:pt x="328" y="129"/>
                </a:lnTo>
                <a:lnTo>
                  <a:pt x="326" y="128"/>
                </a:lnTo>
                <a:lnTo>
                  <a:pt x="326" y="127"/>
                </a:lnTo>
                <a:lnTo>
                  <a:pt x="326" y="125"/>
                </a:lnTo>
                <a:lnTo>
                  <a:pt x="326" y="121"/>
                </a:lnTo>
                <a:lnTo>
                  <a:pt x="327" y="119"/>
                </a:lnTo>
                <a:lnTo>
                  <a:pt x="328" y="118"/>
                </a:lnTo>
                <a:lnTo>
                  <a:pt x="328" y="117"/>
                </a:lnTo>
                <a:lnTo>
                  <a:pt x="332" y="112"/>
                </a:lnTo>
                <a:lnTo>
                  <a:pt x="338" y="100"/>
                </a:lnTo>
                <a:lnTo>
                  <a:pt x="338" y="95"/>
                </a:lnTo>
                <a:lnTo>
                  <a:pt x="338" y="92"/>
                </a:lnTo>
                <a:lnTo>
                  <a:pt x="338" y="90"/>
                </a:lnTo>
                <a:lnTo>
                  <a:pt x="338" y="89"/>
                </a:lnTo>
                <a:lnTo>
                  <a:pt x="337" y="89"/>
                </a:lnTo>
                <a:lnTo>
                  <a:pt x="336" y="89"/>
                </a:lnTo>
                <a:lnTo>
                  <a:pt x="335" y="89"/>
                </a:lnTo>
                <a:lnTo>
                  <a:pt x="333" y="87"/>
                </a:lnTo>
                <a:lnTo>
                  <a:pt x="332" y="87"/>
                </a:lnTo>
                <a:lnTo>
                  <a:pt x="332" y="89"/>
                </a:lnTo>
                <a:lnTo>
                  <a:pt x="332" y="91"/>
                </a:lnTo>
                <a:lnTo>
                  <a:pt x="332" y="93"/>
                </a:lnTo>
                <a:lnTo>
                  <a:pt x="330" y="93"/>
                </a:lnTo>
                <a:lnTo>
                  <a:pt x="327" y="95"/>
                </a:lnTo>
                <a:lnTo>
                  <a:pt x="325" y="96"/>
                </a:lnTo>
                <a:lnTo>
                  <a:pt x="320" y="99"/>
                </a:lnTo>
                <a:lnTo>
                  <a:pt x="317" y="101"/>
                </a:lnTo>
                <a:lnTo>
                  <a:pt x="318" y="103"/>
                </a:lnTo>
                <a:lnTo>
                  <a:pt x="318" y="106"/>
                </a:lnTo>
                <a:lnTo>
                  <a:pt x="318" y="108"/>
                </a:lnTo>
                <a:lnTo>
                  <a:pt x="318" y="109"/>
                </a:lnTo>
                <a:lnTo>
                  <a:pt x="316" y="109"/>
                </a:lnTo>
                <a:lnTo>
                  <a:pt x="313" y="109"/>
                </a:lnTo>
                <a:lnTo>
                  <a:pt x="312" y="109"/>
                </a:lnTo>
                <a:lnTo>
                  <a:pt x="311" y="109"/>
                </a:lnTo>
                <a:lnTo>
                  <a:pt x="309" y="111"/>
                </a:lnTo>
                <a:lnTo>
                  <a:pt x="308" y="112"/>
                </a:lnTo>
                <a:lnTo>
                  <a:pt x="306" y="111"/>
                </a:lnTo>
                <a:lnTo>
                  <a:pt x="304" y="111"/>
                </a:lnTo>
                <a:lnTo>
                  <a:pt x="304" y="114"/>
                </a:lnTo>
                <a:lnTo>
                  <a:pt x="303" y="115"/>
                </a:lnTo>
                <a:lnTo>
                  <a:pt x="303" y="117"/>
                </a:lnTo>
                <a:lnTo>
                  <a:pt x="304" y="118"/>
                </a:lnTo>
                <a:lnTo>
                  <a:pt x="306" y="118"/>
                </a:lnTo>
                <a:lnTo>
                  <a:pt x="307" y="118"/>
                </a:lnTo>
                <a:lnTo>
                  <a:pt x="307" y="119"/>
                </a:lnTo>
                <a:lnTo>
                  <a:pt x="308" y="119"/>
                </a:lnTo>
                <a:lnTo>
                  <a:pt x="309" y="119"/>
                </a:lnTo>
                <a:lnTo>
                  <a:pt x="307" y="123"/>
                </a:lnTo>
                <a:lnTo>
                  <a:pt x="306" y="124"/>
                </a:lnTo>
                <a:lnTo>
                  <a:pt x="306" y="125"/>
                </a:lnTo>
                <a:lnTo>
                  <a:pt x="304" y="126"/>
                </a:lnTo>
                <a:lnTo>
                  <a:pt x="304" y="127"/>
                </a:lnTo>
                <a:lnTo>
                  <a:pt x="303" y="127"/>
                </a:lnTo>
                <a:lnTo>
                  <a:pt x="303" y="128"/>
                </a:lnTo>
                <a:lnTo>
                  <a:pt x="302" y="129"/>
                </a:lnTo>
                <a:lnTo>
                  <a:pt x="302" y="131"/>
                </a:lnTo>
                <a:lnTo>
                  <a:pt x="301" y="133"/>
                </a:lnTo>
                <a:close/>
                <a:moveTo>
                  <a:pt x="307" y="251"/>
                </a:moveTo>
                <a:lnTo>
                  <a:pt x="307" y="252"/>
                </a:lnTo>
                <a:lnTo>
                  <a:pt x="310" y="254"/>
                </a:lnTo>
                <a:lnTo>
                  <a:pt x="310" y="255"/>
                </a:lnTo>
                <a:lnTo>
                  <a:pt x="311" y="257"/>
                </a:lnTo>
                <a:lnTo>
                  <a:pt x="312" y="257"/>
                </a:lnTo>
                <a:lnTo>
                  <a:pt x="313" y="257"/>
                </a:lnTo>
                <a:lnTo>
                  <a:pt x="316" y="259"/>
                </a:lnTo>
                <a:lnTo>
                  <a:pt x="318" y="260"/>
                </a:lnTo>
                <a:lnTo>
                  <a:pt x="319" y="261"/>
                </a:lnTo>
                <a:lnTo>
                  <a:pt x="320" y="261"/>
                </a:lnTo>
                <a:lnTo>
                  <a:pt x="321" y="260"/>
                </a:lnTo>
                <a:lnTo>
                  <a:pt x="320" y="259"/>
                </a:lnTo>
                <a:lnTo>
                  <a:pt x="313" y="252"/>
                </a:lnTo>
                <a:lnTo>
                  <a:pt x="310" y="249"/>
                </a:lnTo>
                <a:lnTo>
                  <a:pt x="309" y="249"/>
                </a:lnTo>
                <a:lnTo>
                  <a:pt x="309" y="248"/>
                </a:lnTo>
                <a:lnTo>
                  <a:pt x="309" y="249"/>
                </a:lnTo>
                <a:lnTo>
                  <a:pt x="308" y="250"/>
                </a:lnTo>
                <a:lnTo>
                  <a:pt x="307" y="251"/>
                </a:lnTo>
                <a:close/>
                <a:moveTo>
                  <a:pt x="312" y="232"/>
                </a:moveTo>
                <a:lnTo>
                  <a:pt x="315" y="232"/>
                </a:lnTo>
                <a:lnTo>
                  <a:pt x="315" y="234"/>
                </a:lnTo>
                <a:lnTo>
                  <a:pt x="315" y="232"/>
                </a:lnTo>
                <a:lnTo>
                  <a:pt x="321" y="232"/>
                </a:lnTo>
                <a:lnTo>
                  <a:pt x="328" y="233"/>
                </a:lnTo>
                <a:lnTo>
                  <a:pt x="330" y="232"/>
                </a:lnTo>
                <a:lnTo>
                  <a:pt x="329" y="229"/>
                </a:lnTo>
                <a:lnTo>
                  <a:pt x="327" y="228"/>
                </a:lnTo>
                <a:lnTo>
                  <a:pt x="321" y="227"/>
                </a:lnTo>
                <a:lnTo>
                  <a:pt x="320" y="228"/>
                </a:lnTo>
                <a:lnTo>
                  <a:pt x="320" y="227"/>
                </a:lnTo>
                <a:lnTo>
                  <a:pt x="320" y="226"/>
                </a:lnTo>
                <a:lnTo>
                  <a:pt x="320" y="225"/>
                </a:lnTo>
                <a:lnTo>
                  <a:pt x="319" y="226"/>
                </a:lnTo>
                <a:lnTo>
                  <a:pt x="319" y="228"/>
                </a:lnTo>
                <a:lnTo>
                  <a:pt x="312" y="231"/>
                </a:lnTo>
                <a:lnTo>
                  <a:pt x="312" y="232"/>
                </a:lnTo>
                <a:close/>
                <a:moveTo>
                  <a:pt x="312" y="220"/>
                </a:moveTo>
                <a:lnTo>
                  <a:pt x="315" y="221"/>
                </a:lnTo>
                <a:lnTo>
                  <a:pt x="316" y="220"/>
                </a:lnTo>
                <a:lnTo>
                  <a:pt x="317" y="220"/>
                </a:lnTo>
                <a:lnTo>
                  <a:pt x="318" y="220"/>
                </a:lnTo>
                <a:lnTo>
                  <a:pt x="318" y="219"/>
                </a:lnTo>
                <a:lnTo>
                  <a:pt x="317" y="219"/>
                </a:lnTo>
                <a:lnTo>
                  <a:pt x="316" y="219"/>
                </a:lnTo>
                <a:lnTo>
                  <a:pt x="315" y="219"/>
                </a:lnTo>
                <a:lnTo>
                  <a:pt x="313" y="219"/>
                </a:lnTo>
                <a:lnTo>
                  <a:pt x="312" y="220"/>
                </a:lnTo>
                <a:close/>
                <a:moveTo>
                  <a:pt x="312" y="310"/>
                </a:moveTo>
                <a:lnTo>
                  <a:pt x="312" y="312"/>
                </a:lnTo>
                <a:lnTo>
                  <a:pt x="313" y="312"/>
                </a:lnTo>
                <a:lnTo>
                  <a:pt x="315" y="312"/>
                </a:lnTo>
                <a:lnTo>
                  <a:pt x="316" y="312"/>
                </a:lnTo>
                <a:lnTo>
                  <a:pt x="316" y="310"/>
                </a:lnTo>
                <a:lnTo>
                  <a:pt x="313" y="304"/>
                </a:lnTo>
                <a:lnTo>
                  <a:pt x="312" y="304"/>
                </a:lnTo>
                <a:lnTo>
                  <a:pt x="312" y="310"/>
                </a:lnTo>
                <a:close/>
                <a:moveTo>
                  <a:pt x="315" y="227"/>
                </a:moveTo>
                <a:lnTo>
                  <a:pt x="316" y="226"/>
                </a:lnTo>
                <a:lnTo>
                  <a:pt x="316" y="225"/>
                </a:lnTo>
                <a:lnTo>
                  <a:pt x="315" y="225"/>
                </a:lnTo>
                <a:lnTo>
                  <a:pt x="313" y="227"/>
                </a:lnTo>
                <a:lnTo>
                  <a:pt x="315" y="227"/>
                </a:lnTo>
                <a:close/>
                <a:moveTo>
                  <a:pt x="318" y="224"/>
                </a:moveTo>
                <a:lnTo>
                  <a:pt x="320" y="221"/>
                </a:lnTo>
                <a:lnTo>
                  <a:pt x="319" y="220"/>
                </a:lnTo>
                <a:lnTo>
                  <a:pt x="319" y="221"/>
                </a:lnTo>
                <a:lnTo>
                  <a:pt x="318" y="223"/>
                </a:lnTo>
                <a:lnTo>
                  <a:pt x="318" y="224"/>
                </a:lnTo>
                <a:close/>
                <a:moveTo>
                  <a:pt x="320" y="310"/>
                </a:moveTo>
                <a:lnTo>
                  <a:pt x="320" y="311"/>
                </a:lnTo>
                <a:lnTo>
                  <a:pt x="320" y="312"/>
                </a:lnTo>
                <a:lnTo>
                  <a:pt x="323" y="312"/>
                </a:lnTo>
                <a:lnTo>
                  <a:pt x="323" y="311"/>
                </a:lnTo>
                <a:lnTo>
                  <a:pt x="323" y="309"/>
                </a:lnTo>
                <a:lnTo>
                  <a:pt x="320" y="309"/>
                </a:lnTo>
                <a:lnTo>
                  <a:pt x="320" y="310"/>
                </a:lnTo>
                <a:close/>
                <a:moveTo>
                  <a:pt x="320" y="313"/>
                </a:moveTo>
                <a:lnTo>
                  <a:pt x="320" y="316"/>
                </a:lnTo>
                <a:lnTo>
                  <a:pt x="323" y="316"/>
                </a:lnTo>
                <a:lnTo>
                  <a:pt x="324" y="316"/>
                </a:lnTo>
                <a:lnTo>
                  <a:pt x="324" y="315"/>
                </a:lnTo>
                <a:lnTo>
                  <a:pt x="323" y="313"/>
                </a:lnTo>
                <a:lnTo>
                  <a:pt x="320" y="313"/>
                </a:lnTo>
                <a:close/>
                <a:moveTo>
                  <a:pt x="321" y="278"/>
                </a:moveTo>
                <a:lnTo>
                  <a:pt x="323" y="280"/>
                </a:lnTo>
                <a:lnTo>
                  <a:pt x="324" y="279"/>
                </a:lnTo>
                <a:lnTo>
                  <a:pt x="325" y="279"/>
                </a:lnTo>
                <a:lnTo>
                  <a:pt x="326" y="279"/>
                </a:lnTo>
                <a:lnTo>
                  <a:pt x="326" y="278"/>
                </a:lnTo>
                <a:lnTo>
                  <a:pt x="327" y="278"/>
                </a:lnTo>
                <a:lnTo>
                  <a:pt x="327" y="279"/>
                </a:lnTo>
                <a:lnTo>
                  <a:pt x="327" y="280"/>
                </a:lnTo>
                <a:lnTo>
                  <a:pt x="327" y="282"/>
                </a:lnTo>
                <a:lnTo>
                  <a:pt x="330" y="280"/>
                </a:lnTo>
                <a:lnTo>
                  <a:pt x="330" y="279"/>
                </a:lnTo>
                <a:lnTo>
                  <a:pt x="330" y="278"/>
                </a:lnTo>
                <a:lnTo>
                  <a:pt x="329" y="277"/>
                </a:lnTo>
                <a:lnTo>
                  <a:pt x="332" y="277"/>
                </a:lnTo>
                <a:lnTo>
                  <a:pt x="332" y="276"/>
                </a:lnTo>
                <a:lnTo>
                  <a:pt x="333" y="276"/>
                </a:lnTo>
                <a:lnTo>
                  <a:pt x="328" y="274"/>
                </a:lnTo>
                <a:lnTo>
                  <a:pt x="328" y="273"/>
                </a:lnTo>
                <a:lnTo>
                  <a:pt x="328" y="274"/>
                </a:lnTo>
                <a:lnTo>
                  <a:pt x="329" y="275"/>
                </a:lnTo>
                <a:lnTo>
                  <a:pt x="328" y="275"/>
                </a:lnTo>
                <a:lnTo>
                  <a:pt x="327" y="276"/>
                </a:lnTo>
                <a:lnTo>
                  <a:pt x="326" y="276"/>
                </a:lnTo>
                <a:lnTo>
                  <a:pt x="325" y="277"/>
                </a:lnTo>
                <a:lnTo>
                  <a:pt x="323" y="277"/>
                </a:lnTo>
                <a:lnTo>
                  <a:pt x="321" y="278"/>
                </a:lnTo>
                <a:close/>
                <a:moveTo>
                  <a:pt x="324" y="265"/>
                </a:moveTo>
                <a:lnTo>
                  <a:pt x="324" y="266"/>
                </a:lnTo>
                <a:lnTo>
                  <a:pt x="325" y="266"/>
                </a:lnTo>
                <a:lnTo>
                  <a:pt x="326" y="265"/>
                </a:lnTo>
                <a:lnTo>
                  <a:pt x="327" y="265"/>
                </a:lnTo>
                <a:lnTo>
                  <a:pt x="327" y="263"/>
                </a:lnTo>
                <a:lnTo>
                  <a:pt x="328" y="262"/>
                </a:lnTo>
                <a:lnTo>
                  <a:pt x="332" y="263"/>
                </a:lnTo>
                <a:lnTo>
                  <a:pt x="332" y="265"/>
                </a:lnTo>
                <a:lnTo>
                  <a:pt x="329" y="269"/>
                </a:lnTo>
                <a:lnTo>
                  <a:pt x="330" y="270"/>
                </a:lnTo>
                <a:lnTo>
                  <a:pt x="332" y="270"/>
                </a:lnTo>
                <a:lnTo>
                  <a:pt x="333" y="270"/>
                </a:lnTo>
                <a:lnTo>
                  <a:pt x="334" y="269"/>
                </a:lnTo>
                <a:lnTo>
                  <a:pt x="335" y="266"/>
                </a:lnTo>
                <a:lnTo>
                  <a:pt x="337" y="261"/>
                </a:lnTo>
                <a:lnTo>
                  <a:pt x="338" y="259"/>
                </a:lnTo>
                <a:lnTo>
                  <a:pt x="339" y="258"/>
                </a:lnTo>
                <a:lnTo>
                  <a:pt x="338" y="257"/>
                </a:lnTo>
                <a:lnTo>
                  <a:pt x="337" y="255"/>
                </a:lnTo>
                <a:lnTo>
                  <a:pt x="337" y="254"/>
                </a:lnTo>
                <a:lnTo>
                  <a:pt x="336" y="252"/>
                </a:lnTo>
                <a:lnTo>
                  <a:pt x="336" y="251"/>
                </a:lnTo>
                <a:lnTo>
                  <a:pt x="335" y="251"/>
                </a:lnTo>
                <a:lnTo>
                  <a:pt x="332" y="253"/>
                </a:lnTo>
                <a:lnTo>
                  <a:pt x="326" y="257"/>
                </a:lnTo>
                <a:lnTo>
                  <a:pt x="324" y="263"/>
                </a:lnTo>
                <a:lnTo>
                  <a:pt x="324" y="265"/>
                </a:lnTo>
                <a:close/>
                <a:moveTo>
                  <a:pt x="326" y="305"/>
                </a:moveTo>
                <a:lnTo>
                  <a:pt x="326" y="307"/>
                </a:lnTo>
                <a:lnTo>
                  <a:pt x="327" y="307"/>
                </a:lnTo>
                <a:lnTo>
                  <a:pt x="328" y="308"/>
                </a:lnTo>
                <a:lnTo>
                  <a:pt x="329" y="307"/>
                </a:lnTo>
                <a:lnTo>
                  <a:pt x="332" y="305"/>
                </a:lnTo>
                <a:lnTo>
                  <a:pt x="330" y="304"/>
                </a:lnTo>
                <a:lnTo>
                  <a:pt x="329" y="303"/>
                </a:lnTo>
                <a:lnTo>
                  <a:pt x="328" y="303"/>
                </a:lnTo>
                <a:lnTo>
                  <a:pt x="328" y="304"/>
                </a:lnTo>
                <a:lnTo>
                  <a:pt x="327" y="304"/>
                </a:lnTo>
                <a:lnTo>
                  <a:pt x="326" y="305"/>
                </a:lnTo>
                <a:close/>
                <a:moveTo>
                  <a:pt x="328" y="85"/>
                </a:moveTo>
                <a:lnTo>
                  <a:pt x="329" y="85"/>
                </a:lnTo>
                <a:lnTo>
                  <a:pt x="330" y="85"/>
                </a:lnTo>
                <a:lnTo>
                  <a:pt x="332" y="85"/>
                </a:lnTo>
                <a:lnTo>
                  <a:pt x="332" y="84"/>
                </a:lnTo>
                <a:lnTo>
                  <a:pt x="330" y="84"/>
                </a:lnTo>
                <a:lnTo>
                  <a:pt x="329" y="84"/>
                </a:lnTo>
                <a:lnTo>
                  <a:pt x="328" y="84"/>
                </a:lnTo>
                <a:lnTo>
                  <a:pt x="328" y="85"/>
                </a:lnTo>
                <a:close/>
                <a:moveTo>
                  <a:pt x="329" y="82"/>
                </a:moveTo>
                <a:lnTo>
                  <a:pt x="330" y="82"/>
                </a:lnTo>
                <a:lnTo>
                  <a:pt x="332" y="82"/>
                </a:lnTo>
                <a:lnTo>
                  <a:pt x="332" y="81"/>
                </a:lnTo>
                <a:lnTo>
                  <a:pt x="330" y="81"/>
                </a:lnTo>
                <a:lnTo>
                  <a:pt x="329" y="81"/>
                </a:lnTo>
                <a:lnTo>
                  <a:pt x="329" y="82"/>
                </a:lnTo>
                <a:close/>
                <a:moveTo>
                  <a:pt x="330" y="140"/>
                </a:moveTo>
                <a:lnTo>
                  <a:pt x="333" y="144"/>
                </a:lnTo>
                <a:lnTo>
                  <a:pt x="333" y="145"/>
                </a:lnTo>
                <a:lnTo>
                  <a:pt x="334" y="145"/>
                </a:lnTo>
                <a:lnTo>
                  <a:pt x="334" y="146"/>
                </a:lnTo>
                <a:lnTo>
                  <a:pt x="335" y="146"/>
                </a:lnTo>
                <a:lnTo>
                  <a:pt x="334" y="144"/>
                </a:lnTo>
                <a:lnTo>
                  <a:pt x="333" y="143"/>
                </a:lnTo>
                <a:lnTo>
                  <a:pt x="334" y="143"/>
                </a:lnTo>
                <a:lnTo>
                  <a:pt x="335" y="143"/>
                </a:lnTo>
                <a:lnTo>
                  <a:pt x="334" y="142"/>
                </a:lnTo>
                <a:lnTo>
                  <a:pt x="334" y="141"/>
                </a:lnTo>
                <a:lnTo>
                  <a:pt x="333" y="139"/>
                </a:lnTo>
                <a:lnTo>
                  <a:pt x="330" y="140"/>
                </a:lnTo>
                <a:close/>
                <a:moveTo>
                  <a:pt x="330" y="311"/>
                </a:moveTo>
                <a:lnTo>
                  <a:pt x="330" y="312"/>
                </a:lnTo>
                <a:lnTo>
                  <a:pt x="332" y="315"/>
                </a:lnTo>
                <a:lnTo>
                  <a:pt x="333" y="315"/>
                </a:lnTo>
                <a:lnTo>
                  <a:pt x="333" y="312"/>
                </a:lnTo>
                <a:lnTo>
                  <a:pt x="333" y="311"/>
                </a:lnTo>
                <a:lnTo>
                  <a:pt x="332" y="311"/>
                </a:lnTo>
                <a:lnTo>
                  <a:pt x="330" y="311"/>
                </a:lnTo>
                <a:close/>
                <a:moveTo>
                  <a:pt x="332" y="79"/>
                </a:moveTo>
                <a:lnTo>
                  <a:pt x="333" y="79"/>
                </a:lnTo>
                <a:lnTo>
                  <a:pt x="333" y="78"/>
                </a:lnTo>
                <a:lnTo>
                  <a:pt x="332" y="78"/>
                </a:lnTo>
                <a:lnTo>
                  <a:pt x="332" y="79"/>
                </a:lnTo>
                <a:close/>
                <a:moveTo>
                  <a:pt x="332" y="78"/>
                </a:moveTo>
                <a:lnTo>
                  <a:pt x="333" y="78"/>
                </a:lnTo>
                <a:lnTo>
                  <a:pt x="333" y="77"/>
                </a:lnTo>
                <a:lnTo>
                  <a:pt x="332" y="77"/>
                </a:lnTo>
                <a:lnTo>
                  <a:pt x="332" y="78"/>
                </a:lnTo>
                <a:close/>
                <a:moveTo>
                  <a:pt x="335" y="144"/>
                </a:moveTo>
                <a:lnTo>
                  <a:pt x="338" y="150"/>
                </a:lnTo>
                <a:lnTo>
                  <a:pt x="341" y="150"/>
                </a:lnTo>
                <a:lnTo>
                  <a:pt x="341" y="149"/>
                </a:lnTo>
                <a:lnTo>
                  <a:pt x="338" y="145"/>
                </a:lnTo>
                <a:lnTo>
                  <a:pt x="337" y="143"/>
                </a:lnTo>
                <a:lnTo>
                  <a:pt x="335" y="144"/>
                </a:lnTo>
                <a:close/>
                <a:moveTo>
                  <a:pt x="335" y="78"/>
                </a:moveTo>
                <a:lnTo>
                  <a:pt x="336" y="78"/>
                </a:lnTo>
                <a:lnTo>
                  <a:pt x="337" y="78"/>
                </a:lnTo>
                <a:lnTo>
                  <a:pt x="337" y="77"/>
                </a:lnTo>
                <a:lnTo>
                  <a:pt x="337" y="76"/>
                </a:lnTo>
                <a:lnTo>
                  <a:pt x="336" y="76"/>
                </a:lnTo>
                <a:lnTo>
                  <a:pt x="335" y="76"/>
                </a:lnTo>
                <a:lnTo>
                  <a:pt x="335" y="78"/>
                </a:lnTo>
                <a:close/>
                <a:moveTo>
                  <a:pt x="338" y="166"/>
                </a:moveTo>
                <a:lnTo>
                  <a:pt x="338" y="167"/>
                </a:lnTo>
                <a:lnTo>
                  <a:pt x="341" y="168"/>
                </a:lnTo>
                <a:lnTo>
                  <a:pt x="342" y="167"/>
                </a:lnTo>
                <a:lnTo>
                  <a:pt x="339" y="163"/>
                </a:lnTo>
                <a:lnTo>
                  <a:pt x="338" y="166"/>
                </a:lnTo>
                <a:close/>
                <a:moveTo>
                  <a:pt x="345" y="150"/>
                </a:moveTo>
                <a:lnTo>
                  <a:pt x="346" y="149"/>
                </a:lnTo>
                <a:lnTo>
                  <a:pt x="346" y="148"/>
                </a:lnTo>
                <a:lnTo>
                  <a:pt x="346" y="146"/>
                </a:lnTo>
                <a:lnTo>
                  <a:pt x="345" y="148"/>
                </a:lnTo>
                <a:lnTo>
                  <a:pt x="345" y="149"/>
                </a:lnTo>
                <a:lnTo>
                  <a:pt x="345" y="150"/>
                </a:lnTo>
                <a:close/>
                <a:moveTo>
                  <a:pt x="346" y="132"/>
                </a:moveTo>
                <a:lnTo>
                  <a:pt x="349" y="133"/>
                </a:lnTo>
                <a:lnTo>
                  <a:pt x="351" y="133"/>
                </a:lnTo>
                <a:lnTo>
                  <a:pt x="351" y="131"/>
                </a:lnTo>
                <a:lnTo>
                  <a:pt x="351" y="129"/>
                </a:lnTo>
                <a:lnTo>
                  <a:pt x="351" y="127"/>
                </a:lnTo>
                <a:lnTo>
                  <a:pt x="352" y="127"/>
                </a:lnTo>
                <a:lnTo>
                  <a:pt x="352" y="125"/>
                </a:lnTo>
                <a:lnTo>
                  <a:pt x="347" y="125"/>
                </a:lnTo>
                <a:lnTo>
                  <a:pt x="346" y="127"/>
                </a:lnTo>
                <a:lnTo>
                  <a:pt x="346" y="132"/>
                </a:lnTo>
                <a:close/>
                <a:moveTo>
                  <a:pt x="347" y="139"/>
                </a:moveTo>
                <a:lnTo>
                  <a:pt x="349" y="139"/>
                </a:lnTo>
                <a:lnTo>
                  <a:pt x="350" y="139"/>
                </a:lnTo>
                <a:lnTo>
                  <a:pt x="350" y="137"/>
                </a:lnTo>
                <a:lnTo>
                  <a:pt x="351" y="137"/>
                </a:lnTo>
                <a:lnTo>
                  <a:pt x="351" y="136"/>
                </a:lnTo>
                <a:lnTo>
                  <a:pt x="351" y="135"/>
                </a:lnTo>
                <a:lnTo>
                  <a:pt x="351" y="134"/>
                </a:lnTo>
                <a:lnTo>
                  <a:pt x="350" y="134"/>
                </a:lnTo>
                <a:lnTo>
                  <a:pt x="349" y="133"/>
                </a:lnTo>
                <a:lnTo>
                  <a:pt x="349" y="134"/>
                </a:lnTo>
                <a:lnTo>
                  <a:pt x="349" y="135"/>
                </a:lnTo>
                <a:lnTo>
                  <a:pt x="347" y="136"/>
                </a:lnTo>
                <a:lnTo>
                  <a:pt x="347" y="139"/>
                </a:lnTo>
                <a:close/>
                <a:moveTo>
                  <a:pt x="191" y="177"/>
                </a:moveTo>
                <a:lnTo>
                  <a:pt x="192" y="175"/>
                </a:lnTo>
                <a:lnTo>
                  <a:pt x="194" y="174"/>
                </a:lnTo>
                <a:lnTo>
                  <a:pt x="192" y="174"/>
                </a:lnTo>
                <a:lnTo>
                  <a:pt x="192" y="173"/>
                </a:lnTo>
                <a:lnTo>
                  <a:pt x="191" y="175"/>
                </a:lnTo>
                <a:lnTo>
                  <a:pt x="190" y="176"/>
                </a:lnTo>
                <a:lnTo>
                  <a:pt x="191" y="177"/>
                </a:lnTo>
                <a:close/>
                <a:moveTo>
                  <a:pt x="265" y="132"/>
                </a:moveTo>
                <a:lnTo>
                  <a:pt x="265" y="131"/>
                </a:lnTo>
                <a:lnTo>
                  <a:pt x="267" y="129"/>
                </a:lnTo>
                <a:lnTo>
                  <a:pt x="268" y="128"/>
                </a:lnTo>
                <a:lnTo>
                  <a:pt x="269" y="128"/>
                </a:lnTo>
                <a:lnTo>
                  <a:pt x="266" y="126"/>
                </a:lnTo>
                <a:lnTo>
                  <a:pt x="265" y="128"/>
                </a:lnTo>
                <a:lnTo>
                  <a:pt x="265" y="132"/>
                </a:lnTo>
                <a:close/>
                <a:moveTo>
                  <a:pt x="332" y="84"/>
                </a:moveTo>
                <a:lnTo>
                  <a:pt x="335" y="84"/>
                </a:lnTo>
                <a:lnTo>
                  <a:pt x="335" y="83"/>
                </a:lnTo>
                <a:lnTo>
                  <a:pt x="332" y="83"/>
                </a:lnTo>
                <a:lnTo>
                  <a:pt x="332" y="84"/>
                </a:lnTo>
                <a:close/>
                <a:moveTo>
                  <a:pt x="6" y="274"/>
                </a:moveTo>
                <a:lnTo>
                  <a:pt x="7" y="273"/>
                </a:lnTo>
                <a:lnTo>
                  <a:pt x="7" y="275"/>
                </a:lnTo>
                <a:lnTo>
                  <a:pt x="8" y="276"/>
                </a:lnTo>
                <a:lnTo>
                  <a:pt x="8" y="278"/>
                </a:lnTo>
                <a:lnTo>
                  <a:pt x="9" y="279"/>
                </a:lnTo>
                <a:lnTo>
                  <a:pt x="7" y="279"/>
                </a:lnTo>
                <a:lnTo>
                  <a:pt x="6" y="274"/>
                </a:lnTo>
                <a:close/>
                <a:moveTo>
                  <a:pt x="4" y="285"/>
                </a:moveTo>
                <a:lnTo>
                  <a:pt x="6" y="284"/>
                </a:lnTo>
                <a:lnTo>
                  <a:pt x="7" y="284"/>
                </a:lnTo>
                <a:lnTo>
                  <a:pt x="8" y="284"/>
                </a:lnTo>
                <a:lnTo>
                  <a:pt x="9" y="287"/>
                </a:lnTo>
                <a:lnTo>
                  <a:pt x="7" y="287"/>
                </a:lnTo>
                <a:lnTo>
                  <a:pt x="5" y="287"/>
                </a:lnTo>
                <a:lnTo>
                  <a:pt x="5" y="288"/>
                </a:lnTo>
                <a:lnTo>
                  <a:pt x="4" y="287"/>
                </a:lnTo>
                <a:lnTo>
                  <a:pt x="4" y="285"/>
                </a:lnTo>
                <a:close/>
                <a:moveTo>
                  <a:pt x="0" y="251"/>
                </a:moveTo>
                <a:lnTo>
                  <a:pt x="2" y="251"/>
                </a:lnTo>
                <a:lnTo>
                  <a:pt x="2" y="252"/>
                </a:lnTo>
                <a:lnTo>
                  <a:pt x="2" y="255"/>
                </a:lnTo>
                <a:lnTo>
                  <a:pt x="0" y="255"/>
                </a:lnTo>
                <a:lnTo>
                  <a:pt x="0" y="254"/>
                </a:lnTo>
                <a:lnTo>
                  <a:pt x="0" y="252"/>
                </a:lnTo>
                <a:lnTo>
                  <a:pt x="0" y="251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29" name="Freeform 444">
            <a:extLst>
              <a:ext uri="{FF2B5EF4-FFF2-40B4-BE49-F238E27FC236}">
                <a16:creationId xmlns:a16="http://schemas.microsoft.com/office/drawing/2014/main" id="{75EDE108-65A8-BB07-483A-381F3B8EA2B0}"/>
              </a:ext>
            </a:extLst>
          </p:cNvPr>
          <p:cNvSpPr>
            <a:spLocks noEditPoints="1"/>
          </p:cNvSpPr>
          <p:nvPr/>
        </p:nvSpPr>
        <p:spPr bwMode="auto">
          <a:xfrm>
            <a:off x="5306357" y="1727919"/>
            <a:ext cx="996950" cy="892175"/>
          </a:xfrm>
          <a:custGeom>
            <a:avLst/>
            <a:gdLst>
              <a:gd name="T0" fmla="*/ 583 w 628"/>
              <a:gd name="T1" fmla="*/ 193 h 562"/>
              <a:gd name="T2" fmla="*/ 295 w 628"/>
              <a:gd name="T3" fmla="*/ 42 h 562"/>
              <a:gd name="T4" fmla="*/ 273 w 628"/>
              <a:gd name="T5" fmla="*/ 188 h 562"/>
              <a:gd name="T6" fmla="*/ 246 w 628"/>
              <a:gd name="T7" fmla="*/ 365 h 562"/>
              <a:gd name="T8" fmla="*/ 312 w 628"/>
              <a:gd name="T9" fmla="*/ 345 h 562"/>
              <a:gd name="T10" fmla="*/ 436 w 628"/>
              <a:gd name="T11" fmla="*/ 377 h 562"/>
              <a:gd name="T12" fmla="*/ 477 w 628"/>
              <a:gd name="T13" fmla="*/ 334 h 562"/>
              <a:gd name="T14" fmla="*/ 428 w 628"/>
              <a:gd name="T15" fmla="*/ 345 h 562"/>
              <a:gd name="T16" fmla="*/ 371 w 628"/>
              <a:gd name="T17" fmla="*/ 318 h 562"/>
              <a:gd name="T18" fmla="*/ 443 w 628"/>
              <a:gd name="T19" fmla="*/ 294 h 562"/>
              <a:gd name="T20" fmla="*/ 490 w 628"/>
              <a:gd name="T21" fmla="*/ 304 h 562"/>
              <a:gd name="T22" fmla="*/ 529 w 628"/>
              <a:gd name="T23" fmla="*/ 336 h 562"/>
              <a:gd name="T24" fmla="*/ 542 w 628"/>
              <a:gd name="T25" fmla="*/ 357 h 562"/>
              <a:gd name="T26" fmla="*/ 500 w 628"/>
              <a:gd name="T27" fmla="*/ 463 h 562"/>
              <a:gd name="T28" fmla="*/ 337 w 628"/>
              <a:gd name="T29" fmla="*/ 546 h 562"/>
              <a:gd name="T30" fmla="*/ 241 w 628"/>
              <a:gd name="T31" fmla="*/ 525 h 562"/>
              <a:gd name="T32" fmla="*/ 221 w 628"/>
              <a:gd name="T33" fmla="*/ 382 h 562"/>
              <a:gd name="T34" fmla="*/ 198 w 628"/>
              <a:gd name="T35" fmla="*/ 94 h 562"/>
              <a:gd name="T36" fmla="*/ 238 w 628"/>
              <a:gd name="T37" fmla="*/ 334 h 562"/>
              <a:gd name="T38" fmla="*/ 195 w 628"/>
              <a:gd name="T39" fmla="*/ 309 h 562"/>
              <a:gd name="T40" fmla="*/ 197 w 628"/>
              <a:gd name="T41" fmla="*/ 362 h 562"/>
              <a:gd name="T42" fmla="*/ 228 w 628"/>
              <a:gd name="T43" fmla="*/ 4 h 562"/>
              <a:gd name="T44" fmla="*/ 276 w 628"/>
              <a:gd name="T45" fmla="*/ 55 h 562"/>
              <a:gd name="T46" fmla="*/ 286 w 628"/>
              <a:gd name="T47" fmla="*/ 97 h 562"/>
              <a:gd name="T48" fmla="*/ 322 w 628"/>
              <a:gd name="T49" fmla="*/ 106 h 562"/>
              <a:gd name="T50" fmla="*/ 366 w 628"/>
              <a:gd name="T51" fmla="*/ 103 h 562"/>
              <a:gd name="T52" fmla="*/ 397 w 628"/>
              <a:gd name="T53" fmla="*/ 121 h 562"/>
              <a:gd name="T54" fmla="*/ 413 w 628"/>
              <a:gd name="T55" fmla="*/ 138 h 562"/>
              <a:gd name="T56" fmla="*/ 443 w 628"/>
              <a:gd name="T57" fmla="*/ 147 h 562"/>
              <a:gd name="T58" fmla="*/ 487 w 628"/>
              <a:gd name="T59" fmla="*/ 153 h 562"/>
              <a:gd name="T60" fmla="*/ 552 w 628"/>
              <a:gd name="T61" fmla="*/ 184 h 562"/>
              <a:gd name="T62" fmla="*/ 553 w 628"/>
              <a:gd name="T63" fmla="*/ 198 h 562"/>
              <a:gd name="T64" fmla="*/ 445 w 628"/>
              <a:gd name="T65" fmla="*/ 239 h 562"/>
              <a:gd name="T66" fmla="*/ 397 w 628"/>
              <a:gd name="T67" fmla="*/ 280 h 562"/>
              <a:gd name="T68" fmla="*/ 314 w 628"/>
              <a:gd name="T69" fmla="*/ 317 h 562"/>
              <a:gd name="T70" fmla="*/ 251 w 628"/>
              <a:gd name="T71" fmla="*/ 243 h 562"/>
              <a:gd name="T72" fmla="*/ 290 w 628"/>
              <a:gd name="T73" fmla="*/ 206 h 562"/>
              <a:gd name="T74" fmla="*/ 346 w 628"/>
              <a:gd name="T75" fmla="*/ 172 h 562"/>
              <a:gd name="T76" fmla="*/ 307 w 628"/>
              <a:gd name="T77" fmla="*/ 126 h 562"/>
              <a:gd name="T78" fmla="*/ 312 w 628"/>
              <a:gd name="T79" fmla="*/ 147 h 562"/>
              <a:gd name="T80" fmla="*/ 285 w 628"/>
              <a:gd name="T81" fmla="*/ 152 h 562"/>
              <a:gd name="T82" fmla="*/ 272 w 628"/>
              <a:gd name="T83" fmla="*/ 121 h 562"/>
              <a:gd name="T84" fmla="*/ 244 w 628"/>
              <a:gd name="T85" fmla="*/ 80 h 562"/>
              <a:gd name="T86" fmla="*/ 279 w 628"/>
              <a:gd name="T87" fmla="*/ 299 h 562"/>
              <a:gd name="T88" fmla="*/ 249 w 628"/>
              <a:gd name="T89" fmla="*/ 275 h 562"/>
              <a:gd name="T90" fmla="*/ 358 w 628"/>
              <a:gd name="T91" fmla="*/ 188 h 562"/>
              <a:gd name="T92" fmla="*/ 199 w 628"/>
              <a:gd name="T93" fmla="*/ 428 h 562"/>
              <a:gd name="T94" fmla="*/ 210 w 628"/>
              <a:gd name="T95" fmla="*/ 418 h 562"/>
              <a:gd name="T96" fmla="*/ 215 w 628"/>
              <a:gd name="T97" fmla="*/ 420 h 562"/>
              <a:gd name="T98" fmla="*/ 185 w 628"/>
              <a:gd name="T99" fmla="*/ 443 h 562"/>
              <a:gd name="T100" fmla="*/ 163 w 628"/>
              <a:gd name="T101" fmla="*/ 369 h 562"/>
              <a:gd name="T102" fmla="*/ 157 w 628"/>
              <a:gd name="T103" fmla="*/ 387 h 562"/>
              <a:gd name="T104" fmla="*/ 92 w 628"/>
              <a:gd name="T105" fmla="*/ 432 h 562"/>
              <a:gd name="T106" fmla="*/ 95 w 628"/>
              <a:gd name="T107" fmla="*/ 339 h 562"/>
              <a:gd name="T108" fmla="*/ 128 w 628"/>
              <a:gd name="T109" fmla="*/ 323 h 562"/>
              <a:gd name="T110" fmla="*/ 118 w 628"/>
              <a:gd name="T111" fmla="*/ 401 h 562"/>
              <a:gd name="T112" fmla="*/ 75 w 628"/>
              <a:gd name="T113" fmla="*/ 468 h 562"/>
              <a:gd name="T114" fmla="*/ 65 w 628"/>
              <a:gd name="T115" fmla="*/ 36 h 562"/>
              <a:gd name="T116" fmla="*/ 190 w 628"/>
              <a:gd name="T117" fmla="*/ 268 h 562"/>
              <a:gd name="T118" fmla="*/ 103 w 628"/>
              <a:gd name="T119" fmla="*/ 205 h 562"/>
              <a:gd name="T120" fmla="*/ 25 w 628"/>
              <a:gd name="T121" fmla="*/ 140 h 562"/>
              <a:gd name="T122" fmla="*/ 14 w 628"/>
              <a:gd name="T123" fmla="*/ 114 h 562"/>
              <a:gd name="T124" fmla="*/ 72 w 628"/>
              <a:gd name="T125" fmla="*/ 62 h 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8" h="562">
                <a:moveTo>
                  <a:pt x="583" y="190"/>
                </a:moveTo>
                <a:lnTo>
                  <a:pt x="585" y="183"/>
                </a:lnTo>
                <a:lnTo>
                  <a:pt x="621" y="186"/>
                </a:lnTo>
                <a:lnTo>
                  <a:pt x="624" y="186"/>
                </a:lnTo>
                <a:lnTo>
                  <a:pt x="628" y="186"/>
                </a:lnTo>
                <a:lnTo>
                  <a:pt x="628" y="187"/>
                </a:lnTo>
                <a:lnTo>
                  <a:pt x="628" y="188"/>
                </a:lnTo>
                <a:lnTo>
                  <a:pt x="628" y="189"/>
                </a:lnTo>
                <a:lnTo>
                  <a:pt x="628" y="190"/>
                </a:lnTo>
                <a:lnTo>
                  <a:pt x="626" y="192"/>
                </a:lnTo>
                <a:lnTo>
                  <a:pt x="626" y="193"/>
                </a:lnTo>
                <a:lnTo>
                  <a:pt x="626" y="195"/>
                </a:lnTo>
                <a:lnTo>
                  <a:pt x="625" y="195"/>
                </a:lnTo>
                <a:lnTo>
                  <a:pt x="625" y="196"/>
                </a:lnTo>
                <a:lnTo>
                  <a:pt x="624" y="197"/>
                </a:lnTo>
                <a:lnTo>
                  <a:pt x="624" y="198"/>
                </a:lnTo>
                <a:lnTo>
                  <a:pt x="623" y="198"/>
                </a:lnTo>
                <a:lnTo>
                  <a:pt x="622" y="200"/>
                </a:lnTo>
                <a:lnTo>
                  <a:pt x="622" y="201"/>
                </a:lnTo>
                <a:lnTo>
                  <a:pt x="621" y="201"/>
                </a:lnTo>
                <a:lnTo>
                  <a:pt x="616" y="201"/>
                </a:lnTo>
                <a:lnTo>
                  <a:pt x="613" y="201"/>
                </a:lnTo>
                <a:lnTo>
                  <a:pt x="612" y="201"/>
                </a:lnTo>
                <a:lnTo>
                  <a:pt x="611" y="200"/>
                </a:lnTo>
                <a:lnTo>
                  <a:pt x="608" y="200"/>
                </a:lnTo>
                <a:lnTo>
                  <a:pt x="607" y="198"/>
                </a:lnTo>
                <a:lnTo>
                  <a:pt x="606" y="198"/>
                </a:lnTo>
                <a:lnTo>
                  <a:pt x="605" y="198"/>
                </a:lnTo>
                <a:lnTo>
                  <a:pt x="604" y="198"/>
                </a:lnTo>
                <a:lnTo>
                  <a:pt x="603" y="197"/>
                </a:lnTo>
                <a:lnTo>
                  <a:pt x="602" y="197"/>
                </a:lnTo>
                <a:lnTo>
                  <a:pt x="600" y="197"/>
                </a:lnTo>
                <a:lnTo>
                  <a:pt x="599" y="197"/>
                </a:lnTo>
                <a:lnTo>
                  <a:pt x="598" y="197"/>
                </a:lnTo>
                <a:lnTo>
                  <a:pt x="596" y="198"/>
                </a:lnTo>
                <a:lnTo>
                  <a:pt x="595" y="198"/>
                </a:lnTo>
                <a:lnTo>
                  <a:pt x="594" y="198"/>
                </a:lnTo>
                <a:lnTo>
                  <a:pt x="592" y="198"/>
                </a:lnTo>
                <a:lnTo>
                  <a:pt x="590" y="198"/>
                </a:lnTo>
                <a:lnTo>
                  <a:pt x="589" y="198"/>
                </a:lnTo>
                <a:lnTo>
                  <a:pt x="588" y="198"/>
                </a:lnTo>
                <a:lnTo>
                  <a:pt x="587" y="198"/>
                </a:lnTo>
                <a:lnTo>
                  <a:pt x="587" y="197"/>
                </a:lnTo>
                <a:lnTo>
                  <a:pt x="586" y="196"/>
                </a:lnTo>
                <a:lnTo>
                  <a:pt x="586" y="195"/>
                </a:lnTo>
                <a:lnTo>
                  <a:pt x="585" y="195"/>
                </a:lnTo>
                <a:lnTo>
                  <a:pt x="585" y="194"/>
                </a:lnTo>
                <a:lnTo>
                  <a:pt x="585" y="193"/>
                </a:lnTo>
                <a:lnTo>
                  <a:pt x="583" y="193"/>
                </a:lnTo>
                <a:lnTo>
                  <a:pt x="583" y="192"/>
                </a:lnTo>
                <a:lnTo>
                  <a:pt x="583" y="190"/>
                </a:lnTo>
                <a:close/>
                <a:moveTo>
                  <a:pt x="471" y="255"/>
                </a:moveTo>
                <a:lnTo>
                  <a:pt x="474" y="254"/>
                </a:lnTo>
                <a:lnTo>
                  <a:pt x="473" y="245"/>
                </a:lnTo>
                <a:lnTo>
                  <a:pt x="474" y="245"/>
                </a:lnTo>
                <a:lnTo>
                  <a:pt x="475" y="250"/>
                </a:lnTo>
                <a:lnTo>
                  <a:pt x="479" y="246"/>
                </a:lnTo>
                <a:lnTo>
                  <a:pt x="480" y="257"/>
                </a:lnTo>
                <a:lnTo>
                  <a:pt x="482" y="263"/>
                </a:lnTo>
                <a:lnTo>
                  <a:pt x="480" y="263"/>
                </a:lnTo>
                <a:lnTo>
                  <a:pt x="482" y="267"/>
                </a:lnTo>
                <a:lnTo>
                  <a:pt x="479" y="268"/>
                </a:lnTo>
                <a:lnTo>
                  <a:pt x="479" y="267"/>
                </a:lnTo>
                <a:lnTo>
                  <a:pt x="478" y="264"/>
                </a:lnTo>
                <a:lnTo>
                  <a:pt x="478" y="263"/>
                </a:lnTo>
                <a:lnTo>
                  <a:pt x="476" y="263"/>
                </a:lnTo>
                <a:lnTo>
                  <a:pt x="473" y="263"/>
                </a:lnTo>
                <a:lnTo>
                  <a:pt x="471" y="255"/>
                </a:lnTo>
                <a:close/>
                <a:moveTo>
                  <a:pt x="425" y="267"/>
                </a:moveTo>
                <a:lnTo>
                  <a:pt x="427" y="265"/>
                </a:lnTo>
                <a:lnTo>
                  <a:pt x="428" y="269"/>
                </a:lnTo>
                <a:lnTo>
                  <a:pt x="426" y="270"/>
                </a:lnTo>
                <a:lnTo>
                  <a:pt x="426" y="269"/>
                </a:lnTo>
                <a:lnTo>
                  <a:pt x="425" y="267"/>
                </a:lnTo>
                <a:close/>
                <a:moveTo>
                  <a:pt x="348" y="317"/>
                </a:moveTo>
                <a:lnTo>
                  <a:pt x="350" y="315"/>
                </a:lnTo>
                <a:lnTo>
                  <a:pt x="352" y="315"/>
                </a:lnTo>
                <a:lnTo>
                  <a:pt x="355" y="313"/>
                </a:lnTo>
                <a:lnTo>
                  <a:pt x="355" y="314"/>
                </a:lnTo>
                <a:lnTo>
                  <a:pt x="357" y="317"/>
                </a:lnTo>
                <a:lnTo>
                  <a:pt x="357" y="318"/>
                </a:lnTo>
                <a:lnTo>
                  <a:pt x="354" y="320"/>
                </a:lnTo>
                <a:lnTo>
                  <a:pt x="353" y="319"/>
                </a:lnTo>
                <a:lnTo>
                  <a:pt x="352" y="317"/>
                </a:lnTo>
                <a:lnTo>
                  <a:pt x="350" y="317"/>
                </a:lnTo>
                <a:lnTo>
                  <a:pt x="349" y="318"/>
                </a:lnTo>
                <a:lnTo>
                  <a:pt x="348" y="317"/>
                </a:lnTo>
                <a:close/>
                <a:moveTo>
                  <a:pt x="294" y="42"/>
                </a:moveTo>
                <a:lnTo>
                  <a:pt x="295" y="37"/>
                </a:lnTo>
                <a:lnTo>
                  <a:pt x="296" y="34"/>
                </a:lnTo>
                <a:lnTo>
                  <a:pt x="296" y="33"/>
                </a:lnTo>
                <a:lnTo>
                  <a:pt x="297" y="34"/>
                </a:lnTo>
                <a:lnTo>
                  <a:pt x="298" y="35"/>
                </a:lnTo>
                <a:lnTo>
                  <a:pt x="299" y="36"/>
                </a:lnTo>
                <a:lnTo>
                  <a:pt x="303" y="41"/>
                </a:lnTo>
                <a:lnTo>
                  <a:pt x="302" y="41"/>
                </a:lnTo>
                <a:lnTo>
                  <a:pt x="296" y="42"/>
                </a:lnTo>
                <a:lnTo>
                  <a:pt x="295" y="42"/>
                </a:lnTo>
                <a:lnTo>
                  <a:pt x="294" y="42"/>
                </a:lnTo>
                <a:close/>
                <a:moveTo>
                  <a:pt x="275" y="183"/>
                </a:moveTo>
                <a:lnTo>
                  <a:pt x="275" y="181"/>
                </a:lnTo>
                <a:lnTo>
                  <a:pt x="275" y="180"/>
                </a:lnTo>
                <a:lnTo>
                  <a:pt x="275" y="179"/>
                </a:lnTo>
                <a:lnTo>
                  <a:pt x="275" y="178"/>
                </a:lnTo>
                <a:lnTo>
                  <a:pt x="275" y="177"/>
                </a:lnTo>
                <a:lnTo>
                  <a:pt x="276" y="176"/>
                </a:lnTo>
                <a:lnTo>
                  <a:pt x="276" y="175"/>
                </a:lnTo>
                <a:lnTo>
                  <a:pt x="276" y="173"/>
                </a:lnTo>
                <a:lnTo>
                  <a:pt x="276" y="172"/>
                </a:lnTo>
                <a:lnTo>
                  <a:pt x="276" y="170"/>
                </a:lnTo>
                <a:lnTo>
                  <a:pt x="277" y="169"/>
                </a:lnTo>
                <a:lnTo>
                  <a:pt x="277" y="168"/>
                </a:lnTo>
                <a:lnTo>
                  <a:pt x="277" y="167"/>
                </a:lnTo>
                <a:lnTo>
                  <a:pt x="278" y="167"/>
                </a:lnTo>
                <a:lnTo>
                  <a:pt x="279" y="167"/>
                </a:lnTo>
                <a:lnTo>
                  <a:pt x="279" y="164"/>
                </a:lnTo>
                <a:lnTo>
                  <a:pt x="281" y="164"/>
                </a:lnTo>
                <a:lnTo>
                  <a:pt x="281" y="165"/>
                </a:lnTo>
                <a:lnTo>
                  <a:pt x="281" y="167"/>
                </a:lnTo>
                <a:lnTo>
                  <a:pt x="281" y="168"/>
                </a:lnTo>
                <a:lnTo>
                  <a:pt x="281" y="169"/>
                </a:lnTo>
                <a:lnTo>
                  <a:pt x="281" y="170"/>
                </a:lnTo>
                <a:lnTo>
                  <a:pt x="280" y="171"/>
                </a:lnTo>
                <a:lnTo>
                  <a:pt x="280" y="172"/>
                </a:lnTo>
                <a:lnTo>
                  <a:pt x="284" y="172"/>
                </a:lnTo>
                <a:lnTo>
                  <a:pt x="283" y="173"/>
                </a:lnTo>
                <a:lnTo>
                  <a:pt x="283" y="175"/>
                </a:lnTo>
                <a:lnTo>
                  <a:pt x="283" y="176"/>
                </a:lnTo>
                <a:lnTo>
                  <a:pt x="283" y="177"/>
                </a:lnTo>
                <a:lnTo>
                  <a:pt x="283" y="178"/>
                </a:lnTo>
                <a:lnTo>
                  <a:pt x="283" y="179"/>
                </a:lnTo>
                <a:lnTo>
                  <a:pt x="283" y="180"/>
                </a:lnTo>
                <a:lnTo>
                  <a:pt x="281" y="181"/>
                </a:lnTo>
                <a:lnTo>
                  <a:pt x="281" y="183"/>
                </a:lnTo>
                <a:lnTo>
                  <a:pt x="280" y="183"/>
                </a:lnTo>
                <a:lnTo>
                  <a:pt x="280" y="184"/>
                </a:lnTo>
                <a:lnTo>
                  <a:pt x="279" y="184"/>
                </a:lnTo>
                <a:lnTo>
                  <a:pt x="278" y="184"/>
                </a:lnTo>
                <a:lnTo>
                  <a:pt x="276" y="184"/>
                </a:lnTo>
                <a:lnTo>
                  <a:pt x="275" y="185"/>
                </a:lnTo>
                <a:lnTo>
                  <a:pt x="273" y="185"/>
                </a:lnTo>
                <a:lnTo>
                  <a:pt x="275" y="183"/>
                </a:lnTo>
                <a:close/>
                <a:moveTo>
                  <a:pt x="270" y="187"/>
                </a:moveTo>
                <a:lnTo>
                  <a:pt x="271" y="187"/>
                </a:lnTo>
                <a:lnTo>
                  <a:pt x="272" y="187"/>
                </a:lnTo>
                <a:lnTo>
                  <a:pt x="272" y="188"/>
                </a:lnTo>
                <a:lnTo>
                  <a:pt x="273" y="188"/>
                </a:lnTo>
                <a:lnTo>
                  <a:pt x="275" y="188"/>
                </a:lnTo>
                <a:lnTo>
                  <a:pt x="276" y="188"/>
                </a:lnTo>
                <a:lnTo>
                  <a:pt x="276" y="190"/>
                </a:lnTo>
                <a:lnTo>
                  <a:pt x="275" y="190"/>
                </a:lnTo>
                <a:lnTo>
                  <a:pt x="273" y="189"/>
                </a:lnTo>
                <a:lnTo>
                  <a:pt x="271" y="189"/>
                </a:lnTo>
                <a:lnTo>
                  <a:pt x="271" y="188"/>
                </a:lnTo>
                <a:lnTo>
                  <a:pt x="270" y="187"/>
                </a:lnTo>
                <a:close/>
                <a:moveTo>
                  <a:pt x="269" y="36"/>
                </a:moveTo>
                <a:lnTo>
                  <a:pt x="270" y="35"/>
                </a:lnTo>
                <a:lnTo>
                  <a:pt x="271" y="33"/>
                </a:lnTo>
                <a:lnTo>
                  <a:pt x="273" y="35"/>
                </a:lnTo>
                <a:lnTo>
                  <a:pt x="270" y="39"/>
                </a:lnTo>
                <a:lnTo>
                  <a:pt x="270" y="41"/>
                </a:lnTo>
                <a:lnTo>
                  <a:pt x="268" y="38"/>
                </a:lnTo>
                <a:lnTo>
                  <a:pt x="269" y="36"/>
                </a:lnTo>
                <a:close/>
                <a:moveTo>
                  <a:pt x="260" y="339"/>
                </a:moveTo>
                <a:lnTo>
                  <a:pt x="263" y="337"/>
                </a:lnTo>
                <a:lnTo>
                  <a:pt x="263" y="338"/>
                </a:lnTo>
                <a:lnTo>
                  <a:pt x="266" y="340"/>
                </a:lnTo>
                <a:lnTo>
                  <a:pt x="267" y="343"/>
                </a:lnTo>
                <a:lnTo>
                  <a:pt x="266" y="343"/>
                </a:lnTo>
                <a:lnTo>
                  <a:pt x="264" y="344"/>
                </a:lnTo>
                <a:lnTo>
                  <a:pt x="263" y="344"/>
                </a:lnTo>
                <a:lnTo>
                  <a:pt x="263" y="343"/>
                </a:lnTo>
                <a:lnTo>
                  <a:pt x="260" y="339"/>
                </a:lnTo>
                <a:close/>
                <a:moveTo>
                  <a:pt x="254" y="178"/>
                </a:moveTo>
                <a:lnTo>
                  <a:pt x="255" y="177"/>
                </a:lnTo>
                <a:lnTo>
                  <a:pt x="256" y="177"/>
                </a:lnTo>
                <a:lnTo>
                  <a:pt x="258" y="177"/>
                </a:lnTo>
                <a:lnTo>
                  <a:pt x="259" y="178"/>
                </a:lnTo>
                <a:lnTo>
                  <a:pt x="258" y="179"/>
                </a:lnTo>
                <a:lnTo>
                  <a:pt x="256" y="179"/>
                </a:lnTo>
                <a:lnTo>
                  <a:pt x="255" y="178"/>
                </a:lnTo>
                <a:lnTo>
                  <a:pt x="254" y="178"/>
                </a:lnTo>
                <a:close/>
                <a:moveTo>
                  <a:pt x="230" y="355"/>
                </a:moveTo>
                <a:lnTo>
                  <a:pt x="232" y="355"/>
                </a:lnTo>
                <a:lnTo>
                  <a:pt x="240" y="355"/>
                </a:lnTo>
                <a:lnTo>
                  <a:pt x="246" y="355"/>
                </a:lnTo>
                <a:lnTo>
                  <a:pt x="250" y="359"/>
                </a:lnTo>
                <a:lnTo>
                  <a:pt x="252" y="357"/>
                </a:lnTo>
                <a:lnTo>
                  <a:pt x="253" y="359"/>
                </a:lnTo>
                <a:lnTo>
                  <a:pt x="253" y="360"/>
                </a:lnTo>
                <a:lnTo>
                  <a:pt x="252" y="362"/>
                </a:lnTo>
                <a:lnTo>
                  <a:pt x="253" y="362"/>
                </a:lnTo>
                <a:lnTo>
                  <a:pt x="253" y="363"/>
                </a:lnTo>
                <a:lnTo>
                  <a:pt x="251" y="363"/>
                </a:lnTo>
                <a:lnTo>
                  <a:pt x="249" y="364"/>
                </a:lnTo>
                <a:lnTo>
                  <a:pt x="246" y="365"/>
                </a:lnTo>
                <a:lnTo>
                  <a:pt x="245" y="363"/>
                </a:lnTo>
                <a:lnTo>
                  <a:pt x="244" y="363"/>
                </a:lnTo>
                <a:lnTo>
                  <a:pt x="244" y="364"/>
                </a:lnTo>
                <a:lnTo>
                  <a:pt x="243" y="364"/>
                </a:lnTo>
                <a:lnTo>
                  <a:pt x="244" y="366"/>
                </a:lnTo>
                <a:lnTo>
                  <a:pt x="243" y="366"/>
                </a:lnTo>
                <a:lnTo>
                  <a:pt x="238" y="369"/>
                </a:lnTo>
                <a:lnTo>
                  <a:pt x="237" y="369"/>
                </a:lnTo>
                <a:lnTo>
                  <a:pt x="236" y="370"/>
                </a:lnTo>
                <a:lnTo>
                  <a:pt x="235" y="370"/>
                </a:lnTo>
                <a:lnTo>
                  <a:pt x="234" y="366"/>
                </a:lnTo>
                <a:lnTo>
                  <a:pt x="235" y="365"/>
                </a:lnTo>
                <a:lnTo>
                  <a:pt x="234" y="363"/>
                </a:lnTo>
                <a:lnTo>
                  <a:pt x="230" y="356"/>
                </a:lnTo>
                <a:lnTo>
                  <a:pt x="230" y="355"/>
                </a:lnTo>
                <a:close/>
                <a:moveTo>
                  <a:pt x="223" y="382"/>
                </a:moveTo>
                <a:lnTo>
                  <a:pt x="227" y="379"/>
                </a:lnTo>
                <a:lnTo>
                  <a:pt x="233" y="376"/>
                </a:lnTo>
                <a:lnTo>
                  <a:pt x="234" y="376"/>
                </a:lnTo>
                <a:lnTo>
                  <a:pt x="235" y="374"/>
                </a:lnTo>
                <a:lnTo>
                  <a:pt x="238" y="373"/>
                </a:lnTo>
                <a:lnTo>
                  <a:pt x="238" y="372"/>
                </a:lnTo>
                <a:lnTo>
                  <a:pt x="240" y="372"/>
                </a:lnTo>
                <a:lnTo>
                  <a:pt x="241" y="372"/>
                </a:lnTo>
                <a:lnTo>
                  <a:pt x="242" y="371"/>
                </a:lnTo>
                <a:lnTo>
                  <a:pt x="245" y="370"/>
                </a:lnTo>
                <a:lnTo>
                  <a:pt x="247" y="369"/>
                </a:lnTo>
                <a:lnTo>
                  <a:pt x="249" y="370"/>
                </a:lnTo>
                <a:lnTo>
                  <a:pt x="250" y="372"/>
                </a:lnTo>
                <a:lnTo>
                  <a:pt x="250" y="374"/>
                </a:lnTo>
                <a:lnTo>
                  <a:pt x="251" y="376"/>
                </a:lnTo>
                <a:lnTo>
                  <a:pt x="252" y="379"/>
                </a:lnTo>
                <a:lnTo>
                  <a:pt x="252" y="373"/>
                </a:lnTo>
                <a:lnTo>
                  <a:pt x="251" y="365"/>
                </a:lnTo>
                <a:lnTo>
                  <a:pt x="253" y="364"/>
                </a:lnTo>
                <a:lnTo>
                  <a:pt x="261" y="361"/>
                </a:lnTo>
                <a:lnTo>
                  <a:pt x="266" y="360"/>
                </a:lnTo>
                <a:lnTo>
                  <a:pt x="267" y="359"/>
                </a:lnTo>
                <a:lnTo>
                  <a:pt x="268" y="359"/>
                </a:lnTo>
                <a:lnTo>
                  <a:pt x="276" y="355"/>
                </a:lnTo>
                <a:lnTo>
                  <a:pt x="285" y="352"/>
                </a:lnTo>
                <a:lnTo>
                  <a:pt x="295" y="347"/>
                </a:lnTo>
                <a:lnTo>
                  <a:pt x="302" y="344"/>
                </a:lnTo>
                <a:lnTo>
                  <a:pt x="311" y="340"/>
                </a:lnTo>
                <a:lnTo>
                  <a:pt x="311" y="342"/>
                </a:lnTo>
                <a:lnTo>
                  <a:pt x="312" y="342"/>
                </a:lnTo>
                <a:lnTo>
                  <a:pt x="312" y="343"/>
                </a:lnTo>
                <a:lnTo>
                  <a:pt x="312" y="344"/>
                </a:lnTo>
                <a:lnTo>
                  <a:pt x="312" y="345"/>
                </a:lnTo>
                <a:lnTo>
                  <a:pt x="313" y="346"/>
                </a:lnTo>
                <a:lnTo>
                  <a:pt x="313" y="347"/>
                </a:lnTo>
                <a:lnTo>
                  <a:pt x="313" y="348"/>
                </a:lnTo>
                <a:lnTo>
                  <a:pt x="313" y="351"/>
                </a:lnTo>
                <a:lnTo>
                  <a:pt x="312" y="355"/>
                </a:lnTo>
                <a:lnTo>
                  <a:pt x="312" y="356"/>
                </a:lnTo>
                <a:lnTo>
                  <a:pt x="312" y="357"/>
                </a:lnTo>
                <a:lnTo>
                  <a:pt x="313" y="359"/>
                </a:lnTo>
                <a:lnTo>
                  <a:pt x="313" y="361"/>
                </a:lnTo>
                <a:lnTo>
                  <a:pt x="314" y="363"/>
                </a:lnTo>
                <a:lnTo>
                  <a:pt x="314" y="364"/>
                </a:lnTo>
                <a:lnTo>
                  <a:pt x="314" y="366"/>
                </a:lnTo>
                <a:lnTo>
                  <a:pt x="315" y="368"/>
                </a:lnTo>
                <a:lnTo>
                  <a:pt x="315" y="369"/>
                </a:lnTo>
                <a:lnTo>
                  <a:pt x="316" y="372"/>
                </a:lnTo>
                <a:lnTo>
                  <a:pt x="318" y="376"/>
                </a:lnTo>
                <a:lnTo>
                  <a:pt x="318" y="377"/>
                </a:lnTo>
                <a:lnTo>
                  <a:pt x="319" y="378"/>
                </a:lnTo>
                <a:lnTo>
                  <a:pt x="319" y="379"/>
                </a:lnTo>
                <a:lnTo>
                  <a:pt x="320" y="378"/>
                </a:lnTo>
                <a:lnTo>
                  <a:pt x="323" y="376"/>
                </a:lnTo>
                <a:lnTo>
                  <a:pt x="327" y="374"/>
                </a:lnTo>
                <a:lnTo>
                  <a:pt x="341" y="369"/>
                </a:lnTo>
                <a:lnTo>
                  <a:pt x="342" y="369"/>
                </a:lnTo>
                <a:lnTo>
                  <a:pt x="344" y="369"/>
                </a:lnTo>
                <a:lnTo>
                  <a:pt x="347" y="371"/>
                </a:lnTo>
                <a:lnTo>
                  <a:pt x="357" y="378"/>
                </a:lnTo>
                <a:lnTo>
                  <a:pt x="366" y="378"/>
                </a:lnTo>
                <a:lnTo>
                  <a:pt x="374" y="379"/>
                </a:lnTo>
                <a:lnTo>
                  <a:pt x="379" y="378"/>
                </a:lnTo>
                <a:lnTo>
                  <a:pt x="384" y="376"/>
                </a:lnTo>
                <a:lnTo>
                  <a:pt x="384" y="377"/>
                </a:lnTo>
                <a:lnTo>
                  <a:pt x="384" y="378"/>
                </a:lnTo>
                <a:lnTo>
                  <a:pt x="385" y="380"/>
                </a:lnTo>
                <a:lnTo>
                  <a:pt x="390" y="379"/>
                </a:lnTo>
                <a:lnTo>
                  <a:pt x="393" y="379"/>
                </a:lnTo>
                <a:lnTo>
                  <a:pt x="400" y="378"/>
                </a:lnTo>
                <a:lnTo>
                  <a:pt x="407" y="377"/>
                </a:lnTo>
                <a:lnTo>
                  <a:pt x="411" y="376"/>
                </a:lnTo>
                <a:lnTo>
                  <a:pt x="414" y="376"/>
                </a:lnTo>
                <a:lnTo>
                  <a:pt x="415" y="374"/>
                </a:lnTo>
                <a:lnTo>
                  <a:pt x="416" y="374"/>
                </a:lnTo>
                <a:lnTo>
                  <a:pt x="417" y="374"/>
                </a:lnTo>
                <a:lnTo>
                  <a:pt x="418" y="374"/>
                </a:lnTo>
                <a:lnTo>
                  <a:pt x="428" y="377"/>
                </a:lnTo>
                <a:lnTo>
                  <a:pt x="431" y="377"/>
                </a:lnTo>
                <a:lnTo>
                  <a:pt x="434" y="377"/>
                </a:lnTo>
                <a:lnTo>
                  <a:pt x="435" y="378"/>
                </a:lnTo>
                <a:lnTo>
                  <a:pt x="436" y="377"/>
                </a:lnTo>
                <a:lnTo>
                  <a:pt x="441" y="377"/>
                </a:lnTo>
                <a:lnTo>
                  <a:pt x="448" y="376"/>
                </a:lnTo>
                <a:lnTo>
                  <a:pt x="450" y="376"/>
                </a:lnTo>
                <a:lnTo>
                  <a:pt x="457" y="376"/>
                </a:lnTo>
                <a:lnTo>
                  <a:pt x="469" y="378"/>
                </a:lnTo>
                <a:lnTo>
                  <a:pt x="471" y="378"/>
                </a:lnTo>
                <a:lnTo>
                  <a:pt x="476" y="379"/>
                </a:lnTo>
                <a:lnTo>
                  <a:pt x="478" y="379"/>
                </a:lnTo>
                <a:lnTo>
                  <a:pt x="484" y="380"/>
                </a:lnTo>
                <a:lnTo>
                  <a:pt x="495" y="381"/>
                </a:lnTo>
                <a:lnTo>
                  <a:pt x="506" y="382"/>
                </a:lnTo>
                <a:lnTo>
                  <a:pt x="506" y="376"/>
                </a:lnTo>
                <a:lnTo>
                  <a:pt x="505" y="371"/>
                </a:lnTo>
                <a:lnTo>
                  <a:pt x="502" y="338"/>
                </a:lnTo>
                <a:lnTo>
                  <a:pt x="501" y="338"/>
                </a:lnTo>
                <a:lnTo>
                  <a:pt x="500" y="337"/>
                </a:lnTo>
                <a:lnTo>
                  <a:pt x="499" y="337"/>
                </a:lnTo>
                <a:lnTo>
                  <a:pt x="497" y="337"/>
                </a:lnTo>
                <a:lnTo>
                  <a:pt x="497" y="336"/>
                </a:lnTo>
                <a:lnTo>
                  <a:pt x="496" y="336"/>
                </a:lnTo>
                <a:lnTo>
                  <a:pt x="496" y="335"/>
                </a:lnTo>
                <a:lnTo>
                  <a:pt x="497" y="334"/>
                </a:lnTo>
                <a:lnTo>
                  <a:pt x="497" y="332"/>
                </a:lnTo>
                <a:lnTo>
                  <a:pt x="499" y="332"/>
                </a:lnTo>
                <a:lnTo>
                  <a:pt x="499" y="331"/>
                </a:lnTo>
                <a:lnTo>
                  <a:pt x="497" y="331"/>
                </a:lnTo>
                <a:lnTo>
                  <a:pt x="496" y="331"/>
                </a:lnTo>
                <a:lnTo>
                  <a:pt x="495" y="332"/>
                </a:lnTo>
                <a:lnTo>
                  <a:pt x="494" y="332"/>
                </a:lnTo>
                <a:lnTo>
                  <a:pt x="493" y="331"/>
                </a:lnTo>
                <a:lnTo>
                  <a:pt x="493" y="330"/>
                </a:lnTo>
                <a:lnTo>
                  <a:pt x="492" y="330"/>
                </a:lnTo>
                <a:lnTo>
                  <a:pt x="492" y="329"/>
                </a:lnTo>
                <a:lnTo>
                  <a:pt x="491" y="330"/>
                </a:lnTo>
                <a:lnTo>
                  <a:pt x="490" y="330"/>
                </a:lnTo>
                <a:lnTo>
                  <a:pt x="488" y="330"/>
                </a:lnTo>
                <a:lnTo>
                  <a:pt x="488" y="331"/>
                </a:lnTo>
                <a:lnTo>
                  <a:pt x="487" y="331"/>
                </a:lnTo>
                <a:lnTo>
                  <a:pt x="487" y="332"/>
                </a:lnTo>
                <a:lnTo>
                  <a:pt x="486" y="331"/>
                </a:lnTo>
                <a:lnTo>
                  <a:pt x="485" y="331"/>
                </a:lnTo>
                <a:lnTo>
                  <a:pt x="483" y="332"/>
                </a:lnTo>
                <a:lnTo>
                  <a:pt x="483" y="331"/>
                </a:lnTo>
                <a:lnTo>
                  <a:pt x="482" y="331"/>
                </a:lnTo>
                <a:lnTo>
                  <a:pt x="482" y="332"/>
                </a:lnTo>
                <a:lnTo>
                  <a:pt x="480" y="332"/>
                </a:lnTo>
                <a:lnTo>
                  <a:pt x="479" y="334"/>
                </a:lnTo>
                <a:lnTo>
                  <a:pt x="478" y="334"/>
                </a:lnTo>
                <a:lnTo>
                  <a:pt x="477" y="334"/>
                </a:lnTo>
                <a:lnTo>
                  <a:pt x="476" y="334"/>
                </a:lnTo>
                <a:lnTo>
                  <a:pt x="476" y="335"/>
                </a:lnTo>
                <a:lnTo>
                  <a:pt x="475" y="334"/>
                </a:lnTo>
                <a:lnTo>
                  <a:pt x="474" y="334"/>
                </a:lnTo>
                <a:lnTo>
                  <a:pt x="473" y="334"/>
                </a:lnTo>
                <a:lnTo>
                  <a:pt x="473" y="332"/>
                </a:lnTo>
                <a:lnTo>
                  <a:pt x="471" y="332"/>
                </a:lnTo>
                <a:lnTo>
                  <a:pt x="471" y="331"/>
                </a:lnTo>
                <a:lnTo>
                  <a:pt x="470" y="331"/>
                </a:lnTo>
                <a:lnTo>
                  <a:pt x="469" y="331"/>
                </a:lnTo>
                <a:lnTo>
                  <a:pt x="468" y="331"/>
                </a:lnTo>
                <a:lnTo>
                  <a:pt x="468" y="332"/>
                </a:lnTo>
                <a:lnTo>
                  <a:pt x="467" y="332"/>
                </a:lnTo>
                <a:lnTo>
                  <a:pt x="467" y="334"/>
                </a:lnTo>
                <a:lnTo>
                  <a:pt x="466" y="334"/>
                </a:lnTo>
                <a:lnTo>
                  <a:pt x="465" y="334"/>
                </a:lnTo>
                <a:lnTo>
                  <a:pt x="465" y="335"/>
                </a:lnTo>
                <a:lnTo>
                  <a:pt x="464" y="335"/>
                </a:lnTo>
                <a:lnTo>
                  <a:pt x="462" y="335"/>
                </a:lnTo>
                <a:lnTo>
                  <a:pt x="461" y="335"/>
                </a:lnTo>
                <a:lnTo>
                  <a:pt x="460" y="335"/>
                </a:lnTo>
                <a:lnTo>
                  <a:pt x="459" y="335"/>
                </a:lnTo>
                <a:lnTo>
                  <a:pt x="458" y="336"/>
                </a:lnTo>
                <a:lnTo>
                  <a:pt x="457" y="336"/>
                </a:lnTo>
                <a:lnTo>
                  <a:pt x="456" y="337"/>
                </a:lnTo>
                <a:lnTo>
                  <a:pt x="456" y="338"/>
                </a:lnTo>
                <a:lnTo>
                  <a:pt x="454" y="338"/>
                </a:lnTo>
                <a:lnTo>
                  <a:pt x="453" y="338"/>
                </a:lnTo>
                <a:lnTo>
                  <a:pt x="452" y="339"/>
                </a:lnTo>
                <a:lnTo>
                  <a:pt x="451" y="340"/>
                </a:lnTo>
                <a:lnTo>
                  <a:pt x="450" y="342"/>
                </a:lnTo>
                <a:lnTo>
                  <a:pt x="449" y="342"/>
                </a:lnTo>
                <a:lnTo>
                  <a:pt x="448" y="342"/>
                </a:lnTo>
                <a:lnTo>
                  <a:pt x="447" y="340"/>
                </a:lnTo>
                <a:lnTo>
                  <a:pt x="447" y="342"/>
                </a:lnTo>
                <a:lnTo>
                  <a:pt x="445" y="342"/>
                </a:lnTo>
                <a:lnTo>
                  <a:pt x="443" y="342"/>
                </a:lnTo>
                <a:lnTo>
                  <a:pt x="443" y="340"/>
                </a:lnTo>
                <a:lnTo>
                  <a:pt x="441" y="342"/>
                </a:lnTo>
                <a:lnTo>
                  <a:pt x="440" y="342"/>
                </a:lnTo>
                <a:lnTo>
                  <a:pt x="439" y="342"/>
                </a:lnTo>
                <a:lnTo>
                  <a:pt x="436" y="340"/>
                </a:lnTo>
                <a:lnTo>
                  <a:pt x="435" y="339"/>
                </a:lnTo>
                <a:lnTo>
                  <a:pt x="434" y="339"/>
                </a:lnTo>
                <a:lnTo>
                  <a:pt x="433" y="340"/>
                </a:lnTo>
                <a:lnTo>
                  <a:pt x="431" y="342"/>
                </a:lnTo>
                <a:lnTo>
                  <a:pt x="430" y="343"/>
                </a:lnTo>
                <a:lnTo>
                  <a:pt x="430" y="345"/>
                </a:lnTo>
                <a:lnTo>
                  <a:pt x="428" y="345"/>
                </a:lnTo>
                <a:lnTo>
                  <a:pt x="426" y="345"/>
                </a:lnTo>
                <a:lnTo>
                  <a:pt x="425" y="345"/>
                </a:lnTo>
                <a:lnTo>
                  <a:pt x="425" y="344"/>
                </a:lnTo>
                <a:lnTo>
                  <a:pt x="422" y="344"/>
                </a:lnTo>
                <a:lnTo>
                  <a:pt x="421" y="342"/>
                </a:lnTo>
                <a:lnTo>
                  <a:pt x="418" y="340"/>
                </a:lnTo>
                <a:lnTo>
                  <a:pt x="416" y="339"/>
                </a:lnTo>
                <a:lnTo>
                  <a:pt x="416" y="340"/>
                </a:lnTo>
                <a:lnTo>
                  <a:pt x="416" y="343"/>
                </a:lnTo>
                <a:lnTo>
                  <a:pt x="415" y="343"/>
                </a:lnTo>
                <a:lnTo>
                  <a:pt x="414" y="344"/>
                </a:lnTo>
                <a:lnTo>
                  <a:pt x="413" y="344"/>
                </a:lnTo>
                <a:lnTo>
                  <a:pt x="411" y="345"/>
                </a:lnTo>
                <a:lnTo>
                  <a:pt x="411" y="346"/>
                </a:lnTo>
                <a:lnTo>
                  <a:pt x="409" y="347"/>
                </a:lnTo>
                <a:lnTo>
                  <a:pt x="409" y="349"/>
                </a:lnTo>
                <a:lnTo>
                  <a:pt x="408" y="349"/>
                </a:lnTo>
                <a:lnTo>
                  <a:pt x="405" y="348"/>
                </a:lnTo>
                <a:lnTo>
                  <a:pt x="404" y="347"/>
                </a:lnTo>
                <a:lnTo>
                  <a:pt x="402" y="346"/>
                </a:lnTo>
                <a:lnTo>
                  <a:pt x="401" y="346"/>
                </a:lnTo>
                <a:lnTo>
                  <a:pt x="401" y="343"/>
                </a:lnTo>
                <a:lnTo>
                  <a:pt x="400" y="342"/>
                </a:lnTo>
                <a:lnTo>
                  <a:pt x="399" y="342"/>
                </a:lnTo>
                <a:lnTo>
                  <a:pt x="398" y="340"/>
                </a:lnTo>
                <a:lnTo>
                  <a:pt x="398" y="339"/>
                </a:lnTo>
                <a:lnTo>
                  <a:pt x="397" y="338"/>
                </a:lnTo>
                <a:lnTo>
                  <a:pt x="396" y="337"/>
                </a:lnTo>
                <a:lnTo>
                  <a:pt x="395" y="336"/>
                </a:lnTo>
                <a:lnTo>
                  <a:pt x="393" y="334"/>
                </a:lnTo>
                <a:lnTo>
                  <a:pt x="392" y="334"/>
                </a:lnTo>
                <a:lnTo>
                  <a:pt x="391" y="332"/>
                </a:lnTo>
                <a:lnTo>
                  <a:pt x="390" y="332"/>
                </a:lnTo>
                <a:lnTo>
                  <a:pt x="390" y="330"/>
                </a:lnTo>
                <a:lnTo>
                  <a:pt x="390" y="329"/>
                </a:lnTo>
                <a:lnTo>
                  <a:pt x="387" y="328"/>
                </a:lnTo>
                <a:lnTo>
                  <a:pt x="387" y="329"/>
                </a:lnTo>
                <a:lnTo>
                  <a:pt x="385" y="328"/>
                </a:lnTo>
                <a:lnTo>
                  <a:pt x="382" y="327"/>
                </a:lnTo>
                <a:lnTo>
                  <a:pt x="382" y="326"/>
                </a:lnTo>
                <a:lnTo>
                  <a:pt x="381" y="326"/>
                </a:lnTo>
                <a:lnTo>
                  <a:pt x="380" y="323"/>
                </a:lnTo>
                <a:lnTo>
                  <a:pt x="379" y="323"/>
                </a:lnTo>
                <a:lnTo>
                  <a:pt x="376" y="324"/>
                </a:lnTo>
                <a:lnTo>
                  <a:pt x="374" y="323"/>
                </a:lnTo>
                <a:lnTo>
                  <a:pt x="374" y="320"/>
                </a:lnTo>
                <a:lnTo>
                  <a:pt x="373" y="319"/>
                </a:lnTo>
                <a:lnTo>
                  <a:pt x="372" y="318"/>
                </a:lnTo>
                <a:lnTo>
                  <a:pt x="371" y="318"/>
                </a:lnTo>
                <a:lnTo>
                  <a:pt x="370" y="319"/>
                </a:lnTo>
                <a:lnTo>
                  <a:pt x="370" y="318"/>
                </a:lnTo>
                <a:lnTo>
                  <a:pt x="368" y="318"/>
                </a:lnTo>
                <a:lnTo>
                  <a:pt x="368" y="317"/>
                </a:lnTo>
                <a:lnTo>
                  <a:pt x="368" y="315"/>
                </a:lnTo>
                <a:lnTo>
                  <a:pt x="367" y="315"/>
                </a:lnTo>
                <a:lnTo>
                  <a:pt x="366" y="315"/>
                </a:lnTo>
                <a:lnTo>
                  <a:pt x="365" y="315"/>
                </a:lnTo>
                <a:lnTo>
                  <a:pt x="366" y="314"/>
                </a:lnTo>
                <a:lnTo>
                  <a:pt x="373" y="310"/>
                </a:lnTo>
                <a:lnTo>
                  <a:pt x="374" y="309"/>
                </a:lnTo>
                <a:lnTo>
                  <a:pt x="388" y="299"/>
                </a:lnTo>
                <a:lnTo>
                  <a:pt x="393" y="295"/>
                </a:lnTo>
                <a:lnTo>
                  <a:pt x="395" y="295"/>
                </a:lnTo>
                <a:lnTo>
                  <a:pt x="398" y="293"/>
                </a:lnTo>
                <a:lnTo>
                  <a:pt x="400" y="292"/>
                </a:lnTo>
                <a:lnTo>
                  <a:pt x="402" y="289"/>
                </a:lnTo>
                <a:lnTo>
                  <a:pt x="404" y="289"/>
                </a:lnTo>
                <a:lnTo>
                  <a:pt x="408" y="286"/>
                </a:lnTo>
                <a:lnTo>
                  <a:pt x="408" y="285"/>
                </a:lnTo>
                <a:lnTo>
                  <a:pt x="410" y="285"/>
                </a:lnTo>
                <a:lnTo>
                  <a:pt x="415" y="285"/>
                </a:lnTo>
                <a:lnTo>
                  <a:pt x="410" y="288"/>
                </a:lnTo>
                <a:lnTo>
                  <a:pt x="409" y="288"/>
                </a:lnTo>
                <a:lnTo>
                  <a:pt x="410" y="289"/>
                </a:lnTo>
                <a:lnTo>
                  <a:pt x="411" y="290"/>
                </a:lnTo>
                <a:lnTo>
                  <a:pt x="411" y="292"/>
                </a:lnTo>
                <a:lnTo>
                  <a:pt x="413" y="292"/>
                </a:lnTo>
                <a:lnTo>
                  <a:pt x="414" y="292"/>
                </a:lnTo>
                <a:lnTo>
                  <a:pt x="415" y="292"/>
                </a:lnTo>
                <a:lnTo>
                  <a:pt x="416" y="292"/>
                </a:lnTo>
                <a:lnTo>
                  <a:pt x="417" y="292"/>
                </a:lnTo>
                <a:lnTo>
                  <a:pt x="418" y="290"/>
                </a:lnTo>
                <a:lnTo>
                  <a:pt x="419" y="292"/>
                </a:lnTo>
                <a:lnTo>
                  <a:pt x="419" y="293"/>
                </a:lnTo>
                <a:lnTo>
                  <a:pt x="421" y="293"/>
                </a:lnTo>
                <a:lnTo>
                  <a:pt x="421" y="294"/>
                </a:lnTo>
                <a:lnTo>
                  <a:pt x="421" y="295"/>
                </a:lnTo>
                <a:lnTo>
                  <a:pt x="422" y="295"/>
                </a:lnTo>
                <a:lnTo>
                  <a:pt x="422" y="297"/>
                </a:lnTo>
                <a:lnTo>
                  <a:pt x="422" y="298"/>
                </a:lnTo>
                <a:lnTo>
                  <a:pt x="423" y="298"/>
                </a:lnTo>
                <a:lnTo>
                  <a:pt x="425" y="299"/>
                </a:lnTo>
                <a:lnTo>
                  <a:pt x="428" y="299"/>
                </a:lnTo>
                <a:lnTo>
                  <a:pt x="428" y="298"/>
                </a:lnTo>
                <a:lnTo>
                  <a:pt x="428" y="297"/>
                </a:lnTo>
                <a:lnTo>
                  <a:pt x="428" y="293"/>
                </a:lnTo>
                <a:lnTo>
                  <a:pt x="435" y="294"/>
                </a:lnTo>
                <a:lnTo>
                  <a:pt x="443" y="294"/>
                </a:lnTo>
                <a:lnTo>
                  <a:pt x="449" y="295"/>
                </a:lnTo>
                <a:lnTo>
                  <a:pt x="450" y="295"/>
                </a:lnTo>
                <a:lnTo>
                  <a:pt x="450" y="294"/>
                </a:lnTo>
                <a:lnTo>
                  <a:pt x="447" y="285"/>
                </a:lnTo>
                <a:lnTo>
                  <a:pt x="450" y="284"/>
                </a:lnTo>
                <a:lnTo>
                  <a:pt x="449" y="278"/>
                </a:lnTo>
                <a:lnTo>
                  <a:pt x="447" y="275"/>
                </a:lnTo>
                <a:lnTo>
                  <a:pt x="449" y="275"/>
                </a:lnTo>
                <a:lnTo>
                  <a:pt x="452" y="273"/>
                </a:lnTo>
                <a:lnTo>
                  <a:pt x="457" y="272"/>
                </a:lnTo>
                <a:lnTo>
                  <a:pt x="458" y="276"/>
                </a:lnTo>
                <a:lnTo>
                  <a:pt x="458" y="278"/>
                </a:lnTo>
                <a:lnTo>
                  <a:pt x="460" y="281"/>
                </a:lnTo>
                <a:lnTo>
                  <a:pt x="467" y="280"/>
                </a:lnTo>
                <a:lnTo>
                  <a:pt x="466" y="271"/>
                </a:lnTo>
                <a:lnTo>
                  <a:pt x="467" y="271"/>
                </a:lnTo>
                <a:lnTo>
                  <a:pt x="468" y="280"/>
                </a:lnTo>
                <a:lnTo>
                  <a:pt x="469" y="280"/>
                </a:lnTo>
                <a:lnTo>
                  <a:pt x="470" y="280"/>
                </a:lnTo>
                <a:lnTo>
                  <a:pt x="474" y="280"/>
                </a:lnTo>
                <a:lnTo>
                  <a:pt x="475" y="280"/>
                </a:lnTo>
                <a:lnTo>
                  <a:pt x="476" y="280"/>
                </a:lnTo>
                <a:lnTo>
                  <a:pt x="478" y="280"/>
                </a:lnTo>
                <a:lnTo>
                  <a:pt x="479" y="280"/>
                </a:lnTo>
                <a:lnTo>
                  <a:pt x="479" y="281"/>
                </a:lnTo>
                <a:lnTo>
                  <a:pt x="479" y="282"/>
                </a:lnTo>
                <a:lnTo>
                  <a:pt x="479" y="284"/>
                </a:lnTo>
                <a:lnTo>
                  <a:pt x="479" y="285"/>
                </a:lnTo>
                <a:lnTo>
                  <a:pt x="479" y="286"/>
                </a:lnTo>
                <a:lnTo>
                  <a:pt x="479" y="287"/>
                </a:lnTo>
                <a:lnTo>
                  <a:pt x="479" y="288"/>
                </a:lnTo>
                <a:lnTo>
                  <a:pt x="479" y="289"/>
                </a:lnTo>
                <a:lnTo>
                  <a:pt x="479" y="290"/>
                </a:lnTo>
                <a:lnTo>
                  <a:pt x="479" y="292"/>
                </a:lnTo>
                <a:lnTo>
                  <a:pt x="479" y="294"/>
                </a:lnTo>
                <a:lnTo>
                  <a:pt x="479" y="296"/>
                </a:lnTo>
                <a:lnTo>
                  <a:pt x="479" y="298"/>
                </a:lnTo>
                <a:lnTo>
                  <a:pt x="479" y="299"/>
                </a:lnTo>
                <a:lnTo>
                  <a:pt x="480" y="299"/>
                </a:lnTo>
                <a:lnTo>
                  <a:pt x="480" y="301"/>
                </a:lnTo>
                <a:lnTo>
                  <a:pt x="479" y="301"/>
                </a:lnTo>
                <a:lnTo>
                  <a:pt x="480" y="302"/>
                </a:lnTo>
                <a:lnTo>
                  <a:pt x="480" y="304"/>
                </a:lnTo>
                <a:lnTo>
                  <a:pt x="482" y="304"/>
                </a:lnTo>
                <a:lnTo>
                  <a:pt x="484" y="304"/>
                </a:lnTo>
                <a:lnTo>
                  <a:pt x="485" y="304"/>
                </a:lnTo>
                <a:lnTo>
                  <a:pt x="486" y="304"/>
                </a:lnTo>
                <a:lnTo>
                  <a:pt x="487" y="304"/>
                </a:lnTo>
                <a:lnTo>
                  <a:pt x="490" y="304"/>
                </a:lnTo>
                <a:lnTo>
                  <a:pt x="491" y="304"/>
                </a:lnTo>
                <a:lnTo>
                  <a:pt x="492" y="304"/>
                </a:lnTo>
                <a:lnTo>
                  <a:pt x="494" y="305"/>
                </a:lnTo>
                <a:lnTo>
                  <a:pt x="494" y="307"/>
                </a:lnTo>
                <a:lnTo>
                  <a:pt x="494" y="310"/>
                </a:lnTo>
                <a:lnTo>
                  <a:pt x="494" y="311"/>
                </a:lnTo>
                <a:lnTo>
                  <a:pt x="492" y="311"/>
                </a:lnTo>
                <a:lnTo>
                  <a:pt x="490" y="315"/>
                </a:lnTo>
                <a:lnTo>
                  <a:pt x="488" y="315"/>
                </a:lnTo>
                <a:lnTo>
                  <a:pt x="486" y="319"/>
                </a:lnTo>
                <a:lnTo>
                  <a:pt x="486" y="320"/>
                </a:lnTo>
                <a:lnTo>
                  <a:pt x="490" y="321"/>
                </a:lnTo>
                <a:lnTo>
                  <a:pt x="491" y="322"/>
                </a:lnTo>
                <a:lnTo>
                  <a:pt x="493" y="324"/>
                </a:lnTo>
                <a:lnTo>
                  <a:pt x="492" y="326"/>
                </a:lnTo>
                <a:lnTo>
                  <a:pt x="493" y="328"/>
                </a:lnTo>
                <a:lnTo>
                  <a:pt x="495" y="327"/>
                </a:lnTo>
                <a:lnTo>
                  <a:pt x="496" y="326"/>
                </a:lnTo>
                <a:lnTo>
                  <a:pt x="496" y="327"/>
                </a:lnTo>
                <a:lnTo>
                  <a:pt x="499" y="328"/>
                </a:lnTo>
                <a:lnTo>
                  <a:pt x="500" y="328"/>
                </a:lnTo>
                <a:lnTo>
                  <a:pt x="501" y="328"/>
                </a:lnTo>
                <a:lnTo>
                  <a:pt x="502" y="327"/>
                </a:lnTo>
                <a:lnTo>
                  <a:pt x="502" y="324"/>
                </a:lnTo>
                <a:lnTo>
                  <a:pt x="503" y="323"/>
                </a:lnTo>
                <a:lnTo>
                  <a:pt x="504" y="323"/>
                </a:lnTo>
                <a:lnTo>
                  <a:pt x="506" y="323"/>
                </a:lnTo>
                <a:lnTo>
                  <a:pt x="508" y="322"/>
                </a:lnTo>
                <a:lnTo>
                  <a:pt x="509" y="322"/>
                </a:lnTo>
                <a:lnTo>
                  <a:pt x="512" y="321"/>
                </a:lnTo>
                <a:lnTo>
                  <a:pt x="514" y="322"/>
                </a:lnTo>
                <a:lnTo>
                  <a:pt x="517" y="322"/>
                </a:lnTo>
                <a:lnTo>
                  <a:pt x="520" y="320"/>
                </a:lnTo>
                <a:lnTo>
                  <a:pt x="520" y="321"/>
                </a:lnTo>
                <a:lnTo>
                  <a:pt x="520" y="324"/>
                </a:lnTo>
                <a:lnTo>
                  <a:pt x="520" y="326"/>
                </a:lnTo>
                <a:lnTo>
                  <a:pt x="521" y="327"/>
                </a:lnTo>
                <a:lnTo>
                  <a:pt x="521" y="328"/>
                </a:lnTo>
                <a:lnTo>
                  <a:pt x="522" y="329"/>
                </a:lnTo>
                <a:lnTo>
                  <a:pt x="523" y="330"/>
                </a:lnTo>
                <a:lnTo>
                  <a:pt x="522" y="332"/>
                </a:lnTo>
                <a:lnTo>
                  <a:pt x="523" y="332"/>
                </a:lnTo>
                <a:lnTo>
                  <a:pt x="525" y="334"/>
                </a:lnTo>
                <a:lnTo>
                  <a:pt x="527" y="334"/>
                </a:lnTo>
                <a:lnTo>
                  <a:pt x="528" y="334"/>
                </a:lnTo>
                <a:lnTo>
                  <a:pt x="529" y="334"/>
                </a:lnTo>
                <a:lnTo>
                  <a:pt x="530" y="334"/>
                </a:lnTo>
                <a:lnTo>
                  <a:pt x="529" y="335"/>
                </a:lnTo>
                <a:lnTo>
                  <a:pt x="529" y="336"/>
                </a:lnTo>
                <a:lnTo>
                  <a:pt x="530" y="337"/>
                </a:lnTo>
                <a:lnTo>
                  <a:pt x="531" y="338"/>
                </a:lnTo>
                <a:lnTo>
                  <a:pt x="533" y="339"/>
                </a:lnTo>
                <a:lnTo>
                  <a:pt x="534" y="338"/>
                </a:lnTo>
                <a:lnTo>
                  <a:pt x="535" y="338"/>
                </a:lnTo>
                <a:lnTo>
                  <a:pt x="535" y="337"/>
                </a:lnTo>
                <a:lnTo>
                  <a:pt x="536" y="336"/>
                </a:lnTo>
                <a:lnTo>
                  <a:pt x="536" y="335"/>
                </a:lnTo>
                <a:lnTo>
                  <a:pt x="538" y="335"/>
                </a:lnTo>
                <a:lnTo>
                  <a:pt x="539" y="334"/>
                </a:lnTo>
                <a:lnTo>
                  <a:pt x="540" y="334"/>
                </a:lnTo>
                <a:lnTo>
                  <a:pt x="542" y="331"/>
                </a:lnTo>
                <a:lnTo>
                  <a:pt x="538" y="331"/>
                </a:lnTo>
                <a:lnTo>
                  <a:pt x="537" y="331"/>
                </a:lnTo>
                <a:lnTo>
                  <a:pt x="537" y="330"/>
                </a:lnTo>
                <a:lnTo>
                  <a:pt x="537" y="329"/>
                </a:lnTo>
                <a:lnTo>
                  <a:pt x="537" y="328"/>
                </a:lnTo>
                <a:lnTo>
                  <a:pt x="537" y="327"/>
                </a:lnTo>
                <a:lnTo>
                  <a:pt x="537" y="326"/>
                </a:lnTo>
                <a:lnTo>
                  <a:pt x="538" y="326"/>
                </a:lnTo>
                <a:lnTo>
                  <a:pt x="538" y="323"/>
                </a:lnTo>
                <a:lnTo>
                  <a:pt x="539" y="324"/>
                </a:lnTo>
                <a:lnTo>
                  <a:pt x="540" y="323"/>
                </a:lnTo>
                <a:lnTo>
                  <a:pt x="542" y="323"/>
                </a:lnTo>
                <a:lnTo>
                  <a:pt x="543" y="323"/>
                </a:lnTo>
                <a:lnTo>
                  <a:pt x="544" y="323"/>
                </a:lnTo>
                <a:lnTo>
                  <a:pt x="545" y="328"/>
                </a:lnTo>
                <a:lnTo>
                  <a:pt x="546" y="330"/>
                </a:lnTo>
                <a:lnTo>
                  <a:pt x="547" y="335"/>
                </a:lnTo>
                <a:lnTo>
                  <a:pt x="548" y="340"/>
                </a:lnTo>
                <a:lnTo>
                  <a:pt x="548" y="342"/>
                </a:lnTo>
                <a:lnTo>
                  <a:pt x="548" y="343"/>
                </a:lnTo>
                <a:lnTo>
                  <a:pt x="549" y="345"/>
                </a:lnTo>
                <a:lnTo>
                  <a:pt x="549" y="346"/>
                </a:lnTo>
                <a:lnTo>
                  <a:pt x="549" y="347"/>
                </a:lnTo>
                <a:lnTo>
                  <a:pt x="549" y="348"/>
                </a:lnTo>
                <a:lnTo>
                  <a:pt x="549" y="349"/>
                </a:lnTo>
                <a:lnTo>
                  <a:pt x="549" y="351"/>
                </a:lnTo>
                <a:lnTo>
                  <a:pt x="549" y="352"/>
                </a:lnTo>
                <a:lnTo>
                  <a:pt x="549" y="356"/>
                </a:lnTo>
                <a:lnTo>
                  <a:pt x="549" y="357"/>
                </a:lnTo>
                <a:lnTo>
                  <a:pt x="548" y="356"/>
                </a:lnTo>
                <a:lnTo>
                  <a:pt x="547" y="356"/>
                </a:lnTo>
                <a:lnTo>
                  <a:pt x="546" y="356"/>
                </a:lnTo>
                <a:lnTo>
                  <a:pt x="544" y="355"/>
                </a:lnTo>
                <a:lnTo>
                  <a:pt x="544" y="356"/>
                </a:lnTo>
                <a:lnTo>
                  <a:pt x="544" y="357"/>
                </a:lnTo>
                <a:lnTo>
                  <a:pt x="543" y="357"/>
                </a:lnTo>
                <a:lnTo>
                  <a:pt x="542" y="357"/>
                </a:lnTo>
                <a:lnTo>
                  <a:pt x="542" y="359"/>
                </a:lnTo>
                <a:lnTo>
                  <a:pt x="540" y="359"/>
                </a:lnTo>
                <a:lnTo>
                  <a:pt x="542" y="361"/>
                </a:lnTo>
                <a:lnTo>
                  <a:pt x="542" y="362"/>
                </a:lnTo>
                <a:lnTo>
                  <a:pt x="543" y="362"/>
                </a:lnTo>
                <a:lnTo>
                  <a:pt x="543" y="363"/>
                </a:lnTo>
                <a:lnTo>
                  <a:pt x="544" y="363"/>
                </a:lnTo>
                <a:lnTo>
                  <a:pt x="545" y="364"/>
                </a:lnTo>
                <a:lnTo>
                  <a:pt x="546" y="365"/>
                </a:lnTo>
                <a:lnTo>
                  <a:pt x="545" y="366"/>
                </a:lnTo>
                <a:lnTo>
                  <a:pt x="544" y="369"/>
                </a:lnTo>
                <a:lnTo>
                  <a:pt x="540" y="371"/>
                </a:lnTo>
                <a:lnTo>
                  <a:pt x="536" y="376"/>
                </a:lnTo>
                <a:lnTo>
                  <a:pt x="534" y="377"/>
                </a:lnTo>
                <a:lnTo>
                  <a:pt x="533" y="378"/>
                </a:lnTo>
                <a:lnTo>
                  <a:pt x="533" y="379"/>
                </a:lnTo>
                <a:lnTo>
                  <a:pt x="531" y="380"/>
                </a:lnTo>
                <a:lnTo>
                  <a:pt x="531" y="381"/>
                </a:lnTo>
                <a:lnTo>
                  <a:pt x="530" y="382"/>
                </a:lnTo>
                <a:lnTo>
                  <a:pt x="529" y="384"/>
                </a:lnTo>
                <a:lnTo>
                  <a:pt x="529" y="387"/>
                </a:lnTo>
                <a:lnTo>
                  <a:pt x="529" y="388"/>
                </a:lnTo>
                <a:lnTo>
                  <a:pt x="528" y="389"/>
                </a:lnTo>
                <a:lnTo>
                  <a:pt x="528" y="390"/>
                </a:lnTo>
                <a:lnTo>
                  <a:pt x="527" y="395"/>
                </a:lnTo>
                <a:lnTo>
                  <a:pt x="526" y="398"/>
                </a:lnTo>
                <a:lnTo>
                  <a:pt x="526" y="399"/>
                </a:lnTo>
                <a:lnTo>
                  <a:pt x="525" y="405"/>
                </a:lnTo>
                <a:lnTo>
                  <a:pt x="523" y="407"/>
                </a:lnTo>
                <a:lnTo>
                  <a:pt x="523" y="410"/>
                </a:lnTo>
                <a:lnTo>
                  <a:pt x="521" y="414"/>
                </a:lnTo>
                <a:lnTo>
                  <a:pt x="521" y="416"/>
                </a:lnTo>
                <a:lnTo>
                  <a:pt x="517" y="431"/>
                </a:lnTo>
                <a:lnTo>
                  <a:pt x="516" y="437"/>
                </a:lnTo>
                <a:lnTo>
                  <a:pt x="516" y="438"/>
                </a:lnTo>
                <a:lnTo>
                  <a:pt x="516" y="439"/>
                </a:lnTo>
                <a:lnTo>
                  <a:pt x="513" y="446"/>
                </a:lnTo>
                <a:lnTo>
                  <a:pt x="513" y="448"/>
                </a:lnTo>
                <a:lnTo>
                  <a:pt x="513" y="451"/>
                </a:lnTo>
                <a:lnTo>
                  <a:pt x="512" y="452"/>
                </a:lnTo>
                <a:lnTo>
                  <a:pt x="512" y="453"/>
                </a:lnTo>
                <a:lnTo>
                  <a:pt x="513" y="461"/>
                </a:lnTo>
                <a:lnTo>
                  <a:pt x="512" y="461"/>
                </a:lnTo>
                <a:lnTo>
                  <a:pt x="506" y="461"/>
                </a:lnTo>
                <a:lnTo>
                  <a:pt x="502" y="462"/>
                </a:lnTo>
                <a:lnTo>
                  <a:pt x="502" y="463"/>
                </a:lnTo>
                <a:lnTo>
                  <a:pt x="503" y="464"/>
                </a:lnTo>
                <a:lnTo>
                  <a:pt x="501" y="463"/>
                </a:lnTo>
                <a:lnTo>
                  <a:pt x="500" y="463"/>
                </a:lnTo>
                <a:lnTo>
                  <a:pt x="497" y="463"/>
                </a:lnTo>
                <a:lnTo>
                  <a:pt x="495" y="462"/>
                </a:lnTo>
                <a:lnTo>
                  <a:pt x="494" y="470"/>
                </a:lnTo>
                <a:lnTo>
                  <a:pt x="494" y="485"/>
                </a:lnTo>
                <a:lnTo>
                  <a:pt x="494" y="486"/>
                </a:lnTo>
                <a:lnTo>
                  <a:pt x="509" y="518"/>
                </a:lnTo>
                <a:lnTo>
                  <a:pt x="510" y="519"/>
                </a:lnTo>
                <a:lnTo>
                  <a:pt x="511" y="520"/>
                </a:lnTo>
                <a:lnTo>
                  <a:pt x="511" y="521"/>
                </a:lnTo>
                <a:lnTo>
                  <a:pt x="514" y="523"/>
                </a:lnTo>
                <a:lnTo>
                  <a:pt x="516" y="525"/>
                </a:lnTo>
                <a:lnTo>
                  <a:pt x="517" y="527"/>
                </a:lnTo>
                <a:lnTo>
                  <a:pt x="517" y="528"/>
                </a:lnTo>
                <a:lnTo>
                  <a:pt x="518" y="529"/>
                </a:lnTo>
                <a:lnTo>
                  <a:pt x="519" y="530"/>
                </a:lnTo>
                <a:lnTo>
                  <a:pt x="519" y="531"/>
                </a:lnTo>
                <a:lnTo>
                  <a:pt x="509" y="535"/>
                </a:lnTo>
                <a:lnTo>
                  <a:pt x="506" y="536"/>
                </a:lnTo>
                <a:lnTo>
                  <a:pt x="504" y="537"/>
                </a:lnTo>
                <a:lnTo>
                  <a:pt x="502" y="539"/>
                </a:lnTo>
                <a:lnTo>
                  <a:pt x="501" y="541"/>
                </a:lnTo>
                <a:lnTo>
                  <a:pt x="501" y="540"/>
                </a:lnTo>
                <a:lnTo>
                  <a:pt x="497" y="540"/>
                </a:lnTo>
                <a:lnTo>
                  <a:pt x="494" y="543"/>
                </a:lnTo>
                <a:lnTo>
                  <a:pt x="492" y="543"/>
                </a:lnTo>
                <a:lnTo>
                  <a:pt x="492" y="544"/>
                </a:lnTo>
                <a:lnTo>
                  <a:pt x="479" y="548"/>
                </a:lnTo>
                <a:lnTo>
                  <a:pt x="478" y="549"/>
                </a:lnTo>
                <a:lnTo>
                  <a:pt x="470" y="553"/>
                </a:lnTo>
                <a:lnTo>
                  <a:pt x="467" y="556"/>
                </a:lnTo>
                <a:lnTo>
                  <a:pt x="464" y="556"/>
                </a:lnTo>
                <a:lnTo>
                  <a:pt x="458" y="550"/>
                </a:lnTo>
                <a:lnTo>
                  <a:pt x="456" y="549"/>
                </a:lnTo>
                <a:lnTo>
                  <a:pt x="449" y="547"/>
                </a:lnTo>
                <a:lnTo>
                  <a:pt x="447" y="547"/>
                </a:lnTo>
                <a:lnTo>
                  <a:pt x="445" y="547"/>
                </a:lnTo>
                <a:lnTo>
                  <a:pt x="445" y="546"/>
                </a:lnTo>
                <a:lnTo>
                  <a:pt x="439" y="527"/>
                </a:lnTo>
                <a:lnTo>
                  <a:pt x="435" y="518"/>
                </a:lnTo>
                <a:lnTo>
                  <a:pt x="428" y="501"/>
                </a:lnTo>
                <a:lnTo>
                  <a:pt x="419" y="504"/>
                </a:lnTo>
                <a:lnTo>
                  <a:pt x="402" y="511"/>
                </a:lnTo>
                <a:lnTo>
                  <a:pt x="359" y="528"/>
                </a:lnTo>
                <a:lnTo>
                  <a:pt x="358" y="528"/>
                </a:lnTo>
                <a:lnTo>
                  <a:pt x="344" y="541"/>
                </a:lnTo>
                <a:lnTo>
                  <a:pt x="342" y="543"/>
                </a:lnTo>
                <a:lnTo>
                  <a:pt x="341" y="545"/>
                </a:lnTo>
                <a:lnTo>
                  <a:pt x="337" y="548"/>
                </a:lnTo>
                <a:lnTo>
                  <a:pt x="337" y="546"/>
                </a:lnTo>
                <a:lnTo>
                  <a:pt x="336" y="527"/>
                </a:lnTo>
                <a:lnTo>
                  <a:pt x="336" y="525"/>
                </a:lnTo>
                <a:lnTo>
                  <a:pt x="329" y="522"/>
                </a:lnTo>
                <a:lnTo>
                  <a:pt x="328" y="522"/>
                </a:lnTo>
                <a:lnTo>
                  <a:pt x="321" y="533"/>
                </a:lnTo>
                <a:lnTo>
                  <a:pt x="321" y="532"/>
                </a:lnTo>
                <a:lnTo>
                  <a:pt x="319" y="533"/>
                </a:lnTo>
                <a:lnTo>
                  <a:pt x="318" y="535"/>
                </a:lnTo>
                <a:lnTo>
                  <a:pt x="315" y="535"/>
                </a:lnTo>
                <a:lnTo>
                  <a:pt x="314" y="536"/>
                </a:lnTo>
                <a:lnTo>
                  <a:pt x="312" y="537"/>
                </a:lnTo>
                <a:lnTo>
                  <a:pt x="311" y="538"/>
                </a:lnTo>
                <a:lnTo>
                  <a:pt x="307" y="539"/>
                </a:lnTo>
                <a:lnTo>
                  <a:pt x="306" y="539"/>
                </a:lnTo>
                <a:lnTo>
                  <a:pt x="305" y="540"/>
                </a:lnTo>
                <a:lnTo>
                  <a:pt x="305" y="541"/>
                </a:lnTo>
                <a:lnTo>
                  <a:pt x="303" y="546"/>
                </a:lnTo>
                <a:lnTo>
                  <a:pt x="301" y="547"/>
                </a:lnTo>
                <a:lnTo>
                  <a:pt x="301" y="548"/>
                </a:lnTo>
                <a:lnTo>
                  <a:pt x="303" y="550"/>
                </a:lnTo>
                <a:lnTo>
                  <a:pt x="304" y="552"/>
                </a:lnTo>
                <a:lnTo>
                  <a:pt x="304" y="553"/>
                </a:lnTo>
                <a:lnTo>
                  <a:pt x="305" y="552"/>
                </a:lnTo>
                <a:lnTo>
                  <a:pt x="305" y="553"/>
                </a:lnTo>
                <a:lnTo>
                  <a:pt x="304" y="553"/>
                </a:lnTo>
                <a:lnTo>
                  <a:pt x="304" y="554"/>
                </a:lnTo>
                <a:lnTo>
                  <a:pt x="303" y="555"/>
                </a:lnTo>
                <a:lnTo>
                  <a:pt x="298" y="560"/>
                </a:lnTo>
                <a:lnTo>
                  <a:pt x="292" y="562"/>
                </a:lnTo>
                <a:lnTo>
                  <a:pt x="289" y="562"/>
                </a:lnTo>
                <a:lnTo>
                  <a:pt x="289" y="560"/>
                </a:lnTo>
                <a:lnTo>
                  <a:pt x="289" y="555"/>
                </a:lnTo>
                <a:lnTo>
                  <a:pt x="290" y="552"/>
                </a:lnTo>
                <a:lnTo>
                  <a:pt x="290" y="549"/>
                </a:lnTo>
                <a:lnTo>
                  <a:pt x="289" y="547"/>
                </a:lnTo>
                <a:lnTo>
                  <a:pt x="288" y="546"/>
                </a:lnTo>
                <a:lnTo>
                  <a:pt x="285" y="544"/>
                </a:lnTo>
                <a:lnTo>
                  <a:pt x="270" y="531"/>
                </a:lnTo>
                <a:lnTo>
                  <a:pt x="267" y="530"/>
                </a:lnTo>
                <a:lnTo>
                  <a:pt x="263" y="530"/>
                </a:lnTo>
                <a:lnTo>
                  <a:pt x="250" y="535"/>
                </a:lnTo>
                <a:lnTo>
                  <a:pt x="247" y="536"/>
                </a:lnTo>
                <a:lnTo>
                  <a:pt x="244" y="538"/>
                </a:lnTo>
                <a:lnTo>
                  <a:pt x="242" y="539"/>
                </a:lnTo>
                <a:lnTo>
                  <a:pt x="241" y="539"/>
                </a:lnTo>
                <a:lnTo>
                  <a:pt x="240" y="538"/>
                </a:lnTo>
                <a:lnTo>
                  <a:pt x="242" y="533"/>
                </a:lnTo>
                <a:lnTo>
                  <a:pt x="242" y="531"/>
                </a:lnTo>
                <a:lnTo>
                  <a:pt x="241" y="525"/>
                </a:lnTo>
                <a:lnTo>
                  <a:pt x="241" y="524"/>
                </a:lnTo>
                <a:lnTo>
                  <a:pt x="242" y="522"/>
                </a:lnTo>
                <a:lnTo>
                  <a:pt x="244" y="521"/>
                </a:lnTo>
                <a:lnTo>
                  <a:pt x="244" y="523"/>
                </a:lnTo>
                <a:lnTo>
                  <a:pt x="244" y="527"/>
                </a:lnTo>
                <a:lnTo>
                  <a:pt x="245" y="529"/>
                </a:lnTo>
                <a:lnTo>
                  <a:pt x="247" y="529"/>
                </a:lnTo>
                <a:lnTo>
                  <a:pt x="249" y="528"/>
                </a:lnTo>
                <a:lnTo>
                  <a:pt x="250" y="523"/>
                </a:lnTo>
                <a:lnTo>
                  <a:pt x="251" y="520"/>
                </a:lnTo>
                <a:lnTo>
                  <a:pt x="254" y="515"/>
                </a:lnTo>
                <a:lnTo>
                  <a:pt x="256" y="506"/>
                </a:lnTo>
                <a:lnTo>
                  <a:pt x="261" y="501"/>
                </a:lnTo>
                <a:lnTo>
                  <a:pt x="260" y="497"/>
                </a:lnTo>
                <a:lnTo>
                  <a:pt x="259" y="494"/>
                </a:lnTo>
                <a:lnTo>
                  <a:pt x="256" y="494"/>
                </a:lnTo>
                <a:lnTo>
                  <a:pt x="256" y="493"/>
                </a:lnTo>
                <a:lnTo>
                  <a:pt x="261" y="444"/>
                </a:lnTo>
                <a:lnTo>
                  <a:pt x="261" y="438"/>
                </a:lnTo>
                <a:lnTo>
                  <a:pt x="261" y="437"/>
                </a:lnTo>
                <a:lnTo>
                  <a:pt x="258" y="436"/>
                </a:lnTo>
                <a:lnTo>
                  <a:pt x="268" y="423"/>
                </a:lnTo>
                <a:lnTo>
                  <a:pt x="278" y="411"/>
                </a:lnTo>
                <a:lnTo>
                  <a:pt x="263" y="411"/>
                </a:lnTo>
                <a:lnTo>
                  <a:pt x="251" y="412"/>
                </a:lnTo>
                <a:lnTo>
                  <a:pt x="251" y="407"/>
                </a:lnTo>
                <a:lnTo>
                  <a:pt x="238" y="406"/>
                </a:lnTo>
                <a:lnTo>
                  <a:pt x="238" y="405"/>
                </a:lnTo>
                <a:lnTo>
                  <a:pt x="238" y="404"/>
                </a:lnTo>
                <a:lnTo>
                  <a:pt x="238" y="402"/>
                </a:lnTo>
                <a:lnTo>
                  <a:pt x="238" y="401"/>
                </a:lnTo>
                <a:lnTo>
                  <a:pt x="238" y="399"/>
                </a:lnTo>
                <a:lnTo>
                  <a:pt x="237" y="397"/>
                </a:lnTo>
                <a:lnTo>
                  <a:pt x="237" y="396"/>
                </a:lnTo>
                <a:lnTo>
                  <a:pt x="236" y="395"/>
                </a:lnTo>
                <a:lnTo>
                  <a:pt x="235" y="394"/>
                </a:lnTo>
                <a:lnTo>
                  <a:pt x="235" y="393"/>
                </a:lnTo>
                <a:lnTo>
                  <a:pt x="241" y="393"/>
                </a:lnTo>
                <a:lnTo>
                  <a:pt x="240" y="389"/>
                </a:lnTo>
                <a:lnTo>
                  <a:pt x="232" y="389"/>
                </a:lnTo>
                <a:lnTo>
                  <a:pt x="232" y="388"/>
                </a:lnTo>
                <a:lnTo>
                  <a:pt x="230" y="388"/>
                </a:lnTo>
                <a:lnTo>
                  <a:pt x="230" y="387"/>
                </a:lnTo>
                <a:lnTo>
                  <a:pt x="229" y="386"/>
                </a:lnTo>
                <a:lnTo>
                  <a:pt x="228" y="386"/>
                </a:lnTo>
                <a:lnTo>
                  <a:pt x="227" y="385"/>
                </a:lnTo>
                <a:lnTo>
                  <a:pt x="226" y="385"/>
                </a:lnTo>
                <a:lnTo>
                  <a:pt x="223" y="382"/>
                </a:lnTo>
                <a:lnTo>
                  <a:pt x="221" y="382"/>
                </a:lnTo>
                <a:lnTo>
                  <a:pt x="223" y="382"/>
                </a:lnTo>
                <a:close/>
                <a:moveTo>
                  <a:pt x="303" y="440"/>
                </a:moveTo>
                <a:lnTo>
                  <a:pt x="305" y="446"/>
                </a:lnTo>
                <a:lnTo>
                  <a:pt x="305" y="447"/>
                </a:lnTo>
                <a:lnTo>
                  <a:pt x="306" y="447"/>
                </a:lnTo>
                <a:lnTo>
                  <a:pt x="307" y="447"/>
                </a:lnTo>
                <a:lnTo>
                  <a:pt x="309" y="447"/>
                </a:lnTo>
                <a:lnTo>
                  <a:pt x="310" y="447"/>
                </a:lnTo>
                <a:lnTo>
                  <a:pt x="311" y="448"/>
                </a:lnTo>
                <a:lnTo>
                  <a:pt x="312" y="448"/>
                </a:lnTo>
                <a:lnTo>
                  <a:pt x="313" y="448"/>
                </a:lnTo>
                <a:lnTo>
                  <a:pt x="314" y="448"/>
                </a:lnTo>
                <a:lnTo>
                  <a:pt x="316" y="448"/>
                </a:lnTo>
                <a:lnTo>
                  <a:pt x="319" y="448"/>
                </a:lnTo>
                <a:lnTo>
                  <a:pt x="318" y="446"/>
                </a:lnTo>
                <a:lnTo>
                  <a:pt x="313" y="438"/>
                </a:lnTo>
                <a:lnTo>
                  <a:pt x="307" y="439"/>
                </a:lnTo>
                <a:lnTo>
                  <a:pt x="305" y="439"/>
                </a:lnTo>
                <a:lnTo>
                  <a:pt x="304" y="440"/>
                </a:lnTo>
                <a:lnTo>
                  <a:pt x="303" y="440"/>
                </a:lnTo>
                <a:close/>
                <a:moveTo>
                  <a:pt x="398" y="299"/>
                </a:moveTo>
                <a:lnTo>
                  <a:pt x="401" y="297"/>
                </a:lnTo>
                <a:lnTo>
                  <a:pt x="400" y="297"/>
                </a:lnTo>
                <a:lnTo>
                  <a:pt x="399" y="295"/>
                </a:lnTo>
                <a:lnTo>
                  <a:pt x="399" y="296"/>
                </a:lnTo>
                <a:lnTo>
                  <a:pt x="398" y="296"/>
                </a:lnTo>
                <a:lnTo>
                  <a:pt x="397" y="297"/>
                </a:lnTo>
                <a:lnTo>
                  <a:pt x="398" y="299"/>
                </a:lnTo>
                <a:close/>
                <a:moveTo>
                  <a:pt x="500" y="451"/>
                </a:moveTo>
                <a:lnTo>
                  <a:pt x="500" y="452"/>
                </a:lnTo>
                <a:lnTo>
                  <a:pt x="501" y="452"/>
                </a:lnTo>
                <a:lnTo>
                  <a:pt x="501" y="453"/>
                </a:lnTo>
                <a:lnTo>
                  <a:pt x="501" y="454"/>
                </a:lnTo>
                <a:lnTo>
                  <a:pt x="502" y="454"/>
                </a:lnTo>
                <a:lnTo>
                  <a:pt x="502" y="455"/>
                </a:lnTo>
                <a:lnTo>
                  <a:pt x="502" y="456"/>
                </a:lnTo>
                <a:lnTo>
                  <a:pt x="504" y="456"/>
                </a:lnTo>
                <a:lnTo>
                  <a:pt x="504" y="452"/>
                </a:lnTo>
                <a:lnTo>
                  <a:pt x="502" y="451"/>
                </a:lnTo>
                <a:lnTo>
                  <a:pt x="500" y="451"/>
                </a:lnTo>
                <a:close/>
                <a:moveTo>
                  <a:pt x="214" y="112"/>
                </a:moveTo>
                <a:lnTo>
                  <a:pt x="215" y="95"/>
                </a:lnTo>
                <a:lnTo>
                  <a:pt x="221" y="95"/>
                </a:lnTo>
                <a:lnTo>
                  <a:pt x="220" y="105"/>
                </a:lnTo>
                <a:lnTo>
                  <a:pt x="219" y="115"/>
                </a:lnTo>
                <a:lnTo>
                  <a:pt x="215" y="113"/>
                </a:lnTo>
                <a:lnTo>
                  <a:pt x="214" y="113"/>
                </a:lnTo>
                <a:lnTo>
                  <a:pt x="214" y="112"/>
                </a:lnTo>
                <a:close/>
                <a:moveTo>
                  <a:pt x="198" y="94"/>
                </a:moveTo>
                <a:lnTo>
                  <a:pt x="200" y="94"/>
                </a:lnTo>
                <a:lnTo>
                  <a:pt x="200" y="96"/>
                </a:lnTo>
                <a:lnTo>
                  <a:pt x="200" y="97"/>
                </a:lnTo>
                <a:lnTo>
                  <a:pt x="200" y="98"/>
                </a:lnTo>
                <a:lnTo>
                  <a:pt x="200" y="100"/>
                </a:lnTo>
                <a:lnTo>
                  <a:pt x="199" y="100"/>
                </a:lnTo>
                <a:lnTo>
                  <a:pt x="198" y="100"/>
                </a:lnTo>
                <a:lnTo>
                  <a:pt x="198" y="94"/>
                </a:lnTo>
                <a:close/>
                <a:moveTo>
                  <a:pt x="193" y="276"/>
                </a:moveTo>
                <a:lnTo>
                  <a:pt x="193" y="273"/>
                </a:lnTo>
                <a:lnTo>
                  <a:pt x="193" y="272"/>
                </a:lnTo>
                <a:lnTo>
                  <a:pt x="193" y="271"/>
                </a:lnTo>
                <a:lnTo>
                  <a:pt x="195" y="271"/>
                </a:lnTo>
                <a:lnTo>
                  <a:pt x="197" y="271"/>
                </a:lnTo>
                <a:lnTo>
                  <a:pt x="201" y="256"/>
                </a:lnTo>
                <a:lnTo>
                  <a:pt x="201" y="252"/>
                </a:lnTo>
                <a:lnTo>
                  <a:pt x="202" y="246"/>
                </a:lnTo>
                <a:lnTo>
                  <a:pt x="202" y="243"/>
                </a:lnTo>
                <a:lnTo>
                  <a:pt x="202" y="242"/>
                </a:lnTo>
                <a:lnTo>
                  <a:pt x="203" y="238"/>
                </a:lnTo>
                <a:lnTo>
                  <a:pt x="199" y="238"/>
                </a:lnTo>
                <a:lnTo>
                  <a:pt x="210" y="225"/>
                </a:lnTo>
                <a:lnTo>
                  <a:pt x="212" y="235"/>
                </a:lnTo>
                <a:lnTo>
                  <a:pt x="215" y="240"/>
                </a:lnTo>
                <a:lnTo>
                  <a:pt x="219" y="245"/>
                </a:lnTo>
                <a:lnTo>
                  <a:pt x="220" y="245"/>
                </a:lnTo>
                <a:lnTo>
                  <a:pt x="225" y="248"/>
                </a:lnTo>
                <a:lnTo>
                  <a:pt x="230" y="250"/>
                </a:lnTo>
                <a:lnTo>
                  <a:pt x="236" y="251"/>
                </a:lnTo>
                <a:lnTo>
                  <a:pt x="237" y="250"/>
                </a:lnTo>
                <a:lnTo>
                  <a:pt x="238" y="250"/>
                </a:lnTo>
                <a:lnTo>
                  <a:pt x="240" y="253"/>
                </a:lnTo>
                <a:lnTo>
                  <a:pt x="242" y="261"/>
                </a:lnTo>
                <a:lnTo>
                  <a:pt x="243" y="268"/>
                </a:lnTo>
                <a:lnTo>
                  <a:pt x="244" y="275"/>
                </a:lnTo>
                <a:lnTo>
                  <a:pt x="246" y="282"/>
                </a:lnTo>
                <a:lnTo>
                  <a:pt x="249" y="296"/>
                </a:lnTo>
                <a:lnTo>
                  <a:pt x="252" y="311"/>
                </a:lnTo>
                <a:lnTo>
                  <a:pt x="253" y="318"/>
                </a:lnTo>
                <a:lnTo>
                  <a:pt x="255" y="326"/>
                </a:lnTo>
                <a:lnTo>
                  <a:pt x="259" y="339"/>
                </a:lnTo>
                <a:lnTo>
                  <a:pt x="258" y="339"/>
                </a:lnTo>
                <a:lnTo>
                  <a:pt x="255" y="339"/>
                </a:lnTo>
                <a:lnTo>
                  <a:pt x="253" y="339"/>
                </a:lnTo>
                <a:lnTo>
                  <a:pt x="246" y="336"/>
                </a:lnTo>
                <a:lnTo>
                  <a:pt x="245" y="336"/>
                </a:lnTo>
                <a:lnTo>
                  <a:pt x="243" y="332"/>
                </a:lnTo>
                <a:lnTo>
                  <a:pt x="241" y="332"/>
                </a:lnTo>
                <a:lnTo>
                  <a:pt x="238" y="334"/>
                </a:lnTo>
                <a:lnTo>
                  <a:pt x="236" y="335"/>
                </a:lnTo>
                <a:lnTo>
                  <a:pt x="236" y="334"/>
                </a:lnTo>
                <a:lnTo>
                  <a:pt x="235" y="331"/>
                </a:lnTo>
                <a:lnTo>
                  <a:pt x="234" y="331"/>
                </a:lnTo>
                <a:lnTo>
                  <a:pt x="236" y="330"/>
                </a:lnTo>
                <a:lnTo>
                  <a:pt x="237" y="331"/>
                </a:lnTo>
                <a:lnTo>
                  <a:pt x="237" y="332"/>
                </a:lnTo>
                <a:lnTo>
                  <a:pt x="242" y="331"/>
                </a:lnTo>
                <a:lnTo>
                  <a:pt x="240" y="327"/>
                </a:lnTo>
                <a:lnTo>
                  <a:pt x="237" y="322"/>
                </a:lnTo>
                <a:lnTo>
                  <a:pt x="236" y="321"/>
                </a:lnTo>
                <a:lnTo>
                  <a:pt x="234" y="317"/>
                </a:lnTo>
                <a:lnTo>
                  <a:pt x="235" y="315"/>
                </a:lnTo>
                <a:lnTo>
                  <a:pt x="236" y="314"/>
                </a:lnTo>
                <a:lnTo>
                  <a:pt x="241" y="312"/>
                </a:lnTo>
                <a:lnTo>
                  <a:pt x="238" y="309"/>
                </a:lnTo>
                <a:lnTo>
                  <a:pt x="237" y="310"/>
                </a:lnTo>
                <a:lnTo>
                  <a:pt x="236" y="310"/>
                </a:lnTo>
                <a:lnTo>
                  <a:pt x="235" y="310"/>
                </a:lnTo>
                <a:lnTo>
                  <a:pt x="234" y="311"/>
                </a:lnTo>
                <a:lnTo>
                  <a:pt x="233" y="311"/>
                </a:lnTo>
                <a:lnTo>
                  <a:pt x="232" y="311"/>
                </a:lnTo>
                <a:lnTo>
                  <a:pt x="230" y="311"/>
                </a:lnTo>
                <a:lnTo>
                  <a:pt x="229" y="310"/>
                </a:lnTo>
                <a:lnTo>
                  <a:pt x="228" y="307"/>
                </a:lnTo>
                <a:lnTo>
                  <a:pt x="224" y="302"/>
                </a:lnTo>
                <a:lnTo>
                  <a:pt x="224" y="301"/>
                </a:lnTo>
                <a:lnTo>
                  <a:pt x="218" y="301"/>
                </a:lnTo>
                <a:lnTo>
                  <a:pt x="217" y="301"/>
                </a:lnTo>
                <a:lnTo>
                  <a:pt x="216" y="301"/>
                </a:lnTo>
                <a:lnTo>
                  <a:pt x="215" y="301"/>
                </a:lnTo>
                <a:lnTo>
                  <a:pt x="214" y="301"/>
                </a:lnTo>
                <a:lnTo>
                  <a:pt x="214" y="302"/>
                </a:lnTo>
                <a:lnTo>
                  <a:pt x="212" y="303"/>
                </a:lnTo>
                <a:lnTo>
                  <a:pt x="212" y="304"/>
                </a:lnTo>
                <a:lnTo>
                  <a:pt x="212" y="305"/>
                </a:lnTo>
                <a:lnTo>
                  <a:pt x="212" y="306"/>
                </a:lnTo>
                <a:lnTo>
                  <a:pt x="212" y="307"/>
                </a:lnTo>
                <a:lnTo>
                  <a:pt x="212" y="309"/>
                </a:lnTo>
                <a:lnTo>
                  <a:pt x="211" y="309"/>
                </a:lnTo>
                <a:lnTo>
                  <a:pt x="211" y="310"/>
                </a:lnTo>
                <a:lnTo>
                  <a:pt x="210" y="310"/>
                </a:lnTo>
                <a:lnTo>
                  <a:pt x="207" y="312"/>
                </a:lnTo>
                <a:lnTo>
                  <a:pt x="207" y="311"/>
                </a:lnTo>
                <a:lnTo>
                  <a:pt x="206" y="311"/>
                </a:lnTo>
                <a:lnTo>
                  <a:pt x="204" y="312"/>
                </a:lnTo>
                <a:lnTo>
                  <a:pt x="201" y="314"/>
                </a:lnTo>
                <a:lnTo>
                  <a:pt x="200" y="315"/>
                </a:lnTo>
                <a:lnTo>
                  <a:pt x="195" y="309"/>
                </a:lnTo>
                <a:lnTo>
                  <a:pt x="195" y="307"/>
                </a:lnTo>
                <a:lnTo>
                  <a:pt x="195" y="306"/>
                </a:lnTo>
                <a:lnTo>
                  <a:pt x="195" y="305"/>
                </a:lnTo>
                <a:lnTo>
                  <a:pt x="198" y="302"/>
                </a:lnTo>
                <a:lnTo>
                  <a:pt x="198" y="301"/>
                </a:lnTo>
                <a:lnTo>
                  <a:pt x="199" y="299"/>
                </a:lnTo>
                <a:lnTo>
                  <a:pt x="199" y="298"/>
                </a:lnTo>
                <a:lnTo>
                  <a:pt x="200" y="298"/>
                </a:lnTo>
                <a:lnTo>
                  <a:pt x="200" y="297"/>
                </a:lnTo>
                <a:lnTo>
                  <a:pt x="199" y="297"/>
                </a:lnTo>
                <a:lnTo>
                  <a:pt x="198" y="297"/>
                </a:lnTo>
                <a:lnTo>
                  <a:pt x="197" y="297"/>
                </a:lnTo>
                <a:lnTo>
                  <a:pt x="197" y="298"/>
                </a:lnTo>
                <a:lnTo>
                  <a:pt x="194" y="298"/>
                </a:lnTo>
                <a:lnTo>
                  <a:pt x="194" y="296"/>
                </a:lnTo>
                <a:lnTo>
                  <a:pt x="194" y="295"/>
                </a:lnTo>
                <a:lnTo>
                  <a:pt x="194" y="294"/>
                </a:lnTo>
                <a:lnTo>
                  <a:pt x="194" y="292"/>
                </a:lnTo>
                <a:lnTo>
                  <a:pt x="194" y="289"/>
                </a:lnTo>
                <a:lnTo>
                  <a:pt x="193" y="287"/>
                </a:lnTo>
                <a:lnTo>
                  <a:pt x="193" y="285"/>
                </a:lnTo>
                <a:lnTo>
                  <a:pt x="193" y="282"/>
                </a:lnTo>
                <a:lnTo>
                  <a:pt x="193" y="280"/>
                </a:lnTo>
                <a:lnTo>
                  <a:pt x="193" y="279"/>
                </a:lnTo>
                <a:lnTo>
                  <a:pt x="193" y="278"/>
                </a:lnTo>
                <a:lnTo>
                  <a:pt x="193" y="277"/>
                </a:lnTo>
                <a:lnTo>
                  <a:pt x="193" y="276"/>
                </a:lnTo>
                <a:close/>
                <a:moveTo>
                  <a:pt x="185" y="363"/>
                </a:moveTo>
                <a:lnTo>
                  <a:pt x="186" y="363"/>
                </a:lnTo>
                <a:lnTo>
                  <a:pt x="186" y="362"/>
                </a:lnTo>
                <a:lnTo>
                  <a:pt x="186" y="361"/>
                </a:lnTo>
                <a:lnTo>
                  <a:pt x="185" y="361"/>
                </a:lnTo>
                <a:lnTo>
                  <a:pt x="185" y="360"/>
                </a:lnTo>
                <a:lnTo>
                  <a:pt x="185" y="359"/>
                </a:lnTo>
                <a:lnTo>
                  <a:pt x="185" y="357"/>
                </a:lnTo>
                <a:lnTo>
                  <a:pt x="186" y="357"/>
                </a:lnTo>
                <a:lnTo>
                  <a:pt x="187" y="357"/>
                </a:lnTo>
                <a:lnTo>
                  <a:pt x="191" y="357"/>
                </a:lnTo>
                <a:lnTo>
                  <a:pt x="191" y="359"/>
                </a:lnTo>
                <a:lnTo>
                  <a:pt x="191" y="361"/>
                </a:lnTo>
                <a:lnTo>
                  <a:pt x="192" y="361"/>
                </a:lnTo>
                <a:lnTo>
                  <a:pt x="193" y="361"/>
                </a:lnTo>
                <a:lnTo>
                  <a:pt x="194" y="361"/>
                </a:lnTo>
                <a:lnTo>
                  <a:pt x="195" y="361"/>
                </a:lnTo>
                <a:lnTo>
                  <a:pt x="195" y="359"/>
                </a:lnTo>
                <a:lnTo>
                  <a:pt x="195" y="357"/>
                </a:lnTo>
                <a:lnTo>
                  <a:pt x="197" y="359"/>
                </a:lnTo>
                <a:lnTo>
                  <a:pt x="197" y="361"/>
                </a:lnTo>
                <a:lnTo>
                  <a:pt x="197" y="362"/>
                </a:lnTo>
                <a:lnTo>
                  <a:pt x="197" y="364"/>
                </a:lnTo>
                <a:lnTo>
                  <a:pt x="198" y="364"/>
                </a:lnTo>
                <a:lnTo>
                  <a:pt x="200" y="365"/>
                </a:lnTo>
                <a:lnTo>
                  <a:pt x="201" y="365"/>
                </a:lnTo>
                <a:lnTo>
                  <a:pt x="202" y="365"/>
                </a:lnTo>
                <a:lnTo>
                  <a:pt x="204" y="366"/>
                </a:lnTo>
                <a:lnTo>
                  <a:pt x="204" y="368"/>
                </a:lnTo>
                <a:lnTo>
                  <a:pt x="208" y="369"/>
                </a:lnTo>
                <a:lnTo>
                  <a:pt x="207" y="372"/>
                </a:lnTo>
                <a:lnTo>
                  <a:pt x="206" y="377"/>
                </a:lnTo>
                <a:lnTo>
                  <a:pt x="202" y="376"/>
                </a:lnTo>
                <a:lnTo>
                  <a:pt x="201" y="376"/>
                </a:lnTo>
                <a:lnTo>
                  <a:pt x="200" y="374"/>
                </a:lnTo>
                <a:lnTo>
                  <a:pt x="199" y="374"/>
                </a:lnTo>
                <a:lnTo>
                  <a:pt x="195" y="374"/>
                </a:lnTo>
                <a:lnTo>
                  <a:pt x="194" y="373"/>
                </a:lnTo>
                <a:lnTo>
                  <a:pt x="193" y="373"/>
                </a:lnTo>
                <a:lnTo>
                  <a:pt x="193" y="370"/>
                </a:lnTo>
                <a:lnTo>
                  <a:pt x="194" y="370"/>
                </a:lnTo>
                <a:lnTo>
                  <a:pt x="194" y="368"/>
                </a:lnTo>
                <a:lnTo>
                  <a:pt x="189" y="368"/>
                </a:lnTo>
                <a:lnTo>
                  <a:pt x="186" y="366"/>
                </a:lnTo>
                <a:lnTo>
                  <a:pt x="187" y="366"/>
                </a:lnTo>
                <a:lnTo>
                  <a:pt x="187" y="365"/>
                </a:lnTo>
                <a:lnTo>
                  <a:pt x="185" y="364"/>
                </a:lnTo>
                <a:lnTo>
                  <a:pt x="185" y="363"/>
                </a:lnTo>
                <a:close/>
                <a:moveTo>
                  <a:pt x="183" y="70"/>
                </a:moveTo>
                <a:lnTo>
                  <a:pt x="184" y="67"/>
                </a:lnTo>
                <a:lnTo>
                  <a:pt x="186" y="58"/>
                </a:lnTo>
                <a:lnTo>
                  <a:pt x="186" y="56"/>
                </a:lnTo>
                <a:lnTo>
                  <a:pt x="187" y="53"/>
                </a:lnTo>
                <a:lnTo>
                  <a:pt x="190" y="46"/>
                </a:lnTo>
                <a:lnTo>
                  <a:pt x="191" y="43"/>
                </a:lnTo>
                <a:lnTo>
                  <a:pt x="191" y="42"/>
                </a:lnTo>
                <a:lnTo>
                  <a:pt x="193" y="38"/>
                </a:lnTo>
                <a:lnTo>
                  <a:pt x="194" y="35"/>
                </a:lnTo>
                <a:lnTo>
                  <a:pt x="195" y="34"/>
                </a:lnTo>
                <a:lnTo>
                  <a:pt x="198" y="30"/>
                </a:lnTo>
                <a:lnTo>
                  <a:pt x="200" y="27"/>
                </a:lnTo>
                <a:lnTo>
                  <a:pt x="203" y="22"/>
                </a:lnTo>
                <a:lnTo>
                  <a:pt x="204" y="20"/>
                </a:lnTo>
                <a:lnTo>
                  <a:pt x="209" y="17"/>
                </a:lnTo>
                <a:lnTo>
                  <a:pt x="212" y="14"/>
                </a:lnTo>
                <a:lnTo>
                  <a:pt x="208" y="25"/>
                </a:lnTo>
                <a:lnTo>
                  <a:pt x="210" y="26"/>
                </a:lnTo>
                <a:lnTo>
                  <a:pt x="211" y="26"/>
                </a:lnTo>
                <a:lnTo>
                  <a:pt x="220" y="22"/>
                </a:lnTo>
                <a:lnTo>
                  <a:pt x="220" y="21"/>
                </a:lnTo>
                <a:lnTo>
                  <a:pt x="228" y="4"/>
                </a:lnTo>
                <a:lnTo>
                  <a:pt x="233" y="2"/>
                </a:lnTo>
                <a:lnTo>
                  <a:pt x="234" y="1"/>
                </a:lnTo>
                <a:lnTo>
                  <a:pt x="235" y="1"/>
                </a:lnTo>
                <a:lnTo>
                  <a:pt x="236" y="1"/>
                </a:lnTo>
                <a:lnTo>
                  <a:pt x="237" y="1"/>
                </a:lnTo>
                <a:lnTo>
                  <a:pt x="238" y="0"/>
                </a:lnTo>
                <a:lnTo>
                  <a:pt x="235" y="10"/>
                </a:lnTo>
                <a:lnTo>
                  <a:pt x="236" y="10"/>
                </a:lnTo>
                <a:lnTo>
                  <a:pt x="241" y="12"/>
                </a:lnTo>
                <a:lnTo>
                  <a:pt x="245" y="14"/>
                </a:lnTo>
                <a:lnTo>
                  <a:pt x="252" y="18"/>
                </a:lnTo>
                <a:lnTo>
                  <a:pt x="245" y="28"/>
                </a:lnTo>
                <a:lnTo>
                  <a:pt x="241" y="26"/>
                </a:lnTo>
                <a:lnTo>
                  <a:pt x="238" y="26"/>
                </a:lnTo>
                <a:lnTo>
                  <a:pt x="237" y="26"/>
                </a:lnTo>
                <a:lnTo>
                  <a:pt x="236" y="29"/>
                </a:lnTo>
                <a:lnTo>
                  <a:pt x="240" y="30"/>
                </a:lnTo>
                <a:lnTo>
                  <a:pt x="241" y="30"/>
                </a:lnTo>
                <a:lnTo>
                  <a:pt x="245" y="33"/>
                </a:lnTo>
                <a:lnTo>
                  <a:pt x="246" y="33"/>
                </a:lnTo>
                <a:lnTo>
                  <a:pt x="247" y="34"/>
                </a:lnTo>
                <a:lnTo>
                  <a:pt x="247" y="36"/>
                </a:lnTo>
                <a:lnTo>
                  <a:pt x="250" y="37"/>
                </a:lnTo>
                <a:lnTo>
                  <a:pt x="252" y="38"/>
                </a:lnTo>
                <a:lnTo>
                  <a:pt x="255" y="39"/>
                </a:lnTo>
                <a:lnTo>
                  <a:pt x="254" y="42"/>
                </a:lnTo>
                <a:lnTo>
                  <a:pt x="261" y="45"/>
                </a:lnTo>
                <a:lnTo>
                  <a:pt x="255" y="52"/>
                </a:lnTo>
                <a:lnTo>
                  <a:pt x="255" y="53"/>
                </a:lnTo>
                <a:lnTo>
                  <a:pt x="254" y="54"/>
                </a:lnTo>
                <a:lnTo>
                  <a:pt x="244" y="47"/>
                </a:lnTo>
                <a:lnTo>
                  <a:pt x="243" y="47"/>
                </a:lnTo>
                <a:lnTo>
                  <a:pt x="240" y="52"/>
                </a:lnTo>
                <a:lnTo>
                  <a:pt x="245" y="56"/>
                </a:lnTo>
                <a:lnTo>
                  <a:pt x="243" y="60"/>
                </a:lnTo>
                <a:lnTo>
                  <a:pt x="247" y="62"/>
                </a:lnTo>
                <a:lnTo>
                  <a:pt x="249" y="63"/>
                </a:lnTo>
                <a:lnTo>
                  <a:pt x="251" y="64"/>
                </a:lnTo>
                <a:lnTo>
                  <a:pt x="253" y="67"/>
                </a:lnTo>
                <a:lnTo>
                  <a:pt x="254" y="67"/>
                </a:lnTo>
                <a:lnTo>
                  <a:pt x="259" y="60"/>
                </a:lnTo>
                <a:lnTo>
                  <a:pt x="259" y="59"/>
                </a:lnTo>
                <a:lnTo>
                  <a:pt x="260" y="58"/>
                </a:lnTo>
                <a:lnTo>
                  <a:pt x="261" y="56"/>
                </a:lnTo>
                <a:lnTo>
                  <a:pt x="262" y="55"/>
                </a:lnTo>
                <a:lnTo>
                  <a:pt x="263" y="53"/>
                </a:lnTo>
                <a:lnTo>
                  <a:pt x="267" y="48"/>
                </a:lnTo>
                <a:lnTo>
                  <a:pt x="269" y="50"/>
                </a:lnTo>
                <a:lnTo>
                  <a:pt x="276" y="55"/>
                </a:lnTo>
                <a:lnTo>
                  <a:pt x="275" y="58"/>
                </a:lnTo>
                <a:lnTo>
                  <a:pt x="273" y="60"/>
                </a:lnTo>
                <a:lnTo>
                  <a:pt x="275" y="60"/>
                </a:lnTo>
                <a:lnTo>
                  <a:pt x="275" y="61"/>
                </a:lnTo>
                <a:lnTo>
                  <a:pt x="276" y="59"/>
                </a:lnTo>
                <a:lnTo>
                  <a:pt x="277" y="59"/>
                </a:lnTo>
                <a:lnTo>
                  <a:pt x="275" y="61"/>
                </a:lnTo>
                <a:lnTo>
                  <a:pt x="276" y="62"/>
                </a:lnTo>
                <a:lnTo>
                  <a:pt x="277" y="62"/>
                </a:lnTo>
                <a:lnTo>
                  <a:pt x="277" y="63"/>
                </a:lnTo>
                <a:lnTo>
                  <a:pt x="278" y="63"/>
                </a:lnTo>
                <a:lnTo>
                  <a:pt x="279" y="64"/>
                </a:lnTo>
                <a:lnTo>
                  <a:pt x="279" y="66"/>
                </a:lnTo>
                <a:lnTo>
                  <a:pt x="278" y="67"/>
                </a:lnTo>
                <a:lnTo>
                  <a:pt x="278" y="68"/>
                </a:lnTo>
                <a:lnTo>
                  <a:pt x="278" y="69"/>
                </a:lnTo>
                <a:lnTo>
                  <a:pt x="278" y="70"/>
                </a:lnTo>
                <a:lnTo>
                  <a:pt x="278" y="71"/>
                </a:lnTo>
                <a:lnTo>
                  <a:pt x="277" y="73"/>
                </a:lnTo>
                <a:lnTo>
                  <a:pt x="276" y="72"/>
                </a:lnTo>
                <a:lnTo>
                  <a:pt x="275" y="68"/>
                </a:lnTo>
                <a:lnTo>
                  <a:pt x="271" y="64"/>
                </a:lnTo>
                <a:lnTo>
                  <a:pt x="269" y="63"/>
                </a:lnTo>
                <a:lnTo>
                  <a:pt x="268" y="67"/>
                </a:lnTo>
                <a:lnTo>
                  <a:pt x="266" y="66"/>
                </a:lnTo>
                <a:lnTo>
                  <a:pt x="262" y="72"/>
                </a:lnTo>
                <a:lnTo>
                  <a:pt x="262" y="76"/>
                </a:lnTo>
                <a:lnTo>
                  <a:pt x="262" y="77"/>
                </a:lnTo>
                <a:lnTo>
                  <a:pt x="263" y="77"/>
                </a:lnTo>
                <a:lnTo>
                  <a:pt x="264" y="78"/>
                </a:lnTo>
                <a:lnTo>
                  <a:pt x="269" y="81"/>
                </a:lnTo>
                <a:lnTo>
                  <a:pt x="271" y="83"/>
                </a:lnTo>
                <a:lnTo>
                  <a:pt x="270" y="84"/>
                </a:lnTo>
                <a:lnTo>
                  <a:pt x="270" y="85"/>
                </a:lnTo>
                <a:lnTo>
                  <a:pt x="271" y="85"/>
                </a:lnTo>
                <a:lnTo>
                  <a:pt x="273" y="87"/>
                </a:lnTo>
                <a:lnTo>
                  <a:pt x="272" y="88"/>
                </a:lnTo>
                <a:lnTo>
                  <a:pt x="275" y="91"/>
                </a:lnTo>
                <a:lnTo>
                  <a:pt x="276" y="91"/>
                </a:lnTo>
                <a:lnTo>
                  <a:pt x="277" y="92"/>
                </a:lnTo>
                <a:lnTo>
                  <a:pt x="278" y="93"/>
                </a:lnTo>
                <a:lnTo>
                  <a:pt x="279" y="93"/>
                </a:lnTo>
                <a:lnTo>
                  <a:pt x="280" y="94"/>
                </a:lnTo>
                <a:lnTo>
                  <a:pt x="281" y="94"/>
                </a:lnTo>
                <a:lnTo>
                  <a:pt x="281" y="95"/>
                </a:lnTo>
                <a:lnTo>
                  <a:pt x="283" y="95"/>
                </a:lnTo>
                <a:lnTo>
                  <a:pt x="284" y="96"/>
                </a:lnTo>
                <a:lnTo>
                  <a:pt x="285" y="97"/>
                </a:lnTo>
                <a:lnTo>
                  <a:pt x="286" y="97"/>
                </a:lnTo>
                <a:lnTo>
                  <a:pt x="287" y="98"/>
                </a:lnTo>
                <a:lnTo>
                  <a:pt x="288" y="100"/>
                </a:lnTo>
                <a:lnTo>
                  <a:pt x="289" y="100"/>
                </a:lnTo>
                <a:lnTo>
                  <a:pt x="289" y="101"/>
                </a:lnTo>
                <a:lnTo>
                  <a:pt x="290" y="101"/>
                </a:lnTo>
                <a:lnTo>
                  <a:pt x="292" y="102"/>
                </a:lnTo>
                <a:lnTo>
                  <a:pt x="293" y="102"/>
                </a:lnTo>
                <a:lnTo>
                  <a:pt x="293" y="103"/>
                </a:lnTo>
                <a:lnTo>
                  <a:pt x="294" y="103"/>
                </a:lnTo>
                <a:lnTo>
                  <a:pt x="295" y="103"/>
                </a:lnTo>
                <a:lnTo>
                  <a:pt x="296" y="103"/>
                </a:lnTo>
                <a:lnTo>
                  <a:pt x="296" y="102"/>
                </a:lnTo>
                <a:lnTo>
                  <a:pt x="297" y="102"/>
                </a:lnTo>
                <a:lnTo>
                  <a:pt x="298" y="102"/>
                </a:lnTo>
                <a:lnTo>
                  <a:pt x="298" y="101"/>
                </a:lnTo>
                <a:lnTo>
                  <a:pt x="299" y="101"/>
                </a:lnTo>
                <a:lnTo>
                  <a:pt x="299" y="100"/>
                </a:lnTo>
                <a:lnTo>
                  <a:pt x="301" y="100"/>
                </a:lnTo>
                <a:lnTo>
                  <a:pt x="299" y="98"/>
                </a:lnTo>
                <a:lnTo>
                  <a:pt x="301" y="94"/>
                </a:lnTo>
                <a:lnTo>
                  <a:pt x="301" y="93"/>
                </a:lnTo>
                <a:lnTo>
                  <a:pt x="304" y="91"/>
                </a:lnTo>
                <a:lnTo>
                  <a:pt x="306" y="91"/>
                </a:lnTo>
                <a:lnTo>
                  <a:pt x="307" y="91"/>
                </a:lnTo>
                <a:lnTo>
                  <a:pt x="307" y="89"/>
                </a:lnTo>
                <a:lnTo>
                  <a:pt x="309" y="89"/>
                </a:lnTo>
                <a:lnTo>
                  <a:pt x="310" y="89"/>
                </a:lnTo>
                <a:lnTo>
                  <a:pt x="310" y="88"/>
                </a:lnTo>
                <a:lnTo>
                  <a:pt x="311" y="88"/>
                </a:lnTo>
                <a:lnTo>
                  <a:pt x="312" y="88"/>
                </a:lnTo>
                <a:lnTo>
                  <a:pt x="313" y="88"/>
                </a:lnTo>
                <a:lnTo>
                  <a:pt x="314" y="89"/>
                </a:lnTo>
                <a:lnTo>
                  <a:pt x="314" y="91"/>
                </a:lnTo>
                <a:lnTo>
                  <a:pt x="314" y="92"/>
                </a:lnTo>
                <a:lnTo>
                  <a:pt x="314" y="93"/>
                </a:lnTo>
                <a:lnTo>
                  <a:pt x="314" y="95"/>
                </a:lnTo>
                <a:lnTo>
                  <a:pt x="314" y="97"/>
                </a:lnTo>
                <a:lnTo>
                  <a:pt x="314" y="98"/>
                </a:lnTo>
                <a:lnTo>
                  <a:pt x="314" y="102"/>
                </a:lnTo>
                <a:lnTo>
                  <a:pt x="315" y="102"/>
                </a:lnTo>
                <a:lnTo>
                  <a:pt x="315" y="103"/>
                </a:lnTo>
                <a:lnTo>
                  <a:pt x="315" y="104"/>
                </a:lnTo>
                <a:lnTo>
                  <a:pt x="316" y="104"/>
                </a:lnTo>
                <a:lnTo>
                  <a:pt x="318" y="105"/>
                </a:lnTo>
                <a:lnTo>
                  <a:pt x="319" y="106"/>
                </a:lnTo>
                <a:lnTo>
                  <a:pt x="320" y="106"/>
                </a:lnTo>
                <a:lnTo>
                  <a:pt x="321" y="108"/>
                </a:lnTo>
                <a:lnTo>
                  <a:pt x="321" y="106"/>
                </a:lnTo>
                <a:lnTo>
                  <a:pt x="322" y="106"/>
                </a:lnTo>
                <a:lnTo>
                  <a:pt x="323" y="106"/>
                </a:lnTo>
                <a:lnTo>
                  <a:pt x="324" y="108"/>
                </a:lnTo>
                <a:lnTo>
                  <a:pt x="325" y="108"/>
                </a:lnTo>
                <a:lnTo>
                  <a:pt x="327" y="108"/>
                </a:lnTo>
                <a:lnTo>
                  <a:pt x="328" y="108"/>
                </a:lnTo>
                <a:lnTo>
                  <a:pt x="328" y="106"/>
                </a:lnTo>
                <a:lnTo>
                  <a:pt x="329" y="105"/>
                </a:lnTo>
                <a:lnTo>
                  <a:pt x="331" y="104"/>
                </a:lnTo>
                <a:lnTo>
                  <a:pt x="332" y="104"/>
                </a:lnTo>
                <a:lnTo>
                  <a:pt x="333" y="104"/>
                </a:lnTo>
                <a:lnTo>
                  <a:pt x="335" y="103"/>
                </a:lnTo>
                <a:lnTo>
                  <a:pt x="337" y="103"/>
                </a:lnTo>
                <a:lnTo>
                  <a:pt x="338" y="103"/>
                </a:lnTo>
                <a:lnTo>
                  <a:pt x="340" y="103"/>
                </a:lnTo>
                <a:lnTo>
                  <a:pt x="341" y="103"/>
                </a:lnTo>
                <a:lnTo>
                  <a:pt x="344" y="103"/>
                </a:lnTo>
                <a:lnTo>
                  <a:pt x="345" y="103"/>
                </a:lnTo>
                <a:lnTo>
                  <a:pt x="346" y="103"/>
                </a:lnTo>
                <a:lnTo>
                  <a:pt x="346" y="105"/>
                </a:lnTo>
                <a:lnTo>
                  <a:pt x="347" y="105"/>
                </a:lnTo>
                <a:lnTo>
                  <a:pt x="349" y="104"/>
                </a:lnTo>
                <a:lnTo>
                  <a:pt x="349" y="103"/>
                </a:lnTo>
                <a:lnTo>
                  <a:pt x="352" y="103"/>
                </a:lnTo>
                <a:lnTo>
                  <a:pt x="353" y="104"/>
                </a:lnTo>
                <a:lnTo>
                  <a:pt x="354" y="105"/>
                </a:lnTo>
                <a:lnTo>
                  <a:pt x="355" y="105"/>
                </a:lnTo>
                <a:lnTo>
                  <a:pt x="355" y="106"/>
                </a:lnTo>
                <a:lnTo>
                  <a:pt x="356" y="106"/>
                </a:lnTo>
                <a:lnTo>
                  <a:pt x="356" y="108"/>
                </a:lnTo>
                <a:lnTo>
                  <a:pt x="357" y="108"/>
                </a:lnTo>
                <a:lnTo>
                  <a:pt x="358" y="108"/>
                </a:lnTo>
                <a:lnTo>
                  <a:pt x="359" y="108"/>
                </a:lnTo>
                <a:lnTo>
                  <a:pt x="358" y="109"/>
                </a:lnTo>
                <a:lnTo>
                  <a:pt x="358" y="110"/>
                </a:lnTo>
                <a:lnTo>
                  <a:pt x="358" y="111"/>
                </a:lnTo>
                <a:lnTo>
                  <a:pt x="357" y="112"/>
                </a:lnTo>
                <a:lnTo>
                  <a:pt x="357" y="114"/>
                </a:lnTo>
                <a:lnTo>
                  <a:pt x="357" y="115"/>
                </a:lnTo>
                <a:lnTo>
                  <a:pt x="356" y="115"/>
                </a:lnTo>
                <a:lnTo>
                  <a:pt x="356" y="118"/>
                </a:lnTo>
                <a:lnTo>
                  <a:pt x="356" y="120"/>
                </a:lnTo>
                <a:lnTo>
                  <a:pt x="357" y="120"/>
                </a:lnTo>
                <a:lnTo>
                  <a:pt x="358" y="120"/>
                </a:lnTo>
                <a:lnTo>
                  <a:pt x="359" y="119"/>
                </a:lnTo>
                <a:lnTo>
                  <a:pt x="363" y="105"/>
                </a:lnTo>
                <a:lnTo>
                  <a:pt x="363" y="104"/>
                </a:lnTo>
                <a:lnTo>
                  <a:pt x="364" y="103"/>
                </a:lnTo>
                <a:lnTo>
                  <a:pt x="365" y="103"/>
                </a:lnTo>
                <a:lnTo>
                  <a:pt x="366" y="103"/>
                </a:lnTo>
                <a:lnTo>
                  <a:pt x="367" y="103"/>
                </a:lnTo>
                <a:lnTo>
                  <a:pt x="367" y="104"/>
                </a:lnTo>
                <a:lnTo>
                  <a:pt x="368" y="104"/>
                </a:lnTo>
                <a:lnTo>
                  <a:pt x="368" y="105"/>
                </a:lnTo>
                <a:lnTo>
                  <a:pt x="368" y="106"/>
                </a:lnTo>
                <a:lnTo>
                  <a:pt x="368" y="108"/>
                </a:lnTo>
                <a:lnTo>
                  <a:pt x="370" y="108"/>
                </a:lnTo>
                <a:lnTo>
                  <a:pt x="371" y="108"/>
                </a:lnTo>
                <a:lnTo>
                  <a:pt x="372" y="108"/>
                </a:lnTo>
                <a:lnTo>
                  <a:pt x="372" y="109"/>
                </a:lnTo>
                <a:lnTo>
                  <a:pt x="373" y="109"/>
                </a:lnTo>
                <a:lnTo>
                  <a:pt x="373" y="110"/>
                </a:lnTo>
                <a:lnTo>
                  <a:pt x="373" y="111"/>
                </a:lnTo>
                <a:lnTo>
                  <a:pt x="374" y="112"/>
                </a:lnTo>
                <a:lnTo>
                  <a:pt x="374" y="113"/>
                </a:lnTo>
                <a:lnTo>
                  <a:pt x="375" y="113"/>
                </a:lnTo>
                <a:lnTo>
                  <a:pt x="376" y="113"/>
                </a:lnTo>
                <a:lnTo>
                  <a:pt x="378" y="114"/>
                </a:lnTo>
                <a:lnTo>
                  <a:pt x="379" y="113"/>
                </a:lnTo>
                <a:lnTo>
                  <a:pt x="379" y="114"/>
                </a:lnTo>
                <a:lnTo>
                  <a:pt x="380" y="114"/>
                </a:lnTo>
                <a:lnTo>
                  <a:pt x="380" y="115"/>
                </a:lnTo>
                <a:lnTo>
                  <a:pt x="381" y="115"/>
                </a:lnTo>
                <a:lnTo>
                  <a:pt x="381" y="117"/>
                </a:lnTo>
                <a:lnTo>
                  <a:pt x="380" y="117"/>
                </a:lnTo>
                <a:lnTo>
                  <a:pt x="381" y="117"/>
                </a:lnTo>
                <a:lnTo>
                  <a:pt x="382" y="115"/>
                </a:lnTo>
                <a:lnTo>
                  <a:pt x="383" y="117"/>
                </a:lnTo>
                <a:lnTo>
                  <a:pt x="383" y="118"/>
                </a:lnTo>
                <a:lnTo>
                  <a:pt x="383" y="119"/>
                </a:lnTo>
                <a:lnTo>
                  <a:pt x="384" y="119"/>
                </a:lnTo>
                <a:lnTo>
                  <a:pt x="385" y="119"/>
                </a:lnTo>
                <a:lnTo>
                  <a:pt x="387" y="119"/>
                </a:lnTo>
                <a:lnTo>
                  <a:pt x="388" y="119"/>
                </a:lnTo>
                <a:lnTo>
                  <a:pt x="389" y="119"/>
                </a:lnTo>
                <a:lnTo>
                  <a:pt x="389" y="120"/>
                </a:lnTo>
                <a:lnTo>
                  <a:pt x="390" y="120"/>
                </a:lnTo>
                <a:lnTo>
                  <a:pt x="390" y="119"/>
                </a:lnTo>
                <a:lnTo>
                  <a:pt x="390" y="118"/>
                </a:lnTo>
                <a:lnTo>
                  <a:pt x="391" y="118"/>
                </a:lnTo>
                <a:lnTo>
                  <a:pt x="391" y="117"/>
                </a:lnTo>
                <a:lnTo>
                  <a:pt x="392" y="118"/>
                </a:lnTo>
                <a:lnTo>
                  <a:pt x="393" y="119"/>
                </a:lnTo>
                <a:lnTo>
                  <a:pt x="393" y="120"/>
                </a:lnTo>
                <a:lnTo>
                  <a:pt x="395" y="120"/>
                </a:lnTo>
                <a:lnTo>
                  <a:pt x="395" y="119"/>
                </a:lnTo>
                <a:lnTo>
                  <a:pt x="396" y="119"/>
                </a:lnTo>
                <a:lnTo>
                  <a:pt x="397" y="120"/>
                </a:lnTo>
                <a:lnTo>
                  <a:pt x="397" y="121"/>
                </a:lnTo>
                <a:lnTo>
                  <a:pt x="396" y="121"/>
                </a:lnTo>
                <a:lnTo>
                  <a:pt x="397" y="121"/>
                </a:lnTo>
                <a:lnTo>
                  <a:pt x="397" y="122"/>
                </a:lnTo>
                <a:lnTo>
                  <a:pt x="397" y="121"/>
                </a:lnTo>
                <a:lnTo>
                  <a:pt x="398" y="121"/>
                </a:lnTo>
                <a:lnTo>
                  <a:pt x="399" y="121"/>
                </a:lnTo>
                <a:lnTo>
                  <a:pt x="400" y="121"/>
                </a:lnTo>
                <a:lnTo>
                  <a:pt x="401" y="121"/>
                </a:lnTo>
                <a:lnTo>
                  <a:pt x="402" y="121"/>
                </a:lnTo>
                <a:lnTo>
                  <a:pt x="402" y="120"/>
                </a:lnTo>
                <a:lnTo>
                  <a:pt x="404" y="120"/>
                </a:lnTo>
                <a:lnTo>
                  <a:pt x="404" y="119"/>
                </a:lnTo>
                <a:lnTo>
                  <a:pt x="405" y="119"/>
                </a:lnTo>
                <a:lnTo>
                  <a:pt x="405" y="118"/>
                </a:lnTo>
                <a:lnTo>
                  <a:pt x="406" y="118"/>
                </a:lnTo>
                <a:lnTo>
                  <a:pt x="407" y="117"/>
                </a:lnTo>
                <a:lnTo>
                  <a:pt x="408" y="117"/>
                </a:lnTo>
                <a:lnTo>
                  <a:pt x="408" y="118"/>
                </a:lnTo>
                <a:lnTo>
                  <a:pt x="408" y="119"/>
                </a:lnTo>
                <a:lnTo>
                  <a:pt x="409" y="119"/>
                </a:lnTo>
                <a:lnTo>
                  <a:pt x="409" y="120"/>
                </a:lnTo>
                <a:lnTo>
                  <a:pt x="410" y="120"/>
                </a:lnTo>
                <a:lnTo>
                  <a:pt x="410" y="121"/>
                </a:lnTo>
                <a:lnTo>
                  <a:pt x="410" y="122"/>
                </a:lnTo>
                <a:lnTo>
                  <a:pt x="411" y="122"/>
                </a:lnTo>
                <a:lnTo>
                  <a:pt x="411" y="123"/>
                </a:lnTo>
                <a:lnTo>
                  <a:pt x="411" y="125"/>
                </a:lnTo>
                <a:lnTo>
                  <a:pt x="411" y="126"/>
                </a:lnTo>
                <a:lnTo>
                  <a:pt x="410" y="127"/>
                </a:lnTo>
                <a:lnTo>
                  <a:pt x="410" y="128"/>
                </a:lnTo>
                <a:lnTo>
                  <a:pt x="411" y="128"/>
                </a:lnTo>
                <a:lnTo>
                  <a:pt x="411" y="129"/>
                </a:lnTo>
                <a:lnTo>
                  <a:pt x="410" y="128"/>
                </a:lnTo>
                <a:lnTo>
                  <a:pt x="410" y="129"/>
                </a:lnTo>
                <a:lnTo>
                  <a:pt x="411" y="130"/>
                </a:lnTo>
                <a:lnTo>
                  <a:pt x="411" y="131"/>
                </a:lnTo>
                <a:lnTo>
                  <a:pt x="413" y="131"/>
                </a:lnTo>
                <a:lnTo>
                  <a:pt x="414" y="131"/>
                </a:lnTo>
                <a:lnTo>
                  <a:pt x="414" y="133"/>
                </a:lnTo>
                <a:lnTo>
                  <a:pt x="414" y="134"/>
                </a:lnTo>
                <a:lnTo>
                  <a:pt x="413" y="134"/>
                </a:lnTo>
                <a:lnTo>
                  <a:pt x="411" y="134"/>
                </a:lnTo>
                <a:lnTo>
                  <a:pt x="411" y="135"/>
                </a:lnTo>
                <a:lnTo>
                  <a:pt x="410" y="135"/>
                </a:lnTo>
                <a:lnTo>
                  <a:pt x="410" y="136"/>
                </a:lnTo>
                <a:lnTo>
                  <a:pt x="411" y="136"/>
                </a:lnTo>
                <a:lnTo>
                  <a:pt x="411" y="137"/>
                </a:lnTo>
                <a:lnTo>
                  <a:pt x="413" y="137"/>
                </a:lnTo>
                <a:lnTo>
                  <a:pt x="413" y="138"/>
                </a:lnTo>
                <a:lnTo>
                  <a:pt x="414" y="138"/>
                </a:lnTo>
                <a:lnTo>
                  <a:pt x="414" y="139"/>
                </a:lnTo>
                <a:lnTo>
                  <a:pt x="415" y="139"/>
                </a:lnTo>
                <a:lnTo>
                  <a:pt x="415" y="140"/>
                </a:lnTo>
                <a:lnTo>
                  <a:pt x="416" y="140"/>
                </a:lnTo>
                <a:lnTo>
                  <a:pt x="416" y="142"/>
                </a:lnTo>
                <a:lnTo>
                  <a:pt x="417" y="142"/>
                </a:lnTo>
                <a:lnTo>
                  <a:pt x="417" y="143"/>
                </a:lnTo>
                <a:lnTo>
                  <a:pt x="416" y="142"/>
                </a:lnTo>
                <a:lnTo>
                  <a:pt x="416" y="143"/>
                </a:lnTo>
                <a:lnTo>
                  <a:pt x="416" y="144"/>
                </a:lnTo>
                <a:lnTo>
                  <a:pt x="416" y="145"/>
                </a:lnTo>
                <a:lnTo>
                  <a:pt x="417" y="145"/>
                </a:lnTo>
                <a:lnTo>
                  <a:pt x="417" y="146"/>
                </a:lnTo>
                <a:lnTo>
                  <a:pt x="418" y="146"/>
                </a:lnTo>
                <a:lnTo>
                  <a:pt x="419" y="146"/>
                </a:lnTo>
                <a:lnTo>
                  <a:pt x="421" y="145"/>
                </a:lnTo>
                <a:lnTo>
                  <a:pt x="421" y="146"/>
                </a:lnTo>
                <a:lnTo>
                  <a:pt x="422" y="146"/>
                </a:lnTo>
                <a:lnTo>
                  <a:pt x="422" y="147"/>
                </a:lnTo>
                <a:lnTo>
                  <a:pt x="422" y="148"/>
                </a:lnTo>
                <a:lnTo>
                  <a:pt x="423" y="148"/>
                </a:lnTo>
                <a:lnTo>
                  <a:pt x="424" y="148"/>
                </a:lnTo>
                <a:lnTo>
                  <a:pt x="425" y="148"/>
                </a:lnTo>
                <a:lnTo>
                  <a:pt x="425" y="150"/>
                </a:lnTo>
                <a:lnTo>
                  <a:pt x="426" y="150"/>
                </a:lnTo>
                <a:lnTo>
                  <a:pt x="427" y="150"/>
                </a:lnTo>
                <a:lnTo>
                  <a:pt x="428" y="150"/>
                </a:lnTo>
                <a:lnTo>
                  <a:pt x="430" y="148"/>
                </a:lnTo>
                <a:lnTo>
                  <a:pt x="430" y="147"/>
                </a:lnTo>
                <a:lnTo>
                  <a:pt x="431" y="147"/>
                </a:lnTo>
                <a:lnTo>
                  <a:pt x="431" y="148"/>
                </a:lnTo>
                <a:lnTo>
                  <a:pt x="431" y="150"/>
                </a:lnTo>
                <a:lnTo>
                  <a:pt x="432" y="151"/>
                </a:lnTo>
                <a:lnTo>
                  <a:pt x="433" y="151"/>
                </a:lnTo>
                <a:lnTo>
                  <a:pt x="434" y="151"/>
                </a:lnTo>
                <a:lnTo>
                  <a:pt x="435" y="151"/>
                </a:lnTo>
                <a:lnTo>
                  <a:pt x="436" y="151"/>
                </a:lnTo>
                <a:lnTo>
                  <a:pt x="436" y="152"/>
                </a:lnTo>
                <a:lnTo>
                  <a:pt x="437" y="152"/>
                </a:lnTo>
                <a:lnTo>
                  <a:pt x="439" y="153"/>
                </a:lnTo>
                <a:lnTo>
                  <a:pt x="439" y="152"/>
                </a:lnTo>
                <a:lnTo>
                  <a:pt x="439" y="151"/>
                </a:lnTo>
                <a:lnTo>
                  <a:pt x="440" y="151"/>
                </a:lnTo>
                <a:lnTo>
                  <a:pt x="440" y="150"/>
                </a:lnTo>
                <a:lnTo>
                  <a:pt x="441" y="148"/>
                </a:lnTo>
                <a:lnTo>
                  <a:pt x="442" y="148"/>
                </a:lnTo>
                <a:lnTo>
                  <a:pt x="442" y="147"/>
                </a:lnTo>
                <a:lnTo>
                  <a:pt x="443" y="147"/>
                </a:lnTo>
                <a:lnTo>
                  <a:pt x="443" y="146"/>
                </a:lnTo>
                <a:lnTo>
                  <a:pt x="444" y="145"/>
                </a:lnTo>
                <a:lnTo>
                  <a:pt x="445" y="145"/>
                </a:lnTo>
                <a:lnTo>
                  <a:pt x="447" y="145"/>
                </a:lnTo>
                <a:lnTo>
                  <a:pt x="448" y="145"/>
                </a:lnTo>
                <a:lnTo>
                  <a:pt x="448" y="146"/>
                </a:lnTo>
                <a:lnTo>
                  <a:pt x="449" y="146"/>
                </a:lnTo>
                <a:lnTo>
                  <a:pt x="450" y="146"/>
                </a:lnTo>
                <a:lnTo>
                  <a:pt x="451" y="146"/>
                </a:lnTo>
                <a:lnTo>
                  <a:pt x="452" y="145"/>
                </a:lnTo>
                <a:lnTo>
                  <a:pt x="453" y="144"/>
                </a:lnTo>
                <a:lnTo>
                  <a:pt x="454" y="143"/>
                </a:lnTo>
                <a:lnTo>
                  <a:pt x="454" y="142"/>
                </a:lnTo>
                <a:lnTo>
                  <a:pt x="456" y="142"/>
                </a:lnTo>
                <a:lnTo>
                  <a:pt x="457" y="142"/>
                </a:lnTo>
                <a:lnTo>
                  <a:pt x="458" y="142"/>
                </a:lnTo>
                <a:lnTo>
                  <a:pt x="458" y="143"/>
                </a:lnTo>
                <a:lnTo>
                  <a:pt x="459" y="143"/>
                </a:lnTo>
                <a:lnTo>
                  <a:pt x="459" y="144"/>
                </a:lnTo>
                <a:lnTo>
                  <a:pt x="460" y="144"/>
                </a:lnTo>
                <a:lnTo>
                  <a:pt x="460" y="145"/>
                </a:lnTo>
                <a:lnTo>
                  <a:pt x="461" y="145"/>
                </a:lnTo>
                <a:lnTo>
                  <a:pt x="462" y="145"/>
                </a:lnTo>
                <a:lnTo>
                  <a:pt x="462" y="144"/>
                </a:lnTo>
                <a:lnTo>
                  <a:pt x="464" y="144"/>
                </a:lnTo>
                <a:lnTo>
                  <a:pt x="465" y="144"/>
                </a:lnTo>
                <a:lnTo>
                  <a:pt x="466" y="143"/>
                </a:lnTo>
                <a:lnTo>
                  <a:pt x="467" y="143"/>
                </a:lnTo>
                <a:lnTo>
                  <a:pt x="468" y="143"/>
                </a:lnTo>
                <a:lnTo>
                  <a:pt x="469" y="143"/>
                </a:lnTo>
                <a:lnTo>
                  <a:pt x="470" y="143"/>
                </a:lnTo>
                <a:lnTo>
                  <a:pt x="470" y="144"/>
                </a:lnTo>
                <a:lnTo>
                  <a:pt x="471" y="145"/>
                </a:lnTo>
                <a:lnTo>
                  <a:pt x="473" y="146"/>
                </a:lnTo>
                <a:lnTo>
                  <a:pt x="474" y="147"/>
                </a:lnTo>
                <a:lnTo>
                  <a:pt x="475" y="148"/>
                </a:lnTo>
                <a:lnTo>
                  <a:pt x="475" y="150"/>
                </a:lnTo>
                <a:lnTo>
                  <a:pt x="476" y="151"/>
                </a:lnTo>
                <a:lnTo>
                  <a:pt x="477" y="151"/>
                </a:lnTo>
                <a:lnTo>
                  <a:pt x="478" y="152"/>
                </a:lnTo>
                <a:lnTo>
                  <a:pt x="479" y="153"/>
                </a:lnTo>
                <a:lnTo>
                  <a:pt x="480" y="153"/>
                </a:lnTo>
                <a:lnTo>
                  <a:pt x="480" y="154"/>
                </a:lnTo>
                <a:lnTo>
                  <a:pt x="482" y="154"/>
                </a:lnTo>
                <a:lnTo>
                  <a:pt x="483" y="154"/>
                </a:lnTo>
                <a:lnTo>
                  <a:pt x="484" y="154"/>
                </a:lnTo>
                <a:lnTo>
                  <a:pt x="485" y="154"/>
                </a:lnTo>
                <a:lnTo>
                  <a:pt x="486" y="153"/>
                </a:lnTo>
                <a:lnTo>
                  <a:pt x="487" y="153"/>
                </a:lnTo>
                <a:lnTo>
                  <a:pt x="488" y="153"/>
                </a:lnTo>
                <a:lnTo>
                  <a:pt x="490" y="153"/>
                </a:lnTo>
                <a:lnTo>
                  <a:pt x="490" y="152"/>
                </a:lnTo>
                <a:lnTo>
                  <a:pt x="490" y="153"/>
                </a:lnTo>
                <a:lnTo>
                  <a:pt x="495" y="153"/>
                </a:lnTo>
                <a:lnTo>
                  <a:pt x="496" y="153"/>
                </a:lnTo>
                <a:lnTo>
                  <a:pt x="496" y="152"/>
                </a:lnTo>
                <a:lnTo>
                  <a:pt x="497" y="152"/>
                </a:lnTo>
                <a:lnTo>
                  <a:pt x="501" y="147"/>
                </a:lnTo>
                <a:lnTo>
                  <a:pt x="501" y="146"/>
                </a:lnTo>
                <a:lnTo>
                  <a:pt x="502" y="146"/>
                </a:lnTo>
                <a:lnTo>
                  <a:pt x="503" y="146"/>
                </a:lnTo>
                <a:lnTo>
                  <a:pt x="504" y="146"/>
                </a:lnTo>
                <a:lnTo>
                  <a:pt x="504" y="147"/>
                </a:lnTo>
                <a:lnTo>
                  <a:pt x="506" y="151"/>
                </a:lnTo>
                <a:lnTo>
                  <a:pt x="508" y="152"/>
                </a:lnTo>
                <a:lnTo>
                  <a:pt x="508" y="153"/>
                </a:lnTo>
                <a:lnTo>
                  <a:pt x="509" y="153"/>
                </a:lnTo>
                <a:lnTo>
                  <a:pt x="510" y="153"/>
                </a:lnTo>
                <a:lnTo>
                  <a:pt x="511" y="154"/>
                </a:lnTo>
                <a:lnTo>
                  <a:pt x="512" y="155"/>
                </a:lnTo>
                <a:lnTo>
                  <a:pt x="517" y="159"/>
                </a:lnTo>
                <a:lnTo>
                  <a:pt x="518" y="159"/>
                </a:lnTo>
                <a:lnTo>
                  <a:pt x="521" y="165"/>
                </a:lnTo>
                <a:lnTo>
                  <a:pt x="521" y="168"/>
                </a:lnTo>
                <a:lnTo>
                  <a:pt x="522" y="170"/>
                </a:lnTo>
                <a:lnTo>
                  <a:pt x="522" y="172"/>
                </a:lnTo>
                <a:lnTo>
                  <a:pt x="525" y="172"/>
                </a:lnTo>
                <a:lnTo>
                  <a:pt x="525" y="173"/>
                </a:lnTo>
                <a:lnTo>
                  <a:pt x="526" y="172"/>
                </a:lnTo>
                <a:lnTo>
                  <a:pt x="534" y="172"/>
                </a:lnTo>
                <a:lnTo>
                  <a:pt x="535" y="172"/>
                </a:lnTo>
                <a:lnTo>
                  <a:pt x="537" y="172"/>
                </a:lnTo>
                <a:lnTo>
                  <a:pt x="538" y="172"/>
                </a:lnTo>
                <a:lnTo>
                  <a:pt x="539" y="172"/>
                </a:lnTo>
                <a:lnTo>
                  <a:pt x="539" y="173"/>
                </a:lnTo>
                <a:lnTo>
                  <a:pt x="540" y="173"/>
                </a:lnTo>
                <a:lnTo>
                  <a:pt x="540" y="175"/>
                </a:lnTo>
                <a:lnTo>
                  <a:pt x="542" y="175"/>
                </a:lnTo>
                <a:lnTo>
                  <a:pt x="542" y="177"/>
                </a:lnTo>
                <a:lnTo>
                  <a:pt x="543" y="178"/>
                </a:lnTo>
                <a:lnTo>
                  <a:pt x="544" y="179"/>
                </a:lnTo>
                <a:lnTo>
                  <a:pt x="545" y="180"/>
                </a:lnTo>
                <a:lnTo>
                  <a:pt x="546" y="181"/>
                </a:lnTo>
                <a:lnTo>
                  <a:pt x="547" y="181"/>
                </a:lnTo>
                <a:lnTo>
                  <a:pt x="548" y="183"/>
                </a:lnTo>
                <a:lnTo>
                  <a:pt x="549" y="183"/>
                </a:lnTo>
                <a:lnTo>
                  <a:pt x="551" y="184"/>
                </a:lnTo>
                <a:lnTo>
                  <a:pt x="552" y="184"/>
                </a:lnTo>
                <a:lnTo>
                  <a:pt x="553" y="184"/>
                </a:lnTo>
                <a:lnTo>
                  <a:pt x="554" y="185"/>
                </a:lnTo>
                <a:lnTo>
                  <a:pt x="555" y="185"/>
                </a:lnTo>
                <a:lnTo>
                  <a:pt x="556" y="185"/>
                </a:lnTo>
                <a:lnTo>
                  <a:pt x="557" y="185"/>
                </a:lnTo>
                <a:lnTo>
                  <a:pt x="559" y="186"/>
                </a:lnTo>
                <a:lnTo>
                  <a:pt x="559" y="185"/>
                </a:lnTo>
                <a:lnTo>
                  <a:pt x="560" y="185"/>
                </a:lnTo>
                <a:lnTo>
                  <a:pt x="561" y="185"/>
                </a:lnTo>
                <a:lnTo>
                  <a:pt x="561" y="186"/>
                </a:lnTo>
                <a:lnTo>
                  <a:pt x="561" y="185"/>
                </a:lnTo>
                <a:lnTo>
                  <a:pt x="561" y="186"/>
                </a:lnTo>
                <a:lnTo>
                  <a:pt x="562" y="186"/>
                </a:lnTo>
                <a:lnTo>
                  <a:pt x="562" y="185"/>
                </a:lnTo>
                <a:lnTo>
                  <a:pt x="563" y="185"/>
                </a:lnTo>
                <a:lnTo>
                  <a:pt x="564" y="185"/>
                </a:lnTo>
                <a:lnTo>
                  <a:pt x="565" y="185"/>
                </a:lnTo>
                <a:lnTo>
                  <a:pt x="566" y="185"/>
                </a:lnTo>
                <a:lnTo>
                  <a:pt x="568" y="185"/>
                </a:lnTo>
                <a:lnTo>
                  <a:pt x="569" y="185"/>
                </a:lnTo>
                <a:lnTo>
                  <a:pt x="570" y="185"/>
                </a:lnTo>
                <a:lnTo>
                  <a:pt x="571" y="185"/>
                </a:lnTo>
                <a:lnTo>
                  <a:pt x="571" y="186"/>
                </a:lnTo>
                <a:lnTo>
                  <a:pt x="572" y="186"/>
                </a:lnTo>
                <a:lnTo>
                  <a:pt x="573" y="186"/>
                </a:lnTo>
                <a:lnTo>
                  <a:pt x="573" y="187"/>
                </a:lnTo>
                <a:lnTo>
                  <a:pt x="574" y="187"/>
                </a:lnTo>
                <a:lnTo>
                  <a:pt x="576" y="187"/>
                </a:lnTo>
                <a:lnTo>
                  <a:pt x="576" y="188"/>
                </a:lnTo>
                <a:lnTo>
                  <a:pt x="577" y="188"/>
                </a:lnTo>
                <a:lnTo>
                  <a:pt x="578" y="189"/>
                </a:lnTo>
                <a:lnTo>
                  <a:pt x="579" y="189"/>
                </a:lnTo>
                <a:lnTo>
                  <a:pt x="580" y="190"/>
                </a:lnTo>
                <a:lnTo>
                  <a:pt x="581" y="192"/>
                </a:lnTo>
                <a:lnTo>
                  <a:pt x="582" y="193"/>
                </a:lnTo>
                <a:lnTo>
                  <a:pt x="582" y="194"/>
                </a:lnTo>
                <a:lnTo>
                  <a:pt x="583" y="195"/>
                </a:lnTo>
                <a:lnTo>
                  <a:pt x="585" y="196"/>
                </a:lnTo>
                <a:lnTo>
                  <a:pt x="585" y="197"/>
                </a:lnTo>
                <a:lnTo>
                  <a:pt x="586" y="198"/>
                </a:lnTo>
                <a:lnTo>
                  <a:pt x="587" y="198"/>
                </a:lnTo>
                <a:lnTo>
                  <a:pt x="586" y="198"/>
                </a:lnTo>
                <a:lnTo>
                  <a:pt x="577" y="200"/>
                </a:lnTo>
                <a:lnTo>
                  <a:pt x="569" y="200"/>
                </a:lnTo>
                <a:lnTo>
                  <a:pt x="568" y="200"/>
                </a:lnTo>
                <a:lnTo>
                  <a:pt x="564" y="200"/>
                </a:lnTo>
                <a:lnTo>
                  <a:pt x="556" y="200"/>
                </a:lnTo>
                <a:lnTo>
                  <a:pt x="554" y="198"/>
                </a:lnTo>
                <a:lnTo>
                  <a:pt x="553" y="198"/>
                </a:lnTo>
                <a:lnTo>
                  <a:pt x="551" y="198"/>
                </a:lnTo>
                <a:lnTo>
                  <a:pt x="548" y="198"/>
                </a:lnTo>
                <a:lnTo>
                  <a:pt x="545" y="198"/>
                </a:lnTo>
                <a:lnTo>
                  <a:pt x="542" y="198"/>
                </a:lnTo>
                <a:lnTo>
                  <a:pt x="536" y="198"/>
                </a:lnTo>
                <a:lnTo>
                  <a:pt x="534" y="198"/>
                </a:lnTo>
                <a:lnTo>
                  <a:pt x="531" y="198"/>
                </a:lnTo>
                <a:lnTo>
                  <a:pt x="530" y="198"/>
                </a:lnTo>
                <a:lnTo>
                  <a:pt x="529" y="200"/>
                </a:lnTo>
                <a:lnTo>
                  <a:pt x="527" y="200"/>
                </a:lnTo>
                <a:lnTo>
                  <a:pt x="525" y="200"/>
                </a:lnTo>
                <a:lnTo>
                  <a:pt x="526" y="201"/>
                </a:lnTo>
                <a:lnTo>
                  <a:pt x="527" y="201"/>
                </a:lnTo>
                <a:lnTo>
                  <a:pt x="528" y="201"/>
                </a:lnTo>
                <a:lnTo>
                  <a:pt x="528" y="202"/>
                </a:lnTo>
                <a:lnTo>
                  <a:pt x="529" y="202"/>
                </a:lnTo>
                <a:lnTo>
                  <a:pt x="529" y="203"/>
                </a:lnTo>
                <a:lnTo>
                  <a:pt x="530" y="203"/>
                </a:lnTo>
                <a:lnTo>
                  <a:pt x="530" y="204"/>
                </a:lnTo>
                <a:lnTo>
                  <a:pt x="528" y="204"/>
                </a:lnTo>
                <a:lnTo>
                  <a:pt x="520" y="205"/>
                </a:lnTo>
                <a:lnTo>
                  <a:pt x="518" y="205"/>
                </a:lnTo>
                <a:lnTo>
                  <a:pt x="517" y="206"/>
                </a:lnTo>
                <a:lnTo>
                  <a:pt x="510" y="207"/>
                </a:lnTo>
                <a:lnTo>
                  <a:pt x="510" y="209"/>
                </a:lnTo>
                <a:lnTo>
                  <a:pt x="508" y="210"/>
                </a:lnTo>
                <a:lnTo>
                  <a:pt x="505" y="211"/>
                </a:lnTo>
                <a:lnTo>
                  <a:pt x="504" y="212"/>
                </a:lnTo>
                <a:lnTo>
                  <a:pt x="503" y="212"/>
                </a:lnTo>
                <a:lnTo>
                  <a:pt x="502" y="213"/>
                </a:lnTo>
                <a:lnTo>
                  <a:pt x="501" y="214"/>
                </a:lnTo>
                <a:lnTo>
                  <a:pt x="500" y="214"/>
                </a:lnTo>
                <a:lnTo>
                  <a:pt x="497" y="215"/>
                </a:lnTo>
                <a:lnTo>
                  <a:pt x="495" y="215"/>
                </a:lnTo>
                <a:lnTo>
                  <a:pt x="493" y="217"/>
                </a:lnTo>
                <a:lnTo>
                  <a:pt x="491" y="218"/>
                </a:lnTo>
                <a:lnTo>
                  <a:pt x="488" y="220"/>
                </a:lnTo>
                <a:lnTo>
                  <a:pt x="483" y="223"/>
                </a:lnTo>
                <a:lnTo>
                  <a:pt x="475" y="229"/>
                </a:lnTo>
                <a:lnTo>
                  <a:pt x="471" y="231"/>
                </a:lnTo>
                <a:lnTo>
                  <a:pt x="468" y="234"/>
                </a:lnTo>
                <a:lnTo>
                  <a:pt x="466" y="235"/>
                </a:lnTo>
                <a:lnTo>
                  <a:pt x="459" y="237"/>
                </a:lnTo>
                <a:lnTo>
                  <a:pt x="458" y="237"/>
                </a:lnTo>
                <a:lnTo>
                  <a:pt x="456" y="238"/>
                </a:lnTo>
                <a:lnTo>
                  <a:pt x="453" y="238"/>
                </a:lnTo>
                <a:lnTo>
                  <a:pt x="450" y="239"/>
                </a:lnTo>
                <a:lnTo>
                  <a:pt x="449" y="239"/>
                </a:lnTo>
                <a:lnTo>
                  <a:pt x="445" y="239"/>
                </a:lnTo>
                <a:lnTo>
                  <a:pt x="444" y="239"/>
                </a:lnTo>
                <a:lnTo>
                  <a:pt x="443" y="240"/>
                </a:lnTo>
                <a:lnTo>
                  <a:pt x="442" y="240"/>
                </a:lnTo>
                <a:lnTo>
                  <a:pt x="441" y="240"/>
                </a:lnTo>
                <a:lnTo>
                  <a:pt x="440" y="242"/>
                </a:lnTo>
                <a:lnTo>
                  <a:pt x="439" y="242"/>
                </a:lnTo>
                <a:lnTo>
                  <a:pt x="437" y="243"/>
                </a:lnTo>
                <a:lnTo>
                  <a:pt x="436" y="243"/>
                </a:lnTo>
                <a:lnTo>
                  <a:pt x="435" y="243"/>
                </a:lnTo>
                <a:lnTo>
                  <a:pt x="434" y="242"/>
                </a:lnTo>
                <a:lnTo>
                  <a:pt x="432" y="240"/>
                </a:lnTo>
                <a:lnTo>
                  <a:pt x="432" y="239"/>
                </a:lnTo>
                <a:lnTo>
                  <a:pt x="428" y="237"/>
                </a:lnTo>
                <a:lnTo>
                  <a:pt x="427" y="237"/>
                </a:lnTo>
                <a:lnTo>
                  <a:pt x="427" y="238"/>
                </a:lnTo>
                <a:lnTo>
                  <a:pt x="428" y="239"/>
                </a:lnTo>
                <a:lnTo>
                  <a:pt x="428" y="240"/>
                </a:lnTo>
                <a:lnTo>
                  <a:pt x="427" y="242"/>
                </a:lnTo>
                <a:lnTo>
                  <a:pt x="427" y="243"/>
                </a:lnTo>
                <a:lnTo>
                  <a:pt x="426" y="246"/>
                </a:lnTo>
                <a:lnTo>
                  <a:pt x="425" y="251"/>
                </a:lnTo>
                <a:lnTo>
                  <a:pt x="424" y="255"/>
                </a:lnTo>
                <a:lnTo>
                  <a:pt x="423" y="257"/>
                </a:lnTo>
                <a:lnTo>
                  <a:pt x="422" y="261"/>
                </a:lnTo>
                <a:lnTo>
                  <a:pt x="422" y="262"/>
                </a:lnTo>
                <a:lnTo>
                  <a:pt x="422" y="263"/>
                </a:lnTo>
                <a:lnTo>
                  <a:pt x="421" y="264"/>
                </a:lnTo>
                <a:lnTo>
                  <a:pt x="421" y="265"/>
                </a:lnTo>
                <a:lnTo>
                  <a:pt x="421" y="267"/>
                </a:lnTo>
                <a:lnTo>
                  <a:pt x="419" y="267"/>
                </a:lnTo>
                <a:lnTo>
                  <a:pt x="419" y="269"/>
                </a:lnTo>
                <a:lnTo>
                  <a:pt x="418" y="270"/>
                </a:lnTo>
                <a:lnTo>
                  <a:pt x="417" y="271"/>
                </a:lnTo>
                <a:lnTo>
                  <a:pt x="417" y="272"/>
                </a:lnTo>
                <a:lnTo>
                  <a:pt x="416" y="273"/>
                </a:lnTo>
                <a:lnTo>
                  <a:pt x="415" y="275"/>
                </a:lnTo>
                <a:lnTo>
                  <a:pt x="414" y="276"/>
                </a:lnTo>
                <a:lnTo>
                  <a:pt x="411" y="278"/>
                </a:lnTo>
                <a:lnTo>
                  <a:pt x="410" y="279"/>
                </a:lnTo>
                <a:lnTo>
                  <a:pt x="409" y="279"/>
                </a:lnTo>
                <a:lnTo>
                  <a:pt x="408" y="280"/>
                </a:lnTo>
                <a:lnTo>
                  <a:pt x="407" y="281"/>
                </a:lnTo>
                <a:lnTo>
                  <a:pt x="406" y="281"/>
                </a:lnTo>
                <a:lnTo>
                  <a:pt x="406" y="282"/>
                </a:lnTo>
                <a:lnTo>
                  <a:pt x="404" y="284"/>
                </a:lnTo>
                <a:lnTo>
                  <a:pt x="402" y="285"/>
                </a:lnTo>
                <a:lnTo>
                  <a:pt x="400" y="286"/>
                </a:lnTo>
                <a:lnTo>
                  <a:pt x="398" y="282"/>
                </a:lnTo>
                <a:lnTo>
                  <a:pt x="397" y="280"/>
                </a:lnTo>
                <a:lnTo>
                  <a:pt x="402" y="277"/>
                </a:lnTo>
                <a:lnTo>
                  <a:pt x="402" y="276"/>
                </a:lnTo>
                <a:lnTo>
                  <a:pt x="401" y="276"/>
                </a:lnTo>
                <a:lnTo>
                  <a:pt x="401" y="275"/>
                </a:lnTo>
                <a:lnTo>
                  <a:pt x="400" y="275"/>
                </a:lnTo>
                <a:lnTo>
                  <a:pt x="399" y="275"/>
                </a:lnTo>
                <a:lnTo>
                  <a:pt x="396" y="275"/>
                </a:lnTo>
                <a:lnTo>
                  <a:pt x="396" y="272"/>
                </a:lnTo>
                <a:lnTo>
                  <a:pt x="396" y="270"/>
                </a:lnTo>
                <a:lnTo>
                  <a:pt x="382" y="270"/>
                </a:lnTo>
                <a:lnTo>
                  <a:pt x="378" y="270"/>
                </a:lnTo>
                <a:lnTo>
                  <a:pt x="378" y="273"/>
                </a:lnTo>
                <a:lnTo>
                  <a:pt x="378" y="275"/>
                </a:lnTo>
                <a:lnTo>
                  <a:pt x="376" y="275"/>
                </a:lnTo>
                <a:lnTo>
                  <a:pt x="376" y="270"/>
                </a:lnTo>
                <a:lnTo>
                  <a:pt x="354" y="270"/>
                </a:lnTo>
                <a:lnTo>
                  <a:pt x="355" y="277"/>
                </a:lnTo>
                <a:lnTo>
                  <a:pt x="358" y="293"/>
                </a:lnTo>
                <a:lnTo>
                  <a:pt x="372" y="294"/>
                </a:lnTo>
                <a:lnTo>
                  <a:pt x="372" y="295"/>
                </a:lnTo>
                <a:lnTo>
                  <a:pt x="375" y="299"/>
                </a:lnTo>
                <a:lnTo>
                  <a:pt x="376" y="299"/>
                </a:lnTo>
                <a:lnTo>
                  <a:pt x="378" y="299"/>
                </a:lnTo>
                <a:lnTo>
                  <a:pt x="379" y="301"/>
                </a:lnTo>
                <a:lnTo>
                  <a:pt x="378" y="302"/>
                </a:lnTo>
                <a:lnTo>
                  <a:pt x="376" y="303"/>
                </a:lnTo>
                <a:lnTo>
                  <a:pt x="371" y="306"/>
                </a:lnTo>
                <a:lnTo>
                  <a:pt x="363" y="312"/>
                </a:lnTo>
                <a:lnTo>
                  <a:pt x="361" y="314"/>
                </a:lnTo>
                <a:lnTo>
                  <a:pt x="359" y="314"/>
                </a:lnTo>
                <a:lnTo>
                  <a:pt x="357" y="312"/>
                </a:lnTo>
                <a:lnTo>
                  <a:pt x="356" y="311"/>
                </a:lnTo>
                <a:lnTo>
                  <a:pt x="355" y="310"/>
                </a:lnTo>
                <a:lnTo>
                  <a:pt x="348" y="303"/>
                </a:lnTo>
                <a:lnTo>
                  <a:pt x="346" y="301"/>
                </a:lnTo>
                <a:lnTo>
                  <a:pt x="345" y="301"/>
                </a:lnTo>
                <a:lnTo>
                  <a:pt x="344" y="302"/>
                </a:lnTo>
                <a:lnTo>
                  <a:pt x="341" y="302"/>
                </a:lnTo>
                <a:lnTo>
                  <a:pt x="345" y="306"/>
                </a:lnTo>
                <a:lnTo>
                  <a:pt x="341" y="309"/>
                </a:lnTo>
                <a:lnTo>
                  <a:pt x="335" y="307"/>
                </a:lnTo>
                <a:lnTo>
                  <a:pt x="335" y="309"/>
                </a:lnTo>
                <a:lnTo>
                  <a:pt x="333" y="310"/>
                </a:lnTo>
                <a:lnTo>
                  <a:pt x="323" y="313"/>
                </a:lnTo>
                <a:lnTo>
                  <a:pt x="316" y="312"/>
                </a:lnTo>
                <a:lnTo>
                  <a:pt x="316" y="313"/>
                </a:lnTo>
                <a:lnTo>
                  <a:pt x="314" y="317"/>
                </a:lnTo>
                <a:lnTo>
                  <a:pt x="314" y="318"/>
                </a:lnTo>
                <a:lnTo>
                  <a:pt x="314" y="317"/>
                </a:lnTo>
                <a:lnTo>
                  <a:pt x="313" y="317"/>
                </a:lnTo>
                <a:lnTo>
                  <a:pt x="310" y="321"/>
                </a:lnTo>
                <a:lnTo>
                  <a:pt x="311" y="323"/>
                </a:lnTo>
                <a:lnTo>
                  <a:pt x="311" y="326"/>
                </a:lnTo>
                <a:lnTo>
                  <a:pt x="312" y="328"/>
                </a:lnTo>
                <a:lnTo>
                  <a:pt x="307" y="330"/>
                </a:lnTo>
                <a:lnTo>
                  <a:pt x="311" y="338"/>
                </a:lnTo>
                <a:lnTo>
                  <a:pt x="310" y="339"/>
                </a:lnTo>
                <a:lnTo>
                  <a:pt x="286" y="348"/>
                </a:lnTo>
                <a:lnTo>
                  <a:pt x="285" y="349"/>
                </a:lnTo>
                <a:lnTo>
                  <a:pt x="283" y="346"/>
                </a:lnTo>
                <a:lnTo>
                  <a:pt x="279" y="342"/>
                </a:lnTo>
                <a:lnTo>
                  <a:pt x="280" y="340"/>
                </a:lnTo>
                <a:lnTo>
                  <a:pt x="287" y="338"/>
                </a:lnTo>
                <a:lnTo>
                  <a:pt x="288" y="338"/>
                </a:lnTo>
                <a:lnTo>
                  <a:pt x="288" y="337"/>
                </a:lnTo>
                <a:lnTo>
                  <a:pt x="288" y="336"/>
                </a:lnTo>
                <a:lnTo>
                  <a:pt x="287" y="336"/>
                </a:lnTo>
                <a:lnTo>
                  <a:pt x="284" y="330"/>
                </a:lnTo>
                <a:lnTo>
                  <a:pt x="283" y="330"/>
                </a:lnTo>
                <a:lnTo>
                  <a:pt x="276" y="336"/>
                </a:lnTo>
                <a:lnTo>
                  <a:pt x="275" y="336"/>
                </a:lnTo>
                <a:lnTo>
                  <a:pt x="275" y="335"/>
                </a:lnTo>
                <a:lnTo>
                  <a:pt x="272" y="332"/>
                </a:lnTo>
                <a:lnTo>
                  <a:pt x="271" y="329"/>
                </a:lnTo>
                <a:lnTo>
                  <a:pt x="271" y="328"/>
                </a:lnTo>
                <a:lnTo>
                  <a:pt x="271" y="326"/>
                </a:lnTo>
                <a:lnTo>
                  <a:pt x="271" y="324"/>
                </a:lnTo>
                <a:lnTo>
                  <a:pt x="270" y="328"/>
                </a:lnTo>
                <a:lnTo>
                  <a:pt x="269" y="330"/>
                </a:lnTo>
                <a:lnTo>
                  <a:pt x="261" y="328"/>
                </a:lnTo>
                <a:lnTo>
                  <a:pt x="262" y="315"/>
                </a:lnTo>
                <a:lnTo>
                  <a:pt x="256" y="317"/>
                </a:lnTo>
                <a:lnTo>
                  <a:pt x="255" y="317"/>
                </a:lnTo>
                <a:lnTo>
                  <a:pt x="254" y="317"/>
                </a:lnTo>
                <a:lnTo>
                  <a:pt x="251" y="301"/>
                </a:lnTo>
                <a:lnTo>
                  <a:pt x="250" y="293"/>
                </a:lnTo>
                <a:lnTo>
                  <a:pt x="247" y="281"/>
                </a:lnTo>
                <a:lnTo>
                  <a:pt x="246" y="279"/>
                </a:lnTo>
                <a:lnTo>
                  <a:pt x="242" y="256"/>
                </a:lnTo>
                <a:lnTo>
                  <a:pt x="240" y="250"/>
                </a:lnTo>
                <a:lnTo>
                  <a:pt x="241" y="250"/>
                </a:lnTo>
                <a:lnTo>
                  <a:pt x="242" y="250"/>
                </a:lnTo>
                <a:lnTo>
                  <a:pt x="244" y="248"/>
                </a:lnTo>
                <a:lnTo>
                  <a:pt x="246" y="247"/>
                </a:lnTo>
                <a:lnTo>
                  <a:pt x="247" y="246"/>
                </a:lnTo>
                <a:lnTo>
                  <a:pt x="249" y="245"/>
                </a:lnTo>
                <a:lnTo>
                  <a:pt x="250" y="244"/>
                </a:lnTo>
                <a:lnTo>
                  <a:pt x="251" y="243"/>
                </a:lnTo>
                <a:lnTo>
                  <a:pt x="252" y="243"/>
                </a:lnTo>
                <a:lnTo>
                  <a:pt x="252" y="242"/>
                </a:lnTo>
                <a:lnTo>
                  <a:pt x="253" y="240"/>
                </a:lnTo>
                <a:lnTo>
                  <a:pt x="253" y="239"/>
                </a:lnTo>
                <a:lnTo>
                  <a:pt x="254" y="239"/>
                </a:lnTo>
                <a:lnTo>
                  <a:pt x="254" y="238"/>
                </a:lnTo>
                <a:lnTo>
                  <a:pt x="255" y="237"/>
                </a:lnTo>
                <a:lnTo>
                  <a:pt x="255" y="234"/>
                </a:lnTo>
                <a:lnTo>
                  <a:pt x="256" y="234"/>
                </a:lnTo>
                <a:lnTo>
                  <a:pt x="256" y="232"/>
                </a:lnTo>
                <a:lnTo>
                  <a:pt x="256" y="231"/>
                </a:lnTo>
                <a:lnTo>
                  <a:pt x="256" y="230"/>
                </a:lnTo>
                <a:lnTo>
                  <a:pt x="256" y="228"/>
                </a:lnTo>
                <a:lnTo>
                  <a:pt x="256" y="227"/>
                </a:lnTo>
                <a:lnTo>
                  <a:pt x="256" y="223"/>
                </a:lnTo>
                <a:lnTo>
                  <a:pt x="255" y="222"/>
                </a:lnTo>
                <a:lnTo>
                  <a:pt x="255" y="221"/>
                </a:lnTo>
                <a:lnTo>
                  <a:pt x="255" y="220"/>
                </a:lnTo>
                <a:lnTo>
                  <a:pt x="256" y="220"/>
                </a:lnTo>
                <a:lnTo>
                  <a:pt x="258" y="219"/>
                </a:lnTo>
                <a:lnTo>
                  <a:pt x="259" y="219"/>
                </a:lnTo>
                <a:lnTo>
                  <a:pt x="258" y="209"/>
                </a:lnTo>
                <a:lnTo>
                  <a:pt x="253" y="210"/>
                </a:lnTo>
                <a:lnTo>
                  <a:pt x="253" y="209"/>
                </a:lnTo>
                <a:lnTo>
                  <a:pt x="253" y="207"/>
                </a:lnTo>
                <a:lnTo>
                  <a:pt x="256" y="206"/>
                </a:lnTo>
                <a:lnTo>
                  <a:pt x="256" y="204"/>
                </a:lnTo>
                <a:lnTo>
                  <a:pt x="268" y="204"/>
                </a:lnTo>
                <a:lnTo>
                  <a:pt x="268" y="207"/>
                </a:lnTo>
                <a:lnTo>
                  <a:pt x="267" y="211"/>
                </a:lnTo>
                <a:lnTo>
                  <a:pt x="267" y="213"/>
                </a:lnTo>
                <a:lnTo>
                  <a:pt x="268" y="214"/>
                </a:lnTo>
                <a:lnTo>
                  <a:pt x="268" y="215"/>
                </a:lnTo>
                <a:lnTo>
                  <a:pt x="269" y="218"/>
                </a:lnTo>
                <a:lnTo>
                  <a:pt x="271" y="218"/>
                </a:lnTo>
                <a:lnTo>
                  <a:pt x="272" y="214"/>
                </a:lnTo>
                <a:lnTo>
                  <a:pt x="273" y="214"/>
                </a:lnTo>
                <a:lnTo>
                  <a:pt x="277" y="212"/>
                </a:lnTo>
                <a:lnTo>
                  <a:pt x="277" y="211"/>
                </a:lnTo>
                <a:lnTo>
                  <a:pt x="279" y="211"/>
                </a:lnTo>
                <a:lnTo>
                  <a:pt x="280" y="211"/>
                </a:lnTo>
                <a:lnTo>
                  <a:pt x="280" y="210"/>
                </a:lnTo>
                <a:lnTo>
                  <a:pt x="281" y="210"/>
                </a:lnTo>
                <a:lnTo>
                  <a:pt x="283" y="209"/>
                </a:lnTo>
                <a:lnTo>
                  <a:pt x="283" y="207"/>
                </a:lnTo>
                <a:lnTo>
                  <a:pt x="284" y="206"/>
                </a:lnTo>
                <a:lnTo>
                  <a:pt x="285" y="205"/>
                </a:lnTo>
                <a:lnTo>
                  <a:pt x="289" y="205"/>
                </a:lnTo>
                <a:lnTo>
                  <a:pt x="290" y="206"/>
                </a:lnTo>
                <a:lnTo>
                  <a:pt x="292" y="206"/>
                </a:lnTo>
                <a:lnTo>
                  <a:pt x="293" y="206"/>
                </a:lnTo>
                <a:lnTo>
                  <a:pt x="293" y="207"/>
                </a:lnTo>
                <a:lnTo>
                  <a:pt x="294" y="207"/>
                </a:lnTo>
                <a:lnTo>
                  <a:pt x="294" y="209"/>
                </a:lnTo>
                <a:lnTo>
                  <a:pt x="295" y="209"/>
                </a:lnTo>
                <a:lnTo>
                  <a:pt x="296" y="209"/>
                </a:lnTo>
                <a:lnTo>
                  <a:pt x="296" y="207"/>
                </a:lnTo>
                <a:lnTo>
                  <a:pt x="297" y="209"/>
                </a:lnTo>
                <a:lnTo>
                  <a:pt x="297" y="210"/>
                </a:lnTo>
                <a:lnTo>
                  <a:pt x="298" y="210"/>
                </a:lnTo>
                <a:lnTo>
                  <a:pt x="299" y="211"/>
                </a:lnTo>
                <a:lnTo>
                  <a:pt x="301" y="209"/>
                </a:lnTo>
                <a:lnTo>
                  <a:pt x="299" y="205"/>
                </a:lnTo>
                <a:lnTo>
                  <a:pt x="298" y="202"/>
                </a:lnTo>
                <a:lnTo>
                  <a:pt x="301" y="201"/>
                </a:lnTo>
                <a:lnTo>
                  <a:pt x="302" y="200"/>
                </a:lnTo>
                <a:lnTo>
                  <a:pt x="303" y="200"/>
                </a:lnTo>
                <a:lnTo>
                  <a:pt x="303" y="198"/>
                </a:lnTo>
                <a:lnTo>
                  <a:pt x="304" y="198"/>
                </a:lnTo>
                <a:lnTo>
                  <a:pt x="304" y="197"/>
                </a:lnTo>
                <a:lnTo>
                  <a:pt x="305" y="197"/>
                </a:lnTo>
                <a:lnTo>
                  <a:pt x="305" y="196"/>
                </a:lnTo>
                <a:lnTo>
                  <a:pt x="306" y="196"/>
                </a:lnTo>
                <a:lnTo>
                  <a:pt x="307" y="195"/>
                </a:lnTo>
                <a:lnTo>
                  <a:pt x="309" y="195"/>
                </a:lnTo>
                <a:lnTo>
                  <a:pt x="309" y="194"/>
                </a:lnTo>
                <a:lnTo>
                  <a:pt x="310" y="194"/>
                </a:lnTo>
                <a:lnTo>
                  <a:pt x="310" y="193"/>
                </a:lnTo>
                <a:lnTo>
                  <a:pt x="311" y="193"/>
                </a:lnTo>
                <a:lnTo>
                  <a:pt x="312" y="193"/>
                </a:lnTo>
                <a:lnTo>
                  <a:pt x="313" y="192"/>
                </a:lnTo>
                <a:lnTo>
                  <a:pt x="314" y="190"/>
                </a:lnTo>
                <a:lnTo>
                  <a:pt x="315" y="190"/>
                </a:lnTo>
                <a:lnTo>
                  <a:pt x="320" y="183"/>
                </a:lnTo>
                <a:lnTo>
                  <a:pt x="323" y="176"/>
                </a:lnTo>
                <a:lnTo>
                  <a:pt x="324" y="173"/>
                </a:lnTo>
                <a:lnTo>
                  <a:pt x="325" y="172"/>
                </a:lnTo>
                <a:lnTo>
                  <a:pt x="327" y="172"/>
                </a:lnTo>
                <a:lnTo>
                  <a:pt x="329" y="173"/>
                </a:lnTo>
                <a:lnTo>
                  <a:pt x="332" y="175"/>
                </a:lnTo>
                <a:lnTo>
                  <a:pt x="335" y="176"/>
                </a:lnTo>
                <a:lnTo>
                  <a:pt x="337" y="177"/>
                </a:lnTo>
                <a:lnTo>
                  <a:pt x="339" y="178"/>
                </a:lnTo>
                <a:lnTo>
                  <a:pt x="340" y="175"/>
                </a:lnTo>
                <a:lnTo>
                  <a:pt x="342" y="173"/>
                </a:lnTo>
                <a:lnTo>
                  <a:pt x="344" y="173"/>
                </a:lnTo>
                <a:lnTo>
                  <a:pt x="345" y="172"/>
                </a:lnTo>
                <a:lnTo>
                  <a:pt x="346" y="172"/>
                </a:lnTo>
                <a:lnTo>
                  <a:pt x="347" y="172"/>
                </a:lnTo>
                <a:lnTo>
                  <a:pt x="347" y="171"/>
                </a:lnTo>
                <a:lnTo>
                  <a:pt x="348" y="171"/>
                </a:lnTo>
                <a:lnTo>
                  <a:pt x="349" y="171"/>
                </a:lnTo>
                <a:lnTo>
                  <a:pt x="350" y="171"/>
                </a:lnTo>
                <a:lnTo>
                  <a:pt x="352" y="171"/>
                </a:lnTo>
                <a:lnTo>
                  <a:pt x="352" y="170"/>
                </a:lnTo>
                <a:lnTo>
                  <a:pt x="353" y="170"/>
                </a:lnTo>
                <a:lnTo>
                  <a:pt x="354" y="170"/>
                </a:lnTo>
                <a:lnTo>
                  <a:pt x="355" y="169"/>
                </a:lnTo>
                <a:lnTo>
                  <a:pt x="352" y="164"/>
                </a:lnTo>
                <a:lnTo>
                  <a:pt x="347" y="161"/>
                </a:lnTo>
                <a:lnTo>
                  <a:pt x="345" y="160"/>
                </a:lnTo>
                <a:lnTo>
                  <a:pt x="342" y="158"/>
                </a:lnTo>
                <a:lnTo>
                  <a:pt x="344" y="153"/>
                </a:lnTo>
                <a:lnTo>
                  <a:pt x="348" y="152"/>
                </a:lnTo>
                <a:lnTo>
                  <a:pt x="353" y="134"/>
                </a:lnTo>
                <a:lnTo>
                  <a:pt x="354" y="131"/>
                </a:lnTo>
                <a:lnTo>
                  <a:pt x="350" y="130"/>
                </a:lnTo>
                <a:lnTo>
                  <a:pt x="348" y="129"/>
                </a:lnTo>
                <a:lnTo>
                  <a:pt x="347" y="136"/>
                </a:lnTo>
                <a:lnTo>
                  <a:pt x="346" y="135"/>
                </a:lnTo>
                <a:lnTo>
                  <a:pt x="345" y="136"/>
                </a:lnTo>
                <a:lnTo>
                  <a:pt x="345" y="137"/>
                </a:lnTo>
                <a:lnTo>
                  <a:pt x="337" y="138"/>
                </a:lnTo>
                <a:lnTo>
                  <a:pt x="338" y="133"/>
                </a:lnTo>
                <a:lnTo>
                  <a:pt x="339" y="129"/>
                </a:lnTo>
                <a:lnTo>
                  <a:pt x="339" y="126"/>
                </a:lnTo>
                <a:lnTo>
                  <a:pt x="339" y="125"/>
                </a:lnTo>
                <a:lnTo>
                  <a:pt x="340" y="125"/>
                </a:lnTo>
                <a:lnTo>
                  <a:pt x="340" y="123"/>
                </a:lnTo>
                <a:lnTo>
                  <a:pt x="339" y="122"/>
                </a:lnTo>
                <a:lnTo>
                  <a:pt x="339" y="121"/>
                </a:lnTo>
                <a:lnTo>
                  <a:pt x="338" y="121"/>
                </a:lnTo>
                <a:lnTo>
                  <a:pt x="338" y="120"/>
                </a:lnTo>
                <a:lnTo>
                  <a:pt x="337" y="119"/>
                </a:lnTo>
                <a:lnTo>
                  <a:pt x="336" y="119"/>
                </a:lnTo>
                <a:lnTo>
                  <a:pt x="335" y="118"/>
                </a:lnTo>
                <a:lnTo>
                  <a:pt x="330" y="145"/>
                </a:lnTo>
                <a:lnTo>
                  <a:pt x="329" y="145"/>
                </a:lnTo>
                <a:lnTo>
                  <a:pt x="328" y="144"/>
                </a:lnTo>
                <a:lnTo>
                  <a:pt x="327" y="143"/>
                </a:lnTo>
                <a:lnTo>
                  <a:pt x="327" y="142"/>
                </a:lnTo>
                <a:lnTo>
                  <a:pt x="325" y="142"/>
                </a:lnTo>
                <a:lnTo>
                  <a:pt x="324" y="140"/>
                </a:lnTo>
                <a:lnTo>
                  <a:pt x="322" y="139"/>
                </a:lnTo>
                <a:lnTo>
                  <a:pt x="321" y="137"/>
                </a:lnTo>
                <a:lnTo>
                  <a:pt x="320" y="137"/>
                </a:lnTo>
                <a:lnTo>
                  <a:pt x="307" y="126"/>
                </a:lnTo>
                <a:lnTo>
                  <a:pt x="294" y="113"/>
                </a:lnTo>
                <a:lnTo>
                  <a:pt x="293" y="112"/>
                </a:lnTo>
                <a:lnTo>
                  <a:pt x="292" y="111"/>
                </a:lnTo>
                <a:lnTo>
                  <a:pt x="290" y="111"/>
                </a:lnTo>
                <a:lnTo>
                  <a:pt x="290" y="110"/>
                </a:lnTo>
                <a:lnTo>
                  <a:pt x="289" y="110"/>
                </a:lnTo>
                <a:lnTo>
                  <a:pt x="289" y="109"/>
                </a:lnTo>
                <a:lnTo>
                  <a:pt x="288" y="109"/>
                </a:lnTo>
                <a:lnTo>
                  <a:pt x="287" y="110"/>
                </a:lnTo>
                <a:lnTo>
                  <a:pt x="286" y="111"/>
                </a:lnTo>
                <a:lnTo>
                  <a:pt x="285" y="111"/>
                </a:lnTo>
                <a:lnTo>
                  <a:pt x="286" y="112"/>
                </a:lnTo>
                <a:lnTo>
                  <a:pt x="287" y="113"/>
                </a:lnTo>
                <a:lnTo>
                  <a:pt x="288" y="114"/>
                </a:lnTo>
                <a:lnTo>
                  <a:pt x="289" y="114"/>
                </a:lnTo>
                <a:lnTo>
                  <a:pt x="289" y="115"/>
                </a:lnTo>
                <a:lnTo>
                  <a:pt x="290" y="115"/>
                </a:lnTo>
                <a:lnTo>
                  <a:pt x="293" y="118"/>
                </a:lnTo>
                <a:lnTo>
                  <a:pt x="296" y="121"/>
                </a:lnTo>
                <a:lnTo>
                  <a:pt x="306" y="130"/>
                </a:lnTo>
                <a:lnTo>
                  <a:pt x="319" y="142"/>
                </a:lnTo>
                <a:lnTo>
                  <a:pt x="321" y="144"/>
                </a:lnTo>
                <a:lnTo>
                  <a:pt x="327" y="150"/>
                </a:lnTo>
                <a:lnTo>
                  <a:pt x="328" y="150"/>
                </a:lnTo>
                <a:lnTo>
                  <a:pt x="329" y="151"/>
                </a:lnTo>
                <a:lnTo>
                  <a:pt x="328" y="153"/>
                </a:lnTo>
                <a:lnTo>
                  <a:pt x="328" y="154"/>
                </a:lnTo>
                <a:lnTo>
                  <a:pt x="330" y="153"/>
                </a:lnTo>
                <a:lnTo>
                  <a:pt x="332" y="153"/>
                </a:lnTo>
                <a:lnTo>
                  <a:pt x="332" y="154"/>
                </a:lnTo>
                <a:lnTo>
                  <a:pt x="325" y="161"/>
                </a:lnTo>
                <a:lnTo>
                  <a:pt x="324" y="161"/>
                </a:lnTo>
                <a:lnTo>
                  <a:pt x="323" y="161"/>
                </a:lnTo>
                <a:lnTo>
                  <a:pt x="322" y="161"/>
                </a:lnTo>
                <a:lnTo>
                  <a:pt x="320" y="161"/>
                </a:lnTo>
                <a:lnTo>
                  <a:pt x="318" y="161"/>
                </a:lnTo>
                <a:lnTo>
                  <a:pt x="316" y="161"/>
                </a:lnTo>
                <a:lnTo>
                  <a:pt x="316" y="160"/>
                </a:lnTo>
                <a:lnTo>
                  <a:pt x="315" y="160"/>
                </a:lnTo>
                <a:lnTo>
                  <a:pt x="315" y="158"/>
                </a:lnTo>
                <a:lnTo>
                  <a:pt x="315" y="156"/>
                </a:lnTo>
                <a:lnTo>
                  <a:pt x="314" y="155"/>
                </a:lnTo>
                <a:lnTo>
                  <a:pt x="315" y="154"/>
                </a:lnTo>
                <a:lnTo>
                  <a:pt x="315" y="152"/>
                </a:lnTo>
                <a:lnTo>
                  <a:pt x="315" y="151"/>
                </a:lnTo>
                <a:lnTo>
                  <a:pt x="314" y="150"/>
                </a:lnTo>
                <a:lnTo>
                  <a:pt x="314" y="148"/>
                </a:lnTo>
                <a:lnTo>
                  <a:pt x="313" y="148"/>
                </a:lnTo>
                <a:lnTo>
                  <a:pt x="312" y="147"/>
                </a:lnTo>
                <a:lnTo>
                  <a:pt x="311" y="147"/>
                </a:lnTo>
                <a:lnTo>
                  <a:pt x="310" y="147"/>
                </a:lnTo>
                <a:lnTo>
                  <a:pt x="310" y="148"/>
                </a:lnTo>
                <a:lnTo>
                  <a:pt x="310" y="150"/>
                </a:lnTo>
                <a:lnTo>
                  <a:pt x="310" y="151"/>
                </a:lnTo>
                <a:lnTo>
                  <a:pt x="307" y="152"/>
                </a:lnTo>
                <a:lnTo>
                  <a:pt x="306" y="152"/>
                </a:lnTo>
                <a:lnTo>
                  <a:pt x="306" y="153"/>
                </a:lnTo>
                <a:lnTo>
                  <a:pt x="309" y="154"/>
                </a:lnTo>
                <a:lnTo>
                  <a:pt x="307" y="155"/>
                </a:lnTo>
                <a:lnTo>
                  <a:pt x="306" y="155"/>
                </a:lnTo>
                <a:lnTo>
                  <a:pt x="305" y="155"/>
                </a:lnTo>
                <a:lnTo>
                  <a:pt x="304" y="156"/>
                </a:lnTo>
                <a:lnTo>
                  <a:pt x="304" y="159"/>
                </a:lnTo>
                <a:lnTo>
                  <a:pt x="305" y="160"/>
                </a:lnTo>
                <a:lnTo>
                  <a:pt x="307" y="161"/>
                </a:lnTo>
                <a:lnTo>
                  <a:pt x="309" y="162"/>
                </a:lnTo>
                <a:lnTo>
                  <a:pt x="311" y="162"/>
                </a:lnTo>
                <a:lnTo>
                  <a:pt x="312" y="162"/>
                </a:lnTo>
                <a:lnTo>
                  <a:pt x="312" y="163"/>
                </a:lnTo>
                <a:lnTo>
                  <a:pt x="313" y="163"/>
                </a:lnTo>
                <a:lnTo>
                  <a:pt x="314" y="163"/>
                </a:lnTo>
                <a:lnTo>
                  <a:pt x="315" y="163"/>
                </a:lnTo>
                <a:lnTo>
                  <a:pt x="318" y="163"/>
                </a:lnTo>
                <a:lnTo>
                  <a:pt x="318" y="164"/>
                </a:lnTo>
                <a:lnTo>
                  <a:pt x="316" y="167"/>
                </a:lnTo>
                <a:lnTo>
                  <a:pt x="313" y="167"/>
                </a:lnTo>
                <a:lnTo>
                  <a:pt x="312" y="167"/>
                </a:lnTo>
                <a:lnTo>
                  <a:pt x="295" y="159"/>
                </a:lnTo>
                <a:lnTo>
                  <a:pt x="295" y="158"/>
                </a:lnTo>
                <a:lnTo>
                  <a:pt x="290" y="151"/>
                </a:lnTo>
                <a:lnTo>
                  <a:pt x="288" y="151"/>
                </a:lnTo>
                <a:lnTo>
                  <a:pt x="287" y="151"/>
                </a:lnTo>
                <a:lnTo>
                  <a:pt x="287" y="150"/>
                </a:lnTo>
                <a:lnTo>
                  <a:pt x="287" y="152"/>
                </a:lnTo>
                <a:lnTo>
                  <a:pt x="287" y="165"/>
                </a:lnTo>
                <a:lnTo>
                  <a:pt x="286" y="165"/>
                </a:lnTo>
                <a:lnTo>
                  <a:pt x="283" y="164"/>
                </a:lnTo>
                <a:lnTo>
                  <a:pt x="283" y="161"/>
                </a:lnTo>
                <a:lnTo>
                  <a:pt x="281" y="161"/>
                </a:lnTo>
                <a:lnTo>
                  <a:pt x="280" y="161"/>
                </a:lnTo>
                <a:lnTo>
                  <a:pt x="280" y="160"/>
                </a:lnTo>
                <a:lnTo>
                  <a:pt x="280" y="159"/>
                </a:lnTo>
                <a:lnTo>
                  <a:pt x="280" y="158"/>
                </a:lnTo>
                <a:lnTo>
                  <a:pt x="280" y="156"/>
                </a:lnTo>
                <a:lnTo>
                  <a:pt x="280" y="154"/>
                </a:lnTo>
                <a:lnTo>
                  <a:pt x="280" y="152"/>
                </a:lnTo>
                <a:lnTo>
                  <a:pt x="283" y="152"/>
                </a:lnTo>
                <a:lnTo>
                  <a:pt x="285" y="152"/>
                </a:lnTo>
                <a:lnTo>
                  <a:pt x="285" y="151"/>
                </a:lnTo>
                <a:lnTo>
                  <a:pt x="285" y="150"/>
                </a:lnTo>
                <a:lnTo>
                  <a:pt x="284" y="150"/>
                </a:lnTo>
                <a:lnTo>
                  <a:pt x="283" y="148"/>
                </a:lnTo>
                <a:lnTo>
                  <a:pt x="281" y="148"/>
                </a:lnTo>
                <a:lnTo>
                  <a:pt x="280" y="147"/>
                </a:lnTo>
                <a:lnTo>
                  <a:pt x="279" y="147"/>
                </a:lnTo>
                <a:lnTo>
                  <a:pt x="278" y="147"/>
                </a:lnTo>
                <a:lnTo>
                  <a:pt x="278" y="146"/>
                </a:lnTo>
                <a:lnTo>
                  <a:pt x="277" y="146"/>
                </a:lnTo>
                <a:lnTo>
                  <a:pt x="276" y="145"/>
                </a:lnTo>
                <a:lnTo>
                  <a:pt x="275" y="145"/>
                </a:lnTo>
                <a:lnTo>
                  <a:pt x="273" y="145"/>
                </a:lnTo>
                <a:lnTo>
                  <a:pt x="272" y="144"/>
                </a:lnTo>
                <a:lnTo>
                  <a:pt x="271" y="143"/>
                </a:lnTo>
                <a:lnTo>
                  <a:pt x="270" y="143"/>
                </a:lnTo>
                <a:lnTo>
                  <a:pt x="269" y="143"/>
                </a:lnTo>
                <a:lnTo>
                  <a:pt x="269" y="142"/>
                </a:lnTo>
                <a:lnTo>
                  <a:pt x="268" y="142"/>
                </a:lnTo>
                <a:lnTo>
                  <a:pt x="267" y="140"/>
                </a:lnTo>
                <a:lnTo>
                  <a:pt x="266" y="140"/>
                </a:lnTo>
                <a:lnTo>
                  <a:pt x="266" y="138"/>
                </a:lnTo>
                <a:lnTo>
                  <a:pt x="267" y="138"/>
                </a:lnTo>
                <a:lnTo>
                  <a:pt x="268" y="138"/>
                </a:lnTo>
                <a:lnTo>
                  <a:pt x="269" y="138"/>
                </a:lnTo>
                <a:lnTo>
                  <a:pt x="269" y="139"/>
                </a:lnTo>
                <a:lnTo>
                  <a:pt x="270" y="139"/>
                </a:lnTo>
                <a:lnTo>
                  <a:pt x="271" y="139"/>
                </a:lnTo>
                <a:lnTo>
                  <a:pt x="272" y="139"/>
                </a:lnTo>
                <a:lnTo>
                  <a:pt x="273" y="139"/>
                </a:lnTo>
                <a:lnTo>
                  <a:pt x="275" y="140"/>
                </a:lnTo>
                <a:lnTo>
                  <a:pt x="276" y="140"/>
                </a:lnTo>
                <a:lnTo>
                  <a:pt x="277" y="140"/>
                </a:lnTo>
                <a:lnTo>
                  <a:pt x="278" y="140"/>
                </a:lnTo>
                <a:lnTo>
                  <a:pt x="279" y="140"/>
                </a:lnTo>
                <a:lnTo>
                  <a:pt x="279" y="142"/>
                </a:lnTo>
                <a:lnTo>
                  <a:pt x="281" y="142"/>
                </a:lnTo>
                <a:lnTo>
                  <a:pt x="285" y="143"/>
                </a:lnTo>
                <a:lnTo>
                  <a:pt x="284" y="139"/>
                </a:lnTo>
                <a:lnTo>
                  <a:pt x="281" y="137"/>
                </a:lnTo>
                <a:lnTo>
                  <a:pt x="281" y="135"/>
                </a:lnTo>
                <a:lnTo>
                  <a:pt x="279" y="133"/>
                </a:lnTo>
                <a:lnTo>
                  <a:pt x="278" y="130"/>
                </a:lnTo>
                <a:lnTo>
                  <a:pt x="276" y="128"/>
                </a:lnTo>
                <a:lnTo>
                  <a:pt x="275" y="126"/>
                </a:lnTo>
                <a:lnTo>
                  <a:pt x="273" y="123"/>
                </a:lnTo>
                <a:lnTo>
                  <a:pt x="273" y="122"/>
                </a:lnTo>
                <a:lnTo>
                  <a:pt x="272" y="122"/>
                </a:lnTo>
                <a:lnTo>
                  <a:pt x="272" y="121"/>
                </a:lnTo>
                <a:lnTo>
                  <a:pt x="271" y="119"/>
                </a:lnTo>
                <a:lnTo>
                  <a:pt x="270" y="119"/>
                </a:lnTo>
                <a:lnTo>
                  <a:pt x="268" y="118"/>
                </a:lnTo>
                <a:lnTo>
                  <a:pt x="268" y="122"/>
                </a:lnTo>
                <a:lnTo>
                  <a:pt x="266" y="122"/>
                </a:lnTo>
                <a:lnTo>
                  <a:pt x="264" y="121"/>
                </a:lnTo>
                <a:lnTo>
                  <a:pt x="262" y="122"/>
                </a:lnTo>
                <a:lnTo>
                  <a:pt x="260" y="122"/>
                </a:lnTo>
                <a:lnTo>
                  <a:pt x="260" y="115"/>
                </a:lnTo>
                <a:lnTo>
                  <a:pt x="264" y="115"/>
                </a:lnTo>
                <a:lnTo>
                  <a:pt x="264" y="113"/>
                </a:lnTo>
                <a:lnTo>
                  <a:pt x="264" y="112"/>
                </a:lnTo>
                <a:lnTo>
                  <a:pt x="264" y="111"/>
                </a:lnTo>
                <a:lnTo>
                  <a:pt x="266" y="110"/>
                </a:lnTo>
                <a:lnTo>
                  <a:pt x="266" y="109"/>
                </a:lnTo>
                <a:lnTo>
                  <a:pt x="266" y="106"/>
                </a:lnTo>
                <a:lnTo>
                  <a:pt x="267" y="106"/>
                </a:lnTo>
                <a:lnTo>
                  <a:pt x="269" y="105"/>
                </a:lnTo>
                <a:lnTo>
                  <a:pt x="271" y="105"/>
                </a:lnTo>
                <a:lnTo>
                  <a:pt x="273" y="106"/>
                </a:lnTo>
                <a:lnTo>
                  <a:pt x="275" y="106"/>
                </a:lnTo>
                <a:lnTo>
                  <a:pt x="277" y="108"/>
                </a:lnTo>
                <a:lnTo>
                  <a:pt x="280" y="109"/>
                </a:lnTo>
                <a:lnTo>
                  <a:pt x="281" y="108"/>
                </a:lnTo>
                <a:lnTo>
                  <a:pt x="283" y="106"/>
                </a:lnTo>
                <a:lnTo>
                  <a:pt x="284" y="105"/>
                </a:lnTo>
                <a:lnTo>
                  <a:pt x="280" y="103"/>
                </a:lnTo>
                <a:lnTo>
                  <a:pt x="278" y="102"/>
                </a:lnTo>
                <a:lnTo>
                  <a:pt x="268" y="96"/>
                </a:lnTo>
                <a:lnTo>
                  <a:pt x="267" y="95"/>
                </a:lnTo>
                <a:lnTo>
                  <a:pt x="266" y="95"/>
                </a:lnTo>
                <a:lnTo>
                  <a:pt x="264" y="95"/>
                </a:lnTo>
                <a:lnTo>
                  <a:pt x="263" y="95"/>
                </a:lnTo>
                <a:lnTo>
                  <a:pt x="261" y="95"/>
                </a:lnTo>
                <a:lnTo>
                  <a:pt x="259" y="95"/>
                </a:lnTo>
                <a:lnTo>
                  <a:pt x="258" y="95"/>
                </a:lnTo>
                <a:lnTo>
                  <a:pt x="256" y="95"/>
                </a:lnTo>
                <a:lnTo>
                  <a:pt x="255" y="95"/>
                </a:lnTo>
                <a:lnTo>
                  <a:pt x="254" y="95"/>
                </a:lnTo>
                <a:lnTo>
                  <a:pt x="252" y="95"/>
                </a:lnTo>
                <a:lnTo>
                  <a:pt x="249" y="95"/>
                </a:lnTo>
                <a:lnTo>
                  <a:pt x="245" y="95"/>
                </a:lnTo>
                <a:lnTo>
                  <a:pt x="244" y="95"/>
                </a:lnTo>
                <a:lnTo>
                  <a:pt x="243" y="95"/>
                </a:lnTo>
                <a:lnTo>
                  <a:pt x="237" y="95"/>
                </a:lnTo>
                <a:lnTo>
                  <a:pt x="240" y="93"/>
                </a:lnTo>
                <a:lnTo>
                  <a:pt x="241" y="92"/>
                </a:lnTo>
                <a:lnTo>
                  <a:pt x="246" y="83"/>
                </a:lnTo>
                <a:lnTo>
                  <a:pt x="244" y="80"/>
                </a:lnTo>
                <a:lnTo>
                  <a:pt x="246" y="78"/>
                </a:lnTo>
                <a:lnTo>
                  <a:pt x="246" y="77"/>
                </a:lnTo>
                <a:lnTo>
                  <a:pt x="247" y="76"/>
                </a:lnTo>
                <a:lnTo>
                  <a:pt x="252" y="70"/>
                </a:lnTo>
                <a:lnTo>
                  <a:pt x="251" y="70"/>
                </a:lnTo>
                <a:lnTo>
                  <a:pt x="247" y="67"/>
                </a:lnTo>
                <a:lnTo>
                  <a:pt x="246" y="67"/>
                </a:lnTo>
                <a:lnTo>
                  <a:pt x="246" y="66"/>
                </a:lnTo>
                <a:lnTo>
                  <a:pt x="242" y="71"/>
                </a:lnTo>
                <a:lnTo>
                  <a:pt x="238" y="76"/>
                </a:lnTo>
                <a:lnTo>
                  <a:pt x="236" y="76"/>
                </a:lnTo>
                <a:lnTo>
                  <a:pt x="235" y="76"/>
                </a:lnTo>
                <a:lnTo>
                  <a:pt x="234" y="76"/>
                </a:lnTo>
                <a:lnTo>
                  <a:pt x="232" y="76"/>
                </a:lnTo>
                <a:lnTo>
                  <a:pt x="228" y="76"/>
                </a:lnTo>
                <a:lnTo>
                  <a:pt x="227" y="75"/>
                </a:lnTo>
                <a:lnTo>
                  <a:pt x="227" y="73"/>
                </a:lnTo>
                <a:lnTo>
                  <a:pt x="227" y="71"/>
                </a:lnTo>
                <a:lnTo>
                  <a:pt x="218" y="70"/>
                </a:lnTo>
                <a:lnTo>
                  <a:pt x="217" y="70"/>
                </a:lnTo>
                <a:lnTo>
                  <a:pt x="217" y="68"/>
                </a:lnTo>
                <a:lnTo>
                  <a:pt x="217" y="67"/>
                </a:lnTo>
                <a:lnTo>
                  <a:pt x="206" y="66"/>
                </a:lnTo>
                <a:lnTo>
                  <a:pt x="204" y="75"/>
                </a:lnTo>
                <a:lnTo>
                  <a:pt x="204" y="83"/>
                </a:lnTo>
                <a:lnTo>
                  <a:pt x="204" y="84"/>
                </a:lnTo>
                <a:lnTo>
                  <a:pt x="202" y="83"/>
                </a:lnTo>
                <a:lnTo>
                  <a:pt x="197" y="83"/>
                </a:lnTo>
                <a:lnTo>
                  <a:pt x="195" y="83"/>
                </a:lnTo>
                <a:lnTo>
                  <a:pt x="189" y="81"/>
                </a:lnTo>
                <a:lnTo>
                  <a:pt x="187" y="81"/>
                </a:lnTo>
                <a:lnTo>
                  <a:pt x="185" y="77"/>
                </a:lnTo>
                <a:lnTo>
                  <a:pt x="184" y="77"/>
                </a:lnTo>
                <a:lnTo>
                  <a:pt x="184" y="76"/>
                </a:lnTo>
                <a:lnTo>
                  <a:pt x="184" y="75"/>
                </a:lnTo>
                <a:lnTo>
                  <a:pt x="184" y="73"/>
                </a:lnTo>
                <a:lnTo>
                  <a:pt x="183" y="70"/>
                </a:lnTo>
                <a:close/>
                <a:moveTo>
                  <a:pt x="246" y="271"/>
                </a:moveTo>
                <a:lnTo>
                  <a:pt x="247" y="276"/>
                </a:lnTo>
                <a:lnTo>
                  <a:pt x="249" y="285"/>
                </a:lnTo>
                <a:lnTo>
                  <a:pt x="251" y="292"/>
                </a:lnTo>
                <a:lnTo>
                  <a:pt x="259" y="289"/>
                </a:lnTo>
                <a:lnTo>
                  <a:pt x="261" y="289"/>
                </a:lnTo>
                <a:lnTo>
                  <a:pt x="263" y="289"/>
                </a:lnTo>
                <a:lnTo>
                  <a:pt x="263" y="294"/>
                </a:lnTo>
                <a:lnTo>
                  <a:pt x="264" y="294"/>
                </a:lnTo>
                <a:lnTo>
                  <a:pt x="269" y="296"/>
                </a:lnTo>
                <a:lnTo>
                  <a:pt x="276" y="298"/>
                </a:lnTo>
                <a:lnTo>
                  <a:pt x="279" y="299"/>
                </a:lnTo>
                <a:lnTo>
                  <a:pt x="279" y="301"/>
                </a:lnTo>
                <a:lnTo>
                  <a:pt x="275" y="298"/>
                </a:lnTo>
                <a:lnTo>
                  <a:pt x="275" y="301"/>
                </a:lnTo>
                <a:lnTo>
                  <a:pt x="278" y="303"/>
                </a:lnTo>
                <a:lnTo>
                  <a:pt x="278" y="304"/>
                </a:lnTo>
                <a:lnTo>
                  <a:pt x="277" y="304"/>
                </a:lnTo>
                <a:lnTo>
                  <a:pt x="273" y="303"/>
                </a:lnTo>
                <a:lnTo>
                  <a:pt x="263" y="298"/>
                </a:lnTo>
                <a:lnTo>
                  <a:pt x="262" y="302"/>
                </a:lnTo>
                <a:lnTo>
                  <a:pt x="262" y="307"/>
                </a:lnTo>
                <a:lnTo>
                  <a:pt x="266" y="309"/>
                </a:lnTo>
                <a:lnTo>
                  <a:pt x="268" y="310"/>
                </a:lnTo>
                <a:lnTo>
                  <a:pt x="269" y="311"/>
                </a:lnTo>
                <a:lnTo>
                  <a:pt x="271" y="312"/>
                </a:lnTo>
                <a:lnTo>
                  <a:pt x="275" y="313"/>
                </a:lnTo>
                <a:lnTo>
                  <a:pt x="275" y="314"/>
                </a:lnTo>
                <a:lnTo>
                  <a:pt x="273" y="315"/>
                </a:lnTo>
                <a:lnTo>
                  <a:pt x="273" y="317"/>
                </a:lnTo>
                <a:lnTo>
                  <a:pt x="283" y="319"/>
                </a:lnTo>
                <a:lnTo>
                  <a:pt x="283" y="317"/>
                </a:lnTo>
                <a:lnTo>
                  <a:pt x="295" y="321"/>
                </a:lnTo>
                <a:lnTo>
                  <a:pt x="303" y="314"/>
                </a:lnTo>
                <a:lnTo>
                  <a:pt x="304" y="313"/>
                </a:lnTo>
                <a:lnTo>
                  <a:pt x="313" y="306"/>
                </a:lnTo>
                <a:lnTo>
                  <a:pt x="314" y="306"/>
                </a:lnTo>
                <a:lnTo>
                  <a:pt x="297" y="301"/>
                </a:lnTo>
                <a:lnTo>
                  <a:pt x="295" y="299"/>
                </a:lnTo>
                <a:lnTo>
                  <a:pt x="281" y="294"/>
                </a:lnTo>
                <a:lnTo>
                  <a:pt x="283" y="294"/>
                </a:lnTo>
                <a:lnTo>
                  <a:pt x="284" y="289"/>
                </a:lnTo>
                <a:lnTo>
                  <a:pt x="285" y="288"/>
                </a:lnTo>
                <a:lnTo>
                  <a:pt x="285" y="287"/>
                </a:lnTo>
                <a:lnTo>
                  <a:pt x="285" y="280"/>
                </a:lnTo>
                <a:lnTo>
                  <a:pt x="285" y="277"/>
                </a:lnTo>
                <a:lnTo>
                  <a:pt x="285" y="275"/>
                </a:lnTo>
                <a:lnTo>
                  <a:pt x="285" y="268"/>
                </a:lnTo>
                <a:lnTo>
                  <a:pt x="283" y="267"/>
                </a:lnTo>
                <a:lnTo>
                  <a:pt x="278" y="269"/>
                </a:lnTo>
                <a:lnTo>
                  <a:pt x="277" y="269"/>
                </a:lnTo>
                <a:lnTo>
                  <a:pt x="276" y="272"/>
                </a:lnTo>
                <a:lnTo>
                  <a:pt x="277" y="276"/>
                </a:lnTo>
                <a:lnTo>
                  <a:pt x="277" y="282"/>
                </a:lnTo>
                <a:lnTo>
                  <a:pt x="264" y="278"/>
                </a:lnTo>
                <a:lnTo>
                  <a:pt x="262" y="277"/>
                </a:lnTo>
                <a:lnTo>
                  <a:pt x="261" y="277"/>
                </a:lnTo>
                <a:lnTo>
                  <a:pt x="252" y="273"/>
                </a:lnTo>
                <a:lnTo>
                  <a:pt x="251" y="276"/>
                </a:lnTo>
                <a:lnTo>
                  <a:pt x="249" y="276"/>
                </a:lnTo>
                <a:lnTo>
                  <a:pt x="249" y="275"/>
                </a:lnTo>
                <a:lnTo>
                  <a:pt x="250" y="272"/>
                </a:lnTo>
                <a:lnTo>
                  <a:pt x="246" y="271"/>
                </a:lnTo>
                <a:close/>
                <a:moveTo>
                  <a:pt x="263" y="271"/>
                </a:moveTo>
                <a:lnTo>
                  <a:pt x="264" y="271"/>
                </a:lnTo>
                <a:lnTo>
                  <a:pt x="264" y="270"/>
                </a:lnTo>
                <a:lnTo>
                  <a:pt x="264" y="269"/>
                </a:lnTo>
                <a:lnTo>
                  <a:pt x="263" y="269"/>
                </a:lnTo>
                <a:lnTo>
                  <a:pt x="263" y="270"/>
                </a:lnTo>
                <a:lnTo>
                  <a:pt x="263" y="271"/>
                </a:lnTo>
                <a:close/>
                <a:moveTo>
                  <a:pt x="272" y="322"/>
                </a:moveTo>
                <a:lnTo>
                  <a:pt x="280" y="326"/>
                </a:lnTo>
                <a:lnTo>
                  <a:pt x="281" y="321"/>
                </a:lnTo>
                <a:lnTo>
                  <a:pt x="273" y="318"/>
                </a:lnTo>
                <a:lnTo>
                  <a:pt x="272" y="318"/>
                </a:lnTo>
                <a:lnTo>
                  <a:pt x="272" y="319"/>
                </a:lnTo>
                <a:lnTo>
                  <a:pt x="272" y="320"/>
                </a:lnTo>
                <a:lnTo>
                  <a:pt x="271" y="321"/>
                </a:lnTo>
                <a:lnTo>
                  <a:pt x="272" y="322"/>
                </a:lnTo>
                <a:close/>
                <a:moveTo>
                  <a:pt x="347" y="180"/>
                </a:moveTo>
                <a:lnTo>
                  <a:pt x="350" y="181"/>
                </a:lnTo>
                <a:lnTo>
                  <a:pt x="352" y="180"/>
                </a:lnTo>
                <a:lnTo>
                  <a:pt x="352" y="179"/>
                </a:lnTo>
                <a:lnTo>
                  <a:pt x="349" y="179"/>
                </a:lnTo>
                <a:lnTo>
                  <a:pt x="348" y="179"/>
                </a:lnTo>
                <a:lnTo>
                  <a:pt x="347" y="180"/>
                </a:lnTo>
                <a:close/>
                <a:moveTo>
                  <a:pt x="357" y="192"/>
                </a:moveTo>
                <a:lnTo>
                  <a:pt x="359" y="192"/>
                </a:lnTo>
                <a:lnTo>
                  <a:pt x="359" y="193"/>
                </a:lnTo>
                <a:lnTo>
                  <a:pt x="361" y="193"/>
                </a:lnTo>
                <a:lnTo>
                  <a:pt x="362" y="194"/>
                </a:lnTo>
                <a:lnTo>
                  <a:pt x="363" y="194"/>
                </a:lnTo>
                <a:lnTo>
                  <a:pt x="364" y="195"/>
                </a:lnTo>
                <a:lnTo>
                  <a:pt x="365" y="195"/>
                </a:lnTo>
                <a:lnTo>
                  <a:pt x="366" y="195"/>
                </a:lnTo>
                <a:lnTo>
                  <a:pt x="367" y="195"/>
                </a:lnTo>
                <a:lnTo>
                  <a:pt x="367" y="196"/>
                </a:lnTo>
                <a:lnTo>
                  <a:pt x="368" y="196"/>
                </a:lnTo>
                <a:lnTo>
                  <a:pt x="368" y="195"/>
                </a:lnTo>
                <a:lnTo>
                  <a:pt x="370" y="195"/>
                </a:lnTo>
                <a:lnTo>
                  <a:pt x="371" y="195"/>
                </a:lnTo>
                <a:lnTo>
                  <a:pt x="372" y="195"/>
                </a:lnTo>
                <a:lnTo>
                  <a:pt x="373" y="194"/>
                </a:lnTo>
                <a:lnTo>
                  <a:pt x="373" y="193"/>
                </a:lnTo>
                <a:lnTo>
                  <a:pt x="374" y="192"/>
                </a:lnTo>
                <a:lnTo>
                  <a:pt x="367" y="186"/>
                </a:lnTo>
                <a:lnTo>
                  <a:pt x="365" y="192"/>
                </a:lnTo>
                <a:lnTo>
                  <a:pt x="362" y="190"/>
                </a:lnTo>
                <a:lnTo>
                  <a:pt x="359" y="189"/>
                </a:lnTo>
                <a:lnTo>
                  <a:pt x="358" y="188"/>
                </a:lnTo>
                <a:lnTo>
                  <a:pt x="359" y="188"/>
                </a:lnTo>
                <a:lnTo>
                  <a:pt x="358" y="188"/>
                </a:lnTo>
                <a:lnTo>
                  <a:pt x="359" y="188"/>
                </a:lnTo>
                <a:lnTo>
                  <a:pt x="357" y="188"/>
                </a:lnTo>
                <a:lnTo>
                  <a:pt x="357" y="192"/>
                </a:lnTo>
                <a:close/>
                <a:moveTo>
                  <a:pt x="285" y="268"/>
                </a:moveTo>
                <a:lnTo>
                  <a:pt x="286" y="268"/>
                </a:lnTo>
                <a:lnTo>
                  <a:pt x="287" y="268"/>
                </a:lnTo>
                <a:lnTo>
                  <a:pt x="288" y="267"/>
                </a:lnTo>
                <a:lnTo>
                  <a:pt x="289" y="265"/>
                </a:lnTo>
                <a:lnTo>
                  <a:pt x="289" y="264"/>
                </a:lnTo>
                <a:lnTo>
                  <a:pt x="290" y="263"/>
                </a:lnTo>
                <a:lnTo>
                  <a:pt x="285" y="261"/>
                </a:lnTo>
                <a:lnTo>
                  <a:pt x="285" y="262"/>
                </a:lnTo>
                <a:lnTo>
                  <a:pt x="285" y="264"/>
                </a:lnTo>
                <a:lnTo>
                  <a:pt x="285" y="265"/>
                </a:lnTo>
                <a:lnTo>
                  <a:pt x="285" y="267"/>
                </a:lnTo>
                <a:lnTo>
                  <a:pt x="285" y="268"/>
                </a:lnTo>
                <a:close/>
                <a:moveTo>
                  <a:pt x="172" y="436"/>
                </a:moveTo>
                <a:lnTo>
                  <a:pt x="173" y="434"/>
                </a:lnTo>
                <a:lnTo>
                  <a:pt x="174" y="432"/>
                </a:lnTo>
                <a:lnTo>
                  <a:pt x="175" y="430"/>
                </a:lnTo>
                <a:lnTo>
                  <a:pt x="175" y="429"/>
                </a:lnTo>
                <a:lnTo>
                  <a:pt x="176" y="430"/>
                </a:lnTo>
                <a:lnTo>
                  <a:pt x="189" y="437"/>
                </a:lnTo>
                <a:lnTo>
                  <a:pt x="187" y="437"/>
                </a:lnTo>
                <a:lnTo>
                  <a:pt x="189" y="437"/>
                </a:lnTo>
                <a:lnTo>
                  <a:pt x="189" y="438"/>
                </a:lnTo>
                <a:lnTo>
                  <a:pt x="191" y="438"/>
                </a:lnTo>
                <a:lnTo>
                  <a:pt x="192" y="438"/>
                </a:lnTo>
                <a:lnTo>
                  <a:pt x="193" y="438"/>
                </a:lnTo>
                <a:lnTo>
                  <a:pt x="194" y="438"/>
                </a:lnTo>
                <a:lnTo>
                  <a:pt x="195" y="437"/>
                </a:lnTo>
                <a:lnTo>
                  <a:pt x="197" y="437"/>
                </a:lnTo>
                <a:lnTo>
                  <a:pt x="198" y="436"/>
                </a:lnTo>
                <a:lnTo>
                  <a:pt x="199" y="435"/>
                </a:lnTo>
                <a:lnTo>
                  <a:pt x="200" y="434"/>
                </a:lnTo>
                <a:lnTo>
                  <a:pt x="201" y="434"/>
                </a:lnTo>
                <a:lnTo>
                  <a:pt x="201" y="432"/>
                </a:lnTo>
                <a:lnTo>
                  <a:pt x="202" y="432"/>
                </a:lnTo>
                <a:lnTo>
                  <a:pt x="202" y="431"/>
                </a:lnTo>
                <a:lnTo>
                  <a:pt x="203" y="431"/>
                </a:lnTo>
                <a:lnTo>
                  <a:pt x="203" y="430"/>
                </a:lnTo>
                <a:lnTo>
                  <a:pt x="202" y="430"/>
                </a:lnTo>
                <a:lnTo>
                  <a:pt x="202" y="429"/>
                </a:lnTo>
                <a:lnTo>
                  <a:pt x="201" y="429"/>
                </a:lnTo>
                <a:lnTo>
                  <a:pt x="201" y="428"/>
                </a:lnTo>
                <a:lnTo>
                  <a:pt x="200" y="428"/>
                </a:lnTo>
                <a:lnTo>
                  <a:pt x="199" y="428"/>
                </a:lnTo>
                <a:lnTo>
                  <a:pt x="198" y="428"/>
                </a:lnTo>
                <a:lnTo>
                  <a:pt x="197" y="427"/>
                </a:lnTo>
                <a:lnTo>
                  <a:pt x="195" y="426"/>
                </a:lnTo>
                <a:lnTo>
                  <a:pt x="194" y="424"/>
                </a:lnTo>
                <a:lnTo>
                  <a:pt x="192" y="422"/>
                </a:lnTo>
                <a:lnTo>
                  <a:pt x="191" y="421"/>
                </a:lnTo>
                <a:lnTo>
                  <a:pt x="190" y="419"/>
                </a:lnTo>
                <a:lnTo>
                  <a:pt x="190" y="418"/>
                </a:lnTo>
                <a:lnTo>
                  <a:pt x="189" y="418"/>
                </a:lnTo>
                <a:lnTo>
                  <a:pt x="189" y="416"/>
                </a:lnTo>
                <a:lnTo>
                  <a:pt x="189" y="415"/>
                </a:lnTo>
                <a:lnTo>
                  <a:pt x="189" y="414"/>
                </a:lnTo>
                <a:lnTo>
                  <a:pt x="187" y="413"/>
                </a:lnTo>
                <a:lnTo>
                  <a:pt x="187" y="412"/>
                </a:lnTo>
                <a:lnTo>
                  <a:pt x="185" y="411"/>
                </a:lnTo>
                <a:lnTo>
                  <a:pt x="185" y="410"/>
                </a:lnTo>
                <a:lnTo>
                  <a:pt x="185" y="409"/>
                </a:lnTo>
                <a:lnTo>
                  <a:pt x="186" y="409"/>
                </a:lnTo>
                <a:lnTo>
                  <a:pt x="187" y="406"/>
                </a:lnTo>
                <a:lnTo>
                  <a:pt x="189" y="405"/>
                </a:lnTo>
                <a:lnTo>
                  <a:pt x="190" y="404"/>
                </a:lnTo>
                <a:lnTo>
                  <a:pt x="191" y="404"/>
                </a:lnTo>
                <a:lnTo>
                  <a:pt x="191" y="405"/>
                </a:lnTo>
                <a:lnTo>
                  <a:pt x="192" y="406"/>
                </a:lnTo>
                <a:lnTo>
                  <a:pt x="193" y="406"/>
                </a:lnTo>
                <a:lnTo>
                  <a:pt x="195" y="410"/>
                </a:lnTo>
                <a:lnTo>
                  <a:pt x="197" y="410"/>
                </a:lnTo>
                <a:lnTo>
                  <a:pt x="197" y="411"/>
                </a:lnTo>
                <a:lnTo>
                  <a:pt x="198" y="411"/>
                </a:lnTo>
                <a:lnTo>
                  <a:pt x="199" y="412"/>
                </a:lnTo>
                <a:lnTo>
                  <a:pt x="199" y="413"/>
                </a:lnTo>
                <a:lnTo>
                  <a:pt x="198" y="414"/>
                </a:lnTo>
                <a:lnTo>
                  <a:pt x="197" y="416"/>
                </a:lnTo>
                <a:lnTo>
                  <a:pt x="197" y="418"/>
                </a:lnTo>
                <a:lnTo>
                  <a:pt x="198" y="419"/>
                </a:lnTo>
                <a:lnTo>
                  <a:pt x="199" y="419"/>
                </a:lnTo>
                <a:lnTo>
                  <a:pt x="199" y="420"/>
                </a:lnTo>
                <a:lnTo>
                  <a:pt x="200" y="420"/>
                </a:lnTo>
                <a:lnTo>
                  <a:pt x="200" y="421"/>
                </a:lnTo>
                <a:lnTo>
                  <a:pt x="201" y="419"/>
                </a:lnTo>
                <a:lnTo>
                  <a:pt x="203" y="419"/>
                </a:lnTo>
                <a:lnTo>
                  <a:pt x="204" y="419"/>
                </a:lnTo>
                <a:lnTo>
                  <a:pt x="206" y="419"/>
                </a:lnTo>
                <a:lnTo>
                  <a:pt x="206" y="420"/>
                </a:lnTo>
                <a:lnTo>
                  <a:pt x="208" y="420"/>
                </a:lnTo>
                <a:lnTo>
                  <a:pt x="208" y="419"/>
                </a:lnTo>
                <a:lnTo>
                  <a:pt x="209" y="419"/>
                </a:lnTo>
                <a:lnTo>
                  <a:pt x="210" y="419"/>
                </a:lnTo>
                <a:lnTo>
                  <a:pt x="210" y="418"/>
                </a:lnTo>
                <a:lnTo>
                  <a:pt x="209" y="416"/>
                </a:lnTo>
                <a:lnTo>
                  <a:pt x="208" y="415"/>
                </a:lnTo>
                <a:lnTo>
                  <a:pt x="207" y="413"/>
                </a:lnTo>
                <a:lnTo>
                  <a:pt x="206" y="412"/>
                </a:lnTo>
                <a:lnTo>
                  <a:pt x="204" y="411"/>
                </a:lnTo>
                <a:lnTo>
                  <a:pt x="203" y="410"/>
                </a:lnTo>
                <a:lnTo>
                  <a:pt x="202" y="407"/>
                </a:lnTo>
                <a:lnTo>
                  <a:pt x="201" y="406"/>
                </a:lnTo>
                <a:lnTo>
                  <a:pt x="200" y="405"/>
                </a:lnTo>
                <a:lnTo>
                  <a:pt x="200" y="404"/>
                </a:lnTo>
                <a:lnTo>
                  <a:pt x="199" y="403"/>
                </a:lnTo>
                <a:lnTo>
                  <a:pt x="198" y="402"/>
                </a:lnTo>
                <a:lnTo>
                  <a:pt x="197" y="401"/>
                </a:lnTo>
                <a:lnTo>
                  <a:pt x="197" y="399"/>
                </a:lnTo>
                <a:lnTo>
                  <a:pt x="195" y="399"/>
                </a:lnTo>
                <a:lnTo>
                  <a:pt x="197" y="399"/>
                </a:lnTo>
                <a:lnTo>
                  <a:pt x="198" y="398"/>
                </a:lnTo>
                <a:lnTo>
                  <a:pt x="199" y="397"/>
                </a:lnTo>
                <a:lnTo>
                  <a:pt x="200" y="397"/>
                </a:lnTo>
                <a:lnTo>
                  <a:pt x="201" y="396"/>
                </a:lnTo>
                <a:lnTo>
                  <a:pt x="202" y="395"/>
                </a:lnTo>
                <a:lnTo>
                  <a:pt x="203" y="394"/>
                </a:lnTo>
                <a:lnTo>
                  <a:pt x="204" y="394"/>
                </a:lnTo>
                <a:lnTo>
                  <a:pt x="206" y="394"/>
                </a:lnTo>
                <a:lnTo>
                  <a:pt x="207" y="394"/>
                </a:lnTo>
                <a:lnTo>
                  <a:pt x="208" y="394"/>
                </a:lnTo>
                <a:lnTo>
                  <a:pt x="209" y="394"/>
                </a:lnTo>
                <a:lnTo>
                  <a:pt x="210" y="394"/>
                </a:lnTo>
                <a:lnTo>
                  <a:pt x="211" y="394"/>
                </a:lnTo>
                <a:lnTo>
                  <a:pt x="211" y="395"/>
                </a:lnTo>
                <a:lnTo>
                  <a:pt x="212" y="395"/>
                </a:lnTo>
                <a:lnTo>
                  <a:pt x="214" y="395"/>
                </a:lnTo>
                <a:lnTo>
                  <a:pt x="215" y="395"/>
                </a:lnTo>
                <a:lnTo>
                  <a:pt x="215" y="396"/>
                </a:lnTo>
                <a:lnTo>
                  <a:pt x="216" y="396"/>
                </a:lnTo>
                <a:lnTo>
                  <a:pt x="217" y="396"/>
                </a:lnTo>
                <a:lnTo>
                  <a:pt x="218" y="398"/>
                </a:lnTo>
                <a:lnTo>
                  <a:pt x="218" y="399"/>
                </a:lnTo>
                <a:lnTo>
                  <a:pt x="218" y="401"/>
                </a:lnTo>
                <a:lnTo>
                  <a:pt x="217" y="402"/>
                </a:lnTo>
                <a:lnTo>
                  <a:pt x="217" y="404"/>
                </a:lnTo>
                <a:lnTo>
                  <a:pt x="216" y="405"/>
                </a:lnTo>
                <a:lnTo>
                  <a:pt x="216" y="406"/>
                </a:lnTo>
                <a:lnTo>
                  <a:pt x="216" y="407"/>
                </a:lnTo>
                <a:lnTo>
                  <a:pt x="215" y="410"/>
                </a:lnTo>
                <a:lnTo>
                  <a:pt x="214" y="414"/>
                </a:lnTo>
                <a:lnTo>
                  <a:pt x="211" y="418"/>
                </a:lnTo>
                <a:lnTo>
                  <a:pt x="214" y="419"/>
                </a:lnTo>
                <a:lnTo>
                  <a:pt x="215" y="420"/>
                </a:lnTo>
                <a:lnTo>
                  <a:pt x="212" y="420"/>
                </a:lnTo>
                <a:lnTo>
                  <a:pt x="212" y="421"/>
                </a:lnTo>
                <a:lnTo>
                  <a:pt x="212" y="423"/>
                </a:lnTo>
                <a:lnTo>
                  <a:pt x="212" y="424"/>
                </a:lnTo>
                <a:lnTo>
                  <a:pt x="212" y="426"/>
                </a:lnTo>
                <a:lnTo>
                  <a:pt x="212" y="428"/>
                </a:lnTo>
                <a:lnTo>
                  <a:pt x="214" y="429"/>
                </a:lnTo>
                <a:lnTo>
                  <a:pt x="214" y="430"/>
                </a:lnTo>
                <a:lnTo>
                  <a:pt x="214" y="431"/>
                </a:lnTo>
                <a:lnTo>
                  <a:pt x="212" y="432"/>
                </a:lnTo>
                <a:lnTo>
                  <a:pt x="211" y="434"/>
                </a:lnTo>
                <a:lnTo>
                  <a:pt x="210" y="434"/>
                </a:lnTo>
                <a:lnTo>
                  <a:pt x="210" y="435"/>
                </a:lnTo>
                <a:lnTo>
                  <a:pt x="209" y="435"/>
                </a:lnTo>
                <a:lnTo>
                  <a:pt x="209" y="436"/>
                </a:lnTo>
                <a:lnTo>
                  <a:pt x="207" y="437"/>
                </a:lnTo>
                <a:lnTo>
                  <a:pt x="207" y="438"/>
                </a:lnTo>
                <a:lnTo>
                  <a:pt x="206" y="441"/>
                </a:lnTo>
                <a:lnTo>
                  <a:pt x="207" y="444"/>
                </a:lnTo>
                <a:lnTo>
                  <a:pt x="207" y="445"/>
                </a:lnTo>
                <a:lnTo>
                  <a:pt x="208" y="447"/>
                </a:lnTo>
                <a:lnTo>
                  <a:pt x="209" y="447"/>
                </a:lnTo>
                <a:lnTo>
                  <a:pt x="208" y="448"/>
                </a:lnTo>
                <a:lnTo>
                  <a:pt x="209" y="451"/>
                </a:lnTo>
                <a:lnTo>
                  <a:pt x="209" y="452"/>
                </a:lnTo>
                <a:lnTo>
                  <a:pt x="208" y="452"/>
                </a:lnTo>
                <a:lnTo>
                  <a:pt x="206" y="452"/>
                </a:lnTo>
                <a:lnTo>
                  <a:pt x="202" y="451"/>
                </a:lnTo>
                <a:lnTo>
                  <a:pt x="201" y="451"/>
                </a:lnTo>
                <a:lnTo>
                  <a:pt x="200" y="452"/>
                </a:lnTo>
                <a:lnTo>
                  <a:pt x="199" y="451"/>
                </a:lnTo>
                <a:lnTo>
                  <a:pt x="198" y="449"/>
                </a:lnTo>
                <a:lnTo>
                  <a:pt x="197" y="448"/>
                </a:lnTo>
                <a:lnTo>
                  <a:pt x="195" y="447"/>
                </a:lnTo>
                <a:lnTo>
                  <a:pt x="193" y="447"/>
                </a:lnTo>
                <a:lnTo>
                  <a:pt x="192" y="446"/>
                </a:lnTo>
                <a:lnTo>
                  <a:pt x="191" y="445"/>
                </a:lnTo>
                <a:lnTo>
                  <a:pt x="190" y="443"/>
                </a:lnTo>
                <a:lnTo>
                  <a:pt x="189" y="443"/>
                </a:lnTo>
                <a:lnTo>
                  <a:pt x="187" y="441"/>
                </a:lnTo>
                <a:lnTo>
                  <a:pt x="186" y="441"/>
                </a:lnTo>
                <a:lnTo>
                  <a:pt x="186" y="440"/>
                </a:lnTo>
                <a:lnTo>
                  <a:pt x="186" y="441"/>
                </a:lnTo>
                <a:lnTo>
                  <a:pt x="187" y="441"/>
                </a:lnTo>
                <a:lnTo>
                  <a:pt x="186" y="441"/>
                </a:lnTo>
                <a:lnTo>
                  <a:pt x="187" y="441"/>
                </a:lnTo>
                <a:lnTo>
                  <a:pt x="187" y="443"/>
                </a:lnTo>
                <a:lnTo>
                  <a:pt x="186" y="443"/>
                </a:lnTo>
                <a:lnTo>
                  <a:pt x="185" y="443"/>
                </a:lnTo>
                <a:lnTo>
                  <a:pt x="184" y="443"/>
                </a:lnTo>
                <a:lnTo>
                  <a:pt x="184" y="441"/>
                </a:lnTo>
                <a:lnTo>
                  <a:pt x="185" y="441"/>
                </a:lnTo>
                <a:lnTo>
                  <a:pt x="184" y="441"/>
                </a:lnTo>
                <a:lnTo>
                  <a:pt x="183" y="441"/>
                </a:lnTo>
                <a:lnTo>
                  <a:pt x="183" y="440"/>
                </a:lnTo>
                <a:lnTo>
                  <a:pt x="183" y="441"/>
                </a:lnTo>
                <a:lnTo>
                  <a:pt x="183" y="440"/>
                </a:lnTo>
                <a:lnTo>
                  <a:pt x="182" y="441"/>
                </a:lnTo>
                <a:lnTo>
                  <a:pt x="182" y="443"/>
                </a:lnTo>
                <a:lnTo>
                  <a:pt x="182" y="441"/>
                </a:lnTo>
                <a:lnTo>
                  <a:pt x="182" y="443"/>
                </a:lnTo>
                <a:lnTo>
                  <a:pt x="181" y="443"/>
                </a:lnTo>
                <a:lnTo>
                  <a:pt x="180" y="441"/>
                </a:lnTo>
                <a:lnTo>
                  <a:pt x="178" y="443"/>
                </a:lnTo>
                <a:lnTo>
                  <a:pt x="178" y="441"/>
                </a:lnTo>
                <a:lnTo>
                  <a:pt x="177" y="441"/>
                </a:lnTo>
                <a:lnTo>
                  <a:pt x="177" y="440"/>
                </a:lnTo>
                <a:lnTo>
                  <a:pt x="177" y="439"/>
                </a:lnTo>
                <a:lnTo>
                  <a:pt x="178" y="439"/>
                </a:lnTo>
                <a:lnTo>
                  <a:pt x="177" y="439"/>
                </a:lnTo>
                <a:lnTo>
                  <a:pt x="176" y="438"/>
                </a:lnTo>
                <a:lnTo>
                  <a:pt x="175" y="438"/>
                </a:lnTo>
                <a:lnTo>
                  <a:pt x="174" y="437"/>
                </a:lnTo>
                <a:lnTo>
                  <a:pt x="174" y="436"/>
                </a:lnTo>
                <a:lnTo>
                  <a:pt x="173" y="436"/>
                </a:lnTo>
                <a:lnTo>
                  <a:pt x="172" y="436"/>
                </a:lnTo>
                <a:close/>
                <a:moveTo>
                  <a:pt x="168" y="422"/>
                </a:moveTo>
                <a:lnTo>
                  <a:pt x="169" y="420"/>
                </a:lnTo>
                <a:lnTo>
                  <a:pt x="171" y="419"/>
                </a:lnTo>
                <a:lnTo>
                  <a:pt x="171" y="421"/>
                </a:lnTo>
                <a:lnTo>
                  <a:pt x="169" y="424"/>
                </a:lnTo>
                <a:lnTo>
                  <a:pt x="169" y="426"/>
                </a:lnTo>
                <a:lnTo>
                  <a:pt x="169" y="427"/>
                </a:lnTo>
                <a:lnTo>
                  <a:pt x="167" y="424"/>
                </a:lnTo>
                <a:lnTo>
                  <a:pt x="168" y="422"/>
                </a:lnTo>
                <a:close/>
                <a:moveTo>
                  <a:pt x="165" y="456"/>
                </a:moveTo>
                <a:lnTo>
                  <a:pt x="166" y="456"/>
                </a:lnTo>
                <a:lnTo>
                  <a:pt x="167" y="456"/>
                </a:lnTo>
                <a:lnTo>
                  <a:pt x="166" y="458"/>
                </a:lnTo>
                <a:lnTo>
                  <a:pt x="165" y="457"/>
                </a:lnTo>
                <a:lnTo>
                  <a:pt x="165" y="456"/>
                </a:lnTo>
                <a:close/>
                <a:moveTo>
                  <a:pt x="154" y="371"/>
                </a:moveTo>
                <a:lnTo>
                  <a:pt x="158" y="371"/>
                </a:lnTo>
                <a:lnTo>
                  <a:pt x="158" y="370"/>
                </a:lnTo>
                <a:lnTo>
                  <a:pt x="159" y="370"/>
                </a:lnTo>
                <a:lnTo>
                  <a:pt x="160" y="369"/>
                </a:lnTo>
                <a:lnTo>
                  <a:pt x="161" y="369"/>
                </a:lnTo>
                <a:lnTo>
                  <a:pt x="163" y="369"/>
                </a:lnTo>
                <a:lnTo>
                  <a:pt x="164" y="369"/>
                </a:lnTo>
                <a:lnTo>
                  <a:pt x="164" y="370"/>
                </a:lnTo>
                <a:lnTo>
                  <a:pt x="165" y="370"/>
                </a:lnTo>
                <a:lnTo>
                  <a:pt x="165" y="369"/>
                </a:lnTo>
                <a:lnTo>
                  <a:pt x="166" y="369"/>
                </a:lnTo>
                <a:lnTo>
                  <a:pt x="168" y="369"/>
                </a:lnTo>
                <a:lnTo>
                  <a:pt x="171" y="369"/>
                </a:lnTo>
                <a:lnTo>
                  <a:pt x="176" y="379"/>
                </a:lnTo>
                <a:lnTo>
                  <a:pt x="176" y="380"/>
                </a:lnTo>
                <a:lnTo>
                  <a:pt x="177" y="381"/>
                </a:lnTo>
                <a:lnTo>
                  <a:pt x="177" y="382"/>
                </a:lnTo>
                <a:lnTo>
                  <a:pt x="178" y="382"/>
                </a:lnTo>
                <a:lnTo>
                  <a:pt x="178" y="384"/>
                </a:lnTo>
                <a:lnTo>
                  <a:pt x="178" y="385"/>
                </a:lnTo>
                <a:lnTo>
                  <a:pt x="180" y="386"/>
                </a:lnTo>
                <a:lnTo>
                  <a:pt x="180" y="388"/>
                </a:lnTo>
                <a:lnTo>
                  <a:pt x="180" y="389"/>
                </a:lnTo>
                <a:lnTo>
                  <a:pt x="180" y="390"/>
                </a:lnTo>
                <a:lnTo>
                  <a:pt x="180" y="391"/>
                </a:lnTo>
                <a:lnTo>
                  <a:pt x="180" y="393"/>
                </a:lnTo>
                <a:lnTo>
                  <a:pt x="180" y="394"/>
                </a:lnTo>
                <a:lnTo>
                  <a:pt x="180" y="395"/>
                </a:lnTo>
                <a:lnTo>
                  <a:pt x="178" y="395"/>
                </a:lnTo>
                <a:lnTo>
                  <a:pt x="177" y="395"/>
                </a:lnTo>
                <a:lnTo>
                  <a:pt x="177" y="396"/>
                </a:lnTo>
                <a:lnTo>
                  <a:pt x="178" y="396"/>
                </a:lnTo>
                <a:lnTo>
                  <a:pt x="177" y="397"/>
                </a:lnTo>
                <a:lnTo>
                  <a:pt x="177" y="398"/>
                </a:lnTo>
                <a:lnTo>
                  <a:pt x="177" y="399"/>
                </a:lnTo>
                <a:lnTo>
                  <a:pt x="176" y="399"/>
                </a:lnTo>
                <a:lnTo>
                  <a:pt x="175" y="402"/>
                </a:lnTo>
                <a:lnTo>
                  <a:pt x="174" y="404"/>
                </a:lnTo>
                <a:lnTo>
                  <a:pt x="173" y="404"/>
                </a:lnTo>
                <a:lnTo>
                  <a:pt x="172" y="403"/>
                </a:lnTo>
                <a:lnTo>
                  <a:pt x="172" y="402"/>
                </a:lnTo>
                <a:lnTo>
                  <a:pt x="172" y="401"/>
                </a:lnTo>
                <a:lnTo>
                  <a:pt x="172" y="399"/>
                </a:lnTo>
                <a:lnTo>
                  <a:pt x="169" y="398"/>
                </a:lnTo>
                <a:lnTo>
                  <a:pt x="168" y="398"/>
                </a:lnTo>
                <a:lnTo>
                  <a:pt x="167" y="398"/>
                </a:lnTo>
                <a:lnTo>
                  <a:pt x="166" y="398"/>
                </a:lnTo>
                <a:lnTo>
                  <a:pt x="163" y="399"/>
                </a:lnTo>
                <a:lnTo>
                  <a:pt x="160" y="393"/>
                </a:lnTo>
                <a:lnTo>
                  <a:pt x="159" y="391"/>
                </a:lnTo>
                <a:lnTo>
                  <a:pt x="159" y="390"/>
                </a:lnTo>
                <a:lnTo>
                  <a:pt x="158" y="390"/>
                </a:lnTo>
                <a:lnTo>
                  <a:pt x="158" y="389"/>
                </a:lnTo>
                <a:lnTo>
                  <a:pt x="157" y="388"/>
                </a:lnTo>
                <a:lnTo>
                  <a:pt x="157" y="387"/>
                </a:lnTo>
                <a:lnTo>
                  <a:pt x="156" y="385"/>
                </a:lnTo>
                <a:lnTo>
                  <a:pt x="155" y="384"/>
                </a:lnTo>
                <a:lnTo>
                  <a:pt x="155" y="382"/>
                </a:lnTo>
                <a:lnTo>
                  <a:pt x="155" y="380"/>
                </a:lnTo>
                <a:lnTo>
                  <a:pt x="154" y="376"/>
                </a:lnTo>
                <a:lnTo>
                  <a:pt x="154" y="371"/>
                </a:lnTo>
                <a:close/>
                <a:moveTo>
                  <a:pt x="121" y="443"/>
                </a:moveTo>
                <a:lnTo>
                  <a:pt x="122" y="443"/>
                </a:lnTo>
                <a:lnTo>
                  <a:pt x="123" y="443"/>
                </a:lnTo>
                <a:lnTo>
                  <a:pt x="122" y="446"/>
                </a:lnTo>
                <a:lnTo>
                  <a:pt x="121" y="446"/>
                </a:lnTo>
                <a:lnTo>
                  <a:pt x="120" y="444"/>
                </a:lnTo>
                <a:lnTo>
                  <a:pt x="121" y="443"/>
                </a:lnTo>
                <a:close/>
                <a:moveTo>
                  <a:pt x="27" y="429"/>
                </a:moveTo>
                <a:lnTo>
                  <a:pt x="30" y="426"/>
                </a:lnTo>
                <a:lnTo>
                  <a:pt x="31" y="422"/>
                </a:lnTo>
                <a:lnTo>
                  <a:pt x="33" y="422"/>
                </a:lnTo>
                <a:lnTo>
                  <a:pt x="34" y="422"/>
                </a:lnTo>
                <a:lnTo>
                  <a:pt x="34" y="421"/>
                </a:lnTo>
                <a:lnTo>
                  <a:pt x="35" y="422"/>
                </a:lnTo>
                <a:lnTo>
                  <a:pt x="36" y="421"/>
                </a:lnTo>
                <a:lnTo>
                  <a:pt x="37" y="420"/>
                </a:lnTo>
                <a:lnTo>
                  <a:pt x="38" y="420"/>
                </a:lnTo>
                <a:lnTo>
                  <a:pt x="39" y="420"/>
                </a:lnTo>
                <a:lnTo>
                  <a:pt x="39" y="419"/>
                </a:lnTo>
                <a:lnTo>
                  <a:pt x="40" y="419"/>
                </a:lnTo>
                <a:lnTo>
                  <a:pt x="40" y="420"/>
                </a:lnTo>
                <a:lnTo>
                  <a:pt x="42" y="420"/>
                </a:lnTo>
                <a:lnTo>
                  <a:pt x="43" y="421"/>
                </a:lnTo>
                <a:lnTo>
                  <a:pt x="44" y="421"/>
                </a:lnTo>
                <a:lnTo>
                  <a:pt x="44" y="422"/>
                </a:lnTo>
                <a:lnTo>
                  <a:pt x="45" y="422"/>
                </a:lnTo>
                <a:lnTo>
                  <a:pt x="46" y="422"/>
                </a:lnTo>
                <a:lnTo>
                  <a:pt x="47" y="422"/>
                </a:lnTo>
                <a:lnTo>
                  <a:pt x="48" y="422"/>
                </a:lnTo>
                <a:lnTo>
                  <a:pt x="49" y="422"/>
                </a:lnTo>
                <a:lnTo>
                  <a:pt x="51" y="422"/>
                </a:lnTo>
                <a:lnTo>
                  <a:pt x="51" y="421"/>
                </a:lnTo>
                <a:lnTo>
                  <a:pt x="52" y="421"/>
                </a:lnTo>
                <a:lnTo>
                  <a:pt x="53" y="421"/>
                </a:lnTo>
                <a:lnTo>
                  <a:pt x="54" y="421"/>
                </a:lnTo>
                <a:lnTo>
                  <a:pt x="55" y="421"/>
                </a:lnTo>
                <a:lnTo>
                  <a:pt x="56" y="421"/>
                </a:lnTo>
                <a:lnTo>
                  <a:pt x="57" y="421"/>
                </a:lnTo>
                <a:lnTo>
                  <a:pt x="57" y="420"/>
                </a:lnTo>
                <a:lnTo>
                  <a:pt x="70" y="435"/>
                </a:lnTo>
                <a:lnTo>
                  <a:pt x="72" y="435"/>
                </a:lnTo>
                <a:lnTo>
                  <a:pt x="82" y="434"/>
                </a:lnTo>
                <a:lnTo>
                  <a:pt x="92" y="432"/>
                </a:lnTo>
                <a:lnTo>
                  <a:pt x="96" y="432"/>
                </a:lnTo>
                <a:lnTo>
                  <a:pt x="97" y="431"/>
                </a:lnTo>
                <a:lnTo>
                  <a:pt x="98" y="431"/>
                </a:lnTo>
                <a:lnTo>
                  <a:pt x="99" y="431"/>
                </a:lnTo>
                <a:lnTo>
                  <a:pt x="103" y="430"/>
                </a:lnTo>
                <a:lnTo>
                  <a:pt x="102" y="419"/>
                </a:lnTo>
                <a:lnTo>
                  <a:pt x="102" y="414"/>
                </a:lnTo>
                <a:lnTo>
                  <a:pt x="100" y="411"/>
                </a:lnTo>
                <a:lnTo>
                  <a:pt x="102" y="411"/>
                </a:lnTo>
                <a:lnTo>
                  <a:pt x="103" y="410"/>
                </a:lnTo>
                <a:lnTo>
                  <a:pt x="104" y="410"/>
                </a:lnTo>
                <a:lnTo>
                  <a:pt x="106" y="410"/>
                </a:lnTo>
                <a:lnTo>
                  <a:pt x="109" y="410"/>
                </a:lnTo>
                <a:lnTo>
                  <a:pt x="109" y="409"/>
                </a:lnTo>
                <a:lnTo>
                  <a:pt x="109" y="406"/>
                </a:lnTo>
                <a:lnTo>
                  <a:pt x="108" y="404"/>
                </a:lnTo>
                <a:lnTo>
                  <a:pt x="109" y="404"/>
                </a:lnTo>
                <a:lnTo>
                  <a:pt x="111" y="404"/>
                </a:lnTo>
                <a:lnTo>
                  <a:pt x="114" y="402"/>
                </a:lnTo>
                <a:lnTo>
                  <a:pt x="115" y="402"/>
                </a:lnTo>
                <a:lnTo>
                  <a:pt x="117" y="402"/>
                </a:lnTo>
                <a:lnTo>
                  <a:pt x="117" y="401"/>
                </a:lnTo>
                <a:lnTo>
                  <a:pt x="117" y="396"/>
                </a:lnTo>
                <a:lnTo>
                  <a:pt x="115" y="396"/>
                </a:lnTo>
                <a:lnTo>
                  <a:pt x="115" y="393"/>
                </a:lnTo>
                <a:lnTo>
                  <a:pt x="92" y="389"/>
                </a:lnTo>
                <a:lnTo>
                  <a:pt x="92" y="387"/>
                </a:lnTo>
                <a:lnTo>
                  <a:pt x="89" y="382"/>
                </a:lnTo>
                <a:lnTo>
                  <a:pt x="86" y="380"/>
                </a:lnTo>
                <a:lnTo>
                  <a:pt x="81" y="379"/>
                </a:lnTo>
                <a:lnTo>
                  <a:pt x="80" y="377"/>
                </a:lnTo>
                <a:lnTo>
                  <a:pt x="80" y="376"/>
                </a:lnTo>
                <a:lnTo>
                  <a:pt x="80" y="374"/>
                </a:lnTo>
                <a:lnTo>
                  <a:pt x="79" y="373"/>
                </a:lnTo>
                <a:lnTo>
                  <a:pt x="79" y="368"/>
                </a:lnTo>
                <a:lnTo>
                  <a:pt x="82" y="357"/>
                </a:lnTo>
                <a:lnTo>
                  <a:pt x="83" y="356"/>
                </a:lnTo>
                <a:lnTo>
                  <a:pt x="85" y="354"/>
                </a:lnTo>
                <a:lnTo>
                  <a:pt x="85" y="353"/>
                </a:lnTo>
                <a:lnTo>
                  <a:pt x="86" y="345"/>
                </a:lnTo>
                <a:lnTo>
                  <a:pt x="86" y="344"/>
                </a:lnTo>
                <a:lnTo>
                  <a:pt x="86" y="343"/>
                </a:lnTo>
                <a:lnTo>
                  <a:pt x="87" y="342"/>
                </a:lnTo>
                <a:lnTo>
                  <a:pt x="88" y="342"/>
                </a:lnTo>
                <a:lnTo>
                  <a:pt x="89" y="340"/>
                </a:lnTo>
                <a:lnTo>
                  <a:pt x="90" y="340"/>
                </a:lnTo>
                <a:lnTo>
                  <a:pt x="91" y="340"/>
                </a:lnTo>
                <a:lnTo>
                  <a:pt x="94" y="339"/>
                </a:lnTo>
                <a:lnTo>
                  <a:pt x="95" y="339"/>
                </a:lnTo>
                <a:lnTo>
                  <a:pt x="98" y="339"/>
                </a:lnTo>
                <a:lnTo>
                  <a:pt x="99" y="338"/>
                </a:lnTo>
                <a:lnTo>
                  <a:pt x="100" y="337"/>
                </a:lnTo>
                <a:lnTo>
                  <a:pt x="100" y="336"/>
                </a:lnTo>
                <a:lnTo>
                  <a:pt x="102" y="335"/>
                </a:lnTo>
                <a:lnTo>
                  <a:pt x="103" y="334"/>
                </a:lnTo>
                <a:lnTo>
                  <a:pt x="104" y="332"/>
                </a:lnTo>
                <a:lnTo>
                  <a:pt x="105" y="331"/>
                </a:lnTo>
                <a:lnTo>
                  <a:pt x="105" y="330"/>
                </a:lnTo>
                <a:lnTo>
                  <a:pt x="106" y="330"/>
                </a:lnTo>
                <a:lnTo>
                  <a:pt x="106" y="329"/>
                </a:lnTo>
                <a:lnTo>
                  <a:pt x="107" y="328"/>
                </a:lnTo>
                <a:lnTo>
                  <a:pt x="107" y="327"/>
                </a:lnTo>
                <a:lnTo>
                  <a:pt x="108" y="326"/>
                </a:lnTo>
                <a:lnTo>
                  <a:pt x="109" y="326"/>
                </a:lnTo>
                <a:lnTo>
                  <a:pt x="111" y="326"/>
                </a:lnTo>
                <a:lnTo>
                  <a:pt x="112" y="324"/>
                </a:lnTo>
                <a:lnTo>
                  <a:pt x="113" y="324"/>
                </a:lnTo>
                <a:lnTo>
                  <a:pt x="114" y="324"/>
                </a:lnTo>
                <a:lnTo>
                  <a:pt x="115" y="324"/>
                </a:lnTo>
                <a:lnTo>
                  <a:pt x="116" y="323"/>
                </a:lnTo>
                <a:lnTo>
                  <a:pt x="117" y="323"/>
                </a:lnTo>
                <a:lnTo>
                  <a:pt x="118" y="323"/>
                </a:lnTo>
                <a:lnTo>
                  <a:pt x="121" y="322"/>
                </a:lnTo>
                <a:lnTo>
                  <a:pt x="121" y="321"/>
                </a:lnTo>
                <a:lnTo>
                  <a:pt x="123" y="319"/>
                </a:lnTo>
                <a:lnTo>
                  <a:pt x="125" y="318"/>
                </a:lnTo>
                <a:lnTo>
                  <a:pt x="125" y="317"/>
                </a:lnTo>
                <a:lnTo>
                  <a:pt x="126" y="317"/>
                </a:lnTo>
                <a:lnTo>
                  <a:pt x="128" y="315"/>
                </a:lnTo>
                <a:lnTo>
                  <a:pt x="130" y="314"/>
                </a:lnTo>
                <a:lnTo>
                  <a:pt x="130" y="313"/>
                </a:lnTo>
                <a:lnTo>
                  <a:pt x="131" y="313"/>
                </a:lnTo>
                <a:lnTo>
                  <a:pt x="133" y="313"/>
                </a:lnTo>
                <a:lnTo>
                  <a:pt x="134" y="313"/>
                </a:lnTo>
                <a:lnTo>
                  <a:pt x="135" y="313"/>
                </a:lnTo>
                <a:lnTo>
                  <a:pt x="140" y="314"/>
                </a:lnTo>
                <a:lnTo>
                  <a:pt x="140" y="315"/>
                </a:lnTo>
                <a:lnTo>
                  <a:pt x="140" y="317"/>
                </a:lnTo>
                <a:lnTo>
                  <a:pt x="141" y="322"/>
                </a:lnTo>
                <a:lnTo>
                  <a:pt x="138" y="323"/>
                </a:lnTo>
                <a:lnTo>
                  <a:pt x="135" y="324"/>
                </a:lnTo>
                <a:lnTo>
                  <a:pt x="133" y="323"/>
                </a:lnTo>
                <a:lnTo>
                  <a:pt x="133" y="322"/>
                </a:lnTo>
                <a:lnTo>
                  <a:pt x="133" y="321"/>
                </a:lnTo>
                <a:lnTo>
                  <a:pt x="133" y="320"/>
                </a:lnTo>
                <a:lnTo>
                  <a:pt x="131" y="322"/>
                </a:lnTo>
                <a:lnTo>
                  <a:pt x="129" y="322"/>
                </a:lnTo>
                <a:lnTo>
                  <a:pt x="128" y="323"/>
                </a:lnTo>
                <a:lnTo>
                  <a:pt x="125" y="326"/>
                </a:lnTo>
                <a:lnTo>
                  <a:pt x="128" y="329"/>
                </a:lnTo>
                <a:lnTo>
                  <a:pt x="123" y="334"/>
                </a:lnTo>
                <a:lnTo>
                  <a:pt x="121" y="340"/>
                </a:lnTo>
                <a:lnTo>
                  <a:pt x="118" y="347"/>
                </a:lnTo>
                <a:lnTo>
                  <a:pt x="122" y="347"/>
                </a:lnTo>
                <a:lnTo>
                  <a:pt x="121" y="348"/>
                </a:lnTo>
                <a:lnTo>
                  <a:pt x="122" y="348"/>
                </a:lnTo>
                <a:lnTo>
                  <a:pt x="125" y="351"/>
                </a:lnTo>
                <a:lnTo>
                  <a:pt x="132" y="351"/>
                </a:lnTo>
                <a:lnTo>
                  <a:pt x="137" y="351"/>
                </a:lnTo>
                <a:lnTo>
                  <a:pt x="138" y="351"/>
                </a:lnTo>
                <a:lnTo>
                  <a:pt x="141" y="355"/>
                </a:lnTo>
                <a:lnTo>
                  <a:pt x="148" y="351"/>
                </a:lnTo>
                <a:lnTo>
                  <a:pt x="149" y="352"/>
                </a:lnTo>
                <a:lnTo>
                  <a:pt x="150" y="353"/>
                </a:lnTo>
                <a:lnTo>
                  <a:pt x="150" y="354"/>
                </a:lnTo>
                <a:lnTo>
                  <a:pt x="151" y="356"/>
                </a:lnTo>
                <a:lnTo>
                  <a:pt x="152" y="360"/>
                </a:lnTo>
                <a:lnTo>
                  <a:pt x="152" y="362"/>
                </a:lnTo>
                <a:lnTo>
                  <a:pt x="152" y="363"/>
                </a:lnTo>
                <a:lnTo>
                  <a:pt x="154" y="366"/>
                </a:lnTo>
                <a:lnTo>
                  <a:pt x="147" y="366"/>
                </a:lnTo>
                <a:lnTo>
                  <a:pt x="147" y="368"/>
                </a:lnTo>
                <a:lnTo>
                  <a:pt x="138" y="366"/>
                </a:lnTo>
                <a:lnTo>
                  <a:pt x="137" y="372"/>
                </a:lnTo>
                <a:lnTo>
                  <a:pt x="146" y="374"/>
                </a:lnTo>
                <a:lnTo>
                  <a:pt x="144" y="377"/>
                </a:lnTo>
                <a:lnTo>
                  <a:pt x="143" y="380"/>
                </a:lnTo>
                <a:lnTo>
                  <a:pt x="143" y="381"/>
                </a:lnTo>
                <a:lnTo>
                  <a:pt x="142" y="382"/>
                </a:lnTo>
                <a:lnTo>
                  <a:pt x="139" y="387"/>
                </a:lnTo>
                <a:lnTo>
                  <a:pt x="137" y="389"/>
                </a:lnTo>
                <a:lnTo>
                  <a:pt x="133" y="395"/>
                </a:lnTo>
                <a:lnTo>
                  <a:pt x="132" y="395"/>
                </a:lnTo>
                <a:lnTo>
                  <a:pt x="131" y="395"/>
                </a:lnTo>
                <a:lnTo>
                  <a:pt x="130" y="395"/>
                </a:lnTo>
                <a:lnTo>
                  <a:pt x="129" y="395"/>
                </a:lnTo>
                <a:lnTo>
                  <a:pt x="128" y="395"/>
                </a:lnTo>
                <a:lnTo>
                  <a:pt x="126" y="395"/>
                </a:lnTo>
                <a:lnTo>
                  <a:pt x="126" y="396"/>
                </a:lnTo>
                <a:lnTo>
                  <a:pt x="125" y="396"/>
                </a:lnTo>
                <a:lnTo>
                  <a:pt x="124" y="396"/>
                </a:lnTo>
                <a:lnTo>
                  <a:pt x="123" y="396"/>
                </a:lnTo>
                <a:lnTo>
                  <a:pt x="122" y="396"/>
                </a:lnTo>
                <a:lnTo>
                  <a:pt x="121" y="396"/>
                </a:lnTo>
                <a:lnTo>
                  <a:pt x="120" y="396"/>
                </a:lnTo>
                <a:lnTo>
                  <a:pt x="118" y="396"/>
                </a:lnTo>
                <a:lnTo>
                  <a:pt x="118" y="401"/>
                </a:lnTo>
                <a:lnTo>
                  <a:pt x="118" y="402"/>
                </a:lnTo>
                <a:lnTo>
                  <a:pt x="121" y="402"/>
                </a:lnTo>
                <a:lnTo>
                  <a:pt x="120" y="403"/>
                </a:lnTo>
                <a:lnTo>
                  <a:pt x="120" y="404"/>
                </a:lnTo>
                <a:lnTo>
                  <a:pt x="118" y="405"/>
                </a:lnTo>
                <a:lnTo>
                  <a:pt x="117" y="407"/>
                </a:lnTo>
                <a:lnTo>
                  <a:pt x="117" y="409"/>
                </a:lnTo>
                <a:lnTo>
                  <a:pt x="117" y="410"/>
                </a:lnTo>
                <a:lnTo>
                  <a:pt x="116" y="410"/>
                </a:lnTo>
                <a:lnTo>
                  <a:pt x="113" y="422"/>
                </a:lnTo>
                <a:lnTo>
                  <a:pt x="114" y="426"/>
                </a:lnTo>
                <a:lnTo>
                  <a:pt x="114" y="428"/>
                </a:lnTo>
                <a:lnTo>
                  <a:pt x="116" y="435"/>
                </a:lnTo>
                <a:lnTo>
                  <a:pt x="118" y="440"/>
                </a:lnTo>
                <a:lnTo>
                  <a:pt x="120" y="444"/>
                </a:lnTo>
                <a:lnTo>
                  <a:pt x="118" y="444"/>
                </a:lnTo>
                <a:lnTo>
                  <a:pt x="118" y="445"/>
                </a:lnTo>
                <a:lnTo>
                  <a:pt x="117" y="445"/>
                </a:lnTo>
                <a:lnTo>
                  <a:pt x="115" y="443"/>
                </a:lnTo>
                <a:lnTo>
                  <a:pt x="114" y="444"/>
                </a:lnTo>
                <a:lnTo>
                  <a:pt x="113" y="445"/>
                </a:lnTo>
                <a:lnTo>
                  <a:pt x="112" y="445"/>
                </a:lnTo>
                <a:lnTo>
                  <a:pt x="111" y="446"/>
                </a:lnTo>
                <a:lnTo>
                  <a:pt x="109" y="447"/>
                </a:lnTo>
                <a:lnTo>
                  <a:pt x="109" y="448"/>
                </a:lnTo>
                <a:lnTo>
                  <a:pt x="108" y="448"/>
                </a:lnTo>
                <a:lnTo>
                  <a:pt x="107" y="449"/>
                </a:lnTo>
                <a:lnTo>
                  <a:pt x="106" y="451"/>
                </a:lnTo>
                <a:lnTo>
                  <a:pt x="105" y="452"/>
                </a:lnTo>
                <a:lnTo>
                  <a:pt x="104" y="453"/>
                </a:lnTo>
                <a:lnTo>
                  <a:pt x="102" y="452"/>
                </a:lnTo>
                <a:lnTo>
                  <a:pt x="91" y="448"/>
                </a:lnTo>
                <a:lnTo>
                  <a:pt x="90" y="448"/>
                </a:lnTo>
                <a:lnTo>
                  <a:pt x="90" y="454"/>
                </a:lnTo>
                <a:lnTo>
                  <a:pt x="90" y="456"/>
                </a:lnTo>
                <a:lnTo>
                  <a:pt x="89" y="460"/>
                </a:lnTo>
                <a:lnTo>
                  <a:pt x="89" y="462"/>
                </a:lnTo>
                <a:lnTo>
                  <a:pt x="89" y="463"/>
                </a:lnTo>
                <a:lnTo>
                  <a:pt x="88" y="472"/>
                </a:lnTo>
                <a:lnTo>
                  <a:pt x="87" y="471"/>
                </a:lnTo>
                <a:lnTo>
                  <a:pt x="86" y="471"/>
                </a:lnTo>
                <a:lnTo>
                  <a:pt x="85" y="471"/>
                </a:lnTo>
                <a:lnTo>
                  <a:pt x="83" y="471"/>
                </a:lnTo>
                <a:lnTo>
                  <a:pt x="82" y="471"/>
                </a:lnTo>
                <a:lnTo>
                  <a:pt x="80" y="470"/>
                </a:lnTo>
                <a:lnTo>
                  <a:pt x="79" y="470"/>
                </a:lnTo>
                <a:lnTo>
                  <a:pt x="79" y="469"/>
                </a:lnTo>
                <a:lnTo>
                  <a:pt x="78" y="469"/>
                </a:lnTo>
                <a:lnTo>
                  <a:pt x="75" y="468"/>
                </a:lnTo>
                <a:lnTo>
                  <a:pt x="74" y="466"/>
                </a:lnTo>
                <a:lnTo>
                  <a:pt x="74" y="465"/>
                </a:lnTo>
                <a:lnTo>
                  <a:pt x="73" y="465"/>
                </a:lnTo>
                <a:lnTo>
                  <a:pt x="73" y="464"/>
                </a:lnTo>
                <a:lnTo>
                  <a:pt x="72" y="463"/>
                </a:lnTo>
                <a:lnTo>
                  <a:pt x="70" y="462"/>
                </a:lnTo>
                <a:lnTo>
                  <a:pt x="69" y="461"/>
                </a:lnTo>
                <a:lnTo>
                  <a:pt x="68" y="460"/>
                </a:lnTo>
                <a:lnTo>
                  <a:pt x="68" y="457"/>
                </a:lnTo>
                <a:lnTo>
                  <a:pt x="69" y="456"/>
                </a:lnTo>
                <a:lnTo>
                  <a:pt x="69" y="452"/>
                </a:lnTo>
                <a:lnTo>
                  <a:pt x="66" y="449"/>
                </a:lnTo>
                <a:lnTo>
                  <a:pt x="64" y="447"/>
                </a:lnTo>
                <a:lnTo>
                  <a:pt x="61" y="447"/>
                </a:lnTo>
                <a:lnTo>
                  <a:pt x="59" y="447"/>
                </a:lnTo>
                <a:lnTo>
                  <a:pt x="56" y="447"/>
                </a:lnTo>
                <a:lnTo>
                  <a:pt x="56" y="444"/>
                </a:lnTo>
                <a:lnTo>
                  <a:pt x="54" y="443"/>
                </a:lnTo>
                <a:lnTo>
                  <a:pt x="51" y="440"/>
                </a:lnTo>
                <a:lnTo>
                  <a:pt x="47" y="439"/>
                </a:lnTo>
                <a:lnTo>
                  <a:pt x="44" y="437"/>
                </a:lnTo>
                <a:lnTo>
                  <a:pt x="40" y="436"/>
                </a:lnTo>
                <a:lnTo>
                  <a:pt x="36" y="434"/>
                </a:lnTo>
                <a:lnTo>
                  <a:pt x="33" y="431"/>
                </a:lnTo>
                <a:lnTo>
                  <a:pt x="31" y="431"/>
                </a:lnTo>
                <a:lnTo>
                  <a:pt x="30" y="430"/>
                </a:lnTo>
                <a:lnTo>
                  <a:pt x="28" y="429"/>
                </a:lnTo>
                <a:lnTo>
                  <a:pt x="27" y="429"/>
                </a:lnTo>
                <a:close/>
                <a:moveTo>
                  <a:pt x="0" y="81"/>
                </a:moveTo>
                <a:lnTo>
                  <a:pt x="6" y="79"/>
                </a:lnTo>
                <a:lnTo>
                  <a:pt x="8" y="79"/>
                </a:lnTo>
                <a:lnTo>
                  <a:pt x="6" y="70"/>
                </a:lnTo>
                <a:lnTo>
                  <a:pt x="5" y="67"/>
                </a:lnTo>
                <a:lnTo>
                  <a:pt x="8" y="67"/>
                </a:lnTo>
                <a:lnTo>
                  <a:pt x="9" y="66"/>
                </a:lnTo>
                <a:lnTo>
                  <a:pt x="20" y="44"/>
                </a:lnTo>
                <a:lnTo>
                  <a:pt x="28" y="48"/>
                </a:lnTo>
                <a:lnTo>
                  <a:pt x="31" y="50"/>
                </a:lnTo>
                <a:lnTo>
                  <a:pt x="38" y="53"/>
                </a:lnTo>
                <a:lnTo>
                  <a:pt x="40" y="54"/>
                </a:lnTo>
                <a:lnTo>
                  <a:pt x="49" y="59"/>
                </a:lnTo>
                <a:lnTo>
                  <a:pt x="52" y="64"/>
                </a:lnTo>
                <a:lnTo>
                  <a:pt x="59" y="51"/>
                </a:lnTo>
                <a:lnTo>
                  <a:pt x="60" y="48"/>
                </a:lnTo>
                <a:lnTo>
                  <a:pt x="64" y="39"/>
                </a:lnTo>
                <a:lnTo>
                  <a:pt x="64" y="38"/>
                </a:lnTo>
                <a:lnTo>
                  <a:pt x="65" y="38"/>
                </a:lnTo>
                <a:lnTo>
                  <a:pt x="65" y="37"/>
                </a:lnTo>
                <a:lnTo>
                  <a:pt x="65" y="36"/>
                </a:lnTo>
                <a:lnTo>
                  <a:pt x="72" y="39"/>
                </a:lnTo>
                <a:lnTo>
                  <a:pt x="74" y="41"/>
                </a:lnTo>
                <a:lnTo>
                  <a:pt x="78" y="43"/>
                </a:lnTo>
                <a:lnTo>
                  <a:pt x="79" y="43"/>
                </a:lnTo>
                <a:lnTo>
                  <a:pt x="88" y="47"/>
                </a:lnTo>
                <a:lnTo>
                  <a:pt x="94" y="51"/>
                </a:lnTo>
                <a:lnTo>
                  <a:pt x="99" y="54"/>
                </a:lnTo>
                <a:lnTo>
                  <a:pt x="82" y="64"/>
                </a:lnTo>
                <a:lnTo>
                  <a:pt x="115" y="81"/>
                </a:lnTo>
                <a:lnTo>
                  <a:pt x="115" y="83"/>
                </a:lnTo>
                <a:lnTo>
                  <a:pt x="115" y="85"/>
                </a:lnTo>
                <a:lnTo>
                  <a:pt x="115" y="86"/>
                </a:lnTo>
                <a:lnTo>
                  <a:pt x="114" y="88"/>
                </a:lnTo>
                <a:lnTo>
                  <a:pt x="118" y="91"/>
                </a:lnTo>
                <a:lnTo>
                  <a:pt x="122" y="93"/>
                </a:lnTo>
                <a:lnTo>
                  <a:pt x="138" y="101"/>
                </a:lnTo>
                <a:lnTo>
                  <a:pt x="139" y="102"/>
                </a:lnTo>
                <a:lnTo>
                  <a:pt x="140" y="102"/>
                </a:lnTo>
                <a:lnTo>
                  <a:pt x="140" y="105"/>
                </a:lnTo>
                <a:lnTo>
                  <a:pt x="139" y="123"/>
                </a:lnTo>
                <a:lnTo>
                  <a:pt x="142" y="129"/>
                </a:lnTo>
                <a:lnTo>
                  <a:pt x="143" y="136"/>
                </a:lnTo>
                <a:lnTo>
                  <a:pt x="150" y="138"/>
                </a:lnTo>
                <a:lnTo>
                  <a:pt x="152" y="140"/>
                </a:lnTo>
                <a:lnTo>
                  <a:pt x="152" y="143"/>
                </a:lnTo>
                <a:lnTo>
                  <a:pt x="151" y="147"/>
                </a:lnTo>
                <a:lnTo>
                  <a:pt x="151" y="150"/>
                </a:lnTo>
                <a:lnTo>
                  <a:pt x="151" y="152"/>
                </a:lnTo>
                <a:lnTo>
                  <a:pt x="150" y="160"/>
                </a:lnTo>
                <a:lnTo>
                  <a:pt x="156" y="175"/>
                </a:lnTo>
                <a:lnTo>
                  <a:pt x="157" y="176"/>
                </a:lnTo>
                <a:lnTo>
                  <a:pt x="166" y="178"/>
                </a:lnTo>
                <a:lnTo>
                  <a:pt x="181" y="171"/>
                </a:lnTo>
                <a:lnTo>
                  <a:pt x="184" y="162"/>
                </a:lnTo>
                <a:lnTo>
                  <a:pt x="185" y="162"/>
                </a:lnTo>
                <a:lnTo>
                  <a:pt x="187" y="164"/>
                </a:lnTo>
                <a:lnTo>
                  <a:pt x="190" y="165"/>
                </a:lnTo>
                <a:lnTo>
                  <a:pt x="193" y="169"/>
                </a:lnTo>
                <a:lnTo>
                  <a:pt x="193" y="170"/>
                </a:lnTo>
                <a:lnTo>
                  <a:pt x="193" y="171"/>
                </a:lnTo>
                <a:lnTo>
                  <a:pt x="193" y="192"/>
                </a:lnTo>
                <a:lnTo>
                  <a:pt x="193" y="193"/>
                </a:lnTo>
                <a:lnTo>
                  <a:pt x="192" y="218"/>
                </a:lnTo>
                <a:lnTo>
                  <a:pt x="192" y="226"/>
                </a:lnTo>
                <a:lnTo>
                  <a:pt x="191" y="235"/>
                </a:lnTo>
                <a:lnTo>
                  <a:pt x="191" y="243"/>
                </a:lnTo>
                <a:lnTo>
                  <a:pt x="191" y="244"/>
                </a:lnTo>
                <a:lnTo>
                  <a:pt x="190" y="256"/>
                </a:lnTo>
                <a:lnTo>
                  <a:pt x="190" y="268"/>
                </a:lnTo>
                <a:lnTo>
                  <a:pt x="190" y="269"/>
                </a:lnTo>
                <a:lnTo>
                  <a:pt x="190" y="271"/>
                </a:lnTo>
                <a:lnTo>
                  <a:pt x="190" y="273"/>
                </a:lnTo>
                <a:lnTo>
                  <a:pt x="190" y="275"/>
                </a:lnTo>
                <a:lnTo>
                  <a:pt x="190" y="277"/>
                </a:lnTo>
                <a:lnTo>
                  <a:pt x="190" y="278"/>
                </a:lnTo>
                <a:lnTo>
                  <a:pt x="190" y="279"/>
                </a:lnTo>
                <a:lnTo>
                  <a:pt x="190" y="280"/>
                </a:lnTo>
                <a:lnTo>
                  <a:pt x="190" y="282"/>
                </a:lnTo>
                <a:lnTo>
                  <a:pt x="190" y="284"/>
                </a:lnTo>
                <a:lnTo>
                  <a:pt x="190" y="286"/>
                </a:lnTo>
                <a:lnTo>
                  <a:pt x="190" y="288"/>
                </a:lnTo>
                <a:lnTo>
                  <a:pt x="190" y="292"/>
                </a:lnTo>
                <a:lnTo>
                  <a:pt x="191" y="293"/>
                </a:lnTo>
                <a:lnTo>
                  <a:pt x="183" y="271"/>
                </a:lnTo>
                <a:lnTo>
                  <a:pt x="180" y="271"/>
                </a:lnTo>
                <a:lnTo>
                  <a:pt x="178" y="270"/>
                </a:lnTo>
                <a:lnTo>
                  <a:pt x="174" y="265"/>
                </a:lnTo>
                <a:lnTo>
                  <a:pt x="172" y="261"/>
                </a:lnTo>
                <a:lnTo>
                  <a:pt x="164" y="260"/>
                </a:lnTo>
                <a:lnTo>
                  <a:pt x="165" y="255"/>
                </a:lnTo>
                <a:lnTo>
                  <a:pt x="166" y="250"/>
                </a:lnTo>
                <a:lnTo>
                  <a:pt x="164" y="246"/>
                </a:lnTo>
                <a:lnTo>
                  <a:pt x="161" y="240"/>
                </a:lnTo>
                <a:lnTo>
                  <a:pt x="156" y="236"/>
                </a:lnTo>
                <a:lnTo>
                  <a:pt x="155" y="235"/>
                </a:lnTo>
                <a:lnTo>
                  <a:pt x="149" y="230"/>
                </a:lnTo>
                <a:lnTo>
                  <a:pt x="148" y="231"/>
                </a:lnTo>
                <a:lnTo>
                  <a:pt x="142" y="226"/>
                </a:lnTo>
                <a:lnTo>
                  <a:pt x="142" y="225"/>
                </a:lnTo>
                <a:lnTo>
                  <a:pt x="141" y="225"/>
                </a:lnTo>
                <a:lnTo>
                  <a:pt x="134" y="220"/>
                </a:lnTo>
                <a:lnTo>
                  <a:pt x="134" y="219"/>
                </a:lnTo>
                <a:lnTo>
                  <a:pt x="133" y="218"/>
                </a:lnTo>
                <a:lnTo>
                  <a:pt x="133" y="212"/>
                </a:lnTo>
                <a:lnTo>
                  <a:pt x="130" y="213"/>
                </a:lnTo>
                <a:lnTo>
                  <a:pt x="129" y="214"/>
                </a:lnTo>
                <a:lnTo>
                  <a:pt x="124" y="207"/>
                </a:lnTo>
                <a:lnTo>
                  <a:pt x="117" y="212"/>
                </a:lnTo>
                <a:lnTo>
                  <a:pt x="114" y="212"/>
                </a:lnTo>
                <a:lnTo>
                  <a:pt x="111" y="212"/>
                </a:lnTo>
                <a:lnTo>
                  <a:pt x="109" y="212"/>
                </a:lnTo>
                <a:lnTo>
                  <a:pt x="108" y="210"/>
                </a:lnTo>
                <a:lnTo>
                  <a:pt x="107" y="210"/>
                </a:lnTo>
                <a:lnTo>
                  <a:pt x="106" y="209"/>
                </a:lnTo>
                <a:lnTo>
                  <a:pt x="105" y="209"/>
                </a:lnTo>
                <a:lnTo>
                  <a:pt x="104" y="206"/>
                </a:lnTo>
                <a:lnTo>
                  <a:pt x="103" y="206"/>
                </a:lnTo>
                <a:lnTo>
                  <a:pt x="103" y="205"/>
                </a:lnTo>
                <a:lnTo>
                  <a:pt x="99" y="201"/>
                </a:lnTo>
                <a:lnTo>
                  <a:pt x="95" y="195"/>
                </a:lnTo>
                <a:lnTo>
                  <a:pt x="91" y="193"/>
                </a:lnTo>
                <a:lnTo>
                  <a:pt x="88" y="189"/>
                </a:lnTo>
                <a:lnTo>
                  <a:pt x="87" y="189"/>
                </a:lnTo>
                <a:lnTo>
                  <a:pt x="87" y="190"/>
                </a:lnTo>
                <a:lnTo>
                  <a:pt x="85" y="193"/>
                </a:lnTo>
                <a:lnTo>
                  <a:pt x="70" y="202"/>
                </a:lnTo>
                <a:lnTo>
                  <a:pt x="66" y="200"/>
                </a:lnTo>
                <a:lnTo>
                  <a:pt x="61" y="195"/>
                </a:lnTo>
                <a:lnTo>
                  <a:pt x="62" y="195"/>
                </a:lnTo>
                <a:lnTo>
                  <a:pt x="60" y="190"/>
                </a:lnTo>
                <a:lnTo>
                  <a:pt x="59" y="189"/>
                </a:lnTo>
                <a:lnTo>
                  <a:pt x="59" y="188"/>
                </a:lnTo>
                <a:lnTo>
                  <a:pt x="57" y="188"/>
                </a:lnTo>
                <a:lnTo>
                  <a:pt x="57" y="187"/>
                </a:lnTo>
                <a:lnTo>
                  <a:pt x="56" y="186"/>
                </a:lnTo>
                <a:lnTo>
                  <a:pt x="55" y="186"/>
                </a:lnTo>
                <a:lnTo>
                  <a:pt x="55" y="185"/>
                </a:lnTo>
                <a:lnTo>
                  <a:pt x="51" y="184"/>
                </a:lnTo>
                <a:lnTo>
                  <a:pt x="49" y="185"/>
                </a:lnTo>
                <a:lnTo>
                  <a:pt x="47" y="183"/>
                </a:lnTo>
                <a:lnTo>
                  <a:pt x="46" y="181"/>
                </a:lnTo>
                <a:lnTo>
                  <a:pt x="45" y="180"/>
                </a:lnTo>
                <a:lnTo>
                  <a:pt x="44" y="178"/>
                </a:lnTo>
                <a:lnTo>
                  <a:pt x="42" y="176"/>
                </a:lnTo>
                <a:lnTo>
                  <a:pt x="42" y="175"/>
                </a:lnTo>
                <a:lnTo>
                  <a:pt x="42" y="173"/>
                </a:lnTo>
                <a:lnTo>
                  <a:pt x="40" y="172"/>
                </a:lnTo>
                <a:lnTo>
                  <a:pt x="40" y="170"/>
                </a:lnTo>
                <a:lnTo>
                  <a:pt x="40" y="167"/>
                </a:lnTo>
                <a:lnTo>
                  <a:pt x="40" y="164"/>
                </a:lnTo>
                <a:lnTo>
                  <a:pt x="39" y="163"/>
                </a:lnTo>
                <a:lnTo>
                  <a:pt x="38" y="162"/>
                </a:lnTo>
                <a:lnTo>
                  <a:pt x="37" y="161"/>
                </a:lnTo>
                <a:lnTo>
                  <a:pt x="35" y="159"/>
                </a:lnTo>
                <a:lnTo>
                  <a:pt x="29" y="155"/>
                </a:lnTo>
                <a:lnTo>
                  <a:pt x="29" y="154"/>
                </a:lnTo>
                <a:lnTo>
                  <a:pt x="28" y="154"/>
                </a:lnTo>
                <a:lnTo>
                  <a:pt x="25" y="152"/>
                </a:lnTo>
                <a:lnTo>
                  <a:pt x="21" y="148"/>
                </a:lnTo>
                <a:lnTo>
                  <a:pt x="18" y="146"/>
                </a:lnTo>
                <a:lnTo>
                  <a:pt x="17" y="145"/>
                </a:lnTo>
                <a:lnTo>
                  <a:pt x="14" y="140"/>
                </a:lnTo>
                <a:lnTo>
                  <a:pt x="14" y="139"/>
                </a:lnTo>
                <a:lnTo>
                  <a:pt x="16" y="139"/>
                </a:lnTo>
                <a:lnTo>
                  <a:pt x="19" y="137"/>
                </a:lnTo>
                <a:lnTo>
                  <a:pt x="25" y="142"/>
                </a:lnTo>
                <a:lnTo>
                  <a:pt x="25" y="140"/>
                </a:lnTo>
                <a:lnTo>
                  <a:pt x="26" y="140"/>
                </a:lnTo>
                <a:lnTo>
                  <a:pt x="25" y="140"/>
                </a:lnTo>
                <a:lnTo>
                  <a:pt x="26" y="140"/>
                </a:lnTo>
                <a:lnTo>
                  <a:pt x="27" y="139"/>
                </a:lnTo>
                <a:lnTo>
                  <a:pt x="27" y="138"/>
                </a:lnTo>
                <a:lnTo>
                  <a:pt x="29" y="137"/>
                </a:lnTo>
                <a:lnTo>
                  <a:pt x="30" y="136"/>
                </a:lnTo>
                <a:lnTo>
                  <a:pt x="31" y="135"/>
                </a:lnTo>
                <a:lnTo>
                  <a:pt x="35" y="133"/>
                </a:lnTo>
                <a:lnTo>
                  <a:pt x="35" y="131"/>
                </a:lnTo>
                <a:lnTo>
                  <a:pt x="35" y="130"/>
                </a:lnTo>
                <a:lnTo>
                  <a:pt x="35" y="129"/>
                </a:lnTo>
                <a:lnTo>
                  <a:pt x="36" y="128"/>
                </a:lnTo>
                <a:lnTo>
                  <a:pt x="36" y="127"/>
                </a:lnTo>
                <a:lnTo>
                  <a:pt x="35" y="123"/>
                </a:lnTo>
                <a:lnTo>
                  <a:pt x="34" y="125"/>
                </a:lnTo>
                <a:lnTo>
                  <a:pt x="33" y="123"/>
                </a:lnTo>
                <a:lnTo>
                  <a:pt x="31" y="122"/>
                </a:lnTo>
                <a:lnTo>
                  <a:pt x="30" y="123"/>
                </a:lnTo>
                <a:lnTo>
                  <a:pt x="29" y="122"/>
                </a:lnTo>
                <a:lnTo>
                  <a:pt x="28" y="121"/>
                </a:lnTo>
                <a:lnTo>
                  <a:pt x="28" y="122"/>
                </a:lnTo>
                <a:lnTo>
                  <a:pt x="27" y="121"/>
                </a:lnTo>
                <a:lnTo>
                  <a:pt x="27" y="122"/>
                </a:lnTo>
                <a:lnTo>
                  <a:pt x="27" y="121"/>
                </a:lnTo>
                <a:lnTo>
                  <a:pt x="27" y="120"/>
                </a:lnTo>
                <a:lnTo>
                  <a:pt x="27" y="119"/>
                </a:lnTo>
                <a:lnTo>
                  <a:pt x="26" y="120"/>
                </a:lnTo>
                <a:lnTo>
                  <a:pt x="25" y="119"/>
                </a:lnTo>
                <a:lnTo>
                  <a:pt x="25" y="120"/>
                </a:lnTo>
                <a:lnTo>
                  <a:pt x="23" y="119"/>
                </a:lnTo>
                <a:lnTo>
                  <a:pt x="23" y="118"/>
                </a:lnTo>
                <a:lnTo>
                  <a:pt x="22" y="118"/>
                </a:lnTo>
                <a:lnTo>
                  <a:pt x="22" y="119"/>
                </a:lnTo>
                <a:lnTo>
                  <a:pt x="22" y="118"/>
                </a:lnTo>
                <a:lnTo>
                  <a:pt x="22" y="117"/>
                </a:lnTo>
                <a:lnTo>
                  <a:pt x="22" y="115"/>
                </a:lnTo>
                <a:lnTo>
                  <a:pt x="21" y="115"/>
                </a:lnTo>
                <a:lnTo>
                  <a:pt x="20" y="114"/>
                </a:lnTo>
                <a:lnTo>
                  <a:pt x="20" y="115"/>
                </a:lnTo>
                <a:lnTo>
                  <a:pt x="19" y="114"/>
                </a:lnTo>
                <a:lnTo>
                  <a:pt x="19" y="115"/>
                </a:lnTo>
                <a:lnTo>
                  <a:pt x="18" y="115"/>
                </a:lnTo>
                <a:lnTo>
                  <a:pt x="18" y="114"/>
                </a:lnTo>
                <a:lnTo>
                  <a:pt x="18" y="113"/>
                </a:lnTo>
                <a:lnTo>
                  <a:pt x="17" y="114"/>
                </a:lnTo>
                <a:lnTo>
                  <a:pt x="16" y="113"/>
                </a:lnTo>
                <a:lnTo>
                  <a:pt x="16" y="114"/>
                </a:lnTo>
                <a:lnTo>
                  <a:pt x="14" y="114"/>
                </a:lnTo>
                <a:lnTo>
                  <a:pt x="13" y="115"/>
                </a:lnTo>
                <a:lnTo>
                  <a:pt x="12" y="114"/>
                </a:lnTo>
                <a:lnTo>
                  <a:pt x="12" y="113"/>
                </a:lnTo>
                <a:lnTo>
                  <a:pt x="12" y="114"/>
                </a:lnTo>
                <a:lnTo>
                  <a:pt x="11" y="114"/>
                </a:lnTo>
                <a:lnTo>
                  <a:pt x="10" y="114"/>
                </a:lnTo>
                <a:lnTo>
                  <a:pt x="10" y="113"/>
                </a:lnTo>
                <a:lnTo>
                  <a:pt x="8" y="113"/>
                </a:lnTo>
                <a:lnTo>
                  <a:pt x="8" y="114"/>
                </a:lnTo>
                <a:lnTo>
                  <a:pt x="6" y="114"/>
                </a:lnTo>
                <a:lnTo>
                  <a:pt x="5" y="114"/>
                </a:lnTo>
                <a:lnTo>
                  <a:pt x="4" y="114"/>
                </a:lnTo>
                <a:lnTo>
                  <a:pt x="4" y="113"/>
                </a:lnTo>
                <a:lnTo>
                  <a:pt x="3" y="113"/>
                </a:lnTo>
                <a:lnTo>
                  <a:pt x="3" y="112"/>
                </a:lnTo>
                <a:lnTo>
                  <a:pt x="3" y="111"/>
                </a:lnTo>
                <a:lnTo>
                  <a:pt x="2" y="109"/>
                </a:lnTo>
                <a:lnTo>
                  <a:pt x="3" y="109"/>
                </a:lnTo>
                <a:lnTo>
                  <a:pt x="4" y="108"/>
                </a:lnTo>
                <a:lnTo>
                  <a:pt x="4" y="106"/>
                </a:lnTo>
                <a:lnTo>
                  <a:pt x="4" y="104"/>
                </a:lnTo>
                <a:lnTo>
                  <a:pt x="3" y="104"/>
                </a:lnTo>
                <a:lnTo>
                  <a:pt x="3" y="103"/>
                </a:lnTo>
                <a:lnTo>
                  <a:pt x="3" y="102"/>
                </a:lnTo>
                <a:lnTo>
                  <a:pt x="4" y="101"/>
                </a:lnTo>
                <a:lnTo>
                  <a:pt x="4" y="100"/>
                </a:lnTo>
                <a:lnTo>
                  <a:pt x="4" y="98"/>
                </a:lnTo>
                <a:lnTo>
                  <a:pt x="4" y="97"/>
                </a:lnTo>
                <a:lnTo>
                  <a:pt x="4" y="96"/>
                </a:lnTo>
                <a:lnTo>
                  <a:pt x="6" y="94"/>
                </a:lnTo>
                <a:lnTo>
                  <a:pt x="5" y="94"/>
                </a:lnTo>
                <a:lnTo>
                  <a:pt x="5" y="93"/>
                </a:lnTo>
                <a:lnTo>
                  <a:pt x="5" y="92"/>
                </a:lnTo>
                <a:lnTo>
                  <a:pt x="4" y="92"/>
                </a:lnTo>
                <a:lnTo>
                  <a:pt x="4" y="91"/>
                </a:lnTo>
                <a:lnTo>
                  <a:pt x="4" y="89"/>
                </a:lnTo>
                <a:lnTo>
                  <a:pt x="3" y="89"/>
                </a:lnTo>
                <a:lnTo>
                  <a:pt x="4" y="88"/>
                </a:lnTo>
                <a:lnTo>
                  <a:pt x="4" y="87"/>
                </a:lnTo>
                <a:lnTo>
                  <a:pt x="4" y="86"/>
                </a:lnTo>
                <a:lnTo>
                  <a:pt x="3" y="85"/>
                </a:lnTo>
                <a:lnTo>
                  <a:pt x="2" y="83"/>
                </a:lnTo>
                <a:lnTo>
                  <a:pt x="1" y="83"/>
                </a:lnTo>
                <a:lnTo>
                  <a:pt x="1" y="81"/>
                </a:lnTo>
                <a:lnTo>
                  <a:pt x="0" y="81"/>
                </a:lnTo>
                <a:close/>
                <a:moveTo>
                  <a:pt x="65" y="69"/>
                </a:moveTo>
                <a:lnTo>
                  <a:pt x="73" y="68"/>
                </a:lnTo>
                <a:lnTo>
                  <a:pt x="73" y="67"/>
                </a:lnTo>
                <a:lnTo>
                  <a:pt x="72" y="62"/>
                </a:lnTo>
                <a:lnTo>
                  <a:pt x="69" y="62"/>
                </a:lnTo>
                <a:lnTo>
                  <a:pt x="65" y="69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91902EB5-5FEA-7015-3B6C-F7C82F18E27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56764" y="233767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4AE61E3D-3D54-02CB-FF41-1851E63A3B16}"/>
              </a:ext>
            </a:extLst>
          </p:cNvPr>
          <p:cNvCxnSpPr>
            <a:cxnSpLocks/>
            <a:stCxn id="6" idx="1"/>
            <a:endCxn id="3" idx="4"/>
          </p:cNvCxnSpPr>
          <p:nvPr/>
        </p:nvCxnSpPr>
        <p:spPr>
          <a:xfrm rot="10800000">
            <a:off x="5898973" y="2422093"/>
            <a:ext cx="455785" cy="14767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8821B677-7182-378F-446A-77B774440FFE}"/>
              </a:ext>
            </a:extLst>
          </p:cNvPr>
          <p:cNvSpPr/>
          <p:nvPr/>
        </p:nvSpPr>
        <p:spPr>
          <a:xfrm>
            <a:off x="6354757" y="240578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Leland</a:t>
            </a:r>
          </a:p>
        </p:txBody>
      </p:sp>
      <p:sp>
        <p:nvSpPr>
          <p:cNvPr id="259" name="Freeform 574">
            <a:extLst>
              <a:ext uri="{FF2B5EF4-FFF2-40B4-BE49-F238E27FC236}">
                <a16:creationId xmlns:a16="http://schemas.microsoft.com/office/drawing/2014/main" id="{C1DA68F0-1DDA-DA84-DA66-FFC9783FAB95}"/>
              </a:ext>
            </a:extLst>
          </p:cNvPr>
          <p:cNvSpPr>
            <a:spLocks noEditPoints="1"/>
          </p:cNvSpPr>
          <p:nvPr/>
        </p:nvSpPr>
        <p:spPr bwMode="auto">
          <a:xfrm>
            <a:off x="5755620" y="3813894"/>
            <a:ext cx="349250" cy="517525"/>
          </a:xfrm>
          <a:custGeom>
            <a:avLst/>
            <a:gdLst>
              <a:gd name="T0" fmla="*/ 188 w 220"/>
              <a:gd name="T1" fmla="*/ 9 h 326"/>
              <a:gd name="T2" fmla="*/ 193 w 220"/>
              <a:gd name="T3" fmla="*/ 18 h 326"/>
              <a:gd name="T4" fmla="*/ 190 w 220"/>
              <a:gd name="T5" fmla="*/ 24 h 326"/>
              <a:gd name="T6" fmla="*/ 192 w 220"/>
              <a:gd name="T7" fmla="*/ 27 h 326"/>
              <a:gd name="T8" fmla="*/ 192 w 220"/>
              <a:gd name="T9" fmla="*/ 34 h 326"/>
              <a:gd name="T10" fmla="*/ 200 w 220"/>
              <a:gd name="T11" fmla="*/ 41 h 326"/>
              <a:gd name="T12" fmla="*/ 201 w 220"/>
              <a:gd name="T13" fmla="*/ 49 h 326"/>
              <a:gd name="T14" fmla="*/ 203 w 220"/>
              <a:gd name="T15" fmla="*/ 56 h 326"/>
              <a:gd name="T16" fmla="*/ 186 w 220"/>
              <a:gd name="T17" fmla="*/ 62 h 326"/>
              <a:gd name="T18" fmla="*/ 168 w 220"/>
              <a:gd name="T19" fmla="*/ 47 h 326"/>
              <a:gd name="T20" fmla="*/ 160 w 220"/>
              <a:gd name="T21" fmla="*/ 44 h 326"/>
              <a:gd name="T22" fmla="*/ 158 w 220"/>
              <a:gd name="T23" fmla="*/ 39 h 326"/>
              <a:gd name="T24" fmla="*/ 149 w 220"/>
              <a:gd name="T25" fmla="*/ 39 h 326"/>
              <a:gd name="T26" fmla="*/ 134 w 220"/>
              <a:gd name="T27" fmla="*/ 26 h 326"/>
              <a:gd name="T28" fmla="*/ 126 w 220"/>
              <a:gd name="T29" fmla="*/ 25 h 326"/>
              <a:gd name="T30" fmla="*/ 106 w 220"/>
              <a:gd name="T31" fmla="*/ 237 h 326"/>
              <a:gd name="T32" fmla="*/ 102 w 220"/>
              <a:gd name="T33" fmla="*/ 221 h 326"/>
              <a:gd name="T34" fmla="*/ 99 w 220"/>
              <a:gd name="T35" fmla="*/ 237 h 326"/>
              <a:gd name="T36" fmla="*/ 96 w 220"/>
              <a:gd name="T37" fmla="*/ 215 h 326"/>
              <a:gd name="T38" fmla="*/ 79 w 220"/>
              <a:gd name="T39" fmla="*/ 192 h 326"/>
              <a:gd name="T40" fmla="*/ 91 w 220"/>
              <a:gd name="T41" fmla="*/ 202 h 326"/>
              <a:gd name="T42" fmla="*/ 90 w 220"/>
              <a:gd name="T43" fmla="*/ 206 h 326"/>
              <a:gd name="T44" fmla="*/ 89 w 220"/>
              <a:gd name="T45" fmla="*/ 210 h 326"/>
              <a:gd name="T46" fmla="*/ 81 w 220"/>
              <a:gd name="T47" fmla="*/ 222 h 326"/>
              <a:gd name="T48" fmla="*/ 87 w 220"/>
              <a:gd name="T49" fmla="*/ 209 h 326"/>
              <a:gd name="T50" fmla="*/ 33 w 220"/>
              <a:gd name="T51" fmla="*/ 169 h 326"/>
              <a:gd name="T52" fmla="*/ 56 w 220"/>
              <a:gd name="T53" fmla="*/ 169 h 326"/>
              <a:gd name="T54" fmla="*/ 26 w 220"/>
              <a:gd name="T55" fmla="*/ 281 h 326"/>
              <a:gd name="T56" fmla="*/ 62 w 220"/>
              <a:gd name="T57" fmla="*/ 278 h 326"/>
              <a:gd name="T58" fmla="*/ 73 w 220"/>
              <a:gd name="T59" fmla="*/ 269 h 326"/>
              <a:gd name="T60" fmla="*/ 75 w 220"/>
              <a:gd name="T61" fmla="*/ 253 h 326"/>
              <a:gd name="T62" fmla="*/ 66 w 220"/>
              <a:gd name="T63" fmla="*/ 229 h 326"/>
              <a:gd name="T64" fmla="*/ 49 w 220"/>
              <a:gd name="T65" fmla="*/ 225 h 326"/>
              <a:gd name="T66" fmla="*/ 63 w 220"/>
              <a:gd name="T67" fmla="*/ 218 h 326"/>
              <a:gd name="T68" fmla="*/ 75 w 220"/>
              <a:gd name="T69" fmla="*/ 219 h 326"/>
              <a:gd name="T70" fmla="*/ 87 w 220"/>
              <a:gd name="T71" fmla="*/ 223 h 326"/>
              <a:gd name="T72" fmla="*/ 99 w 220"/>
              <a:gd name="T73" fmla="*/ 229 h 326"/>
              <a:gd name="T74" fmla="*/ 93 w 220"/>
              <a:gd name="T75" fmla="*/ 236 h 326"/>
              <a:gd name="T76" fmla="*/ 98 w 220"/>
              <a:gd name="T77" fmla="*/ 247 h 326"/>
              <a:gd name="T78" fmla="*/ 110 w 220"/>
              <a:gd name="T79" fmla="*/ 240 h 326"/>
              <a:gd name="T80" fmla="*/ 119 w 220"/>
              <a:gd name="T81" fmla="*/ 239 h 326"/>
              <a:gd name="T82" fmla="*/ 133 w 220"/>
              <a:gd name="T83" fmla="*/ 235 h 326"/>
              <a:gd name="T84" fmla="*/ 134 w 220"/>
              <a:gd name="T85" fmla="*/ 223 h 326"/>
              <a:gd name="T86" fmla="*/ 124 w 220"/>
              <a:gd name="T87" fmla="*/ 203 h 326"/>
              <a:gd name="T88" fmla="*/ 178 w 220"/>
              <a:gd name="T89" fmla="*/ 213 h 326"/>
              <a:gd name="T90" fmla="*/ 185 w 220"/>
              <a:gd name="T91" fmla="*/ 251 h 326"/>
              <a:gd name="T92" fmla="*/ 214 w 220"/>
              <a:gd name="T93" fmla="*/ 242 h 326"/>
              <a:gd name="T94" fmla="*/ 203 w 220"/>
              <a:gd name="T95" fmla="*/ 271 h 326"/>
              <a:gd name="T96" fmla="*/ 190 w 220"/>
              <a:gd name="T97" fmla="*/ 281 h 326"/>
              <a:gd name="T98" fmla="*/ 177 w 220"/>
              <a:gd name="T99" fmla="*/ 289 h 326"/>
              <a:gd name="T100" fmla="*/ 165 w 220"/>
              <a:gd name="T101" fmla="*/ 295 h 326"/>
              <a:gd name="T102" fmla="*/ 154 w 220"/>
              <a:gd name="T103" fmla="*/ 297 h 326"/>
              <a:gd name="T104" fmla="*/ 150 w 220"/>
              <a:gd name="T105" fmla="*/ 304 h 326"/>
              <a:gd name="T106" fmla="*/ 139 w 220"/>
              <a:gd name="T107" fmla="*/ 312 h 326"/>
              <a:gd name="T108" fmla="*/ 122 w 220"/>
              <a:gd name="T109" fmla="*/ 320 h 326"/>
              <a:gd name="T110" fmla="*/ 108 w 220"/>
              <a:gd name="T111" fmla="*/ 323 h 326"/>
              <a:gd name="T112" fmla="*/ 54 w 220"/>
              <a:gd name="T113" fmla="*/ 312 h 326"/>
              <a:gd name="T114" fmla="*/ 41 w 220"/>
              <a:gd name="T115" fmla="*/ 300 h 326"/>
              <a:gd name="T116" fmla="*/ 31 w 220"/>
              <a:gd name="T117" fmla="*/ 290 h 326"/>
              <a:gd name="T118" fmla="*/ 27 w 220"/>
              <a:gd name="T119" fmla="*/ 158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0" h="326">
                <a:moveTo>
                  <a:pt x="124" y="7"/>
                </a:moveTo>
                <a:lnTo>
                  <a:pt x="141" y="7"/>
                </a:lnTo>
                <a:lnTo>
                  <a:pt x="176" y="5"/>
                </a:lnTo>
                <a:lnTo>
                  <a:pt x="178" y="5"/>
                </a:lnTo>
                <a:lnTo>
                  <a:pt x="179" y="4"/>
                </a:lnTo>
                <a:lnTo>
                  <a:pt x="182" y="2"/>
                </a:lnTo>
                <a:lnTo>
                  <a:pt x="183" y="0"/>
                </a:lnTo>
                <a:lnTo>
                  <a:pt x="184" y="1"/>
                </a:lnTo>
                <a:lnTo>
                  <a:pt x="185" y="2"/>
                </a:lnTo>
                <a:lnTo>
                  <a:pt x="188" y="4"/>
                </a:lnTo>
                <a:lnTo>
                  <a:pt x="188" y="5"/>
                </a:lnTo>
                <a:lnTo>
                  <a:pt x="188" y="7"/>
                </a:lnTo>
                <a:lnTo>
                  <a:pt x="188" y="8"/>
                </a:lnTo>
                <a:lnTo>
                  <a:pt x="188" y="9"/>
                </a:lnTo>
                <a:lnTo>
                  <a:pt x="190" y="9"/>
                </a:lnTo>
                <a:lnTo>
                  <a:pt x="190" y="10"/>
                </a:lnTo>
                <a:lnTo>
                  <a:pt x="190" y="11"/>
                </a:lnTo>
                <a:lnTo>
                  <a:pt x="190" y="12"/>
                </a:lnTo>
                <a:lnTo>
                  <a:pt x="190" y="13"/>
                </a:lnTo>
                <a:lnTo>
                  <a:pt x="191" y="13"/>
                </a:lnTo>
                <a:lnTo>
                  <a:pt x="191" y="14"/>
                </a:lnTo>
                <a:lnTo>
                  <a:pt x="191" y="16"/>
                </a:lnTo>
                <a:lnTo>
                  <a:pt x="192" y="16"/>
                </a:lnTo>
                <a:lnTo>
                  <a:pt x="191" y="16"/>
                </a:lnTo>
                <a:lnTo>
                  <a:pt x="191" y="17"/>
                </a:lnTo>
                <a:lnTo>
                  <a:pt x="192" y="17"/>
                </a:lnTo>
                <a:lnTo>
                  <a:pt x="193" y="17"/>
                </a:lnTo>
                <a:lnTo>
                  <a:pt x="193" y="18"/>
                </a:lnTo>
                <a:lnTo>
                  <a:pt x="192" y="18"/>
                </a:lnTo>
                <a:lnTo>
                  <a:pt x="191" y="18"/>
                </a:lnTo>
                <a:lnTo>
                  <a:pt x="191" y="19"/>
                </a:lnTo>
                <a:lnTo>
                  <a:pt x="192" y="19"/>
                </a:lnTo>
                <a:lnTo>
                  <a:pt x="192" y="20"/>
                </a:lnTo>
                <a:lnTo>
                  <a:pt x="192" y="21"/>
                </a:lnTo>
                <a:lnTo>
                  <a:pt x="191" y="22"/>
                </a:lnTo>
                <a:lnTo>
                  <a:pt x="191" y="21"/>
                </a:lnTo>
                <a:lnTo>
                  <a:pt x="190" y="22"/>
                </a:lnTo>
                <a:lnTo>
                  <a:pt x="190" y="21"/>
                </a:lnTo>
                <a:lnTo>
                  <a:pt x="190" y="22"/>
                </a:lnTo>
                <a:lnTo>
                  <a:pt x="188" y="22"/>
                </a:lnTo>
                <a:lnTo>
                  <a:pt x="188" y="24"/>
                </a:lnTo>
                <a:lnTo>
                  <a:pt x="190" y="24"/>
                </a:lnTo>
                <a:lnTo>
                  <a:pt x="190" y="25"/>
                </a:lnTo>
                <a:lnTo>
                  <a:pt x="188" y="25"/>
                </a:lnTo>
                <a:lnTo>
                  <a:pt x="187" y="25"/>
                </a:lnTo>
                <a:lnTo>
                  <a:pt x="187" y="26"/>
                </a:lnTo>
                <a:lnTo>
                  <a:pt x="188" y="26"/>
                </a:lnTo>
                <a:lnTo>
                  <a:pt x="190" y="25"/>
                </a:lnTo>
                <a:lnTo>
                  <a:pt x="190" y="26"/>
                </a:lnTo>
                <a:lnTo>
                  <a:pt x="190" y="27"/>
                </a:lnTo>
                <a:lnTo>
                  <a:pt x="191" y="27"/>
                </a:lnTo>
                <a:lnTo>
                  <a:pt x="191" y="26"/>
                </a:lnTo>
                <a:lnTo>
                  <a:pt x="192" y="26"/>
                </a:lnTo>
                <a:lnTo>
                  <a:pt x="193" y="26"/>
                </a:lnTo>
                <a:lnTo>
                  <a:pt x="193" y="27"/>
                </a:lnTo>
                <a:lnTo>
                  <a:pt x="192" y="27"/>
                </a:lnTo>
                <a:lnTo>
                  <a:pt x="192" y="28"/>
                </a:lnTo>
                <a:lnTo>
                  <a:pt x="193" y="29"/>
                </a:lnTo>
                <a:lnTo>
                  <a:pt x="192" y="29"/>
                </a:lnTo>
                <a:lnTo>
                  <a:pt x="192" y="30"/>
                </a:lnTo>
                <a:lnTo>
                  <a:pt x="192" y="31"/>
                </a:lnTo>
                <a:lnTo>
                  <a:pt x="193" y="31"/>
                </a:lnTo>
                <a:lnTo>
                  <a:pt x="193" y="30"/>
                </a:lnTo>
                <a:lnTo>
                  <a:pt x="194" y="30"/>
                </a:lnTo>
                <a:lnTo>
                  <a:pt x="195" y="31"/>
                </a:lnTo>
                <a:lnTo>
                  <a:pt x="195" y="33"/>
                </a:lnTo>
                <a:lnTo>
                  <a:pt x="194" y="33"/>
                </a:lnTo>
                <a:lnTo>
                  <a:pt x="194" y="34"/>
                </a:lnTo>
                <a:lnTo>
                  <a:pt x="193" y="34"/>
                </a:lnTo>
                <a:lnTo>
                  <a:pt x="192" y="34"/>
                </a:lnTo>
                <a:lnTo>
                  <a:pt x="193" y="34"/>
                </a:lnTo>
                <a:lnTo>
                  <a:pt x="193" y="35"/>
                </a:lnTo>
                <a:lnTo>
                  <a:pt x="194" y="35"/>
                </a:lnTo>
                <a:lnTo>
                  <a:pt x="195" y="35"/>
                </a:lnTo>
                <a:lnTo>
                  <a:pt x="196" y="35"/>
                </a:lnTo>
                <a:lnTo>
                  <a:pt x="197" y="35"/>
                </a:lnTo>
                <a:lnTo>
                  <a:pt x="197" y="34"/>
                </a:lnTo>
                <a:lnTo>
                  <a:pt x="199" y="34"/>
                </a:lnTo>
                <a:lnTo>
                  <a:pt x="199" y="35"/>
                </a:lnTo>
                <a:lnTo>
                  <a:pt x="200" y="36"/>
                </a:lnTo>
                <a:lnTo>
                  <a:pt x="200" y="37"/>
                </a:lnTo>
                <a:lnTo>
                  <a:pt x="199" y="37"/>
                </a:lnTo>
                <a:lnTo>
                  <a:pt x="200" y="39"/>
                </a:lnTo>
                <a:lnTo>
                  <a:pt x="200" y="41"/>
                </a:lnTo>
                <a:lnTo>
                  <a:pt x="199" y="42"/>
                </a:lnTo>
                <a:lnTo>
                  <a:pt x="200" y="43"/>
                </a:lnTo>
                <a:lnTo>
                  <a:pt x="199" y="44"/>
                </a:lnTo>
                <a:lnTo>
                  <a:pt x="199" y="45"/>
                </a:lnTo>
                <a:lnTo>
                  <a:pt x="199" y="46"/>
                </a:lnTo>
                <a:lnTo>
                  <a:pt x="200" y="46"/>
                </a:lnTo>
                <a:lnTo>
                  <a:pt x="200" y="45"/>
                </a:lnTo>
                <a:lnTo>
                  <a:pt x="201" y="45"/>
                </a:lnTo>
                <a:lnTo>
                  <a:pt x="201" y="46"/>
                </a:lnTo>
                <a:lnTo>
                  <a:pt x="201" y="47"/>
                </a:lnTo>
                <a:lnTo>
                  <a:pt x="200" y="47"/>
                </a:lnTo>
                <a:lnTo>
                  <a:pt x="200" y="49"/>
                </a:lnTo>
                <a:lnTo>
                  <a:pt x="200" y="50"/>
                </a:lnTo>
                <a:lnTo>
                  <a:pt x="201" y="49"/>
                </a:lnTo>
                <a:lnTo>
                  <a:pt x="202" y="49"/>
                </a:lnTo>
                <a:lnTo>
                  <a:pt x="202" y="50"/>
                </a:lnTo>
                <a:lnTo>
                  <a:pt x="201" y="51"/>
                </a:lnTo>
                <a:lnTo>
                  <a:pt x="201" y="52"/>
                </a:lnTo>
                <a:lnTo>
                  <a:pt x="202" y="52"/>
                </a:lnTo>
                <a:lnTo>
                  <a:pt x="202" y="51"/>
                </a:lnTo>
                <a:lnTo>
                  <a:pt x="203" y="51"/>
                </a:lnTo>
                <a:lnTo>
                  <a:pt x="204" y="51"/>
                </a:lnTo>
                <a:lnTo>
                  <a:pt x="204" y="52"/>
                </a:lnTo>
                <a:lnTo>
                  <a:pt x="204" y="53"/>
                </a:lnTo>
                <a:lnTo>
                  <a:pt x="204" y="54"/>
                </a:lnTo>
                <a:lnTo>
                  <a:pt x="205" y="54"/>
                </a:lnTo>
                <a:lnTo>
                  <a:pt x="204" y="55"/>
                </a:lnTo>
                <a:lnTo>
                  <a:pt x="203" y="56"/>
                </a:lnTo>
                <a:lnTo>
                  <a:pt x="202" y="56"/>
                </a:lnTo>
                <a:lnTo>
                  <a:pt x="202" y="58"/>
                </a:lnTo>
                <a:lnTo>
                  <a:pt x="203" y="59"/>
                </a:lnTo>
                <a:lnTo>
                  <a:pt x="204" y="59"/>
                </a:lnTo>
                <a:lnTo>
                  <a:pt x="204" y="60"/>
                </a:lnTo>
                <a:lnTo>
                  <a:pt x="202" y="60"/>
                </a:lnTo>
                <a:lnTo>
                  <a:pt x="200" y="61"/>
                </a:lnTo>
                <a:lnTo>
                  <a:pt x="199" y="61"/>
                </a:lnTo>
                <a:lnTo>
                  <a:pt x="196" y="62"/>
                </a:lnTo>
                <a:lnTo>
                  <a:pt x="194" y="62"/>
                </a:lnTo>
                <a:lnTo>
                  <a:pt x="194" y="61"/>
                </a:lnTo>
                <a:lnTo>
                  <a:pt x="192" y="61"/>
                </a:lnTo>
                <a:lnTo>
                  <a:pt x="192" y="62"/>
                </a:lnTo>
                <a:lnTo>
                  <a:pt x="186" y="62"/>
                </a:lnTo>
                <a:lnTo>
                  <a:pt x="181" y="63"/>
                </a:lnTo>
                <a:lnTo>
                  <a:pt x="175" y="63"/>
                </a:lnTo>
                <a:lnTo>
                  <a:pt x="170" y="62"/>
                </a:lnTo>
                <a:lnTo>
                  <a:pt x="170" y="61"/>
                </a:lnTo>
                <a:lnTo>
                  <a:pt x="175" y="54"/>
                </a:lnTo>
                <a:lnTo>
                  <a:pt x="174" y="54"/>
                </a:lnTo>
                <a:lnTo>
                  <a:pt x="173" y="54"/>
                </a:lnTo>
                <a:lnTo>
                  <a:pt x="171" y="54"/>
                </a:lnTo>
                <a:lnTo>
                  <a:pt x="171" y="53"/>
                </a:lnTo>
                <a:lnTo>
                  <a:pt x="170" y="53"/>
                </a:lnTo>
                <a:lnTo>
                  <a:pt x="170" y="52"/>
                </a:lnTo>
                <a:lnTo>
                  <a:pt x="169" y="51"/>
                </a:lnTo>
                <a:lnTo>
                  <a:pt x="169" y="50"/>
                </a:lnTo>
                <a:lnTo>
                  <a:pt x="168" y="47"/>
                </a:lnTo>
                <a:lnTo>
                  <a:pt x="168" y="46"/>
                </a:lnTo>
                <a:lnTo>
                  <a:pt x="168" y="45"/>
                </a:lnTo>
                <a:lnTo>
                  <a:pt x="167" y="45"/>
                </a:lnTo>
                <a:lnTo>
                  <a:pt x="167" y="44"/>
                </a:lnTo>
                <a:lnTo>
                  <a:pt x="167" y="43"/>
                </a:lnTo>
                <a:lnTo>
                  <a:pt x="167" y="42"/>
                </a:lnTo>
                <a:lnTo>
                  <a:pt x="166" y="42"/>
                </a:lnTo>
                <a:lnTo>
                  <a:pt x="166" y="43"/>
                </a:lnTo>
                <a:lnTo>
                  <a:pt x="165" y="43"/>
                </a:lnTo>
                <a:lnTo>
                  <a:pt x="165" y="44"/>
                </a:lnTo>
                <a:lnTo>
                  <a:pt x="164" y="44"/>
                </a:lnTo>
                <a:lnTo>
                  <a:pt x="162" y="44"/>
                </a:lnTo>
                <a:lnTo>
                  <a:pt x="161" y="44"/>
                </a:lnTo>
                <a:lnTo>
                  <a:pt x="160" y="44"/>
                </a:lnTo>
                <a:lnTo>
                  <a:pt x="160" y="43"/>
                </a:lnTo>
                <a:lnTo>
                  <a:pt x="161" y="42"/>
                </a:lnTo>
                <a:lnTo>
                  <a:pt x="161" y="41"/>
                </a:lnTo>
                <a:lnTo>
                  <a:pt x="160" y="39"/>
                </a:lnTo>
                <a:lnTo>
                  <a:pt x="160" y="41"/>
                </a:lnTo>
                <a:lnTo>
                  <a:pt x="160" y="42"/>
                </a:lnTo>
                <a:lnTo>
                  <a:pt x="159" y="42"/>
                </a:lnTo>
                <a:lnTo>
                  <a:pt x="159" y="41"/>
                </a:lnTo>
                <a:lnTo>
                  <a:pt x="159" y="39"/>
                </a:lnTo>
                <a:lnTo>
                  <a:pt x="158" y="39"/>
                </a:lnTo>
                <a:lnTo>
                  <a:pt x="158" y="38"/>
                </a:lnTo>
                <a:lnTo>
                  <a:pt x="157" y="38"/>
                </a:lnTo>
                <a:lnTo>
                  <a:pt x="157" y="39"/>
                </a:lnTo>
                <a:lnTo>
                  <a:pt x="158" y="39"/>
                </a:lnTo>
                <a:lnTo>
                  <a:pt x="158" y="41"/>
                </a:lnTo>
                <a:lnTo>
                  <a:pt x="157" y="41"/>
                </a:lnTo>
                <a:lnTo>
                  <a:pt x="156" y="41"/>
                </a:lnTo>
                <a:lnTo>
                  <a:pt x="156" y="42"/>
                </a:lnTo>
                <a:lnTo>
                  <a:pt x="154" y="42"/>
                </a:lnTo>
                <a:lnTo>
                  <a:pt x="154" y="41"/>
                </a:lnTo>
                <a:lnTo>
                  <a:pt x="154" y="39"/>
                </a:lnTo>
                <a:lnTo>
                  <a:pt x="153" y="39"/>
                </a:lnTo>
                <a:lnTo>
                  <a:pt x="153" y="41"/>
                </a:lnTo>
                <a:lnTo>
                  <a:pt x="152" y="41"/>
                </a:lnTo>
                <a:lnTo>
                  <a:pt x="152" y="39"/>
                </a:lnTo>
                <a:lnTo>
                  <a:pt x="151" y="39"/>
                </a:lnTo>
                <a:lnTo>
                  <a:pt x="150" y="39"/>
                </a:lnTo>
                <a:lnTo>
                  <a:pt x="149" y="39"/>
                </a:lnTo>
                <a:lnTo>
                  <a:pt x="148" y="39"/>
                </a:lnTo>
                <a:lnTo>
                  <a:pt x="148" y="38"/>
                </a:lnTo>
                <a:lnTo>
                  <a:pt x="147" y="39"/>
                </a:lnTo>
                <a:lnTo>
                  <a:pt x="148" y="39"/>
                </a:lnTo>
                <a:lnTo>
                  <a:pt x="148" y="41"/>
                </a:lnTo>
                <a:lnTo>
                  <a:pt x="147" y="41"/>
                </a:lnTo>
                <a:lnTo>
                  <a:pt x="145" y="41"/>
                </a:lnTo>
                <a:lnTo>
                  <a:pt x="144" y="41"/>
                </a:lnTo>
                <a:lnTo>
                  <a:pt x="143" y="41"/>
                </a:lnTo>
                <a:lnTo>
                  <a:pt x="142" y="41"/>
                </a:lnTo>
                <a:lnTo>
                  <a:pt x="142" y="39"/>
                </a:lnTo>
                <a:lnTo>
                  <a:pt x="134" y="33"/>
                </a:lnTo>
                <a:lnTo>
                  <a:pt x="135" y="27"/>
                </a:lnTo>
                <a:lnTo>
                  <a:pt x="134" y="26"/>
                </a:lnTo>
                <a:lnTo>
                  <a:pt x="131" y="26"/>
                </a:lnTo>
                <a:lnTo>
                  <a:pt x="130" y="25"/>
                </a:lnTo>
                <a:lnTo>
                  <a:pt x="128" y="25"/>
                </a:lnTo>
                <a:lnTo>
                  <a:pt x="127" y="26"/>
                </a:lnTo>
                <a:lnTo>
                  <a:pt x="126" y="25"/>
                </a:lnTo>
                <a:lnTo>
                  <a:pt x="127" y="25"/>
                </a:lnTo>
                <a:lnTo>
                  <a:pt x="128" y="25"/>
                </a:lnTo>
                <a:lnTo>
                  <a:pt x="127" y="18"/>
                </a:lnTo>
                <a:lnTo>
                  <a:pt x="122" y="7"/>
                </a:lnTo>
                <a:lnTo>
                  <a:pt x="124" y="7"/>
                </a:lnTo>
                <a:close/>
                <a:moveTo>
                  <a:pt x="112" y="10"/>
                </a:moveTo>
                <a:lnTo>
                  <a:pt x="121" y="8"/>
                </a:lnTo>
                <a:lnTo>
                  <a:pt x="125" y="19"/>
                </a:lnTo>
                <a:lnTo>
                  <a:pt x="126" y="25"/>
                </a:lnTo>
                <a:lnTo>
                  <a:pt x="123" y="22"/>
                </a:lnTo>
                <a:lnTo>
                  <a:pt x="122" y="20"/>
                </a:lnTo>
                <a:lnTo>
                  <a:pt x="123" y="19"/>
                </a:lnTo>
                <a:lnTo>
                  <a:pt x="118" y="13"/>
                </a:lnTo>
                <a:lnTo>
                  <a:pt x="117" y="12"/>
                </a:lnTo>
                <a:lnTo>
                  <a:pt x="112" y="10"/>
                </a:lnTo>
                <a:close/>
                <a:moveTo>
                  <a:pt x="102" y="237"/>
                </a:moveTo>
                <a:lnTo>
                  <a:pt x="105" y="236"/>
                </a:lnTo>
                <a:lnTo>
                  <a:pt x="106" y="236"/>
                </a:lnTo>
                <a:lnTo>
                  <a:pt x="107" y="235"/>
                </a:lnTo>
                <a:lnTo>
                  <a:pt x="107" y="236"/>
                </a:lnTo>
                <a:lnTo>
                  <a:pt x="108" y="237"/>
                </a:lnTo>
                <a:lnTo>
                  <a:pt x="107" y="237"/>
                </a:lnTo>
                <a:lnTo>
                  <a:pt x="106" y="237"/>
                </a:lnTo>
                <a:lnTo>
                  <a:pt x="104" y="238"/>
                </a:lnTo>
                <a:lnTo>
                  <a:pt x="102" y="237"/>
                </a:lnTo>
                <a:close/>
                <a:moveTo>
                  <a:pt x="100" y="229"/>
                </a:moveTo>
                <a:lnTo>
                  <a:pt x="105" y="227"/>
                </a:lnTo>
                <a:lnTo>
                  <a:pt x="105" y="228"/>
                </a:lnTo>
                <a:lnTo>
                  <a:pt x="105" y="229"/>
                </a:lnTo>
                <a:lnTo>
                  <a:pt x="101" y="231"/>
                </a:lnTo>
                <a:lnTo>
                  <a:pt x="100" y="230"/>
                </a:lnTo>
                <a:lnTo>
                  <a:pt x="100" y="229"/>
                </a:lnTo>
                <a:close/>
                <a:moveTo>
                  <a:pt x="97" y="221"/>
                </a:moveTo>
                <a:lnTo>
                  <a:pt x="99" y="219"/>
                </a:lnTo>
                <a:lnTo>
                  <a:pt x="100" y="220"/>
                </a:lnTo>
                <a:lnTo>
                  <a:pt x="101" y="221"/>
                </a:lnTo>
                <a:lnTo>
                  <a:pt x="102" y="221"/>
                </a:lnTo>
                <a:lnTo>
                  <a:pt x="102" y="222"/>
                </a:lnTo>
                <a:lnTo>
                  <a:pt x="102" y="223"/>
                </a:lnTo>
                <a:lnTo>
                  <a:pt x="104" y="223"/>
                </a:lnTo>
                <a:lnTo>
                  <a:pt x="104" y="225"/>
                </a:lnTo>
                <a:lnTo>
                  <a:pt x="102" y="226"/>
                </a:lnTo>
                <a:lnTo>
                  <a:pt x="99" y="227"/>
                </a:lnTo>
                <a:lnTo>
                  <a:pt x="99" y="226"/>
                </a:lnTo>
                <a:lnTo>
                  <a:pt x="98" y="225"/>
                </a:lnTo>
                <a:lnTo>
                  <a:pt x="98" y="222"/>
                </a:lnTo>
                <a:lnTo>
                  <a:pt x="97" y="221"/>
                </a:lnTo>
                <a:close/>
                <a:moveTo>
                  <a:pt x="97" y="237"/>
                </a:moveTo>
                <a:lnTo>
                  <a:pt x="98" y="237"/>
                </a:lnTo>
                <a:lnTo>
                  <a:pt x="99" y="236"/>
                </a:lnTo>
                <a:lnTo>
                  <a:pt x="99" y="237"/>
                </a:lnTo>
                <a:lnTo>
                  <a:pt x="101" y="236"/>
                </a:lnTo>
                <a:lnTo>
                  <a:pt x="102" y="237"/>
                </a:lnTo>
                <a:lnTo>
                  <a:pt x="99" y="238"/>
                </a:lnTo>
                <a:lnTo>
                  <a:pt x="97" y="239"/>
                </a:lnTo>
                <a:lnTo>
                  <a:pt x="97" y="237"/>
                </a:lnTo>
                <a:close/>
                <a:moveTo>
                  <a:pt x="93" y="211"/>
                </a:moveTo>
                <a:lnTo>
                  <a:pt x="99" y="210"/>
                </a:lnTo>
                <a:lnTo>
                  <a:pt x="100" y="214"/>
                </a:lnTo>
                <a:lnTo>
                  <a:pt x="100" y="215"/>
                </a:lnTo>
                <a:lnTo>
                  <a:pt x="99" y="217"/>
                </a:lnTo>
                <a:lnTo>
                  <a:pt x="98" y="215"/>
                </a:lnTo>
                <a:lnTo>
                  <a:pt x="98" y="214"/>
                </a:lnTo>
                <a:lnTo>
                  <a:pt x="97" y="214"/>
                </a:lnTo>
                <a:lnTo>
                  <a:pt x="96" y="215"/>
                </a:lnTo>
                <a:lnTo>
                  <a:pt x="96" y="214"/>
                </a:lnTo>
                <a:lnTo>
                  <a:pt x="95" y="212"/>
                </a:lnTo>
                <a:lnTo>
                  <a:pt x="93" y="211"/>
                </a:lnTo>
                <a:close/>
                <a:moveTo>
                  <a:pt x="66" y="175"/>
                </a:moveTo>
                <a:lnTo>
                  <a:pt x="66" y="172"/>
                </a:lnTo>
                <a:lnTo>
                  <a:pt x="67" y="172"/>
                </a:lnTo>
                <a:lnTo>
                  <a:pt x="70" y="172"/>
                </a:lnTo>
                <a:lnTo>
                  <a:pt x="72" y="173"/>
                </a:lnTo>
                <a:lnTo>
                  <a:pt x="69" y="176"/>
                </a:lnTo>
                <a:lnTo>
                  <a:pt x="67" y="178"/>
                </a:lnTo>
                <a:lnTo>
                  <a:pt x="65" y="177"/>
                </a:lnTo>
                <a:lnTo>
                  <a:pt x="66" y="175"/>
                </a:lnTo>
                <a:close/>
                <a:moveTo>
                  <a:pt x="62" y="205"/>
                </a:moveTo>
                <a:lnTo>
                  <a:pt x="79" y="192"/>
                </a:lnTo>
                <a:lnTo>
                  <a:pt x="85" y="198"/>
                </a:lnTo>
                <a:lnTo>
                  <a:pt x="85" y="197"/>
                </a:lnTo>
                <a:lnTo>
                  <a:pt x="84" y="196"/>
                </a:lnTo>
                <a:lnTo>
                  <a:pt x="83" y="196"/>
                </a:lnTo>
                <a:lnTo>
                  <a:pt x="83" y="195"/>
                </a:lnTo>
                <a:lnTo>
                  <a:pt x="82" y="194"/>
                </a:lnTo>
                <a:lnTo>
                  <a:pt x="85" y="192"/>
                </a:lnTo>
                <a:lnTo>
                  <a:pt x="84" y="189"/>
                </a:lnTo>
                <a:lnTo>
                  <a:pt x="91" y="188"/>
                </a:lnTo>
                <a:lnTo>
                  <a:pt x="92" y="196"/>
                </a:lnTo>
                <a:lnTo>
                  <a:pt x="93" y="200"/>
                </a:lnTo>
                <a:lnTo>
                  <a:pt x="92" y="200"/>
                </a:lnTo>
                <a:lnTo>
                  <a:pt x="92" y="201"/>
                </a:lnTo>
                <a:lnTo>
                  <a:pt x="91" y="202"/>
                </a:lnTo>
                <a:lnTo>
                  <a:pt x="91" y="203"/>
                </a:lnTo>
                <a:lnTo>
                  <a:pt x="90" y="204"/>
                </a:lnTo>
                <a:lnTo>
                  <a:pt x="90" y="203"/>
                </a:lnTo>
                <a:lnTo>
                  <a:pt x="89" y="203"/>
                </a:lnTo>
                <a:lnTo>
                  <a:pt x="89" y="202"/>
                </a:lnTo>
                <a:lnTo>
                  <a:pt x="88" y="200"/>
                </a:lnTo>
                <a:lnTo>
                  <a:pt x="87" y="201"/>
                </a:lnTo>
                <a:lnTo>
                  <a:pt x="88" y="202"/>
                </a:lnTo>
                <a:lnTo>
                  <a:pt x="89" y="203"/>
                </a:lnTo>
                <a:lnTo>
                  <a:pt x="84" y="204"/>
                </a:lnTo>
                <a:lnTo>
                  <a:pt x="85" y="206"/>
                </a:lnTo>
                <a:lnTo>
                  <a:pt x="89" y="204"/>
                </a:lnTo>
                <a:lnTo>
                  <a:pt x="90" y="205"/>
                </a:lnTo>
                <a:lnTo>
                  <a:pt x="90" y="206"/>
                </a:lnTo>
                <a:lnTo>
                  <a:pt x="90" y="208"/>
                </a:lnTo>
                <a:lnTo>
                  <a:pt x="91" y="209"/>
                </a:lnTo>
                <a:lnTo>
                  <a:pt x="92" y="210"/>
                </a:lnTo>
                <a:lnTo>
                  <a:pt x="92" y="211"/>
                </a:lnTo>
                <a:lnTo>
                  <a:pt x="93" y="213"/>
                </a:lnTo>
                <a:lnTo>
                  <a:pt x="95" y="215"/>
                </a:lnTo>
                <a:lnTo>
                  <a:pt x="91" y="215"/>
                </a:lnTo>
                <a:lnTo>
                  <a:pt x="88" y="217"/>
                </a:lnTo>
                <a:lnTo>
                  <a:pt x="88" y="215"/>
                </a:lnTo>
                <a:lnTo>
                  <a:pt x="89" y="212"/>
                </a:lnTo>
                <a:lnTo>
                  <a:pt x="90" y="212"/>
                </a:lnTo>
                <a:lnTo>
                  <a:pt x="92" y="211"/>
                </a:lnTo>
                <a:lnTo>
                  <a:pt x="90" y="211"/>
                </a:lnTo>
                <a:lnTo>
                  <a:pt x="89" y="210"/>
                </a:lnTo>
                <a:lnTo>
                  <a:pt x="88" y="210"/>
                </a:lnTo>
                <a:lnTo>
                  <a:pt x="87" y="210"/>
                </a:lnTo>
                <a:lnTo>
                  <a:pt x="87" y="212"/>
                </a:lnTo>
                <a:lnTo>
                  <a:pt x="88" y="213"/>
                </a:lnTo>
                <a:lnTo>
                  <a:pt x="84" y="215"/>
                </a:lnTo>
                <a:lnTo>
                  <a:pt x="87" y="221"/>
                </a:lnTo>
                <a:lnTo>
                  <a:pt x="88" y="222"/>
                </a:lnTo>
                <a:lnTo>
                  <a:pt x="87" y="222"/>
                </a:lnTo>
                <a:lnTo>
                  <a:pt x="85" y="222"/>
                </a:lnTo>
                <a:lnTo>
                  <a:pt x="84" y="223"/>
                </a:lnTo>
                <a:lnTo>
                  <a:pt x="83" y="223"/>
                </a:lnTo>
                <a:lnTo>
                  <a:pt x="82" y="225"/>
                </a:lnTo>
                <a:lnTo>
                  <a:pt x="81" y="225"/>
                </a:lnTo>
                <a:lnTo>
                  <a:pt x="81" y="222"/>
                </a:lnTo>
                <a:lnTo>
                  <a:pt x="82" y="222"/>
                </a:lnTo>
                <a:lnTo>
                  <a:pt x="82" y="221"/>
                </a:lnTo>
                <a:lnTo>
                  <a:pt x="82" y="219"/>
                </a:lnTo>
                <a:lnTo>
                  <a:pt x="76" y="217"/>
                </a:lnTo>
                <a:lnTo>
                  <a:pt x="75" y="217"/>
                </a:lnTo>
                <a:lnTo>
                  <a:pt x="70" y="217"/>
                </a:lnTo>
                <a:lnTo>
                  <a:pt x="67" y="218"/>
                </a:lnTo>
                <a:lnTo>
                  <a:pt x="66" y="206"/>
                </a:lnTo>
                <a:lnTo>
                  <a:pt x="67" y="205"/>
                </a:lnTo>
                <a:lnTo>
                  <a:pt x="62" y="205"/>
                </a:lnTo>
                <a:close/>
                <a:moveTo>
                  <a:pt x="87" y="209"/>
                </a:moveTo>
                <a:lnTo>
                  <a:pt x="88" y="209"/>
                </a:lnTo>
                <a:lnTo>
                  <a:pt x="88" y="208"/>
                </a:lnTo>
                <a:lnTo>
                  <a:pt x="87" y="209"/>
                </a:lnTo>
                <a:close/>
                <a:moveTo>
                  <a:pt x="36" y="171"/>
                </a:moveTo>
                <a:lnTo>
                  <a:pt x="39" y="166"/>
                </a:lnTo>
                <a:lnTo>
                  <a:pt x="41" y="167"/>
                </a:lnTo>
                <a:lnTo>
                  <a:pt x="44" y="168"/>
                </a:lnTo>
                <a:lnTo>
                  <a:pt x="47" y="169"/>
                </a:lnTo>
                <a:lnTo>
                  <a:pt x="44" y="175"/>
                </a:lnTo>
                <a:lnTo>
                  <a:pt x="40" y="179"/>
                </a:lnTo>
                <a:lnTo>
                  <a:pt x="37" y="176"/>
                </a:lnTo>
                <a:lnTo>
                  <a:pt x="36" y="171"/>
                </a:lnTo>
                <a:close/>
                <a:moveTo>
                  <a:pt x="32" y="164"/>
                </a:moveTo>
                <a:lnTo>
                  <a:pt x="33" y="164"/>
                </a:lnTo>
                <a:lnTo>
                  <a:pt x="36" y="164"/>
                </a:lnTo>
                <a:lnTo>
                  <a:pt x="35" y="167"/>
                </a:lnTo>
                <a:lnTo>
                  <a:pt x="33" y="169"/>
                </a:lnTo>
                <a:lnTo>
                  <a:pt x="32" y="164"/>
                </a:lnTo>
                <a:close/>
                <a:moveTo>
                  <a:pt x="29" y="152"/>
                </a:moveTo>
                <a:lnTo>
                  <a:pt x="30" y="137"/>
                </a:lnTo>
                <a:lnTo>
                  <a:pt x="35" y="116"/>
                </a:lnTo>
                <a:lnTo>
                  <a:pt x="39" y="119"/>
                </a:lnTo>
                <a:lnTo>
                  <a:pt x="40" y="112"/>
                </a:lnTo>
                <a:lnTo>
                  <a:pt x="67" y="123"/>
                </a:lnTo>
                <a:lnTo>
                  <a:pt x="67" y="125"/>
                </a:lnTo>
                <a:lnTo>
                  <a:pt x="67" y="136"/>
                </a:lnTo>
                <a:lnTo>
                  <a:pt x="66" y="139"/>
                </a:lnTo>
                <a:lnTo>
                  <a:pt x="58" y="158"/>
                </a:lnTo>
                <a:lnTo>
                  <a:pt x="59" y="159"/>
                </a:lnTo>
                <a:lnTo>
                  <a:pt x="55" y="167"/>
                </a:lnTo>
                <a:lnTo>
                  <a:pt x="56" y="169"/>
                </a:lnTo>
                <a:lnTo>
                  <a:pt x="55" y="170"/>
                </a:lnTo>
                <a:lnTo>
                  <a:pt x="53" y="169"/>
                </a:lnTo>
                <a:lnTo>
                  <a:pt x="48" y="168"/>
                </a:lnTo>
                <a:lnTo>
                  <a:pt x="44" y="167"/>
                </a:lnTo>
                <a:lnTo>
                  <a:pt x="41" y="166"/>
                </a:lnTo>
                <a:lnTo>
                  <a:pt x="39" y="164"/>
                </a:lnTo>
                <a:lnTo>
                  <a:pt x="37" y="163"/>
                </a:lnTo>
                <a:lnTo>
                  <a:pt x="35" y="163"/>
                </a:lnTo>
                <a:lnTo>
                  <a:pt x="33" y="163"/>
                </a:lnTo>
                <a:lnTo>
                  <a:pt x="31" y="162"/>
                </a:lnTo>
                <a:lnTo>
                  <a:pt x="28" y="161"/>
                </a:lnTo>
                <a:lnTo>
                  <a:pt x="29" y="152"/>
                </a:lnTo>
                <a:close/>
                <a:moveTo>
                  <a:pt x="26" y="282"/>
                </a:moveTo>
                <a:lnTo>
                  <a:pt x="26" y="281"/>
                </a:lnTo>
                <a:lnTo>
                  <a:pt x="33" y="282"/>
                </a:lnTo>
                <a:lnTo>
                  <a:pt x="35" y="282"/>
                </a:lnTo>
                <a:lnTo>
                  <a:pt x="42" y="284"/>
                </a:lnTo>
                <a:lnTo>
                  <a:pt x="47" y="284"/>
                </a:lnTo>
                <a:lnTo>
                  <a:pt x="52" y="284"/>
                </a:lnTo>
                <a:lnTo>
                  <a:pt x="57" y="285"/>
                </a:lnTo>
                <a:lnTo>
                  <a:pt x="62" y="285"/>
                </a:lnTo>
                <a:lnTo>
                  <a:pt x="62" y="284"/>
                </a:lnTo>
                <a:lnTo>
                  <a:pt x="61" y="282"/>
                </a:lnTo>
                <a:lnTo>
                  <a:pt x="62" y="282"/>
                </a:lnTo>
                <a:lnTo>
                  <a:pt x="62" y="281"/>
                </a:lnTo>
                <a:lnTo>
                  <a:pt x="62" y="280"/>
                </a:lnTo>
                <a:lnTo>
                  <a:pt x="62" y="279"/>
                </a:lnTo>
                <a:lnTo>
                  <a:pt x="62" y="278"/>
                </a:lnTo>
                <a:lnTo>
                  <a:pt x="61" y="277"/>
                </a:lnTo>
                <a:lnTo>
                  <a:pt x="62" y="277"/>
                </a:lnTo>
                <a:lnTo>
                  <a:pt x="62" y="276"/>
                </a:lnTo>
                <a:lnTo>
                  <a:pt x="63" y="276"/>
                </a:lnTo>
                <a:lnTo>
                  <a:pt x="64" y="276"/>
                </a:lnTo>
                <a:lnTo>
                  <a:pt x="66" y="276"/>
                </a:lnTo>
                <a:lnTo>
                  <a:pt x="67" y="276"/>
                </a:lnTo>
                <a:lnTo>
                  <a:pt x="69" y="277"/>
                </a:lnTo>
                <a:lnTo>
                  <a:pt x="70" y="276"/>
                </a:lnTo>
                <a:lnTo>
                  <a:pt x="70" y="275"/>
                </a:lnTo>
                <a:lnTo>
                  <a:pt x="71" y="273"/>
                </a:lnTo>
                <a:lnTo>
                  <a:pt x="72" y="271"/>
                </a:lnTo>
                <a:lnTo>
                  <a:pt x="72" y="270"/>
                </a:lnTo>
                <a:lnTo>
                  <a:pt x="73" y="269"/>
                </a:lnTo>
                <a:lnTo>
                  <a:pt x="74" y="268"/>
                </a:lnTo>
                <a:lnTo>
                  <a:pt x="79" y="262"/>
                </a:lnTo>
                <a:lnTo>
                  <a:pt x="80" y="262"/>
                </a:lnTo>
                <a:lnTo>
                  <a:pt x="81" y="260"/>
                </a:lnTo>
                <a:lnTo>
                  <a:pt x="88" y="253"/>
                </a:lnTo>
                <a:lnTo>
                  <a:pt x="90" y="253"/>
                </a:lnTo>
                <a:lnTo>
                  <a:pt x="89" y="252"/>
                </a:lnTo>
                <a:lnTo>
                  <a:pt x="88" y="252"/>
                </a:lnTo>
                <a:lnTo>
                  <a:pt x="88" y="251"/>
                </a:lnTo>
                <a:lnTo>
                  <a:pt x="89" y="251"/>
                </a:lnTo>
                <a:lnTo>
                  <a:pt x="88" y="251"/>
                </a:lnTo>
                <a:lnTo>
                  <a:pt x="80" y="252"/>
                </a:lnTo>
                <a:lnTo>
                  <a:pt x="76" y="252"/>
                </a:lnTo>
                <a:lnTo>
                  <a:pt x="75" y="253"/>
                </a:lnTo>
                <a:lnTo>
                  <a:pt x="74" y="250"/>
                </a:lnTo>
                <a:lnTo>
                  <a:pt x="71" y="234"/>
                </a:lnTo>
                <a:lnTo>
                  <a:pt x="72" y="233"/>
                </a:lnTo>
                <a:lnTo>
                  <a:pt x="73" y="233"/>
                </a:lnTo>
                <a:lnTo>
                  <a:pt x="74" y="231"/>
                </a:lnTo>
                <a:lnTo>
                  <a:pt x="73" y="231"/>
                </a:lnTo>
                <a:lnTo>
                  <a:pt x="73" y="230"/>
                </a:lnTo>
                <a:lnTo>
                  <a:pt x="72" y="229"/>
                </a:lnTo>
                <a:lnTo>
                  <a:pt x="72" y="230"/>
                </a:lnTo>
                <a:lnTo>
                  <a:pt x="71" y="229"/>
                </a:lnTo>
                <a:lnTo>
                  <a:pt x="70" y="229"/>
                </a:lnTo>
                <a:lnTo>
                  <a:pt x="69" y="229"/>
                </a:lnTo>
                <a:lnTo>
                  <a:pt x="67" y="229"/>
                </a:lnTo>
                <a:lnTo>
                  <a:pt x="66" y="229"/>
                </a:lnTo>
                <a:lnTo>
                  <a:pt x="65" y="229"/>
                </a:lnTo>
                <a:lnTo>
                  <a:pt x="64" y="229"/>
                </a:lnTo>
                <a:lnTo>
                  <a:pt x="63" y="229"/>
                </a:lnTo>
                <a:lnTo>
                  <a:pt x="62" y="229"/>
                </a:lnTo>
                <a:lnTo>
                  <a:pt x="61" y="229"/>
                </a:lnTo>
                <a:lnTo>
                  <a:pt x="59" y="229"/>
                </a:lnTo>
                <a:lnTo>
                  <a:pt x="58" y="229"/>
                </a:lnTo>
                <a:lnTo>
                  <a:pt x="58" y="227"/>
                </a:lnTo>
                <a:lnTo>
                  <a:pt x="57" y="226"/>
                </a:lnTo>
                <a:lnTo>
                  <a:pt x="56" y="225"/>
                </a:lnTo>
                <a:lnTo>
                  <a:pt x="55" y="223"/>
                </a:lnTo>
                <a:lnTo>
                  <a:pt x="53" y="225"/>
                </a:lnTo>
                <a:lnTo>
                  <a:pt x="52" y="225"/>
                </a:lnTo>
                <a:lnTo>
                  <a:pt x="49" y="225"/>
                </a:lnTo>
                <a:lnTo>
                  <a:pt x="49" y="223"/>
                </a:lnTo>
                <a:lnTo>
                  <a:pt x="49" y="221"/>
                </a:lnTo>
                <a:lnTo>
                  <a:pt x="49" y="220"/>
                </a:lnTo>
                <a:lnTo>
                  <a:pt x="49" y="219"/>
                </a:lnTo>
                <a:lnTo>
                  <a:pt x="49" y="217"/>
                </a:lnTo>
                <a:lnTo>
                  <a:pt x="50" y="214"/>
                </a:lnTo>
                <a:lnTo>
                  <a:pt x="56" y="214"/>
                </a:lnTo>
                <a:lnTo>
                  <a:pt x="57" y="214"/>
                </a:lnTo>
                <a:lnTo>
                  <a:pt x="57" y="215"/>
                </a:lnTo>
                <a:lnTo>
                  <a:pt x="58" y="214"/>
                </a:lnTo>
                <a:lnTo>
                  <a:pt x="58" y="213"/>
                </a:lnTo>
                <a:lnTo>
                  <a:pt x="59" y="213"/>
                </a:lnTo>
                <a:lnTo>
                  <a:pt x="63" y="213"/>
                </a:lnTo>
                <a:lnTo>
                  <a:pt x="63" y="218"/>
                </a:lnTo>
                <a:lnTo>
                  <a:pt x="64" y="218"/>
                </a:lnTo>
                <a:lnTo>
                  <a:pt x="64" y="221"/>
                </a:lnTo>
                <a:lnTo>
                  <a:pt x="65" y="221"/>
                </a:lnTo>
                <a:lnTo>
                  <a:pt x="67" y="221"/>
                </a:lnTo>
                <a:lnTo>
                  <a:pt x="67" y="222"/>
                </a:lnTo>
                <a:lnTo>
                  <a:pt x="69" y="222"/>
                </a:lnTo>
                <a:lnTo>
                  <a:pt x="70" y="222"/>
                </a:lnTo>
                <a:lnTo>
                  <a:pt x="71" y="222"/>
                </a:lnTo>
                <a:lnTo>
                  <a:pt x="71" y="221"/>
                </a:lnTo>
                <a:lnTo>
                  <a:pt x="72" y="221"/>
                </a:lnTo>
                <a:lnTo>
                  <a:pt x="73" y="221"/>
                </a:lnTo>
                <a:lnTo>
                  <a:pt x="74" y="221"/>
                </a:lnTo>
                <a:lnTo>
                  <a:pt x="74" y="219"/>
                </a:lnTo>
                <a:lnTo>
                  <a:pt x="75" y="219"/>
                </a:lnTo>
                <a:lnTo>
                  <a:pt x="75" y="221"/>
                </a:lnTo>
                <a:lnTo>
                  <a:pt x="76" y="221"/>
                </a:lnTo>
                <a:lnTo>
                  <a:pt x="76" y="222"/>
                </a:lnTo>
                <a:lnTo>
                  <a:pt x="75" y="223"/>
                </a:lnTo>
                <a:lnTo>
                  <a:pt x="76" y="226"/>
                </a:lnTo>
                <a:lnTo>
                  <a:pt x="78" y="228"/>
                </a:lnTo>
                <a:lnTo>
                  <a:pt x="79" y="229"/>
                </a:lnTo>
                <a:lnTo>
                  <a:pt x="80" y="228"/>
                </a:lnTo>
                <a:lnTo>
                  <a:pt x="81" y="227"/>
                </a:lnTo>
                <a:lnTo>
                  <a:pt x="84" y="236"/>
                </a:lnTo>
                <a:lnTo>
                  <a:pt x="87" y="235"/>
                </a:lnTo>
                <a:lnTo>
                  <a:pt x="87" y="228"/>
                </a:lnTo>
                <a:lnTo>
                  <a:pt x="85" y="225"/>
                </a:lnTo>
                <a:lnTo>
                  <a:pt x="87" y="223"/>
                </a:lnTo>
                <a:lnTo>
                  <a:pt x="88" y="223"/>
                </a:lnTo>
                <a:lnTo>
                  <a:pt x="90" y="222"/>
                </a:lnTo>
                <a:lnTo>
                  <a:pt x="93" y="221"/>
                </a:lnTo>
                <a:lnTo>
                  <a:pt x="93" y="222"/>
                </a:lnTo>
                <a:lnTo>
                  <a:pt x="97" y="221"/>
                </a:lnTo>
                <a:lnTo>
                  <a:pt x="97" y="223"/>
                </a:lnTo>
                <a:lnTo>
                  <a:pt x="93" y="226"/>
                </a:lnTo>
                <a:lnTo>
                  <a:pt x="93" y="228"/>
                </a:lnTo>
                <a:lnTo>
                  <a:pt x="91" y="228"/>
                </a:lnTo>
                <a:lnTo>
                  <a:pt x="92" y="230"/>
                </a:lnTo>
                <a:lnTo>
                  <a:pt x="95" y="230"/>
                </a:lnTo>
                <a:lnTo>
                  <a:pt x="95" y="229"/>
                </a:lnTo>
                <a:lnTo>
                  <a:pt x="95" y="230"/>
                </a:lnTo>
                <a:lnTo>
                  <a:pt x="99" y="229"/>
                </a:lnTo>
                <a:lnTo>
                  <a:pt x="100" y="230"/>
                </a:lnTo>
                <a:lnTo>
                  <a:pt x="100" y="231"/>
                </a:lnTo>
                <a:lnTo>
                  <a:pt x="100" y="233"/>
                </a:lnTo>
                <a:lnTo>
                  <a:pt x="99" y="233"/>
                </a:lnTo>
                <a:lnTo>
                  <a:pt x="97" y="234"/>
                </a:lnTo>
                <a:lnTo>
                  <a:pt x="95" y="235"/>
                </a:lnTo>
                <a:lnTo>
                  <a:pt x="96" y="235"/>
                </a:lnTo>
                <a:lnTo>
                  <a:pt x="96" y="236"/>
                </a:lnTo>
                <a:lnTo>
                  <a:pt x="96" y="237"/>
                </a:lnTo>
                <a:lnTo>
                  <a:pt x="97" y="238"/>
                </a:lnTo>
                <a:lnTo>
                  <a:pt x="95" y="238"/>
                </a:lnTo>
                <a:lnTo>
                  <a:pt x="95" y="237"/>
                </a:lnTo>
                <a:lnTo>
                  <a:pt x="95" y="236"/>
                </a:lnTo>
                <a:lnTo>
                  <a:pt x="93" y="236"/>
                </a:lnTo>
                <a:lnTo>
                  <a:pt x="93" y="235"/>
                </a:lnTo>
                <a:lnTo>
                  <a:pt x="92" y="235"/>
                </a:lnTo>
                <a:lnTo>
                  <a:pt x="92" y="236"/>
                </a:lnTo>
                <a:lnTo>
                  <a:pt x="95" y="239"/>
                </a:lnTo>
                <a:lnTo>
                  <a:pt x="96" y="242"/>
                </a:lnTo>
                <a:lnTo>
                  <a:pt x="96" y="243"/>
                </a:lnTo>
                <a:lnTo>
                  <a:pt x="96" y="244"/>
                </a:lnTo>
                <a:lnTo>
                  <a:pt x="97" y="244"/>
                </a:lnTo>
                <a:lnTo>
                  <a:pt x="97" y="245"/>
                </a:lnTo>
                <a:lnTo>
                  <a:pt x="96" y="245"/>
                </a:lnTo>
                <a:lnTo>
                  <a:pt x="97" y="245"/>
                </a:lnTo>
                <a:lnTo>
                  <a:pt x="97" y="246"/>
                </a:lnTo>
                <a:lnTo>
                  <a:pt x="97" y="247"/>
                </a:lnTo>
                <a:lnTo>
                  <a:pt x="98" y="247"/>
                </a:lnTo>
                <a:lnTo>
                  <a:pt x="98" y="246"/>
                </a:lnTo>
                <a:lnTo>
                  <a:pt x="99" y="245"/>
                </a:lnTo>
                <a:lnTo>
                  <a:pt x="99" y="246"/>
                </a:lnTo>
                <a:lnTo>
                  <a:pt x="101" y="245"/>
                </a:lnTo>
                <a:lnTo>
                  <a:pt x="105" y="244"/>
                </a:lnTo>
                <a:lnTo>
                  <a:pt x="105" y="243"/>
                </a:lnTo>
                <a:lnTo>
                  <a:pt x="107" y="243"/>
                </a:lnTo>
                <a:lnTo>
                  <a:pt x="109" y="242"/>
                </a:lnTo>
                <a:lnTo>
                  <a:pt x="109" y="243"/>
                </a:lnTo>
                <a:lnTo>
                  <a:pt x="110" y="242"/>
                </a:lnTo>
                <a:lnTo>
                  <a:pt x="113" y="242"/>
                </a:lnTo>
                <a:lnTo>
                  <a:pt x="113" y="240"/>
                </a:lnTo>
                <a:lnTo>
                  <a:pt x="112" y="240"/>
                </a:lnTo>
                <a:lnTo>
                  <a:pt x="110" y="240"/>
                </a:lnTo>
                <a:lnTo>
                  <a:pt x="109" y="239"/>
                </a:lnTo>
                <a:lnTo>
                  <a:pt x="104" y="242"/>
                </a:lnTo>
                <a:lnTo>
                  <a:pt x="104" y="240"/>
                </a:lnTo>
                <a:lnTo>
                  <a:pt x="108" y="238"/>
                </a:lnTo>
                <a:lnTo>
                  <a:pt x="108" y="237"/>
                </a:lnTo>
                <a:lnTo>
                  <a:pt x="112" y="230"/>
                </a:lnTo>
                <a:lnTo>
                  <a:pt x="116" y="233"/>
                </a:lnTo>
                <a:lnTo>
                  <a:pt x="118" y="234"/>
                </a:lnTo>
                <a:lnTo>
                  <a:pt x="116" y="239"/>
                </a:lnTo>
                <a:lnTo>
                  <a:pt x="116" y="240"/>
                </a:lnTo>
                <a:lnTo>
                  <a:pt x="116" y="242"/>
                </a:lnTo>
                <a:lnTo>
                  <a:pt x="116" y="240"/>
                </a:lnTo>
                <a:lnTo>
                  <a:pt x="117" y="238"/>
                </a:lnTo>
                <a:lnTo>
                  <a:pt x="119" y="239"/>
                </a:lnTo>
                <a:lnTo>
                  <a:pt x="118" y="240"/>
                </a:lnTo>
                <a:lnTo>
                  <a:pt x="119" y="240"/>
                </a:lnTo>
                <a:lnTo>
                  <a:pt x="121" y="240"/>
                </a:lnTo>
                <a:lnTo>
                  <a:pt x="122" y="239"/>
                </a:lnTo>
                <a:lnTo>
                  <a:pt x="125" y="239"/>
                </a:lnTo>
                <a:lnTo>
                  <a:pt x="133" y="240"/>
                </a:lnTo>
                <a:lnTo>
                  <a:pt x="134" y="240"/>
                </a:lnTo>
                <a:lnTo>
                  <a:pt x="134" y="239"/>
                </a:lnTo>
                <a:lnTo>
                  <a:pt x="133" y="239"/>
                </a:lnTo>
                <a:lnTo>
                  <a:pt x="133" y="238"/>
                </a:lnTo>
                <a:lnTo>
                  <a:pt x="132" y="238"/>
                </a:lnTo>
                <a:lnTo>
                  <a:pt x="132" y="236"/>
                </a:lnTo>
                <a:lnTo>
                  <a:pt x="133" y="236"/>
                </a:lnTo>
                <a:lnTo>
                  <a:pt x="133" y="235"/>
                </a:lnTo>
                <a:lnTo>
                  <a:pt x="136" y="236"/>
                </a:lnTo>
                <a:lnTo>
                  <a:pt x="135" y="237"/>
                </a:lnTo>
                <a:lnTo>
                  <a:pt x="135" y="239"/>
                </a:lnTo>
                <a:lnTo>
                  <a:pt x="136" y="240"/>
                </a:lnTo>
                <a:lnTo>
                  <a:pt x="138" y="240"/>
                </a:lnTo>
                <a:lnTo>
                  <a:pt x="142" y="243"/>
                </a:lnTo>
                <a:lnTo>
                  <a:pt x="143" y="240"/>
                </a:lnTo>
                <a:lnTo>
                  <a:pt x="144" y="239"/>
                </a:lnTo>
                <a:lnTo>
                  <a:pt x="145" y="237"/>
                </a:lnTo>
                <a:lnTo>
                  <a:pt x="148" y="230"/>
                </a:lnTo>
                <a:lnTo>
                  <a:pt x="148" y="229"/>
                </a:lnTo>
                <a:lnTo>
                  <a:pt x="149" y="228"/>
                </a:lnTo>
                <a:lnTo>
                  <a:pt x="142" y="226"/>
                </a:lnTo>
                <a:lnTo>
                  <a:pt x="134" y="223"/>
                </a:lnTo>
                <a:lnTo>
                  <a:pt x="133" y="223"/>
                </a:lnTo>
                <a:lnTo>
                  <a:pt x="132" y="223"/>
                </a:lnTo>
                <a:lnTo>
                  <a:pt x="131" y="223"/>
                </a:lnTo>
                <a:lnTo>
                  <a:pt x="130" y="223"/>
                </a:lnTo>
                <a:lnTo>
                  <a:pt x="128" y="218"/>
                </a:lnTo>
                <a:lnTo>
                  <a:pt x="128" y="217"/>
                </a:lnTo>
                <a:lnTo>
                  <a:pt x="128" y="214"/>
                </a:lnTo>
                <a:lnTo>
                  <a:pt x="128" y="213"/>
                </a:lnTo>
                <a:lnTo>
                  <a:pt x="127" y="212"/>
                </a:lnTo>
                <a:lnTo>
                  <a:pt x="125" y="210"/>
                </a:lnTo>
                <a:lnTo>
                  <a:pt x="123" y="210"/>
                </a:lnTo>
                <a:lnTo>
                  <a:pt x="123" y="206"/>
                </a:lnTo>
                <a:lnTo>
                  <a:pt x="124" y="205"/>
                </a:lnTo>
                <a:lnTo>
                  <a:pt x="124" y="203"/>
                </a:lnTo>
                <a:lnTo>
                  <a:pt x="126" y="204"/>
                </a:lnTo>
                <a:lnTo>
                  <a:pt x="141" y="206"/>
                </a:lnTo>
                <a:lnTo>
                  <a:pt x="148" y="208"/>
                </a:lnTo>
                <a:lnTo>
                  <a:pt x="149" y="209"/>
                </a:lnTo>
                <a:lnTo>
                  <a:pt x="156" y="210"/>
                </a:lnTo>
                <a:lnTo>
                  <a:pt x="157" y="209"/>
                </a:lnTo>
                <a:lnTo>
                  <a:pt x="157" y="208"/>
                </a:lnTo>
                <a:lnTo>
                  <a:pt x="158" y="209"/>
                </a:lnTo>
                <a:lnTo>
                  <a:pt x="159" y="206"/>
                </a:lnTo>
                <a:lnTo>
                  <a:pt x="164" y="208"/>
                </a:lnTo>
                <a:lnTo>
                  <a:pt x="164" y="212"/>
                </a:lnTo>
                <a:lnTo>
                  <a:pt x="165" y="212"/>
                </a:lnTo>
                <a:lnTo>
                  <a:pt x="167" y="210"/>
                </a:lnTo>
                <a:lnTo>
                  <a:pt x="178" y="213"/>
                </a:lnTo>
                <a:lnTo>
                  <a:pt x="178" y="215"/>
                </a:lnTo>
                <a:lnTo>
                  <a:pt x="179" y="215"/>
                </a:lnTo>
                <a:lnTo>
                  <a:pt x="179" y="217"/>
                </a:lnTo>
                <a:lnTo>
                  <a:pt x="178" y="217"/>
                </a:lnTo>
                <a:lnTo>
                  <a:pt x="178" y="218"/>
                </a:lnTo>
                <a:lnTo>
                  <a:pt x="175" y="227"/>
                </a:lnTo>
                <a:lnTo>
                  <a:pt x="175" y="228"/>
                </a:lnTo>
                <a:lnTo>
                  <a:pt x="168" y="244"/>
                </a:lnTo>
                <a:lnTo>
                  <a:pt x="168" y="245"/>
                </a:lnTo>
                <a:lnTo>
                  <a:pt x="171" y="246"/>
                </a:lnTo>
                <a:lnTo>
                  <a:pt x="177" y="248"/>
                </a:lnTo>
                <a:lnTo>
                  <a:pt x="181" y="250"/>
                </a:lnTo>
                <a:lnTo>
                  <a:pt x="183" y="250"/>
                </a:lnTo>
                <a:lnTo>
                  <a:pt x="185" y="251"/>
                </a:lnTo>
                <a:lnTo>
                  <a:pt x="186" y="251"/>
                </a:lnTo>
                <a:lnTo>
                  <a:pt x="187" y="251"/>
                </a:lnTo>
                <a:lnTo>
                  <a:pt x="188" y="251"/>
                </a:lnTo>
                <a:lnTo>
                  <a:pt x="191" y="251"/>
                </a:lnTo>
                <a:lnTo>
                  <a:pt x="193" y="250"/>
                </a:lnTo>
                <a:lnTo>
                  <a:pt x="194" y="250"/>
                </a:lnTo>
                <a:lnTo>
                  <a:pt x="195" y="248"/>
                </a:lnTo>
                <a:lnTo>
                  <a:pt x="199" y="247"/>
                </a:lnTo>
                <a:lnTo>
                  <a:pt x="202" y="245"/>
                </a:lnTo>
                <a:lnTo>
                  <a:pt x="208" y="243"/>
                </a:lnTo>
                <a:lnTo>
                  <a:pt x="211" y="240"/>
                </a:lnTo>
                <a:lnTo>
                  <a:pt x="212" y="240"/>
                </a:lnTo>
                <a:lnTo>
                  <a:pt x="213" y="240"/>
                </a:lnTo>
                <a:lnTo>
                  <a:pt x="214" y="242"/>
                </a:lnTo>
                <a:lnTo>
                  <a:pt x="220" y="252"/>
                </a:lnTo>
                <a:lnTo>
                  <a:pt x="218" y="254"/>
                </a:lnTo>
                <a:lnTo>
                  <a:pt x="218" y="256"/>
                </a:lnTo>
                <a:lnTo>
                  <a:pt x="214" y="259"/>
                </a:lnTo>
                <a:lnTo>
                  <a:pt x="214" y="260"/>
                </a:lnTo>
                <a:lnTo>
                  <a:pt x="212" y="261"/>
                </a:lnTo>
                <a:lnTo>
                  <a:pt x="211" y="262"/>
                </a:lnTo>
                <a:lnTo>
                  <a:pt x="210" y="264"/>
                </a:lnTo>
                <a:lnTo>
                  <a:pt x="209" y="265"/>
                </a:lnTo>
                <a:lnTo>
                  <a:pt x="208" y="267"/>
                </a:lnTo>
                <a:lnTo>
                  <a:pt x="207" y="267"/>
                </a:lnTo>
                <a:lnTo>
                  <a:pt x="204" y="269"/>
                </a:lnTo>
                <a:lnTo>
                  <a:pt x="203" y="270"/>
                </a:lnTo>
                <a:lnTo>
                  <a:pt x="203" y="271"/>
                </a:lnTo>
                <a:lnTo>
                  <a:pt x="202" y="272"/>
                </a:lnTo>
                <a:lnTo>
                  <a:pt x="201" y="275"/>
                </a:lnTo>
                <a:lnTo>
                  <a:pt x="200" y="275"/>
                </a:lnTo>
                <a:lnTo>
                  <a:pt x="200" y="276"/>
                </a:lnTo>
                <a:lnTo>
                  <a:pt x="199" y="277"/>
                </a:lnTo>
                <a:lnTo>
                  <a:pt x="197" y="276"/>
                </a:lnTo>
                <a:lnTo>
                  <a:pt x="194" y="271"/>
                </a:lnTo>
                <a:lnTo>
                  <a:pt x="193" y="269"/>
                </a:lnTo>
                <a:lnTo>
                  <a:pt x="193" y="268"/>
                </a:lnTo>
                <a:lnTo>
                  <a:pt x="190" y="271"/>
                </a:lnTo>
                <a:lnTo>
                  <a:pt x="187" y="271"/>
                </a:lnTo>
                <a:lnTo>
                  <a:pt x="186" y="271"/>
                </a:lnTo>
                <a:lnTo>
                  <a:pt x="191" y="281"/>
                </a:lnTo>
                <a:lnTo>
                  <a:pt x="190" y="281"/>
                </a:lnTo>
                <a:lnTo>
                  <a:pt x="188" y="282"/>
                </a:lnTo>
                <a:lnTo>
                  <a:pt x="187" y="282"/>
                </a:lnTo>
                <a:lnTo>
                  <a:pt x="186" y="284"/>
                </a:lnTo>
                <a:lnTo>
                  <a:pt x="185" y="285"/>
                </a:lnTo>
                <a:lnTo>
                  <a:pt x="185" y="286"/>
                </a:lnTo>
                <a:lnTo>
                  <a:pt x="184" y="286"/>
                </a:lnTo>
                <a:lnTo>
                  <a:pt x="183" y="286"/>
                </a:lnTo>
                <a:lnTo>
                  <a:pt x="183" y="287"/>
                </a:lnTo>
                <a:lnTo>
                  <a:pt x="182" y="287"/>
                </a:lnTo>
                <a:lnTo>
                  <a:pt x="181" y="288"/>
                </a:lnTo>
                <a:lnTo>
                  <a:pt x="179" y="288"/>
                </a:lnTo>
                <a:lnTo>
                  <a:pt x="179" y="289"/>
                </a:lnTo>
                <a:lnTo>
                  <a:pt x="178" y="289"/>
                </a:lnTo>
                <a:lnTo>
                  <a:pt x="177" y="289"/>
                </a:lnTo>
                <a:lnTo>
                  <a:pt x="176" y="289"/>
                </a:lnTo>
                <a:lnTo>
                  <a:pt x="175" y="289"/>
                </a:lnTo>
                <a:lnTo>
                  <a:pt x="174" y="290"/>
                </a:lnTo>
                <a:lnTo>
                  <a:pt x="173" y="290"/>
                </a:lnTo>
                <a:lnTo>
                  <a:pt x="171" y="292"/>
                </a:lnTo>
                <a:lnTo>
                  <a:pt x="170" y="292"/>
                </a:lnTo>
                <a:lnTo>
                  <a:pt x="170" y="293"/>
                </a:lnTo>
                <a:lnTo>
                  <a:pt x="169" y="293"/>
                </a:lnTo>
                <a:lnTo>
                  <a:pt x="168" y="293"/>
                </a:lnTo>
                <a:lnTo>
                  <a:pt x="168" y="294"/>
                </a:lnTo>
                <a:lnTo>
                  <a:pt x="167" y="294"/>
                </a:lnTo>
                <a:lnTo>
                  <a:pt x="166" y="294"/>
                </a:lnTo>
                <a:lnTo>
                  <a:pt x="165" y="294"/>
                </a:lnTo>
                <a:lnTo>
                  <a:pt x="165" y="295"/>
                </a:lnTo>
                <a:lnTo>
                  <a:pt x="164" y="295"/>
                </a:lnTo>
                <a:lnTo>
                  <a:pt x="161" y="295"/>
                </a:lnTo>
                <a:lnTo>
                  <a:pt x="160" y="296"/>
                </a:lnTo>
                <a:lnTo>
                  <a:pt x="159" y="298"/>
                </a:lnTo>
                <a:lnTo>
                  <a:pt x="158" y="300"/>
                </a:lnTo>
                <a:lnTo>
                  <a:pt x="158" y="301"/>
                </a:lnTo>
                <a:lnTo>
                  <a:pt x="157" y="301"/>
                </a:lnTo>
                <a:lnTo>
                  <a:pt x="157" y="302"/>
                </a:lnTo>
                <a:lnTo>
                  <a:pt x="156" y="302"/>
                </a:lnTo>
                <a:lnTo>
                  <a:pt x="156" y="301"/>
                </a:lnTo>
                <a:lnTo>
                  <a:pt x="154" y="301"/>
                </a:lnTo>
                <a:lnTo>
                  <a:pt x="156" y="300"/>
                </a:lnTo>
                <a:lnTo>
                  <a:pt x="156" y="298"/>
                </a:lnTo>
                <a:lnTo>
                  <a:pt x="154" y="297"/>
                </a:lnTo>
                <a:lnTo>
                  <a:pt x="153" y="297"/>
                </a:lnTo>
                <a:lnTo>
                  <a:pt x="153" y="298"/>
                </a:lnTo>
                <a:lnTo>
                  <a:pt x="152" y="298"/>
                </a:lnTo>
                <a:lnTo>
                  <a:pt x="151" y="297"/>
                </a:lnTo>
                <a:lnTo>
                  <a:pt x="151" y="298"/>
                </a:lnTo>
                <a:lnTo>
                  <a:pt x="152" y="298"/>
                </a:lnTo>
                <a:lnTo>
                  <a:pt x="153" y="298"/>
                </a:lnTo>
                <a:lnTo>
                  <a:pt x="153" y="300"/>
                </a:lnTo>
                <a:lnTo>
                  <a:pt x="153" y="301"/>
                </a:lnTo>
                <a:lnTo>
                  <a:pt x="152" y="302"/>
                </a:lnTo>
                <a:lnTo>
                  <a:pt x="152" y="303"/>
                </a:lnTo>
                <a:lnTo>
                  <a:pt x="151" y="303"/>
                </a:lnTo>
                <a:lnTo>
                  <a:pt x="151" y="304"/>
                </a:lnTo>
                <a:lnTo>
                  <a:pt x="150" y="304"/>
                </a:lnTo>
                <a:lnTo>
                  <a:pt x="149" y="305"/>
                </a:lnTo>
                <a:lnTo>
                  <a:pt x="148" y="305"/>
                </a:lnTo>
                <a:lnTo>
                  <a:pt x="148" y="306"/>
                </a:lnTo>
                <a:lnTo>
                  <a:pt x="147" y="306"/>
                </a:lnTo>
                <a:lnTo>
                  <a:pt x="147" y="307"/>
                </a:lnTo>
                <a:lnTo>
                  <a:pt x="145" y="307"/>
                </a:lnTo>
                <a:lnTo>
                  <a:pt x="144" y="307"/>
                </a:lnTo>
                <a:lnTo>
                  <a:pt x="143" y="309"/>
                </a:lnTo>
                <a:lnTo>
                  <a:pt x="143" y="310"/>
                </a:lnTo>
                <a:lnTo>
                  <a:pt x="143" y="311"/>
                </a:lnTo>
                <a:lnTo>
                  <a:pt x="142" y="311"/>
                </a:lnTo>
                <a:lnTo>
                  <a:pt x="141" y="311"/>
                </a:lnTo>
                <a:lnTo>
                  <a:pt x="140" y="312"/>
                </a:lnTo>
                <a:lnTo>
                  <a:pt x="139" y="312"/>
                </a:lnTo>
                <a:lnTo>
                  <a:pt x="138" y="313"/>
                </a:lnTo>
                <a:lnTo>
                  <a:pt x="136" y="313"/>
                </a:lnTo>
                <a:lnTo>
                  <a:pt x="135" y="313"/>
                </a:lnTo>
                <a:lnTo>
                  <a:pt x="135" y="314"/>
                </a:lnTo>
                <a:lnTo>
                  <a:pt x="134" y="314"/>
                </a:lnTo>
                <a:lnTo>
                  <a:pt x="134" y="315"/>
                </a:lnTo>
                <a:lnTo>
                  <a:pt x="130" y="318"/>
                </a:lnTo>
                <a:lnTo>
                  <a:pt x="130" y="317"/>
                </a:lnTo>
                <a:lnTo>
                  <a:pt x="128" y="317"/>
                </a:lnTo>
                <a:lnTo>
                  <a:pt x="127" y="318"/>
                </a:lnTo>
                <a:lnTo>
                  <a:pt x="125" y="319"/>
                </a:lnTo>
                <a:lnTo>
                  <a:pt x="124" y="319"/>
                </a:lnTo>
                <a:lnTo>
                  <a:pt x="124" y="320"/>
                </a:lnTo>
                <a:lnTo>
                  <a:pt x="122" y="320"/>
                </a:lnTo>
                <a:lnTo>
                  <a:pt x="121" y="320"/>
                </a:lnTo>
                <a:lnTo>
                  <a:pt x="119" y="320"/>
                </a:lnTo>
                <a:lnTo>
                  <a:pt x="118" y="320"/>
                </a:lnTo>
                <a:lnTo>
                  <a:pt x="118" y="321"/>
                </a:lnTo>
                <a:lnTo>
                  <a:pt x="117" y="321"/>
                </a:lnTo>
                <a:lnTo>
                  <a:pt x="116" y="321"/>
                </a:lnTo>
                <a:lnTo>
                  <a:pt x="115" y="321"/>
                </a:lnTo>
                <a:lnTo>
                  <a:pt x="114" y="321"/>
                </a:lnTo>
                <a:lnTo>
                  <a:pt x="114" y="322"/>
                </a:lnTo>
                <a:lnTo>
                  <a:pt x="113" y="322"/>
                </a:lnTo>
                <a:lnTo>
                  <a:pt x="113" y="323"/>
                </a:lnTo>
                <a:lnTo>
                  <a:pt x="113" y="326"/>
                </a:lnTo>
                <a:lnTo>
                  <a:pt x="109" y="325"/>
                </a:lnTo>
                <a:lnTo>
                  <a:pt x="108" y="323"/>
                </a:lnTo>
                <a:lnTo>
                  <a:pt x="104" y="322"/>
                </a:lnTo>
                <a:lnTo>
                  <a:pt x="100" y="321"/>
                </a:lnTo>
                <a:lnTo>
                  <a:pt x="97" y="320"/>
                </a:lnTo>
                <a:lnTo>
                  <a:pt x="91" y="319"/>
                </a:lnTo>
                <a:lnTo>
                  <a:pt x="90" y="319"/>
                </a:lnTo>
                <a:lnTo>
                  <a:pt x="84" y="319"/>
                </a:lnTo>
                <a:lnTo>
                  <a:pt x="76" y="317"/>
                </a:lnTo>
                <a:lnTo>
                  <a:pt x="75" y="317"/>
                </a:lnTo>
                <a:lnTo>
                  <a:pt x="73" y="315"/>
                </a:lnTo>
                <a:lnTo>
                  <a:pt x="61" y="314"/>
                </a:lnTo>
                <a:lnTo>
                  <a:pt x="59" y="314"/>
                </a:lnTo>
                <a:lnTo>
                  <a:pt x="54" y="314"/>
                </a:lnTo>
                <a:lnTo>
                  <a:pt x="54" y="313"/>
                </a:lnTo>
                <a:lnTo>
                  <a:pt x="54" y="312"/>
                </a:lnTo>
                <a:lnTo>
                  <a:pt x="53" y="313"/>
                </a:lnTo>
                <a:lnTo>
                  <a:pt x="50" y="312"/>
                </a:lnTo>
                <a:lnTo>
                  <a:pt x="48" y="310"/>
                </a:lnTo>
                <a:lnTo>
                  <a:pt x="47" y="309"/>
                </a:lnTo>
                <a:lnTo>
                  <a:pt x="46" y="309"/>
                </a:lnTo>
                <a:lnTo>
                  <a:pt x="45" y="309"/>
                </a:lnTo>
                <a:lnTo>
                  <a:pt x="45" y="307"/>
                </a:lnTo>
                <a:lnTo>
                  <a:pt x="44" y="307"/>
                </a:lnTo>
                <a:lnTo>
                  <a:pt x="42" y="306"/>
                </a:lnTo>
                <a:lnTo>
                  <a:pt x="42" y="305"/>
                </a:lnTo>
                <a:lnTo>
                  <a:pt x="42" y="303"/>
                </a:lnTo>
                <a:lnTo>
                  <a:pt x="42" y="302"/>
                </a:lnTo>
                <a:lnTo>
                  <a:pt x="41" y="301"/>
                </a:lnTo>
                <a:lnTo>
                  <a:pt x="41" y="300"/>
                </a:lnTo>
                <a:lnTo>
                  <a:pt x="41" y="298"/>
                </a:lnTo>
                <a:lnTo>
                  <a:pt x="40" y="298"/>
                </a:lnTo>
                <a:lnTo>
                  <a:pt x="40" y="297"/>
                </a:lnTo>
                <a:lnTo>
                  <a:pt x="39" y="296"/>
                </a:lnTo>
                <a:lnTo>
                  <a:pt x="39" y="295"/>
                </a:lnTo>
                <a:lnTo>
                  <a:pt x="38" y="295"/>
                </a:lnTo>
                <a:lnTo>
                  <a:pt x="37" y="294"/>
                </a:lnTo>
                <a:lnTo>
                  <a:pt x="37" y="293"/>
                </a:lnTo>
                <a:lnTo>
                  <a:pt x="36" y="293"/>
                </a:lnTo>
                <a:lnTo>
                  <a:pt x="36" y="292"/>
                </a:lnTo>
                <a:lnTo>
                  <a:pt x="35" y="292"/>
                </a:lnTo>
                <a:lnTo>
                  <a:pt x="33" y="290"/>
                </a:lnTo>
                <a:lnTo>
                  <a:pt x="32" y="290"/>
                </a:lnTo>
                <a:lnTo>
                  <a:pt x="31" y="290"/>
                </a:lnTo>
                <a:lnTo>
                  <a:pt x="31" y="289"/>
                </a:lnTo>
                <a:lnTo>
                  <a:pt x="31" y="288"/>
                </a:lnTo>
                <a:lnTo>
                  <a:pt x="31" y="287"/>
                </a:lnTo>
                <a:lnTo>
                  <a:pt x="31" y="286"/>
                </a:lnTo>
                <a:lnTo>
                  <a:pt x="30" y="286"/>
                </a:lnTo>
                <a:lnTo>
                  <a:pt x="29" y="286"/>
                </a:lnTo>
                <a:lnTo>
                  <a:pt x="28" y="286"/>
                </a:lnTo>
                <a:lnTo>
                  <a:pt x="28" y="285"/>
                </a:lnTo>
                <a:lnTo>
                  <a:pt x="27" y="285"/>
                </a:lnTo>
                <a:lnTo>
                  <a:pt x="27" y="284"/>
                </a:lnTo>
                <a:lnTo>
                  <a:pt x="27" y="282"/>
                </a:lnTo>
                <a:lnTo>
                  <a:pt x="26" y="282"/>
                </a:lnTo>
                <a:close/>
                <a:moveTo>
                  <a:pt x="24" y="156"/>
                </a:moveTo>
                <a:lnTo>
                  <a:pt x="27" y="158"/>
                </a:lnTo>
                <a:lnTo>
                  <a:pt x="26" y="161"/>
                </a:lnTo>
                <a:lnTo>
                  <a:pt x="23" y="160"/>
                </a:lnTo>
                <a:lnTo>
                  <a:pt x="24" y="156"/>
                </a:lnTo>
                <a:close/>
                <a:moveTo>
                  <a:pt x="0" y="154"/>
                </a:moveTo>
                <a:lnTo>
                  <a:pt x="1" y="147"/>
                </a:lnTo>
                <a:lnTo>
                  <a:pt x="10" y="118"/>
                </a:lnTo>
                <a:lnTo>
                  <a:pt x="26" y="122"/>
                </a:lnTo>
                <a:lnTo>
                  <a:pt x="16" y="152"/>
                </a:lnTo>
                <a:lnTo>
                  <a:pt x="10" y="151"/>
                </a:lnTo>
                <a:lnTo>
                  <a:pt x="9" y="156"/>
                </a:lnTo>
                <a:lnTo>
                  <a:pt x="7" y="156"/>
                </a:lnTo>
                <a:lnTo>
                  <a:pt x="1" y="154"/>
                </a:lnTo>
                <a:lnTo>
                  <a:pt x="0" y="154"/>
                </a:ln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" name="Oval 25">
            <a:extLst>
              <a:ext uri="{FF2B5EF4-FFF2-40B4-BE49-F238E27FC236}">
                <a16:creationId xmlns:a16="http://schemas.microsoft.com/office/drawing/2014/main" id="{4D8CEBA2-C505-2307-899E-AB1F67D040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20082" y="420206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8ABC481E-894A-4242-8F81-E7922C84807A}"/>
              </a:ext>
            </a:extLst>
          </p:cNvPr>
          <p:cNvCxnSpPr>
            <a:cxnSpLocks/>
            <a:stCxn id="17" idx="1"/>
            <a:endCxn id="13" idx="4"/>
          </p:cNvCxnSpPr>
          <p:nvPr/>
        </p:nvCxnSpPr>
        <p:spPr>
          <a:xfrm rot="10800000">
            <a:off x="5962290" y="4286483"/>
            <a:ext cx="573960" cy="13059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58F642C6-141E-8CF8-7F56-6D260D454732}"/>
              </a:ext>
            </a:extLst>
          </p:cNvPr>
          <p:cNvSpPr/>
          <p:nvPr/>
        </p:nvSpPr>
        <p:spPr>
          <a:xfrm>
            <a:off x="6536250" y="425309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Southport</a:t>
            </a:r>
            <a:endParaRPr lang="en-US" altLang="zh-CN" sz="14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5" name="Oval 25">
            <a:extLst>
              <a:ext uri="{FF2B5EF4-FFF2-40B4-BE49-F238E27FC236}">
                <a16:creationId xmlns:a16="http://schemas.microsoft.com/office/drawing/2014/main" id="{E9743C8B-0F1B-5173-199D-06ED8D801DC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19466" y="384476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6" name="肘形连接符 164">
            <a:extLst>
              <a:ext uri="{FF2B5EF4-FFF2-40B4-BE49-F238E27FC236}">
                <a16:creationId xmlns:a16="http://schemas.microsoft.com/office/drawing/2014/main" id="{BF977F83-D6EB-6ADC-60AA-C9C178D91892}"/>
              </a:ext>
            </a:extLst>
          </p:cNvPr>
          <p:cNvCxnSpPr>
            <a:cxnSpLocks/>
            <a:stCxn id="27" idx="3"/>
            <a:endCxn id="25" idx="4"/>
          </p:cNvCxnSpPr>
          <p:nvPr/>
        </p:nvCxnSpPr>
        <p:spPr>
          <a:xfrm flipV="1">
            <a:off x="2384106" y="3929179"/>
            <a:ext cx="1377568" cy="54733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DBE03BDD-B1E6-D06F-AF79-8BE59C8249A7}"/>
              </a:ext>
            </a:extLst>
          </p:cNvPr>
          <p:cNvSpPr/>
          <p:nvPr/>
        </p:nvSpPr>
        <p:spPr>
          <a:xfrm>
            <a:off x="1052816" y="431253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Shallotte</a:t>
            </a:r>
            <a:endParaRPr lang="en-US" altLang="zh-CN" sz="14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EC5103-21D5-5FF3-E0B9-2831BFDA3430}"/>
              </a:ext>
            </a:extLst>
          </p:cNvPr>
          <p:cNvSpPr/>
          <p:nvPr/>
        </p:nvSpPr>
        <p:spPr>
          <a:xfrm>
            <a:off x="7336326" y="1296367"/>
            <a:ext cx="1192344" cy="1192344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6" name="Inhaltsplatzhalter 4">
            <a:extLst>
              <a:ext uri="{FF2B5EF4-FFF2-40B4-BE49-F238E27FC236}">
                <a16:creationId xmlns:a16="http://schemas.microsoft.com/office/drawing/2014/main" id="{C05A29C8-8B56-88B0-B27B-DCB1CB6BE43B}"/>
              </a:ext>
            </a:extLst>
          </p:cNvPr>
          <p:cNvSpPr txBox="1">
            <a:spLocks/>
          </p:cNvSpPr>
          <p:nvPr/>
        </p:nvSpPr>
        <p:spPr>
          <a:xfrm flipH="1">
            <a:off x="7443321" y="2143386"/>
            <a:ext cx="978353" cy="1349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E14871D-4063-E140-D8FD-24F4C6ED5269}"/>
              </a:ext>
            </a:extLst>
          </p:cNvPr>
          <p:cNvGrpSpPr/>
          <p:nvPr/>
        </p:nvGrpSpPr>
        <p:grpSpPr>
          <a:xfrm>
            <a:off x="7498251" y="3125167"/>
            <a:ext cx="1192344" cy="1192344"/>
            <a:chOff x="7317460" y="1305892"/>
            <a:chExt cx="1192344" cy="1192344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C681635E-435B-3028-B3C9-64350C720740}"/>
                </a:ext>
              </a:extLst>
            </p:cNvPr>
            <p:cNvSpPr/>
            <p:nvPr/>
          </p:nvSpPr>
          <p:spPr>
            <a:xfrm>
              <a:off x="7317460" y="1305892"/>
              <a:ext cx="1192344" cy="119234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203200" dist="304800" dir="7200000" sx="92000" sy="9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Inhaltsplatzhalter 4">
              <a:extLst>
                <a:ext uri="{FF2B5EF4-FFF2-40B4-BE49-F238E27FC236}">
                  <a16:creationId xmlns:a16="http://schemas.microsoft.com/office/drawing/2014/main" id="{26743875-F459-9163-8623-2D27462D32D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424455" y="2152911"/>
              <a:ext cx="978353" cy="134902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900" b="1" dirty="0">
                  <a:latin typeface="+mj-lt"/>
                </a:rPr>
                <a:t>Insert Text Here</a:t>
              </a:r>
              <a:endParaRPr lang="en-US" sz="800" dirty="0">
                <a:latin typeface="+mn-lt"/>
              </a:endParaRPr>
            </a:p>
          </p:txBody>
        </p:sp>
        <p:sp>
          <p:nvSpPr>
            <p:cNvPr id="61" name="Freeform 203">
              <a:extLst>
                <a:ext uri="{FF2B5EF4-FFF2-40B4-BE49-F238E27FC236}">
                  <a16:creationId xmlns:a16="http://schemas.microsoft.com/office/drawing/2014/main" id="{F5B02A94-6663-0EC1-BD03-14D333CAE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3296" y="1561058"/>
              <a:ext cx="560672" cy="560673"/>
            </a:xfrm>
            <a:custGeom>
              <a:avLst/>
              <a:gdLst>
                <a:gd name="T0" fmla="*/ 295 w 634"/>
                <a:gd name="T1" fmla="*/ 0 h 634"/>
                <a:gd name="T2" fmla="*/ 295 w 634"/>
                <a:gd name="T3" fmla="*/ 0 h 634"/>
                <a:gd name="T4" fmla="*/ 266 w 634"/>
                <a:gd name="T5" fmla="*/ 0 h 634"/>
                <a:gd name="T6" fmla="*/ 266 w 634"/>
                <a:gd name="T7" fmla="*/ 59 h 634"/>
                <a:gd name="T8" fmla="*/ 0 w 634"/>
                <a:gd name="T9" fmla="*/ 339 h 634"/>
                <a:gd name="T10" fmla="*/ 295 w 634"/>
                <a:gd name="T11" fmla="*/ 633 h 634"/>
                <a:gd name="T12" fmla="*/ 545 w 634"/>
                <a:gd name="T13" fmla="*/ 456 h 634"/>
                <a:gd name="T14" fmla="*/ 589 w 634"/>
                <a:gd name="T15" fmla="*/ 471 h 634"/>
                <a:gd name="T16" fmla="*/ 633 w 634"/>
                <a:gd name="T17" fmla="*/ 324 h 634"/>
                <a:gd name="T18" fmla="*/ 295 w 634"/>
                <a:gd name="T19" fmla="*/ 0 h 634"/>
                <a:gd name="T20" fmla="*/ 295 w 634"/>
                <a:gd name="T21" fmla="*/ 589 h 634"/>
                <a:gd name="T22" fmla="*/ 295 w 634"/>
                <a:gd name="T23" fmla="*/ 589 h 634"/>
                <a:gd name="T24" fmla="*/ 45 w 634"/>
                <a:gd name="T25" fmla="*/ 339 h 634"/>
                <a:gd name="T26" fmla="*/ 266 w 634"/>
                <a:gd name="T27" fmla="*/ 103 h 634"/>
                <a:gd name="T28" fmla="*/ 266 w 634"/>
                <a:gd name="T29" fmla="*/ 368 h 634"/>
                <a:gd name="T30" fmla="*/ 516 w 634"/>
                <a:gd name="T31" fmla="*/ 442 h 634"/>
                <a:gd name="T32" fmla="*/ 295 w 634"/>
                <a:gd name="T33" fmla="*/ 589 h 634"/>
                <a:gd name="T34" fmla="*/ 560 w 634"/>
                <a:gd name="T35" fmla="*/ 427 h 634"/>
                <a:gd name="T36" fmla="*/ 560 w 634"/>
                <a:gd name="T37" fmla="*/ 427 h 634"/>
                <a:gd name="T38" fmla="*/ 295 w 634"/>
                <a:gd name="T39" fmla="*/ 339 h 634"/>
                <a:gd name="T40" fmla="*/ 295 w 634"/>
                <a:gd name="T41" fmla="*/ 44 h 634"/>
                <a:gd name="T42" fmla="*/ 589 w 634"/>
                <a:gd name="T43" fmla="*/ 324 h 634"/>
                <a:gd name="T44" fmla="*/ 560 w 634"/>
                <a:gd name="T45" fmla="*/ 427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4" h="634">
                  <a:moveTo>
                    <a:pt x="295" y="0"/>
                  </a:moveTo>
                  <a:lnTo>
                    <a:pt x="295" y="0"/>
                  </a:lnTo>
                  <a:cubicBezTo>
                    <a:pt x="266" y="0"/>
                    <a:pt x="266" y="0"/>
                    <a:pt x="266" y="0"/>
                  </a:cubicBezTo>
                  <a:cubicBezTo>
                    <a:pt x="266" y="59"/>
                    <a:pt x="266" y="59"/>
                    <a:pt x="266" y="59"/>
                  </a:cubicBezTo>
                  <a:cubicBezTo>
                    <a:pt x="118" y="73"/>
                    <a:pt x="0" y="191"/>
                    <a:pt x="0" y="339"/>
                  </a:cubicBezTo>
                  <a:cubicBezTo>
                    <a:pt x="0" y="501"/>
                    <a:pt x="133" y="633"/>
                    <a:pt x="295" y="633"/>
                  </a:cubicBezTo>
                  <a:cubicBezTo>
                    <a:pt x="412" y="633"/>
                    <a:pt x="501" y="560"/>
                    <a:pt x="545" y="456"/>
                  </a:cubicBezTo>
                  <a:cubicBezTo>
                    <a:pt x="589" y="471"/>
                    <a:pt x="589" y="471"/>
                    <a:pt x="589" y="471"/>
                  </a:cubicBezTo>
                  <a:cubicBezTo>
                    <a:pt x="619" y="442"/>
                    <a:pt x="633" y="383"/>
                    <a:pt x="633" y="324"/>
                  </a:cubicBezTo>
                  <a:cubicBezTo>
                    <a:pt x="633" y="147"/>
                    <a:pt x="471" y="0"/>
                    <a:pt x="295" y="0"/>
                  </a:cubicBezTo>
                  <a:close/>
                  <a:moveTo>
                    <a:pt x="295" y="589"/>
                  </a:moveTo>
                  <a:lnTo>
                    <a:pt x="295" y="589"/>
                  </a:lnTo>
                  <a:cubicBezTo>
                    <a:pt x="148" y="589"/>
                    <a:pt x="45" y="486"/>
                    <a:pt x="45" y="339"/>
                  </a:cubicBezTo>
                  <a:cubicBezTo>
                    <a:pt x="45" y="221"/>
                    <a:pt x="148" y="118"/>
                    <a:pt x="266" y="103"/>
                  </a:cubicBezTo>
                  <a:cubicBezTo>
                    <a:pt x="266" y="368"/>
                    <a:pt x="266" y="368"/>
                    <a:pt x="266" y="368"/>
                  </a:cubicBezTo>
                  <a:cubicBezTo>
                    <a:pt x="516" y="442"/>
                    <a:pt x="516" y="442"/>
                    <a:pt x="516" y="442"/>
                  </a:cubicBezTo>
                  <a:cubicBezTo>
                    <a:pt x="471" y="530"/>
                    <a:pt x="383" y="589"/>
                    <a:pt x="295" y="589"/>
                  </a:cubicBezTo>
                  <a:close/>
                  <a:moveTo>
                    <a:pt x="560" y="427"/>
                  </a:moveTo>
                  <a:lnTo>
                    <a:pt x="560" y="427"/>
                  </a:lnTo>
                  <a:cubicBezTo>
                    <a:pt x="295" y="339"/>
                    <a:pt x="295" y="339"/>
                    <a:pt x="295" y="339"/>
                  </a:cubicBezTo>
                  <a:cubicBezTo>
                    <a:pt x="295" y="44"/>
                    <a:pt x="295" y="44"/>
                    <a:pt x="295" y="44"/>
                  </a:cubicBezTo>
                  <a:cubicBezTo>
                    <a:pt x="457" y="44"/>
                    <a:pt x="589" y="177"/>
                    <a:pt x="589" y="324"/>
                  </a:cubicBezTo>
                  <a:cubicBezTo>
                    <a:pt x="589" y="368"/>
                    <a:pt x="575" y="398"/>
                    <a:pt x="560" y="4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wrap="none" lIns="91431" tIns="45716" rIns="91431" bIns="45716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63" name="Oval 62">
            <a:extLst>
              <a:ext uri="{FF2B5EF4-FFF2-40B4-BE49-F238E27FC236}">
                <a16:creationId xmlns:a16="http://schemas.microsoft.com/office/drawing/2014/main" id="{C7641277-E2C6-C244-63BA-32449F3EBEC0}"/>
              </a:ext>
            </a:extLst>
          </p:cNvPr>
          <p:cNvSpPr/>
          <p:nvPr/>
        </p:nvSpPr>
        <p:spPr>
          <a:xfrm>
            <a:off x="632169" y="3087686"/>
            <a:ext cx="1192344" cy="1192344"/>
          </a:xfrm>
          <a:prstGeom prst="ellipse">
            <a:avLst/>
          </a:prstGeom>
          <a:solidFill>
            <a:srgbClr val="F79646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48" name="Inhaltsplatzhalter 4">
            <a:extLst>
              <a:ext uri="{FF2B5EF4-FFF2-40B4-BE49-F238E27FC236}">
                <a16:creationId xmlns:a16="http://schemas.microsoft.com/office/drawing/2014/main" id="{7FED701D-E398-B08E-0EE1-ACDEC9588A6B}"/>
              </a:ext>
            </a:extLst>
          </p:cNvPr>
          <p:cNvSpPr txBox="1">
            <a:spLocks/>
          </p:cNvSpPr>
          <p:nvPr/>
        </p:nvSpPr>
        <p:spPr>
          <a:xfrm flipH="1">
            <a:off x="739164" y="3934705"/>
            <a:ext cx="978353" cy="1349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453" name="Freeform 166">
            <a:extLst>
              <a:ext uri="{FF2B5EF4-FFF2-40B4-BE49-F238E27FC236}">
                <a16:creationId xmlns:a16="http://schemas.microsoft.com/office/drawing/2014/main" id="{7E06101D-05D6-601C-F559-F9648D5D7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047" y="1574922"/>
            <a:ext cx="533793" cy="533793"/>
          </a:xfrm>
          <a:custGeom>
            <a:avLst/>
            <a:gdLst>
              <a:gd name="T0" fmla="*/ 45 w 634"/>
              <a:gd name="T1" fmla="*/ 103 h 634"/>
              <a:gd name="T2" fmla="*/ 45 w 634"/>
              <a:gd name="T3" fmla="*/ 103 h 634"/>
              <a:gd name="T4" fmla="*/ 103 w 634"/>
              <a:gd name="T5" fmla="*/ 44 h 634"/>
              <a:gd name="T6" fmla="*/ 148 w 634"/>
              <a:gd name="T7" fmla="*/ 44 h 634"/>
              <a:gd name="T8" fmla="*/ 148 w 634"/>
              <a:gd name="T9" fmla="*/ 0 h 634"/>
              <a:gd name="T10" fmla="*/ 103 w 634"/>
              <a:gd name="T11" fmla="*/ 0 h 634"/>
              <a:gd name="T12" fmla="*/ 0 w 634"/>
              <a:gd name="T13" fmla="*/ 103 h 634"/>
              <a:gd name="T14" fmla="*/ 0 w 634"/>
              <a:gd name="T15" fmla="*/ 147 h 634"/>
              <a:gd name="T16" fmla="*/ 45 w 634"/>
              <a:gd name="T17" fmla="*/ 147 h 634"/>
              <a:gd name="T18" fmla="*/ 45 w 634"/>
              <a:gd name="T19" fmla="*/ 103 h 634"/>
              <a:gd name="T20" fmla="*/ 457 w 634"/>
              <a:gd name="T21" fmla="*/ 294 h 634"/>
              <a:gd name="T22" fmla="*/ 457 w 634"/>
              <a:gd name="T23" fmla="*/ 294 h 634"/>
              <a:gd name="T24" fmla="*/ 339 w 634"/>
              <a:gd name="T25" fmla="*/ 294 h 634"/>
              <a:gd name="T26" fmla="*/ 339 w 634"/>
              <a:gd name="T27" fmla="*/ 162 h 634"/>
              <a:gd name="T28" fmla="*/ 324 w 634"/>
              <a:gd name="T29" fmla="*/ 147 h 634"/>
              <a:gd name="T30" fmla="*/ 295 w 634"/>
              <a:gd name="T31" fmla="*/ 162 h 634"/>
              <a:gd name="T32" fmla="*/ 295 w 634"/>
              <a:gd name="T33" fmla="*/ 324 h 634"/>
              <a:gd name="T34" fmla="*/ 324 w 634"/>
              <a:gd name="T35" fmla="*/ 338 h 634"/>
              <a:gd name="T36" fmla="*/ 457 w 634"/>
              <a:gd name="T37" fmla="*/ 338 h 634"/>
              <a:gd name="T38" fmla="*/ 471 w 634"/>
              <a:gd name="T39" fmla="*/ 324 h 634"/>
              <a:gd name="T40" fmla="*/ 457 w 634"/>
              <a:gd name="T41" fmla="*/ 294 h 634"/>
              <a:gd name="T42" fmla="*/ 589 w 634"/>
              <a:gd name="T43" fmla="*/ 324 h 634"/>
              <a:gd name="T44" fmla="*/ 589 w 634"/>
              <a:gd name="T45" fmla="*/ 324 h 634"/>
              <a:gd name="T46" fmla="*/ 324 w 634"/>
              <a:gd name="T47" fmla="*/ 44 h 634"/>
              <a:gd name="T48" fmla="*/ 45 w 634"/>
              <a:gd name="T49" fmla="*/ 324 h 634"/>
              <a:gd name="T50" fmla="*/ 192 w 634"/>
              <a:gd name="T51" fmla="*/ 559 h 634"/>
              <a:gd name="T52" fmla="*/ 118 w 634"/>
              <a:gd name="T53" fmla="*/ 633 h 634"/>
              <a:gd name="T54" fmla="*/ 177 w 634"/>
              <a:gd name="T55" fmla="*/ 633 h 634"/>
              <a:gd name="T56" fmla="*/ 236 w 634"/>
              <a:gd name="T57" fmla="*/ 574 h 634"/>
              <a:gd name="T58" fmla="*/ 324 w 634"/>
              <a:gd name="T59" fmla="*/ 589 h 634"/>
              <a:gd name="T60" fmla="*/ 398 w 634"/>
              <a:gd name="T61" fmla="*/ 574 h 634"/>
              <a:gd name="T62" fmla="*/ 457 w 634"/>
              <a:gd name="T63" fmla="*/ 633 h 634"/>
              <a:gd name="T64" fmla="*/ 516 w 634"/>
              <a:gd name="T65" fmla="*/ 633 h 634"/>
              <a:gd name="T66" fmla="*/ 457 w 634"/>
              <a:gd name="T67" fmla="*/ 559 h 634"/>
              <a:gd name="T68" fmla="*/ 589 w 634"/>
              <a:gd name="T69" fmla="*/ 324 h 634"/>
              <a:gd name="T70" fmla="*/ 324 w 634"/>
              <a:gd name="T71" fmla="*/ 559 h 634"/>
              <a:gd name="T72" fmla="*/ 324 w 634"/>
              <a:gd name="T73" fmla="*/ 559 h 634"/>
              <a:gd name="T74" fmla="*/ 89 w 634"/>
              <a:gd name="T75" fmla="*/ 324 h 634"/>
              <a:gd name="T76" fmla="*/ 324 w 634"/>
              <a:gd name="T77" fmla="*/ 88 h 634"/>
              <a:gd name="T78" fmla="*/ 560 w 634"/>
              <a:gd name="T79" fmla="*/ 324 h 634"/>
              <a:gd name="T80" fmla="*/ 324 w 634"/>
              <a:gd name="T81" fmla="*/ 559 h 634"/>
              <a:gd name="T82" fmla="*/ 530 w 634"/>
              <a:gd name="T83" fmla="*/ 0 h 634"/>
              <a:gd name="T84" fmla="*/ 530 w 634"/>
              <a:gd name="T85" fmla="*/ 0 h 634"/>
              <a:gd name="T86" fmla="*/ 501 w 634"/>
              <a:gd name="T87" fmla="*/ 0 h 634"/>
              <a:gd name="T88" fmla="*/ 501 w 634"/>
              <a:gd name="T89" fmla="*/ 44 h 634"/>
              <a:gd name="T90" fmla="*/ 530 w 634"/>
              <a:gd name="T91" fmla="*/ 44 h 634"/>
              <a:gd name="T92" fmla="*/ 589 w 634"/>
              <a:gd name="T93" fmla="*/ 103 h 634"/>
              <a:gd name="T94" fmla="*/ 589 w 634"/>
              <a:gd name="T95" fmla="*/ 147 h 634"/>
              <a:gd name="T96" fmla="*/ 633 w 634"/>
              <a:gd name="T97" fmla="*/ 147 h 634"/>
              <a:gd name="T98" fmla="*/ 633 w 634"/>
              <a:gd name="T99" fmla="*/ 103 h 634"/>
              <a:gd name="T100" fmla="*/ 530 w 634"/>
              <a:gd name="T101" fmla="*/ 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34" h="634">
                <a:moveTo>
                  <a:pt x="45" y="103"/>
                </a:moveTo>
                <a:lnTo>
                  <a:pt x="45" y="103"/>
                </a:lnTo>
                <a:cubicBezTo>
                  <a:pt x="45" y="74"/>
                  <a:pt x="74" y="44"/>
                  <a:pt x="103" y="44"/>
                </a:cubicBezTo>
                <a:cubicBezTo>
                  <a:pt x="148" y="44"/>
                  <a:pt x="148" y="44"/>
                  <a:pt x="148" y="44"/>
                </a:cubicBezTo>
                <a:cubicBezTo>
                  <a:pt x="148" y="0"/>
                  <a:pt x="148" y="0"/>
                  <a:pt x="148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45" y="0"/>
                  <a:pt x="0" y="44"/>
                  <a:pt x="0" y="103"/>
                </a:cubicBezTo>
                <a:cubicBezTo>
                  <a:pt x="0" y="147"/>
                  <a:pt x="0" y="147"/>
                  <a:pt x="0" y="147"/>
                </a:cubicBezTo>
                <a:cubicBezTo>
                  <a:pt x="30" y="147"/>
                  <a:pt x="45" y="147"/>
                  <a:pt x="45" y="147"/>
                </a:cubicBezTo>
                <a:lnTo>
                  <a:pt x="45" y="103"/>
                </a:lnTo>
                <a:close/>
                <a:moveTo>
                  <a:pt x="457" y="294"/>
                </a:moveTo>
                <a:lnTo>
                  <a:pt x="457" y="294"/>
                </a:lnTo>
                <a:cubicBezTo>
                  <a:pt x="339" y="294"/>
                  <a:pt x="339" y="294"/>
                  <a:pt x="339" y="294"/>
                </a:cubicBezTo>
                <a:cubicBezTo>
                  <a:pt x="339" y="162"/>
                  <a:pt x="339" y="162"/>
                  <a:pt x="339" y="162"/>
                </a:cubicBezTo>
                <a:cubicBezTo>
                  <a:pt x="339" y="147"/>
                  <a:pt x="324" y="147"/>
                  <a:pt x="324" y="147"/>
                </a:cubicBezTo>
                <a:cubicBezTo>
                  <a:pt x="310" y="147"/>
                  <a:pt x="295" y="147"/>
                  <a:pt x="295" y="162"/>
                </a:cubicBezTo>
                <a:cubicBezTo>
                  <a:pt x="295" y="324"/>
                  <a:pt x="295" y="324"/>
                  <a:pt x="295" y="324"/>
                </a:cubicBezTo>
                <a:cubicBezTo>
                  <a:pt x="295" y="324"/>
                  <a:pt x="310" y="338"/>
                  <a:pt x="324" y="338"/>
                </a:cubicBezTo>
                <a:cubicBezTo>
                  <a:pt x="457" y="338"/>
                  <a:pt x="457" y="338"/>
                  <a:pt x="457" y="338"/>
                </a:cubicBezTo>
                <a:cubicBezTo>
                  <a:pt x="471" y="338"/>
                  <a:pt x="471" y="324"/>
                  <a:pt x="471" y="324"/>
                </a:cubicBezTo>
                <a:cubicBezTo>
                  <a:pt x="471" y="309"/>
                  <a:pt x="471" y="294"/>
                  <a:pt x="457" y="294"/>
                </a:cubicBezTo>
                <a:close/>
                <a:moveTo>
                  <a:pt x="589" y="324"/>
                </a:moveTo>
                <a:lnTo>
                  <a:pt x="589" y="324"/>
                </a:lnTo>
                <a:cubicBezTo>
                  <a:pt x="589" y="162"/>
                  <a:pt x="471" y="44"/>
                  <a:pt x="324" y="44"/>
                </a:cubicBezTo>
                <a:cubicBezTo>
                  <a:pt x="162" y="44"/>
                  <a:pt x="45" y="162"/>
                  <a:pt x="45" y="324"/>
                </a:cubicBezTo>
                <a:cubicBezTo>
                  <a:pt x="45" y="427"/>
                  <a:pt x="103" y="515"/>
                  <a:pt x="192" y="559"/>
                </a:cubicBezTo>
                <a:cubicBezTo>
                  <a:pt x="118" y="633"/>
                  <a:pt x="118" y="633"/>
                  <a:pt x="118" y="633"/>
                </a:cubicBezTo>
                <a:cubicBezTo>
                  <a:pt x="177" y="633"/>
                  <a:pt x="177" y="633"/>
                  <a:pt x="177" y="633"/>
                </a:cubicBezTo>
                <a:cubicBezTo>
                  <a:pt x="236" y="574"/>
                  <a:pt x="236" y="574"/>
                  <a:pt x="236" y="574"/>
                </a:cubicBezTo>
                <a:cubicBezTo>
                  <a:pt x="265" y="589"/>
                  <a:pt x="295" y="589"/>
                  <a:pt x="324" y="589"/>
                </a:cubicBezTo>
                <a:cubicBezTo>
                  <a:pt x="354" y="589"/>
                  <a:pt x="383" y="589"/>
                  <a:pt x="398" y="574"/>
                </a:cubicBezTo>
                <a:cubicBezTo>
                  <a:pt x="457" y="633"/>
                  <a:pt x="457" y="633"/>
                  <a:pt x="457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457" y="559"/>
                  <a:pt x="457" y="559"/>
                  <a:pt x="457" y="559"/>
                </a:cubicBezTo>
                <a:cubicBezTo>
                  <a:pt x="530" y="515"/>
                  <a:pt x="589" y="427"/>
                  <a:pt x="589" y="324"/>
                </a:cubicBezTo>
                <a:close/>
                <a:moveTo>
                  <a:pt x="324" y="559"/>
                </a:moveTo>
                <a:lnTo>
                  <a:pt x="324" y="559"/>
                </a:lnTo>
                <a:cubicBezTo>
                  <a:pt x="192" y="559"/>
                  <a:pt x="89" y="456"/>
                  <a:pt x="89" y="324"/>
                </a:cubicBezTo>
                <a:cubicBezTo>
                  <a:pt x="89" y="192"/>
                  <a:pt x="192" y="88"/>
                  <a:pt x="324" y="88"/>
                </a:cubicBezTo>
                <a:cubicBezTo>
                  <a:pt x="457" y="88"/>
                  <a:pt x="560" y="192"/>
                  <a:pt x="560" y="324"/>
                </a:cubicBezTo>
                <a:cubicBezTo>
                  <a:pt x="560" y="456"/>
                  <a:pt x="457" y="559"/>
                  <a:pt x="324" y="559"/>
                </a:cubicBezTo>
                <a:close/>
                <a:moveTo>
                  <a:pt x="530" y="0"/>
                </a:moveTo>
                <a:lnTo>
                  <a:pt x="530" y="0"/>
                </a:lnTo>
                <a:cubicBezTo>
                  <a:pt x="501" y="0"/>
                  <a:pt x="501" y="0"/>
                  <a:pt x="501" y="0"/>
                </a:cubicBezTo>
                <a:cubicBezTo>
                  <a:pt x="501" y="44"/>
                  <a:pt x="501" y="44"/>
                  <a:pt x="501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575" y="44"/>
                  <a:pt x="589" y="74"/>
                  <a:pt x="589" y="103"/>
                </a:cubicBezTo>
                <a:cubicBezTo>
                  <a:pt x="589" y="147"/>
                  <a:pt x="589" y="147"/>
                  <a:pt x="589" y="147"/>
                </a:cubicBezTo>
                <a:cubicBezTo>
                  <a:pt x="604" y="147"/>
                  <a:pt x="604" y="147"/>
                  <a:pt x="633" y="147"/>
                </a:cubicBezTo>
                <a:cubicBezTo>
                  <a:pt x="633" y="103"/>
                  <a:pt x="633" y="103"/>
                  <a:pt x="633" y="103"/>
                </a:cubicBezTo>
                <a:cubicBezTo>
                  <a:pt x="633" y="44"/>
                  <a:pt x="589" y="0"/>
                  <a:pt x="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454" name="Freeform 190">
            <a:extLst>
              <a:ext uri="{FF2B5EF4-FFF2-40B4-BE49-F238E27FC236}">
                <a16:creationId xmlns:a16="http://schemas.microsoft.com/office/drawing/2014/main" id="{B1F71A5C-E12F-F802-4D5A-C327E9F33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383" y="3365344"/>
            <a:ext cx="525914" cy="512821"/>
          </a:xfrm>
          <a:custGeom>
            <a:avLst/>
            <a:gdLst>
              <a:gd name="T0" fmla="*/ 412 w 634"/>
              <a:gd name="T1" fmla="*/ 324 h 619"/>
              <a:gd name="T2" fmla="*/ 412 w 634"/>
              <a:gd name="T3" fmla="*/ 324 h 619"/>
              <a:gd name="T4" fmla="*/ 220 w 634"/>
              <a:gd name="T5" fmla="*/ 324 h 619"/>
              <a:gd name="T6" fmla="*/ 191 w 634"/>
              <a:gd name="T7" fmla="*/ 354 h 619"/>
              <a:gd name="T8" fmla="*/ 220 w 634"/>
              <a:gd name="T9" fmla="*/ 368 h 619"/>
              <a:gd name="T10" fmla="*/ 412 w 634"/>
              <a:gd name="T11" fmla="*/ 368 h 619"/>
              <a:gd name="T12" fmla="*/ 426 w 634"/>
              <a:gd name="T13" fmla="*/ 354 h 619"/>
              <a:gd name="T14" fmla="*/ 412 w 634"/>
              <a:gd name="T15" fmla="*/ 324 h 619"/>
              <a:gd name="T16" fmla="*/ 456 w 634"/>
              <a:gd name="T17" fmla="*/ 206 h 619"/>
              <a:gd name="T18" fmla="*/ 456 w 634"/>
              <a:gd name="T19" fmla="*/ 206 h 619"/>
              <a:gd name="T20" fmla="*/ 176 w 634"/>
              <a:gd name="T21" fmla="*/ 206 h 619"/>
              <a:gd name="T22" fmla="*/ 162 w 634"/>
              <a:gd name="T23" fmla="*/ 236 h 619"/>
              <a:gd name="T24" fmla="*/ 176 w 634"/>
              <a:gd name="T25" fmla="*/ 251 h 619"/>
              <a:gd name="T26" fmla="*/ 456 w 634"/>
              <a:gd name="T27" fmla="*/ 251 h 619"/>
              <a:gd name="T28" fmla="*/ 471 w 634"/>
              <a:gd name="T29" fmla="*/ 236 h 619"/>
              <a:gd name="T30" fmla="*/ 456 w 634"/>
              <a:gd name="T31" fmla="*/ 206 h 619"/>
              <a:gd name="T32" fmla="*/ 309 w 634"/>
              <a:gd name="T33" fmla="*/ 0 h 619"/>
              <a:gd name="T34" fmla="*/ 309 w 634"/>
              <a:gd name="T35" fmla="*/ 0 h 619"/>
              <a:gd name="T36" fmla="*/ 0 w 634"/>
              <a:gd name="T37" fmla="*/ 265 h 619"/>
              <a:gd name="T38" fmla="*/ 117 w 634"/>
              <a:gd name="T39" fmla="*/ 486 h 619"/>
              <a:gd name="T40" fmla="*/ 117 w 634"/>
              <a:gd name="T41" fmla="*/ 618 h 619"/>
              <a:gd name="T42" fmla="*/ 250 w 634"/>
              <a:gd name="T43" fmla="*/ 545 h 619"/>
              <a:gd name="T44" fmla="*/ 309 w 634"/>
              <a:gd name="T45" fmla="*/ 545 h 619"/>
              <a:gd name="T46" fmla="*/ 633 w 634"/>
              <a:gd name="T47" fmla="*/ 265 h 619"/>
              <a:gd name="T48" fmla="*/ 309 w 634"/>
              <a:gd name="T49" fmla="*/ 0 h 619"/>
              <a:gd name="T50" fmla="*/ 309 w 634"/>
              <a:gd name="T51" fmla="*/ 501 h 619"/>
              <a:gd name="T52" fmla="*/ 309 w 634"/>
              <a:gd name="T53" fmla="*/ 501 h 619"/>
              <a:gd name="T54" fmla="*/ 250 w 634"/>
              <a:gd name="T55" fmla="*/ 501 h 619"/>
              <a:gd name="T56" fmla="*/ 162 w 634"/>
              <a:gd name="T57" fmla="*/ 560 h 619"/>
              <a:gd name="T58" fmla="*/ 162 w 634"/>
              <a:gd name="T59" fmla="*/ 457 h 619"/>
              <a:gd name="T60" fmla="*/ 44 w 634"/>
              <a:gd name="T61" fmla="*/ 265 h 619"/>
              <a:gd name="T62" fmla="*/ 309 w 634"/>
              <a:gd name="T63" fmla="*/ 30 h 619"/>
              <a:gd name="T64" fmla="*/ 588 w 634"/>
              <a:gd name="T65" fmla="*/ 265 h 619"/>
              <a:gd name="T66" fmla="*/ 309 w 634"/>
              <a:gd name="T67" fmla="*/ 501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34" h="619">
                <a:moveTo>
                  <a:pt x="412" y="324"/>
                </a:moveTo>
                <a:lnTo>
                  <a:pt x="412" y="324"/>
                </a:lnTo>
                <a:cubicBezTo>
                  <a:pt x="220" y="324"/>
                  <a:pt x="220" y="324"/>
                  <a:pt x="220" y="324"/>
                </a:cubicBezTo>
                <a:cubicBezTo>
                  <a:pt x="206" y="324"/>
                  <a:pt x="191" y="339"/>
                  <a:pt x="191" y="354"/>
                </a:cubicBezTo>
                <a:cubicBezTo>
                  <a:pt x="191" y="354"/>
                  <a:pt x="206" y="368"/>
                  <a:pt x="220" y="368"/>
                </a:cubicBezTo>
                <a:cubicBezTo>
                  <a:pt x="412" y="368"/>
                  <a:pt x="412" y="368"/>
                  <a:pt x="412" y="368"/>
                </a:cubicBezTo>
                <a:cubicBezTo>
                  <a:pt x="426" y="368"/>
                  <a:pt x="426" y="354"/>
                  <a:pt x="426" y="354"/>
                </a:cubicBezTo>
                <a:cubicBezTo>
                  <a:pt x="426" y="339"/>
                  <a:pt x="426" y="324"/>
                  <a:pt x="412" y="324"/>
                </a:cubicBezTo>
                <a:close/>
                <a:moveTo>
                  <a:pt x="456" y="206"/>
                </a:moveTo>
                <a:lnTo>
                  <a:pt x="456" y="206"/>
                </a:lnTo>
                <a:cubicBezTo>
                  <a:pt x="176" y="206"/>
                  <a:pt x="176" y="206"/>
                  <a:pt x="176" y="206"/>
                </a:cubicBezTo>
                <a:cubicBezTo>
                  <a:pt x="162" y="206"/>
                  <a:pt x="162" y="221"/>
                  <a:pt x="162" y="236"/>
                </a:cubicBezTo>
                <a:cubicBezTo>
                  <a:pt x="162" y="236"/>
                  <a:pt x="162" y="251"/>
                  <a:pt x="176" y="251"/>
                </a:cubicBezTo>
                <a:cubicBezTo>
                  <a:pt x="456" y="251"/>
                  <a:pt x="456" y="251"/>
                  <a:pt x="456" y="251"/>
                </a:cubicBezTo>
                <a:lnTo>
                  <a:pt x="471" y="236"/>
                </a:lnTo>
                <a:cubicBezTo>
                  <a:pt x="471" y="221"/>
                  <a:pt x="456" y="206"/>
                  <a:pt x="456" y="206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18"/>
                  <a:pt x="0" y="265"/>
                </a:cubicBezTo>
                <a:cubicBezTo>
                  <a:pt x="0" y="354"/>
                  <a:pt x="44" y="427"/>
                  <a:pt x="117" y="4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79" y="545"/>
                  <a:pt x="294" y="545"/>
                  <a:pt x="309" y="545"/>
                </a:cubicBezTo>
                <a:cubicBezTo>
                  <a:pt x="485" y="545"/>
                  <a:pt x="633" y="427"/>
                  <a:pt x="633" y="265"/>
                </a:cubicBezTo>
                <a:cubicBezTo>
                  <a:pt x="633" y="118"/>
                  <a:pt x="485" y="0"/>
                  <a:pt x="309" y="0"/>
                </a:cubicBezTo>
                <a:close/>
                <a:moveTo>
                  <a:pt x="309" y="501"/>
                </a:moveTo>
                <a:lnTo>
                  <a:pt x="309" y="501"/>
                </a:lnTo>
                <a:cubicBezTo>
                  <a:pt x="294" y="501"/>
                  <a:pt x="265" y="501"/>
                  <a:pt x="250" y="501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88" y="427"/>
                  <a:pt x="44" y="354"/>
                  <a:pt x="44" y="265"/>
                </a:cubicBezTo>
                <a:cubicBezTo>
                  <a:pt x="44" y="133"/>
                  <a:pt x="162" y="30"/>
                  <a:pt x="309" y="30"/>
                </a:cubicBezTo>
                <a:cubicBezTo>
                  <a:pt x="471" y="30"/>
                  <a:pt x="588" y="133"/>
                  <a:pt x="588" y="265"/>
                </a:cubicBezTo>
                <a:cubicBezTo>
                  <a:pt x="588" y="398"/>
                  <a:pt x="471" y="501"/>
                  <a:pt x="309" y="5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455" name="AutoShape 19">
            <a:extLst>
              <a:ext uri="{FF2B5EF4-FFF2-40B4-BE49-F238E27FC236}">
                <a16:creationId xmlns:a16="http://schemas.microsoft.com/office/drawing/2014/main" id="{FFB87014-1CB6-7BBD-FD13-80809998E6E2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615330" y="1251465"/>
            <a:ext cx="3377196" cy="8572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5AB30D89-33EB-EE9A-C618-2854199AC76F}"/>
              </a:ext>
            </a:extLst>
          </p:cNvPr>
          <p:cNvSpPr txBox="1"/>
          <p:nvPr/>
        </p:nvSpPr>
        <p:spPr>
          <a:xfrm>
            <a:off x="718229" y="1316344"/>
            <a:ext cx="3147323" cy="682352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B067D-CF31-DF6C-A92C-2926EA715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64332-83E9-6019-EF43-AE6051EF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Jasper County, South Carolina: </a:t>
            </a:r>
            <a:br>
              <a:rPr lang="en-US" altLang="zh-CN" dirty="0"/>
            </a:br>
            <a:r>
              <a:rPr lang="en-US" altLang="zh-CN" dirty="0"/>
              <a:t>The Savannah Satellite</a:t>
            </a:r>
          </a:p>
        </p:txBody>
      </p:sp>
      <p:sp>
        <p:nvSpPr>
          <p:cNvPr id="886" name="Freeform 1101">
            <a:extLst>
              <a:ext uri="{FF2B5EF4-FFF2-40B4-BE49-F238E27FC236}">
                <a16:creationId xmlns:a16="http://schemas.microsoft.com/office/drawing/2014/main" id="{071F7431-8C55-94F1-F8C7-3DDB19CC6F75}"/>
              </a:ext>
            </a:extLst>
          </p:cNvPr>
          <p:cNvSpPr>
            <a:spLocks noEditPoints="1"/>
          </p:cNvSpPr>
          <p:nvPr/>
        </p:nvSpPr>
        <p:spPr bwMode="auto">
          <a:xfrm>
            <a:off x="1320329" y="1021775"/>
            <a:ext cx="2168525" cy="4021138"/>
          </a:xfrm>
          <a:custGeom>
            <a:avLst/>
            <a:gdLst>
              <a:gd name="T0" fmla="*/ 1086 w 1366"/>
              <a:gd name="T1" fmla="*/ 2466 h 2533"/>
              <a:gd name="T2" fmla="*/ 1065 w 1366"/>
              <a:gd name="T3" fmla="*/ 2448 h 2533"/>
              <a:gd name="T4" fmla="*/ 1155 w 1366"/>
              <a:gd name="T5" fmla="*/ 2507 h 2533"/>
              <a:gd name="T6" fmla="*/ 1074 w 1366"/>
              <a:gd name="T7" fmla="*/ 2518 h 2533"/>
              <a:gd name="T8" fmla="*/ 961 w 1366"/>
              <a:gd name="T9" fmla="*/ 2395 h 2533"/>
              <a:gd name="T10" fmla="*/ 1185 w 1366"/>
              <a:gd name="T11" fmla="*/ 739 h 2533"/>
              <a:gd name="T12" fmla="*/ 932 w 1366"/>
              <a:gd name="T13" fmla="*/ 190 h 2533"/>
              <a:gd name="T14" fmla="*/ 959 w 1366"/>
              <a:gd name="T15" fmla="*/ 384 h 2533"/>
              <a:gd name="T16" fmla="*/ 1246 w 1366"/>
              <a:gd name="T17" fmla="*/ 385 h 2533"/>
              <a:gd name="T18" fmla="*/ 1289 w 1366"/>
              <a:gd name="T19" fmla="*/ 450 h 2533"/>
              <a:gd name="T20" fmla="*/ 1321 w 1366"/>
              <a:gd name="T21" fmla="*/ 739 h 2533"/>
              <a:gd name="T22" fmla="*/ 1216 w 1366"/>
              <a:gd name="T23" fmla="*/ 643 h 2533"/>
              <a:gd name="T24" fmla="*/ 1217 w 1366"/>
              <a:gd name="T25" fmla="*/ 616 h 2533"/>
              <a:gd name="T26" fmla="*/ 1129 w 1366"/>
              <a:gd name="T27" fmla="*/ 675 h 2533"/>
              <a:gd name="T28" fmla="*/ 1053 w 1366"/>
              <a:gd name="T29" fmla="*/ 575 h 2533"/>
              <a:gd name="T30" fmla="*/ 1107 w 1366"/>
              <a:gd name="T31" fmla="*/ 678 h 2533"/>
              <a:gd name="T32" fmla="*/ 1127 w 1366"/>
              <a:gd name="T33" fmla="*/ 722 h 2533"/>
              <a:gd name="T34" fmla="*/ 1273 w 1366"/>
              <a:gd name="T35" fmla="*/ 845 h 2533"/>
              <a:gd name="T36" fmla="*/ 1354 w 1366"/>
              <a:gd name="T37" fmla="*/ 995 h 2533"/>
              <a:gd name="T38" fmla="*/ 1300 w 1366"/>
              <a:gd name="T39" fmla="*/ 884 h 2533"/>
              <a:gd name="T40" fmla="*/ 1328 w 1366"/>
              <a:gd name="T41" fmla="*/ 935 h 2533"/>
              <a:gd name="T42" fmla="*/ 1210 w 1366"/>
              <a:gd name="T43" fmla="*/ 823 h 2533"/>
              <a:gd name="T44" fmla="*/ 1276 w 1366"/>
              <a:gd name="T45" fmla="*/ 976 h 2533"/>
              <a:gd name="T46" fmla="*/ 1265 w 1366"/>
              <a:gd name="T47" fmla="*/ 1061 h 2533"/>
              <a:gd name="T48" fmla="*/ 1184 w 1366"/>
              <a:gd name="T49" fmla="*/ 1080 h 2533"/>
              <a:gd name="T50" fmla="*/ 1279 w 1366"/>
              <a:gd name="T51" fmla="*/ 1186 h 2533"/>
              <a:gd name="T52" fmla="*/ 1221 w 1366"/>
              <a:gd name="T53" fmla="*/ 1310 h 2533"/>
              <a:gd name="T54" fmla="*/ 1247 w 1366"/>
              <a:gd name="T55" fmla="*/ 1314 h 2533"/>
              <a:gd name="T56" fmla="*/ 1181 w 1366"/>
              <a:gd name="T57" fmla="*/ 1441 h 2533"/>
              <a:gd name="T58" fmla="*/ 1047 w 1366"/>
              <a:gd name="T59" fmla="*/ 1497 h 2533"/>
              <a:gd name="T60" fmla="*/ 883 w 1366"/>
              <a:gd name="T61" fmla="*/ 1584 h 2533"/>
              <a:gd name="T62" fmla="*/ 847 w 1366"/>
              <a:gd name="T63" fmla="*/ 1743 h 2533"/>
              <a:gd name="T64" fmla="*/ 799 w 1366"/>
              <a:gd name="T65" fmla="*/ 1832 h 2533"/>
              <a:gd name="T66" fmla="*/ 845 w 1366"/>
              <a:gd name="T67" fmla="*/ 1951 h 2533"/>
              <a:gd name="T68" fmla="*/ 894 w 1366"/>
              <a:gd name="T69" fmla="*/ 1992 h 2533"/>
              <a:gd name="T70" fmla="*/ 977 w 1366"/>
              <a:gd name="T71" fmla="*/ 2053 h 2533"/>
              <a:gd name="T72" fmla="*/ 961 w 1366"/>
              <a:gd name="T73" fmla="*/ 2181 h 2533"/>
              <a:gd name="T74" fmla="*/ 1071 w 1366"/>
              <a:gd name="T75" fmla="*/ 2216 h 2533"/>
              <a:gd name="T76" fmla="*/ 994 w 1366"/>
              <a:gd name="T77" fmla="*/ 2303 h 2533"/>
              <a:gd name="T78" fmla="*/ 876 w 1366"/>
              <a:gd name="T79" fmla="*/ 2357 h 2533"/>
              <a:gd name="T80" fmla="*/ 796 w 1366"/>
              <a:gd name="T81" fmla="*/ 2303 h 2533"/>
              <a:gd name="T82" fmla="*/ 543 w 1366"/>
              <a:gd name="T83" fmla="*/ 2270 h 2533"/>
              <a:gd name="T84" fmla="*/ 451 w 1366"/>
              <a:gd name="T85" fmla="*/ 2075 h 2533"/>
              <a:gd name="T86" fmla="*/ 481 w 1366"/>
              <a:gd name="T87" fmla="*/ 1983 h 2533"/>
              <a:gd name="T88" fmla="*/ 408 w 1366"/>
              <a:gd name="T89" fmla="*/ 1852 h 2533"/>
              <a:gd name="T90" fmla="*/ 400 w 1366"/>
              <a:gd name="T91" fmla="*/ 1772 h 2533"/>
              <a:gd name="T92" fmla="*/ 414 w 1366"/>
              <a:gd name="T93" fmla="*/ 1710 h 2533"/>
              <a:gd name="T94" fmla="*/ 460 w 1366"/>
              <a:gd name="T95" fmla="*/ 1679 h 2533"/>
              <a:gd name="T96" fmla="*/ 469 w 1366"/>
              <a:gd name="T97" fmla="*/ 1576 h 2533"/>
              <a:gd name="T98" fmla="*/ 443 w 1366"/>
              <a:gd name="T99" fmla="*/ 1513 h 2533"/>
              <a:gd name="T100" fmla="*/ 449 w 1366"/>
              <a:gd name="T101" fmla="*/ 1457 h 2533"/>
              <a:gd name="T102" fmla="*/ 401 w 1366"/>
              <a:gd name="T103" fmla="*/ 1447 h 2533"/>
              <a:gd name="T104" fmla="*/ 372 w 1366"/>
              <a:gd name="T105" fmla="*/ 1430 h 2533"/>
              <a:gd name="T106" fmla="*/ 315 w 1366"/>
              <a:gd name="T107" fmla="*/ 1341 h 2533"/>
              <a:gd name="T108" fmla="*/ 281 w 1366"/>
              <a:gd name="T109" fmla="*/ 1247 h 2533"/>
              <a:gd name="T110" fmla="*/ 221 w 1366"/>
              <a:gd name="T111" fmla="*/ 1138 h 2533"/>
              <a:gd name="T112" fmla="*/ 228 w 1366"/>
              <a:gd name="T113" fmla="*/ 1065 h 2533"/>
              <a:gd name="T114" fmla="*/ 273 w 1366"/>
              <a:gd name="T115" fmla="*/ 1037 h 2533"/>
              <a:gd name="T116" fmla="*/ 207 w 1366"/>
              <a:gd name="T117" fmla="*/ 973 h 2533"/>
              <a:gd name="T118" fmla="*/ 134 w 1366"/>
              <a:gd name="T119" fmla="*/ 884 h 2533"/>
              <a:gd name="T120" fmla="*/ 103 w 1366"/>
              <a:gd name="T121" fmla="*/ 831 h 2533"/>
              <a:gd name="T122" fmla="*/ 13 w 1366"/>
              <a:gd name="T123" fmla="*/ 773 h 2533"/>
              <a:gd name="T124" fmla="*/ 5 w 1366"/>
              <a:gd name="T125" fmla="*/ 692 h 2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66" h="2533">
                <a:moveTo>
                  <a:pt x="1193" y="2387"/>
                </a:moveTo>
                <a:lnTo>
                  <a:pt x="1191" y="2387"/>
                </a:lnTo>
                <a:lnTo>
                  <a:pt x="1191" y="2386"/>
                </a:lnTo>
                <a:lnTo>
                  <a:pt x="1191" y="2385"/>
                </a:lnTo>
                <a:lnTo>
                  <a:pt x="1193" y="2385"/>
                </a:lnTo>
                <a:lnTo>
                  <a:pt x="1193" y="2386"/>
                </a:lnTo>
                <a:lnTo>
                  <a:pt x="1193" y="2387"/>
                </a:lnTo>
                <a:close/>
                <a:moveTo>
                  <a:pt x="1183" y="2396"/>
                </a:moveTo>
                <a:lnTo>
                  <a:pt x="1172" y="2409"/>
                </a:lnTo>
                <a:lnTo>
                  <a:pt x="1170" y="2410"/>
                </a:lnTo>
                <a:lnTo>
                  <a:pt x="1167" y="2413"/>
                </a:lnTo>
                <a:lnTo>
                  <a:pt x="1165" y="2417"/>
                </a:lnTo>
                <a:lnTo>
                  <a:pt x="1162" y="2419"/>
                </a:lnTo>
                <a:lnTo>
                  <a:pt x="1160" y="2423"/>
                </a:lnTo>
                <a:lnTo>
                  <a:pt x="1158" y="2426"/>
                </a:lnTo>
                <a:lnTo>
                  <a:pt x="1155" y="2435"/>
                </a:lnTo>
                <a:lnTo>
                  <a:pt x="1153" y="2435"/>
                </a:lnTo>
                <a:lnTo>
                  <a:pt x="1153" y="2436"/>
                </a:lnTo>
                <a:lnTo>
                  <a:pt x="1153" y="2437"/>
                </a:lnTo>
                <a:lnTo>
                  <a:pt x="1152" y="2437"/>
                </a:lnTo>
                <a:lnTo>
                  <a:pt x="1152" y="2438"/>
                </a:lnTo>
                <a:lnTo>
                  <a:pt x="1152" y="2440"/>
                </a:lnTo>
                <a:lnTo>
                  <a:pt x="1151" y="2441"/>
                </a:lnTo>
                <a:lnTo>
                  <a:pt x="1150" y="2441"/>
                </a:lnTo>
                <a:lnTo>
                  <a:pt x="1150" y="2442"/>
                </a:lnTo>
                <a:lnTo>
                  <a:pt x="1149" y="2442"/>
                </a:lnTo>
                <a:lnTo>
                  <a:pt x="1148" y="2442"/>
                </a:lnTo>
                <a:lnTo>
                  <a:pt x="1148" y="2443"/>
                </a:lnTo>
                <a:lnTo>
                  <a:pt x="1147" y="2443"/>
                </a:lnTo>
                <a:lnTo>
                  <a:pt x="1146" y="2444"/>
                </a:lnTo>
                <a:lnTo>
                  <a:pt x="1146" y="2445"/>
                </a:lnTo>
                <a:lnTo>
                  <a:pt x="1144" y="2446"/>
                </a:lnTo>
                <a:lnTo>
                  <a:pt x="1144" y="2448"/>
                </a:lnTo>
                <a:lnTo>
                  <a:pt x="1143" y="2449"/>
                </a:lnTo>
                <a:lnTo>
                  <a:pt x="1143" y="2450"/>
                </a:lnTo>
                <a:lnTo>
                  <a:pt x="1142" y="2451"/>
                </a:lnTo>
                <a:lnTo>
                  <a:pt x="1141" y="2452"/>
                </a:lnTo>
                <a:lnTo>
                  <a:pt x="1140" y="2453"/>
                </a:lnTo>
                <a:lnTo>
                  <a:pt x="1139" y="2454"/>
                </a:lnTo>
                <a:lnTo>
                  <a:pt x="1139" y="2455"/>
                </a:lnTo>
                <a:lnTo>
                  <a:pt x="1139" y="2457"/>
                </a:lnTo>
                <a:lnTo>
                  <a:pt x="1138" y="2457"/>
                </a:lnTo>
                <a:lnTo>
                  <a:pt x="1138" y="2458"/>
                </a:lnTo>
                <a:lnTo>
                  <a:pt x="1138" y="2459"/>
                </a:lnTo>
                <a:lnTo>
                  <a:pt x="1138" y="2460"/>
                </a:lnTo>
                <a:lnTo>
                  <a:pt x="1138" y="2461"/>
                </a:lnTo>
                <a:lnTo>
                  <a:pt x="1136" y="2461"/>
                </a:lnTo>
                <a:lnTo>
                  <a:pt x="1136" y="2462"/>
                </a:lnTo>
                <a:lnTo>
                  <a:pt x="1136" y="2463"/>
                </a:lnTo>
                <a:lnTo>
                  <a:pt x="1135" y="2465"/>
                </a:lnTo>
                <a:lnTo>
                  <a:pt x="1134" y="2465"/>
                </a:lnTo>
                <a:lnTo>
                  <a:pt x="1134" y="2466"/>
                </a:lnTo>
                <a:lnTo>
                  <a:pt x="1133" y="2466"/>
                </a:lnTo>
                <a:lnTo>
                  <a:pt x="1132" y="2467"/>
                </a:lnTo>
                <a:lnTo>
                  <a:pt x="1131" y="2468"/>
                </a:lnTo>
                <a:lnTo>
                  <a:pt x="1130" y="2468"/>
                </a:lnTo>
                <a:lnTo>
                  <a:pt x="1129" y="2469"/>
                </a:lnTo>
                <a:lnTo>
                  <a:pt x="1127" y="2470"/>
                </a:lnTo>
                <a:lnTo>
                  <a:pt x="1126" y="2471"/>
                </a:lnTo>
                <a:lnTo>
                  <a:pt x="1125" y="2471"/>
                </a:lnTo>
                <a:lnTo>
                  <a:pt x="1124" y="2473"/>
                </a:lnTo>
                <a:lnTo>
                  <a:pt x="1123" y="2474"/>
                </a:lnTo>
                <a:lnTo>
                  <a:pt x="1123" y="2475"/>
                </a:lnTo>
                <a:lnTo>
                  <a:pt x="1122" y="2476"/>
                </a:lnTo>
                <a:lnTo>
                  <a:pt x="1121" y="2476"/>
                </a:lnTo>
                <a:lnTo>
                  <a:pt x="1119" y="2477"/>
                </a:lnTo>
                <a:lnTo>
                  <a:pt x="1118" y="2478"/>
                </a:lnTo>
                <a:lnTo>
                  <a:pt x="1117" y="2479"/>
                </a:lnTo>
                <a:lnTo>
                  <a:pt x="1116" y="2479"/>
                </a:lnTo>
                <a:lnTo>
                  <a:pt x="1115" y="2480"/>
                </a:lnTo>
                <a:lnTo>
                  <a:pt x="1114" y="2482"/>
                </a:lnTo>
                <a:lnTo>
                  <a:pt x="1113" y="2482"/>
                </a:lnTo>
                <a:lnTo>
                  <a:pt x="1112" y="2482"/>
                </a:lnTo>
                <a:lnTo>
                  <a:pt x="1110" y="2480"/>
                </a:lnTo>
                <a:lnTo>
                  <a:pt x="1108" y="2479"/>
                </a:lnTo>
                <a:lnTo>
                  <a:pt x="1107" y="2479"/>
                </a:lnTo>
                <a:lnTo>
                  <a:pt x="1106" y="2478"/>
                </a:lnTo>
                <a:lnTo>
                  <a:pt x="1104" y="2477"/>
                </a:lnTo>
                <a:lnTo>
                  <a:pt x="1101" y="2476"/>
                </a:lnTo>
                <a:lnTo>
                  <a:pt x="1099" y="2475"/>
                </a:lnTo>
                <a:lnTo>
                  <a:pt x="1098" y="2474"/>
                </a:lnTo>
                <a:lnTo>
                  <a:pt x="1097" y="2474"/>
                </a:lnTo>
                <a:lnTo>
                  <a:pt x="1097" y="2473"/>
                </a:lnTo>
                <a:lnTo>
                  <a:pt x="1095" y="2471"/>
                </a:lnTo>
                <a:lnTo>
                  <a:pt x="1093" y="2471"/>
                </a:lnTo>
                <a:lnTo>
                  <a:pt x="1092" y="2470"/>
                </a:lnTo>
                <a:lnTo>
                  <a:pt x="1091" y="2469"/>
                </a:lnTo>
                <a:lnTo>
                  <a:pt x="1090" y="2468"/>
                </a:lnTo>
                <a:lnTo>
                  <a:pt x="1088" y="2467"/>
                </a:lnTo>
                <a:lnTo>
                  <a:pt x="1087" y="2467"/>
                </a:lnTo>
                <a:lnTo>
                  <a:pt x="1086" y="2466"/>
                </a:lnTo>
                <a:lnTo>
                  <a:pt x="1084" y="2466"/>
                </a:lnTo>
                <a:lnTo>
                  <a:pt x="1083" y="2466"/>
                </a:lnTo>
                <a:lnTo>
                  <a:pt x="1082" y="2465"/>
                </a:lnTo>
                <a:lnTo>
                  <a:pt x="1081" y="2463"/>
                </a:lnTo>
                <a:lnTo>
                  <a:pt x="1080" y="2463"/>
                </a:lnTo>
                <a:lnTo>
                  <a:pt x="1079" y="2463"/>
                </a:lnTo>
                <a:lnTo>
                  <a:pt x="1078" y="2462"/>
                </a:lnTo>
                <a:lnTo>
                  <a:pt x="1077" y="2461"/>
                </a:lnTo>
                <a:lnTo>
                  <a:pt x="1075" y="2460"/>
                </a:lnTo>
                <a:lnTo>
                  <a:pt x="1074" y="2460"/>
                </a:lnTo>
                <a:lnTo>
                  <a:pt x="1072" y="2459"/>
                </a:lnTo>
                <a:lnTo>
                  <a:pt x="1072" y="2458"/>
                </a:lnTo>
                <a:lnTo>
                  <a:pt x="1071" y="2457"/>
                </a:lnTo>
                <a:lnTo>
                  <a:pt x="1070" y="2454"/>
                </a:lnTo>
                <a:lnTo>
                  <a:pt x="1070" y="2452"/>
                </a:lnTo>
                <a:lnTo>
                  <a:pt x="1070" y="2450"/>
                </a:lnTo>
                <a:lnTo>
                  <a:pt x="1070" y="2449"/>
                </a:lnTo>
                <a:lnTo>
                  <a:pt x="1070" y="2446"/>
                </a:lnTo>
                <a:lnTo>
                  <a:pt x="1070" y="2445"/>
                </a:lnTo>
                <a:lnTo>
                  <a:pt x="1071" y="2444"/>
                </a:lnTo>
                <a:lnTo>
                  <a:pt x="1071" y="2443"/>
                </a:lnTo>
                <a:lnTo>
                  <a:pt x="1072" y="2440"/>
                </a:lnTo>
                <a:lnTo>
                  <a:pt x="1073" y="2436"/>
                </a:lnTo>
                <a:lnTo>
                  <a:pt x="1081" y="2426"/>
                </a:lnTo>
                <a:lnTo>
                  <a:pt x="1082" y="2423"/>
                </a:lnTo>
                <a:lnTo>
                  <a:pt x="1083" y="2419"/>
                </a:lnTo>
                <a:lnTo>
                  <a:pt x="1083" y="2413"/>
                </a:lnTo>
                <a:lnTo>
                  <a:pt x="1083" y="2394"/>
                </a:lnTo>
                <a:lnTo>
                  <a:pt x="1083" y="2392"/>
                </a:lnTo>
                <a:lnTo>
                  <a:pt x="1082" y="2390"/>
                </a:lnTo>
                <a:lnTo>
                  <a:pt x="1082" y="2386"/>
                </a:lnTo>
                <a:lnTo>
                  <a:pt x="1082" y="2385"/>
                </a:lnTo>
                <a:lnTo>
                  <a:pt x="1081" y="2378"/>
                </a:lnTo>
                <a:lnTo>
                  <a:pt x="1082" y="2378"/>
                </a:lnTo>
                <a:lnTo>
                  <a:pt x="1082" y="2377"/>
                </a:lnTo>
                <a:lnTo>
                  <a:pt x="1083" y="2376"/>
                </a:lnTo>
                <a:lnTo>
                  <a:pt x="1086" y="2376"/>
                </a:lnTo>
                <a:lnTo>
                  <a:pt x="1088" y="2376"/>
                </a:lnTo>
                <a:lnTo>
                  <a:pt x="1092" y="2376"/>
                </a:lnTo>
                <a:lnTo>
                  <a:pt x="1092" y="2377"/>
                </a:lnTo>
                <a:lnTo>
                  <a:pt x="1095" y="2377"/>
                </a:lnTo>
                <a:lnTo>
                  <a:pt x="1096" y="2379"/>
                </a:lnTo>
                <a:lnTo>
                  <a:pt x="1096" y="2381"/>
                </a:lnTo>
                <a:lnTo>
                  <a:pt x="1099" y="2384"/>
                </a:lnTo>
                <a:lnTo>
                  <a:pt x="1101" y="2388"/>
                </a:lnTo>
                <a:lnTo>
                  <a:pt x="1105" y="2391"/>
                </a:lnTo>
                <a:lnTo>
                  <a:pt x="1108" y="2394"/>
                </a:lnTo>
                <a:lnTo>
                  <a:pt x="1113" y="2398"/>
                </a:lnTo>
                <a:lnTo>
                  <a:pt x="1119" y="2400"/>
                </a:lnTo>
                <a:lnTo>
                  <a:pt x="1124" y="2401"/>
                </a:lnTo>
                <a:lnTo>
                  <a:pt x="1127" y="2401"/>
                </a:lnTo>
                <a:lnTo>
                  <a:pt x="1135" y="2401"/>
                </a:lnTo>
                <a:lnTo>
                  <a:pt x="1138" y="2399"/>
                </a:lnTo>
                <a:lnTo>
                  <a:pt x="1140" y="2398"/>
                </a:lnTo>
                <a:lnTo>
                  <a:pt x="1148" y="2391"/>
                </a:lnTo>
                <a:lnTo>
                  <a:pt x="1153" y="2386"/>
                </a:lnTo>
                <a:lnTo>
                  <a:pt x="1157" y="2385"/>
                </a:lnTo>
                <a:lnTo>
                  <a:pt x="1165" y="2383"/>
                </a:lnTo>
                <a:lnTo>
                  <a:pt x="1174" y="2381"/>
                </a:lnTo>
                <a:lnTo>
                  <a:pt x="1179" y="2381"/>
                </a:lnTo>
                <a:lnTo>
                  <a:pt x="1179" y="2378"/>
                </a:lnTo>
                <a:lnTo>
                  <a:pt x="1183" y="2377"/>
                </a:lnTo>
                <a:lnTo>
                  <a:pt x="1184" y="2377"/>
                </a:lnTo>
                <a:lnTo>
                  <a:pt x="1185" y="2378"/>
                </a:lnTo>
                <a:lnTo>
                  <a:pt x="1186" y="2379"/>
                </a:lnTo>
                <a:lnTo>
                  <a:pt x="1186" y="2381"/>
                </a:lnTo>
                <a:lnTo>
                  <a:pt x="1187" y="2381"/>
                </a:lnTo>
                <a:lnTo>
                  <a:pt x="1189" y="2382"/>
                </a:lnTo>
                <a:lnTo>
                  <a:pt x="1187" y="2383"/>
                </a:lnTo>
                <a:lnTo>
                  <a:pt x="1187" y="2384"/>
                </a:lnTo>
                <a:lnTo>
                  <a:pt x="1187" y="2385"/>
                </a:lnTo>
                <a:lnTo>
                  <a:pt x="1187" y="2386"/>
                </a:lnTo>
                <a:lnTo>
                  <a:pt x="1187" y="2387"/>
                </a:lnTo>
                <a:lnTo>
                  <a:pt x="1186" y="2388"/>
                </a:lnTo>
                <a:lnTo>
                  <a:pt x="1186" y="2390"/>
                </a:lnTo>
                <a:lnTo>
                  <a:pt x="1185" y="2391"/>
                </a:lnTo>
                <a:lnTo>
                  <a:pt x="1185" y="2392"/>
                </a:lnTo>
                <a:lnTo>
                  <a:pt x="1184" y="2393"/>
                </a:lnTo>
                <a:lnTo>
                  <a:pt x="1184" y="2394"/>
                </a:lnTo>
                <a:lnTo>
                  <a:pt x="1183" y="2395"/>
                </a:lnTo>
                <a:lnTo>
                  <a:pt x="1183" y="2396"/>
                </a:lnTo>
                <a:close/>
                <a:moveTo>
                  <a:pt x="1078" y="2402"/>
                </a:moveTo>
                <a:lnTo>
                  <a:pt x="1077" y="2408"/>
                </a:lnTo>
                <a:lnTo>
                  <a:pt x="1072" y="2423"/>
                </a:lnTo>
                <a:lnTo>
                  <a:pt x="1070" y="2426"/>
                </a:lnTo>
                <a:lnTo>
                  <a:pt x="1069" y="2430"/>
                </a:lnTo>
                <a:lnTo>
                  <a:pt x="1065" y="2443"/>
                </a:lnTo>
                <a:lnTo>
                  <a:pt x="1065" y="2444"/>
                </a:lnTo>
                <a:lnTo>
                  <a:pt x="1065" y="2445"/>
                </a:lnTo>
                <a:lnTo>
                  <a:pt x="1065" y="2446"/>
                </a:lnTo>
                <a:lnTo>
                  <a:pt x="1065" y="2448"/>
                </a:lnTo>
                <a:lnTo>
                  <a:pt x="1065" y="2450"/>
                </a:lnTo>
                <a:lnTo>
                  <a:pt x="1065" y="2452"/>
                </a:lnTo>
                <a:lnTo>
                  <a:pt x="1065" y="2453"/>
                </a:lnTo>
                <a:lnTo>
                  <a:pt x="1065" y="2454"/>
                </a:lnTo>
                <a:lnTo>
                  <a:pt x="1066" y="2454"/>
                </a:lnTo>
                <a:lnTo>
                  <a:pt x="1065" y="2455"/>
                </a:lnTo>
                <a:lnTo>
                  <a:pt x="1066" y="2455"/>
                </a:lnTo>
                <a:lnTo>
                  <a:pt x="1066" y="2457"/>
                </a:lnTo>
                <a:lnTo>
                  <a:pt x="1067" y="2458"/>
                </a:lnTo>
                <a:lnTo>
                  <a:pt x="1066" y="2459"/>
                </a:lnTo>
                <a:lnTo>
                  <a:pt x="1067" y="2459"/>
                </a:lnTo>
                <a:lnTo>
                  <a:pt x="1067" y="2460"/>
                </a:lnTo>
                <a:lnTo>
                  <a:pt x="1067" y="2461"/>
                </a:lnTo>
                <a:lnTo>
                  <a:pt x="1069" y="2462"/>
                </a:lnTo>
                <a:lnTo>
                  <a:pt x="1070" y="2462"/>
                </a:lnTo>
                <a:lnTo>
                  <a:pt x="1070" y="2463"/>
                </a:lnTo>
                <a:lnTo>
                  <a:pt x="1071" y="2466"/>
                </a:lnTo>
                <a:lnTo>
                  <a:pt x="1072" y="2467"/>
                </a:lnTo>
                <a:lnTo>
                  <a:pt x="1074" y="2468"/>
                </a:lnTo>
                <a:lnTo>
                  <a:pt x="1075" y="2469"/>
                </a:lnTo>
                <a:lnTo>
                  <a:pt x="1077" y="2470"/>
                </a:lnTo>
                <a:lnTo>
                  <a:pt x="1079" y="2473"/>
                </a:lnTo>
                <a:lnTo>
                  <a:pt x="1080" y="2474"/>
                </a:lnTo>
                <a:lnTo>
                  <a:pt x="1081" y="2475"/>
                </a:lnTo>
                <a:lnTo>
                  <a:pt x="1082" y="2476"/>
                </a:lnTo>
                <a:lnTo>
                  <a:pt x="1083" y="2477"/>
                </a:lnTo>
                <a:lnTo>
                  <a:pt x="1084" y="2478"/>
                </a:lnTo>
                <a:lnTo>
                  <a:pt x="1084" y="2479"/>
                </a:lnTo>
                <a:lnTo>
                  <a:pt x="1083" y="2480"/>
                </a:lnTo>
                <a:lnTo>
                  <a:pt x="1084" y="2480"/>
                </a:lnTo>
                <a:lnTo>
                  <a:pt x="1084" y="2479"/>
                </a:lnTo>
                <a:lnTo>
                  <a:pt x="1084" y="2478"/>
                </a:lnTo>
                <a:lnTo>
                  <a:pt x="1086" y="2478"/>
                </a:lnTo>
                <a:lnTo>
                  <a:pt x="1087" y="2478"/>
                </a:lnTo>
                <a:lnTo>
                  <a:pt x="1088" y="2478"/>
                </a:lnTo>
                <a:lnTo>
                  <a:pt x="1089" y="2479"/>
                </a:lnTo>
                <a:lnTo>
                  <a:pt x="1091" y="2480"/>
                </a:lnTo>
                <a:lnTo>
                  <a:pt x="1092" y="2482"/>
                </a:lnTo>
                <a:lnTo>
                  <a:pt x="1095" y="2483"/>
                </a:lnTo>
                <a:lnTo>
                  <a:pt x="1097" y="2483"/>
                </a:lnTo>
                <a:lnTo>
                  <a:pt x="1098" y="2483"/>
                </a:lnTo>
                <a:lnTo>
                  <a:pt x="1099" y="2484"/>
                </a:lnTo>
                <a:lnTo>
                  <a:pt x="1100" y="2486"/>
                </a:lnTo>
                <a:lnTo>
                  <a:pt x="1101" y="2487"/>
                </a:lnTo>
                <a:lnTo>
                  <a:pt x="1103" y="2488"/>
                </a:lnTo>
                <a:lnTo>
                  <a:pt x="1103" y="2490"/>
                </a:lnTo>
                <a:lnTo>
                  <a:pt x="1105" y="2492"/>
                </a:lnTo>
                <a:lnTo>
                  <a:pt x="1105" y="2494"/>
                </a:lnTo>
                <a:lnTo>
                  <a:pt x="1106" y="2495"/>
                </a:lnTo>
                <a:lnTo>
                  <a:pt x="1107" y="2496"/>
                </a:lnTo>
                <a:lnTo>
                  <a:pt x="1107" y="2497"/>
                </a:lnTo>
                <a:lnTo>
                  <a:pt x="1108" y="2499"/>
                </a:lnTo>
                <a:lnTo>
                  <a:pt x="1109" y="2500"/>
                </a:lnTo>
                <a:lnTo>
                  <a:pt x="1110" y="2501"/>
                </a:lnTo>
                <a:lnTo>
                  <a:pt x="1112" y="2502"/>
                </a:lnTo>
                <a:lnTo>
                  <a:pt x="1113" y="2503"/>
                </a:lnTo>
                <a:lnTo>
                  <a:pt x="1114" y="2503"/>
                </a:lnTo>
                <a:lnTo>
                  <a:pt x="1115" y="2504"/>
                </a:lnTo>
                <a:lnTo>
                  <a:pt x="1116" y="2505"/>
                </a:lnTo>
                <a:lnTo>
                  <a:pt x="1117" y="2505"/>
                </a:lnTo>
                <a:lnTo>
                  <a:pt x="1118" y="2507"/>
                </a:lnTo>
                <a:lnTo>
                  <a:pt x="1119" y="2507"/>
                </a:lnTo>
                <a:lnTo>
                  <a:pt x="1121" y="2508"/>
                </a:lnTo>
                <a:lnTo>
                  <a:pt x="1122" y="2508"/>
                </a:lnTo>
                <a:lnTo>
                  <a:pt x="1123" y="2508"/>
                </a:lnTo>
                <a:lnTo>
                  <a:pt x="1124" y="2509"/>
                </a:lnTo>
                <a:lnTo>
                  <a:pt x="1125" y="2509"/>
                </a:lnTo>
                <a:lnTo>
                  <a:pt x="1126" y="2509"/>
                </a:lnTo>
                <a:lnTo>
                  <a:pt x="1127" y="2509"/>
                </a:lnTo>
                <a:lnTo>
                  <a:pt x="1129" y="2509"/>
                </a:lnTo>
                <a:lnTo>
                  <a:pt x="1130" y="2509"/>
                </a:lnTo>
                <a:lnTo>
                  <a:pt x="1131" y="2509"/>
                </a:lnTo>
                <a:lnTo>
                  <a:pt x="1132" y="2509"/>
                </a:lnTo>
                <a:lnTo>
                  <a:pt x="1133" y="2509"/>
                </a:lnTo>
                <a:lnTo>
                  <a:pt x="1134" y="2509"/>
                </a:lnTo>
                <a:lnTo>
                  <a:pt x="1135" y="2508"/>
                </a:lnTo>
                <a:lnTo>
                  <a:pt x="1136" y="2508"/>
                </a:lnTo>
                <a:lnTo>
                  <a:pt x="1138" y="2507"/>
                </a:lnTo>
                <a:lnTo>
                  <a:pt x="1139" y="2507"/>
                </a:lnTo>
                <a:lnTo>
                  <a:pt x="1140" y="2505"/>
                </a:lnTo>
                <a:lnTo>
                  <a:pt x="1144" y="2503"/>
                </a:lnTo>
                <a:lnTo>
                  <a:pt x="1146" y="2503"/>
                </a:lnTo>
                <a:lnTo>
                  <a:pt x="1147" y="2503"/>
                </a:lnTo>
                <a:lnTo>
                  <a:pt x="1148" y="2503"/>
                </a:lnTo>
                <a:lnTo>
                  <a:pt x="1149" y="2504"/>
                </a:lnTo>
                <a:lnTo>
                  <a:pt x="1150" y="2504"/>
                </a:lnTo>
                <a:lnTo>
                  <a:pt x="1151" y="2504"/>
                </a:lnTo>
                <a:lnTo>
                  <a:pt x="1152" y="2504"/>
                </a:lnTo>
                <a:lnTo>
                  <a:pt x="1152" y="2505"/>
                </a:lnTo>
                <a:lnTo>
                  <a:pt x="1153" y="2505"/>
                </a:lnTo>
                <a:lnTo>
                  <a:pt x="1155" y="2507"/>
                </a:lnTo>
                <a:lnTo>
                  <a:pt x="1156" y="2507"/>
                </a:lnTo>
                <a:lnTo>
                  <a:pt x="1156" y="2508"/>
                </a:lnTo>
                <a:lnTo>
                  <a:pt x="1157" y="2508"/>
                </a:lnTo>
                <a:lnTo>
                  <a:pt x="1158" y="2509"/>
                </a:lnTo>
                <a:lnTo>
                  <a:pt x="1161" y="2515"/>
                </a:lnTo>
                <a:lnTo>
                  <a:pt x="1164" y="2516"/>
                </a:lnTo>
                <a:lnTo>
                  <a:pt x="1166" y="2517"/>
                </a:lnTo>
                <a:lnTo>
                  <a:pt x="1168" y="2518"/>
                </a:lnTo>
                <a:lnTo>
                  <a:pt x="1170" y="2519"/>
                </a:lnTo>
                <a:lnTo>
                  <a:pt x="1172" y="2520"/>
                </a:lnTo>
                <a:lnTo>
                  <a:pt x="1174" y="2520"/>
                </a:lnTo>
                <a:lnTo>
                  <a:pt x="1176" y="2521"/>
                </a:lnTo>
                <a:lnTo>
                  <a:pt x="1178" y="2522"/>
                </a:lnTo>
                <a:lnTo>
                  <a:pt x="1179" y="2522"/>
                </a:lnTo>
                <a:lnTo>
                  <a:pt x="1182" y="2524"/>
                </a:lnTo>
                <a:lnTo>
                  <a:pt x="1183" y="2526"/>
                </a:lnTo>
                <a:lnTo>
                  <a:pt x="1182" y="2526"/>
                </a:lnTo>
                <a:lnTo>
                  <a:pt x="1178" y="2526"/>
                </a:lnTo>
                <a:lnTo>
                  <a:pt x="1175" y="2527"/>
                </a:lnTo>
                <a:lnTo>
                  <a:pt x="1176" y="2528"/>
                </a:lnTo>
                <a:lnTo>
                  <a:pt x="1175" y="2529"/>
                </a:lnTo>
                <a:lnTo>
                  <a:pt x="1174" y="2530"/>
                </a:lnTo>
                <a:lnTo>
                  <a:pt x="1173" y="2530"/>
                </a:lnTo>
                <a:lnTo>
                  <a:pt x="1173" y="2532"/>
                </a:lnTo>
                <a:lnTo>
                  <a:pt x="1172" y="2532"/>
                </a:lnTo>
                <a:lnTo>
                  <a:pt x="1170" y="2532"/>
                </a:lnTo>
                <a:lnTo>
                  <a:pt x="1169" y="2532"/>
                </a:lnTo>
                <a:lnTo>
                  <a:pt x="1168" y="2532"/>
                </a:lnTo>
                <a:lnTo>
                  <a:pt x="1167" y="2532"/>
                </a:lnTo>
                <a:lnTo>
                  <a:pt x="1167" y="2533"/>
                </a:lnTo>
                <a:lnTo>
                  <a:pt x="1166" y="2533"/>
                </a:lnTo>
                <a:lnTo>
                  <a:pt x="1164" y="2532"/>
                </a:lnTo>
                <a:lnTo>
                  <a:pt x="1161" y="2532"/>
                </a:lnTo>
                <a:lnTo>
                  <a:pt x="1160" y="2532"/>
                </a:lnTo>
                <a:lnTo>
                  <a:pt x="1159" y="2530"/>
                </a:lnTo>
                <a:lnTo>
                  <a:pt x="1158" y="2530"/>
                </a:lnTo>
                <a:lnTo>
                  <a:pt x="1157" y="2529"/>
                </a:lnTo>
                <a:lnTo>
                  <a:pt x="1155" y="2529"/>
                </a:lnTo>
                <a:lnTo>
                  <a:pt x="1152" y="2529"/>
                </a:lnTo>
                <a:lnTo>
                  <a:pt x="1151" y="2529"/>
                </a:lnTo>
                <a:lnTo>
                  <a:pt x="1150" y="2529"/>
                </a:lnTo>
                <a:lnTo>
                  <a:pt x="1149" y="2529"/>
                </a:lnTo>
                <a:lnTo>
                  <a:pt x="1148" y="2529"/>
                </a:lnTo>
                <a:lnTo>
                  <a:pt x="1146" y="2529"/>
                </a:lnTo>
                <a:lnTo>
                  <a:pt x="1142" y="2528"/>
                </a:lnTo>
                <a:lnTo>
                  <a:pt x="1141" y="2528"/>
                </a:lnTo>
                <a:lnTo>
                  <a:pt x="1141" y="2527"/>
                </a:lnTo>
                <a:lnTo>
                  <a:pt x="1140" y="2527"/>
                </a:lnTo>
                <a:lnTo>
                  <a:pt x="1138" y="2526"/>
                </a:lnTo>
                <a:lnTo>
                  <a:pt x="1136" y="2526"/>
                </a:lnTo>
                <a:lnTo>
                  <a:pt x="1135" y="2526"/>
                </a:lnTo>
                <a:lnTo>
                  <a:pt x="1133" y="2526"/>
                </a:lnTo>
                <a:lnTo>
                  <a:pt x="1132" y="2526"/>
                </a:lnTo>
                <a:lnTo>
                  <a:pt x="1131" y="2526"/>
                </a:lnTo>
                <a:lnTo>
                  <a:pt x="1130" y="2525"/>
                </a:lnTo>
                <a:lnTo>
                  <a:pt x="1129" y="2525"/>
                </a:lnTo>
                <a:lnTo>
                  <a:pt x="1126" y="2525"/>
                </a:lnTo>
                <a:lnTo>
                  <a:pt x="1125" y="2525"/>
                </a:lnTo>
                <a:lnTo>
                  <a:pt x="1124" y="2524"/>
                </a:lnTo>
                <a:lnTo>
                  <a:pt x="1123" y="2524"/>
                </a:lnTo>
                <a:lnTo>
                  <a:pt x="1123" y="2522"/>
                </a:lnTo>
                <a:lnTo>
                  <a:pt x="1122" y="2522"/>
                </a:lnTo>
                <a:lnTo>
                  <a:pt x="1119" y="2522"/>
                </a:lnTo>
                <a:lnTo>
                  <a:pt x="1118" y="2522"/>
                </a:lnTo>
                <a:lnTo>
                  <a:pt x="1117" y="2522"/>
                </a:lnTo>
                <a:lnTo>
                  <a:pt x="1116" y="2522"/>
                </a:lnTo>
                <a:lnTo>
                  <a:pt x="1115" y="2522"/>
                </a:lnTo>
                <a:lnTo>
                  <a:pt x="1114" y="2522"/>
                </a:lnTo>
                <a:lnTo>
                  <a:pt x="1110" y="2524"/>
                </a:lnTo>
                <a:lnTo>
                  <a:pt x="1109" y="2524"/>
                </a:lnTo>
                <a:lnTo>
                  <a:pt x="1108" y="2524"/>
                </a:lnTo>
                <a:lnTo>
                  <a:pt x="1107" y="2524"/>
                </a:lnTo>
                <a:lnTo>
                  <a:pt x="1107" y="2522"/>
                </a:lnTo>
                <a:lnTo>
                  <a:pt x="1106" y="2522"/>
                </a:lnTo>
                <a:lnTo>
                  <a:pt x="1105" y="2524"/>
                </a:lnTo>
                <a:lnTo>
                  <a:pt x="1104" y="2524"/>
                </a:lnTo>
                <a:lnTo>
                  <a:pt x="1103" y="2524"/>
                </a:lnTo>
                <a:lnTo>
                  <a:pt x="1099" y="2524"/>
                </a:lnTo>
                <a:lnTo>
                  <a:pt x="1098" y="2524"/>
                </a:lnTo>
                <a:lnTo>
                  <a:pt x="1098" y="2522"/>
                </a:lnTo>
                <a:lnTo>
                  <a:pt x="1096" y="2522"/>
                </a:lnTo>
                <a:lnTo>
                  <a:pt x="1095" y="2522"/>
                </a:lnTo>
                <a:lnTo>
                  <a:pt x="1093" y="2524"/>
                </a:lnTo>
                <a:lnTo>
                  <a:pt x="1091" y="2524"/>
                </a:lnTo>
                <a:lnTo>
                  <a:pt x="1090" y="2524"/>
                </a:lnTo>
                <a:lnTo>
                  <a:pt x="1088" y="2524"/>
                </a:lnTo>
                <a:lnTo>
                  <a:pt x="1088" y="2522"/>
                </a:lnTo>
                <a:lnTo>
                  <a:pt x="1084" y="2522"/>
                </a:lnTo>
                <a:lnTo>
                  <a:pt x="1082" y="2521"/>
                </a:lnTo>
                <a:lnTo>
                  <a:pt x="1078" y="2518"/>
                </a:lnTo>
                <a:lnTo>
                  <a:pt x="1074" y="2518"/>
                </a:lnTo>
                <a:lnTo>
                  <a:pt x="1073" y="2517"/>
                </a:lnTo>
                <a:lnTo>
                  <a:pt x="1072" y="2517"/>
                </a:lnTo>
                <a:lnTo>
                  <a:pt x="1071" y="2516"/>
                </a:lnTo>
                <a:lnTo>
                  <a:pt x="1070" y="2515"/>
                </a:lnTo>
                <a:lnTo>
                  <a:pt x="1067" y="2512"/>
                </a:lnTo>
                <a:lnTo>
                  <a:pt x="1065" y="2510"/>
                </a:lnTo>
                <a:lnTo>
                  <a:pt x="1064" y="2510"/>
                </a:lnTo>
                <a:lnTo>
                  <a:pt x="1063" y="2509"/>
                </a:lnTo>
                <a:lnTo>
                  <a:pt x="1062" y="2509"/>
                </a:lnTo>
                <a:lnTo>
                  <a:pt x="1061" y="2508"/>
                </a:lnTo>
                <a:lnTo>
                  <a:pt x="1057" y="2507"/>
                </a:lnTo>
                <a:lnTo>
                  <a:pt x="1056" y="2505"/>
                </a:lnTo>
                <a:lnTo>
                  <a:pt x="1055" y="2504"/>
                </a:lnTo>
                <a:lnTo>
                  <a:pt x="1052" y="2500"/>
                </a:lnTo>
                <a:lnTo>
                  <a:pt x="1050" y="2500"/>
                </a:lnTo>
                <a:lnTo>
                  <a:pt x="1049" y="2497"/>
                </a:lnTo>
                <a:lnTo>
                  <a:pt x="1048" y="2496"/>
                </a:lnTo>
                <a:lnTo>
                  <a:pt x="1041" y="2488"/>
                </a:lnTo>
                <a:lnTo>
                  <a:pt x="1039" y="2486"/>
                </a:lnTo>
                <a:lnTo>
                  <a:pt x="1036" y="2483"/>
                </a:lnTo>
                <a:lnTo>
                  <a:pt x="1030" y="2477"/>
                </a:lnTo>
                <a:lnTo>
                  <a:pt x="1029" y="2475"/>
                </a:lnTo>
                <a:lnTo>
                  <a:pt x="1023" y="2469"/>
                </a:lnTo>
                <a:lnTo>
                  <a:pt x="1022" y="2467"/>
                </a:lnTo>
                <a:lnTo>
                  <a:pt x="1023" y="2466"/>
                </a:lnTo>
                <a:lnTo>
                  <a:pt x="1022" y="2465"/>
                </a:lnTo>
                <a:lnTo>
                  <a:pt x="1022" y="2463"/>
                </a:lnTo>
                <a:lnTo>
                  <a:pt x="1021" y="2462"/>
                </a:lnTo>
                <a:lnTo>
                  <a:pt x="1020" y="2461"/>
                </a:lnTo>
                <a:lnTo>
                  <a:pt x="1019" y="2460"/>
                </a:lnTo>
                <a:lnTo>
                  <a:pt x="1018" y="2459"/>
                </a:lnTo>
                <a:lnTo>
                  <a:pt x="1018" y="2458"/>
                </a:lnTo>
                <a:lnTo>
                  <a:pt x="1017" y="2458"/>
                </a:lnTo>
                <a:lnTo>
                  <a:pt x="1017" y="2457"/>
                </a:lnTo>
                <a:lnTo>
                  <a:pt x="1015" y="2457"/>
                </a:lnTo>
                <a:lnTo>
                  <a:pt x="1014" y="2455"/>
                </a:lnTo>
                <a:lnTo>
                  <a:pt x="1014" y="2454"/>
                </a:lnTo>
                <a:lnTo>
                  <a:pt x="1012" y="2453"/>
                </a:lnTo>
                <a:lnTo>
                  <a:pt x="1012" y="2452"/>
                </a:lnTo>
                <a:lnTo>
                  <a:pt x="1010" y="2450"/>
                </a:lnTo>
                <a:lnTo>
                  <a:pt x="1009" y="2449"/>
                </a:lnTo>
                <a:lnTo>
                  <a:pt x="1009" y="2448"/>
                </a:lnTo>
                <a:lnTo>
                  <a:pt x="1008" y="2448"/>
                </a:lnTo>
                <a:lnTo>
                  <a:pt x="1006" y="2448"/>
                </a:lnTo>
                <a:lnTo>
                  <a:pt x="1004" y="2445"/>
                </a:lnTo>
                <a:lnTo>
                  <a:pt x="1003" y="2445"/>
                </a:lnTo>
                <a:lnTo>
                  <a:pt x="1002" y="2444"/>
                </a:lnTo>
                <a:lnTo>
                  <a:pt x="1001" y="2444"/>
                </a:lnTo>
                <a:lnTo>
                  <a:pt x="1001" y="2443"/>
                </a:lnTo>
                <a:lnTo>
                  <a:pt x="1001" y="2442"/>
                </a:lnTo>
                <a:lnTo>
                  <a:pt x="1000" y="2441"/>
                </a:lnTo>
                <a:lnTo>
                  <a:pt x="998" y="2441"/>
                </a:lnTo>
                <a:lnTo>
                  <a:pt x="997" y="2440"/>
                </a:lnTo>
                <a:lnTo>
                  <a:pt x="996" y="2438"/>
                </a:lnTo>
                <a:lnTo>
                  <a:pt x="995" y="2438"/>
                </a:lnTo>
                <a:lnTo>
                  <a:pt x="995" y="2437"/>
                </a:lnTo>
                <a:lnTo>
                  <a:pt x="994" y="2437"/>
                </a:lnTo>
                <a:lnTo>
                  <a:pt x="993" y="2436"/>
                </a:lnTo>
                <a:lnTo>
                  <a:pt x="991" y="2433"/>
                </a:lnTo>
                <a:lnTo>
                  <a:pt x="989" y="2432"/>
                </a:lnTo>
                <a:lnTo>
                  <a:pt x="987" y="2429"/>
                </a:lnTo>
                <a:lnTo>
                  <a:pt x="986" y="2427"/>
                </a:lnTo>
                <a:lnTo>
                  <a:pt x="983" y="2423"/>
                </a:lnTo>
                <a:lnTo>
                  <a:pt x="981" y="2421"/>
                </a:lnTo>
                <a:lnTo>
                  <a:pt x="981" y="2420"/>
                </a:lnTo>
                <a:lnTo>
                  <a:pt x="980" y="2419"/>
                </a:lnTo>
                <a:lnTo>
                  <a:pt x="980" y="2418"/>
                </a:lnTo>
                <a:lnTo>
                  <a:pt x="978" y="2417"/>
                </a:lnTo>
                <a:lnTo>
                  <a:pt x="977" y="2416"/>
                </a:lnTo>
                <a:lnTo>
                  <a:pt x="976" y="2416"/>
                </a:lnTo>
                <a:lnTo>
                  <a:pt x="975" y="2413"/>
                </a:lnTo>
                <a:lnTo>
                  <a:pt x="974" y="2412"/>
                </a:lnTo>
                <a:lnTo>
                  <a:pt x="971" y="2412"/>
                </a:lnTo>
                <a:lnTo>
                  <a:pt x="970" y="2412"/>
                </a:lnTo>
                <a:lnTo>
                  <a:pt x="969" y="2411"/>
                </a:lnTo>
                <a:lnTo>
                  <a:pt x="968" y="2411"/>
                </a:lnTo>
                <a:lnTo>
                  <a:pt x="968" y="2410"/>
                </a:lnTo>
                <a:lnTo>
                  <a:pt x="968" y="2409"/>
                </a:lnTo>
                <a:lnTo>
                  <a:pt x="967" y="2409"/>
                </a:lnTo>
                <a:lnTo>
                  <a:pt x="965" y="2408"/>
                </a:lnTo>
                <a:lnTo>
                  <a:pt x="963" y="2408"/>
                </a:lnTo>
                <a:lnTo>
                  <a:pt x="961" y="2407"/>
                </a:lnTo>
                <a:lnTo>
                  <a:pt x="959" y="2405"/>
                </a:lnTo>
                <a:lnTo>
                  <a:pt x="958" y="2405"/>
                </a:lnTo>
                <a:lnTo>
                  <a:pt x="957" y="2404"/>
                </a:lnTo>
                <a:lnTo>
                  <a:pt x="957" y="2403"/>
                </a:lnTo>
                <a:lnTo>
                  <a:pt x="955" y="2403"/>
                </a:lnTo>
                <a:lnTo>
                  <a:pt x="955" y="2402"/>
                </a:lnTo>
                <a:lnTo>
                  <a:pt x="958" y="2399"/>
                </a:lnTo>
                <a:lnTo>
                  <a:pt x="960" y="2396"/>
                </a:lnTo>
                <a:lnTo>
                  <a:pt x="961" y="2395"/>
                </a:lnTo>
                <a:lnTo>
                  <a:pt x="966" y="2393"/>
                </a:lnTo>
                <a:lnTo>
                  <a:pt x="971" y="2393"/>
                </a:lnTo>
                <a:lnTo>
                  <a:pt x="988" y="2393"/>
                </a:lnTo>
                <a:lnTo>
                  <a:pt x="993" y="2394"/>
                </a:lnTo>
                <a:lnTo>
                  <a:pt x="998" y="2393"/>
                </a:lnTo>
                <a:lnTo>
                  <a:pt x="1002" y="2393"/>
                </a:lnTo>
                <a:lnTo>
                  <a:pt x="1006" y="2390"/>
                </a:lnTo>
                <a:lnTo>
                  <a:pt x="1010" y="2388"/>
                </a:lnTo>
                <a:lnTo>
                  <a:pt x="1013" y="2384"/>
                </a:lnTo>
                <a:lnTo>
                  <a:pt x="1013" y="2383"/>
                </a:lnTo>
                <a:lnTo>
                  <a:pt x="1015" y="2377"/>
                </a:lnTo>
                <a:lnTo>
                  <a:pt x="1019" y="2373"/>
                </a:lnTo>
                <a:lnTo>
                  <a:pt x="1022" y="2369"/>
                </a:lnTo>
                <a:lnTo>
                  <a:pt x="1030" y="2363"/>
                </a:lnTo>
                <a:lnTo>
                  <a:pt x="1031" y="2363"/>
                </a:lnTo>
                <a:lnTo>
                  <a:pt x="1037" y="2356"/>
                </a:lnTo>
                <a:lnTo>
                  <a:pt x="1044" y="2353"/>
                </a:lnTo>
                <a:lnTo>
                  <a:pt x="1047" y="2353"/>
                </a:lnTo>
                <a:lnTo>
                  <a:pt x="1049" y="2353"/>
                </a:lnTo>
                <a:lnTo>
                  <a:pt x="1052" y="2354"/>
                </a:lnTo>
                <a:lnTo>
                  <a:pt x="1053" y="2356"/>
                </a:lnTo>
                <a:lnTo>
                  <a:pt x="1060" y="2361"/>
                </a:lnTo>
                <a:lnTo>
                  <a:pt x="1061" y="2365"/>
                </a:lnTo>
                <a:lnTo>
                  <a:pt x="1063" y="2366"/>
                </a:lnTo>
                <a:lnTo>
                  <a:pt x="1067" y="2371"/>
                </a:lnTo>
                <a:lnTo>
                  <a:pt x="1067" y="2373"/>
                </a:lnTo>
                <a:lnTo>
                  <a:pt x="1070" y="2376"/>
                </a:lnTo>
                <a:lnTo>
                  <a:pt x="1072" y="2381"/>
                </a:lnTo>
                <a:lnTo>
                  <a:pt x="1074" y="2385"/>
                </a:lnTo>
                <a:lnTo>
                  <a:pt x="1074" y="2386"/>
                </a:lnTo>
                <a:lnTo>
                  <a:pt x="1077" y="2391"/>
                </a:lnTo>
                <a:lnTo>
                  <a:pt x="1077" y="2392"/>
                </a:lnTo>
                <a:lnTo>
                  <a:pt x="1078" y="2398"/>
                </a:lnTo>
                <a:lnTo>
                  <a:pt x="1078" y="2402"/>
                </a:lnTo>
                <a:close/>
                <a:moveTo>
                  <a:pt x="1265" y="1324"/>
                </a:moveTo>
                <a:lnTo>
                  <a:pt x="1264" y="1324"/>
                </a:lnTo>
                <a:lnTo>
                  <a:pt x="1263" y="1324"/>
                </a:lnTo>
                <a:lnTo>
                  <a:pt x="1261" y="1322"/>
                </a:lnTo>
                <a:lnTo>
                  <a:pt x="1259" y="1321"/>
                </a:lnTo>
                <a:lnTo>
                  <a:pt x="1256" y="1319"/>
                </a:lnTo>
                <a:lnTo>
                  <a:pt x="1255" y="1317"/>
                </a:lnTo>
                <a:lnTo>
                  <a:pt x="1256" y="1316"/>
                </a:lnTo>
                <a:lnTo>
                  <a:pt x="1259" y="1316"/>
                </a:lnTo>
                <a:lnTo>
                  <a:pt x="1261" y="1317"/>
                </a:lnTo>
                <a:lnTo>
                  <a:pt x="1262" y="1319"/>
                </a:lnTo>
                <a:lnTo>
                  <a:pt x="1263" y="1321"/>
                </a:lnTo>
                <a:lnTo>
                  <a:pt x="1265" y="1323"/>
                </a:lnTo>
                <a:lnTo>
                  <a:pt x="1265" y="1324"/>
                </a:lnTo>
                <a:close/>
                <a:moveTo>
                  <a:pt x="1366" y="953"/>
                </a:moveTo>
                <a:lnTo>
                  <a:pt x="1366" y="954"/>
                </a:lnTo>
                <a:lnTo>
                  <a:pt x="1365" y="953"/>
                </a:lnTo>
                <a:lnTo>
                  <a:pt x="1365" y="952"/>
                </a:lnTo>
                <a:lnTo>
                  <a:pt x="1366" y="953"/>
                </a:lnTo>
                <a:close/>
                <a:moveTo>
                  <a:pt x="1366" y="948"/>
                </a:moveTo>
                <a:lnTo>
                  <a:pt x="1365" y="948"/>
                </a:lnTo>
                <a:lnTo>
                  <a:pt x="1365" y="947"/>
                </a:lnTo>
                <a:lnTo>
                  <a:pt x="1365" y="946"/>
                </a:lnTo>
                <a:lnTo>
                  <a:pt x="1366" y="946"/>
                </a:lnTo>
                <a:lnTo>
                  <a:pt x="1366" y="947"/>
                </a:lnTo>
                <a:lnTo>
                  <a:pt x="1366" y="948"/>
                </a:lnTo>
                <a:close/>
                <a:moveTo>
                  <a:pt x="1365" y="943"/>
                </a:moveTo>
                <a:lnTo>
                  <a:pt x="1364" y="942"/>
                </a:lnTo>
                <a:lnTo>
                  <a:pt x="1364" y="940"/>
                </a:lnTo>
                <a:lnTo>
                  <a:pt x="1365" y="942"/>
                </a:lnTo>
                <a:lnTo>
                  <a:pt x="1365" y="943"/>
                </a:lnTo>
                <a:close/>
                <a:moveTo>
                  <a:pt x="1362" y="938"/>
                </a:moveTo>
                <a:lnTo>
                  <a:pt x="1360" y="938"/>
                </a:lnTo>
                <a:lnTo>
                  <a:pt x="1359" y="937"/>
                </a:lnTo>
                <a:lnTo>
                  <a:pt x="1360" y="936"/>
                </a:lnTo>
                <a:lnTo>
                  <a:pt x="1362" y="936"/>
                </a:lnTo>
                <a:lnTo>
                  <a:pt x="1362" y="937"/>
                </a:lnTo>
                <a:lnTo>
                  <a:pt x="1362" y="938"/>
                </a:lnTo>
                <a:close/>
                <a:moveTo>
                  <a:pt x="1358" y="931"/>
                </a:moveTo>
                <a:lnTo>
                  <a:pt x="1357" y="930"/>
                </a:lnTo>
                <a:lnTo>
                  <a:pt x="1355" y="928"/>
                </a:lnTo>
                <a:lnTo>
                  <a:pt x="1356" y="928"/>
                </a:lnTo>
                <a:lnTo>
                  <a:pt x="1357" y="928"/>
                </a:lnTo>
                <a:lnTo>
                  <a:pt x="1358" y="930"/>
                </a:lnTo>
                <a:lnTo>
                  <a:pt x="1358" y="931"/>
                </a:lnTo>
                <a:close/>
                <a:moveTo>
                  <a:pt x="1194" y="720"/>
                </a:moveTo>
                <a:lnTo>
                  <a:pt x="1193" y="726"/>
                </a:lnTo>
                <a:lnTo>
                  <a:pt x="1193" y="728"/>
                </a:lnTo>
                <a:lnTo>
                  <a:pt x="1194" y="731"/>
                </a:lnTo>
                <a:lnTo>
                  <a:pt x="1195" y="733"/>
                </a:lnTo>
                <a:lnTo>
                  <a:pt x="1198" y="735"/>
                </a:lnTo>
                <a:lnTo>
                  <a:pt x="1200" y="736"/>
                </a:lnTo>
                <a:lnTo>
                  <a:pt x="1199" y="737"/>
                </a:lnTo>
                <a:lnTo>
                  <a:pt x="1191" y="741"/>
                </a:lnTo>
                <a:lnTo>
                  <a:pt x="1189" y="741"/>
                </a:lnTo>
                <a:lnTo>
                  <a:pt x="1186" y="741"/>
                </a:lnTo>
                <a:lnTo>
                  <a:pt x="1185" y="739"/>
                </a:lnTo>
                <a:lnTo>
                  <a:pt x="1182" y="737"/>
                </a:lnTo>
                <a:lnTo>
                  <a:pt x="1177" y="733"/>
                </a:lnTo>
                <a:lnTo>
                  <a:pt x="1176" y="731"/>
                </a:lnTo>
                <a:lnTo>
                  <a:pt x="1176" y="729"/>
                </a:lnTo>
                <a:lnTo>
                  <a:pt x="1176" y="726"/>
                </a:lnTo>
                <a:lnTo>
                  <a:pt x="1176" y="723"/>
                </a:lnTo>
                <a:lnTo>
                  <a:pt x="1177" y="722"/>
                </a:lnTo>
                <a:lnTo>
                  <a:pt x="1178" y="721"/>
                </a:lnTo>
                <a:lnTo>
                  <a:pt x="1181" y="721"/>
                </a:lnTo>
                <a:lnTo>
                  <a:pt x="1185" y="722"/>
                </a:lnTo>
                <a:lnTo>
                  <a:pt x="1186" y="721"/>
                </a:lnTo>
                <a:lnTo>
                  <a:pt x="1190" y="720"/>
                </a:lnTo>
                <a:lnTo>
                  <a:pt x="1191" y="720"/>
                </a:lnTo>
                <a:lnTo>
                  <a:pt x="1193" y="717"/>
                </a:lnTo>
                <a:lnTo>
                  <a:pt x="1194" y="716"/>
                </a:lnTo>
                <a:lnTo>
                  <a:pt x="1195" y="717"/>
                </a:lnTo>
                <a:lnTo>
                  <a:pt x="1195" y="718"/>
                </a:lnTo>
                <a:lnTo>
                  <a:pt x="1194" y="720"/>
                </a:lnTo>
                <a:close/>
                <a:moveTo>
                  <a:pt x="793" y="0"/>
                </a:moveTo>
                <a:lnTo>
                  <a:pt x="795" y="3"/>
                </a:lnTo>
                <a:lnTo>
                  <a:pt x="795" y="5"/>
                </a:lnTo>
                <a:lnTo>
                  <a:pt x="797" y="10"/>
                </a:lnTo>
                <a:lnTo>
                  <a:pt x="797" y="17"/>
                </a:lnTo>
                <a:lnTo>
                  <a:pt x="799" y="25"/>
                </a:lnTo>
                <a:lnTo>
                  <a:pt x="806" y="33"/>
                </a:lnTo>
                <a:lnTo>
                  <a:pt x="814" y="39"/>
                </a:lnTo>
                <a:lnTo>
                  <a:pt x="822" y="43"/>
                </a:lnTo>
                <a:lnTo>
                  <a:pt x="828" y="48"/>
                </a:lnTo>
                <a:lnTo>
                  <a:pt x="830" y="51"/>
                </a:lnTo>
                <a:lnTo>
                  <a:pt x="831" y="56"/>
                </a:lnTo>
                <a:lnTo>
                  <a:pt x="832" y="58"/>
                </a:lnTo>
                <a:lnTo>
                  <a:pt x="833" y="59"/>
                </a:lnTo>
                <a:lnTo>
                  <a:pt x="836" y="60"/>
                </a:lnTo>
                <a:lnTo>
                  <a:pt x="837" y="61"/>
                </a:lnTo>
                <a:lnTo>
                  <a:pt x="838" y="61"/>
                </a:lnTo>
                <a:lnTo>
                  <a:pt x="839" y="62"/>
                </a:lnTo>
                <a:lnTo>
                  <a:pt x="842" y="66"/>
                </a:lnTo>
                <a:lnTo>
                  <a:pt x="842" y="67"/>
                </a:lnTo>
                <a:lnTo>
                  <a:pt x="843" y="69"/>
                </a:lnTo>
                <a:lnTo>
                  <a:pt x="845" y="72"/>
                </a:lnTo>
                <a:lnTo>
                  <a:pt x="846" y="75"/>
                </a:lnTo>
                <a:lnTo>
                  <a:pt x="848" y="77"/>
                </a:lnTo>
                <a:lnTo>
                  <a:pt x="850" y="81"/>
                </a:lnTo>
                <a:lnTo>
                  <a:pt x="854" y="84"/>
                </a:lnTo>
                <a:lnTo>
                  <a:pt x="856" y="85"/>
                </a:lnTo>
                <a:lnTo>
                  <a:pt x="857" y="87"/>
                </a:lnTo>
                <a:lnTo>
                  <a:pt x="858" y="87"/>
                </a:lnTo>
                <a:lnTo>
                  <a:pt x="860" y="87"/>
                </a:lnTo>
                <a:lnTo>
                  <a:pt x="863" y="90"/>
                </a:lnTo>
                <a:lnTo>
                  <a:pt x="866" y="92"/>
                </a:lnTo>
                <a:lnTo>
                  <a:pt x="867" y="92"/>
                </a:lnTo>
                <a:lnTo>
                  <a:pt x="871" y="94"/>
                </a:lnTo>
                <a:lnTo>
                  <a:pt x="874" y="95"/>
                </a:lnTo>
                <a:lnTo>
                  <a:pt x="879" y="98"/>
                </a:lnTo>
                <a:lnTo>
                  <a:pt x="881" y="98"/>
                </a:lnTo>
                <a:lnTo>
                  <a:pt x="886" y="99"/>
                </a:lnTo>
                <a:lnTo>
                  <a:pt x="889" y="100"/>
                </a:lnTo>
                <a:lnTo>
                  <a:pt x="891" y="101"/>
                </a:lnTo>
                <a:lnTo>
                  <a:pt x="892" y="102"/>
                </a:lnTo>
                <a:lnTo>
                  <a:pt x="893" y="104"/>
                </a:lnTo>
                <a:lnTo>
                  <a:pt x="897" y="107"/>
                </a:lnTo>
                <a:lnTo>
                  <a:pt x="898" y="108"/>
                </a:lnTo>
                <a:lnTo>
                  <a:pt x="899" y="110"/>
                </a:lnTo>
                <a:lnTo>
                  <a:pt x="900" y="111"/>
                </a:lnTo>
                <a:lnTo>
                  <a:pt x="902" y="112"/>
                </a:lnTo>
                <a:lnTo>
                  <a:pt x="906" y="115"/>
                </a:lnTo>
                <a:lnTo>
                  <a:pt x="907" y="116"/>
                </a:lnTo>
                <a:lnTo>
                  <a:pt x="907" y="117"/>
                </a:lnTo>
                <a:lnTo>
                  <a:pt x="907" y="123"/>
                </a:lnTo>
                <a:lnTo>
                  <a:pt x="907" y="125"/>
                </a:lnTo>
                <a:lnTo>
                  <a:pt x="907" y="127"/>
                </a:lnTo>
                <a:lnTo>
                  <a:pt x="908" y="133"/>
                </a:lnTo>
                <a:lnTo>
                  <a:pt x="908" y="137"/>
                </a:lnTo>
                <a:lnTo>
                  <a:pt x="911" y="141"/>
                </a:lnTo>
                <a:lnTo>
                  <a:pt x="912" y="142"/>
                </a:lnTo>
                <a:lnTo>
                  <a:pt x="915" y="143"/>
                </a:lnTo>
                <a:lnTo>
                  <a:pt x="917" y="149"/>
                </a:lnTo>
                <a:lnTo>
                  <a:pt x="918" y="150"/>
                </a:lnTo>
                <a:lnTo>
                  <a:pt x="919" y="153"/>
                </a:lnTo>
                <a:lnTo>
                  <a:pt x="923" y="159"/>
                </a:lnTo>
                <a:lnTo>
                  <a:pt x="925" y="161"/>
                </a:lnTo>
                <a:lnTo>
                  <a:pt x="925" y="162"/>
                </a:lnTo>
                <a:lnTo>
                  <a:pt x="926" y="162"/>
                </a:lnTo>
                <a:lnTo>
                  <a:pt x="927" y="167"/>
                </a:lnTo>
                <a:lnTo>
                  <a:pt x="927" y="168"/>
                </a:lnTo>
                <a:lnTo>
                  <a:pt x="928" y="169"/>
                </a:lnTo>
                <a:lnTo>
                  <a:pt x="932" y="175"/>
                </a:lnTo>
                <a:lnTo>
                  <a:pt x="932" y="176"/>
                </a:lnTo>
                <a:lnTo>
                  <a:pt x="932" y="181"/>
                </a:lnTo>
                <a:lnTo>
                  <a:pt x="932" y="187"/>
                </a:lnTo>
                <a:lnTo>
                  <a:pt x="932" y="190"/>
                </a:lnTo>
                <a:lnTo>
                  <a:pt x="935" y="191"/>
                </a:lnTo>
                <a:lnTo>
                  <a:pt x="936" y="192"/>
                </a:lnTo>
                <a:lnTo>
                  <a:pt x="937" y="194"/>
                </a:lnTo>
                <a:lnTo>
                  <a:pt x="937" y="195"/>
                </a:lnTo>
                <a:lnTo>
                  <a:pt x="938" y="195"/>
                </a:lnTo>
                <a:lnTo>
                  <a:pt x="938" y="198"/>
                </a:lnTo>
                <a:lnTo>
                  <a:pt x="940" y="201"/>
                </a:lnTo>
                <a:lnTo>
                  <a:pt x="940" y="202"/>
                </a:lnTo>
                <a:lnTo>
                  <a:pt x="941" y="204"/>
                </a:lnTo>
                <a:lnTo>
                  <a:pt x="941" y="207"/>
                </a:lnTo>
                <a:lnTo>
                  <a:pt x="942" y="207"/>
                </a:lnTo>
                <a:lnTo>
                  <a:pt x="943" y="208"/>
                </a:lnTo>
                <a:lnTo>
                  <a:pt x="946" y="208"/>
                </a:lnTo>
                <a:lnTo>
                  <a:pt x="950" y="208"/>
                </a:lnTo>
                <a:lnTo>
                  <a:pt x="952" y="208"/>
                </a:lnTo>
                <a:lnTo>
                  <a:pt x="959" y="208"/>
                </a:lnTo>
                <a:lnTo>
                  <a:pt x="961" y="208"/>
                </a:lnTo>
                <a:lnTo>
                  <a:pt x="962" y="210"/>
                </a:lnTo>
                <a:lnTo>
                  <a:pt x="963" y="211"/>
                </a:lnTo>
                <a:lnTo>
                  <a:pt x="963" y="212"/>
                </a:lnTo>
                <a:lnTo>
                  <a:pt x="963" y="214"/>
                </a:lnTo>
                <a:lnTo>
                  <a:pt x="963" y="216"/>
                </a:lnTo>
                <a:lnTo>
                  <a:pt x="966" y="218"/>
                </a:lnTo>
                <a:lnTo>
                  <a:pt x="967" y="219"/>
                </a:lnTo>
                <a:lnTo>
                  <a:pt x="968" y="219"/>
                </a:lnTo>
                <a:lnTo>
                  <a:pt x="969" y="221"/>
                </a:lnTo>
                <a:lnTo>
                  <a:pt x="970" y="224"/>
                </a:lnTo>
                <a:lnTo>
                  <a:pt x="974" y="225"/>
                </a:lnTo>
                <a:lnTo>
                  <a:pt x="976" y="225"/>
                </a:lnTo>
                <a:lnTo>
                  <a:pt x="978" y="225"/>
                </a:lnTo>
                <a:lnTo>
                  <a:pt x="981" y="223"/>
                </a:lnTo>
                <a:lnTo>
                  <a:pt x="983" y="223"/>
                </a:lnTo>
                <a:lnTo>
                  <a:pt x="984" y="223"/>
                </a:lnTo>
                <a:lnTo>
                  <a:pt x="985" y="223"/>
                </a:lnTo>
                <a:lnTo>
                  <a:pt x="987" y="226"/>
                </a:lnTo>
                <a:lnTo>
                  <a:pt x="992" y="227"/>
                </a:lnTo>
                <a:lnTo>
                  <a:pt x="994" y="229"/>
                </a:lnTo>
                <a:lnTo>
                  <a:pt x="996" y="231"/>
                </a:lnTo>
                <a:lnTo>
                  <a:pt x="997" y="234"/>
                </a:lnTo>
                <a:lnTo>
                  <a:pt x="997" y="239"/>
                </a:lnTo>
                <a:lnTo>
                  <a:pt x="998" y="242"/>
                </a:lnTo>
                <a:lnTo>
                  <a:pt x="998" y="243"/>
                </a:lnTo>
                <a:lnTo>
                  <a:pt x="998" y="244"/>
                </a:lnTo>
                <a:lnTo>
                  <a:pt x="998" y="245"/>
                </a:lnTo>
                <a:lnTo>
                  <a:pt x="997" y="249"/>
                </a:lnTo>
                <a:lnTo>
                  <a:pt x="996" y="252"/>
                </a:lnTo>
                <a:lnTo>
                  <a:pt x="995" y="254"/>
                </a:lnTo>
                <a:lnTo>
                  <a:pt x="995" y="257"/>
                </a:lnTo>
                <a:lnTo>
                  <a:pt x="995" y="258"/>
                </a:lnTo>
                <a:lnTo>
                  <a:pt x="995" y="262"/>
                </a:lnTo>
                <a:lnTo>
                  <a:pt x="994" y="266"/>
                </a:lnTo>
                <a:lnTo>
                  <a:pt x="994" y="270"/>
                </a:lnTo>
                <a:lnTo>
                  <a:pt x="994" y="273"/>
                </a:lnTo>
                <a:lnTo>
                  <a:pt x="996" y="276"/>
                </a:lnTo>
                <a:lnTo>
                  <a:pt x="997" y="278"/>
                </a:lnTo>
                <a:lnTo>
                  <a:pt x="997" y="283"/>
                </a:lnTo>
                <a:lnTo>
                  <a:pt x="996" y="287"/>
                </a:lnTo>
                <a:lnTo>
                  <a:pt x="996" y="288"/>
                </a:lnTo>
                <a:lnTo>
                  <a:pt x="993" y="294"/>
                </a:lnTo>
                <a:lnTo>
                  <a:pt x="993" y="295"/>
                </a:lnTo>
                <a:lnTo>
                  <a:pt x="991" y="304"/>
                </a:lnTo>
                <a:lnTo>
                  <a:pt x="987" y="315"/>
                </a:lnTo>
                <a:lnTo>
                  <a:pt x="986" y="323"/>
                </a:lnTo>
                <a:lnTo>
                  <a:pt x="985" y="326"/>
                </a:lnTo>
                <a:lnTo>
                  <a:pt x="983" y="329"/>
                </a:lnTo>
                <a:lnTo>
                  <a:pt x="980" y="331"/>
                </a:lnTo>
                <a:lnTo>
                  <a:pt x="975" y="333"/>
                </a:lnTo>
                <a:lnTo>
                  <a:pt x="968" y="336"/>
                </a:lnTo>
                <a:lnTo>
                  <a:pt x="965" y="337"/>
                </a:lnTo>
                <a:lnTo>
                  <a:pt x="963" y="338"/>
                </a:lnTo>
                <a:lnTo>
                  <a:pt x="962" y="342"/>
                </a:lnTo>
                <a:lnTo>
                  <a:pt x="961" y="343"/>
                </a:lnTo>
                <a:lnTo>
                  <a:pt x="958" y="345"/>
                </a:lnTo>
                <a:lnTo>
                  <a:pt x="954" y="351"/>
                </a:lnTo>
                <a:lnTo>
                  <a:pt x="952" y="353"/>
                </a:lnTo>
                <a:lnTo>
                  <a:pt x="949" y="353"/>
                </a:lnTo>
                <a:lnTo>
                  <a:pt x="948" y="354"/>
                </a:lnTo>
                <a:lnTo>
                  <a:pt x="946" y="358"/>
                </a:lnTo>
                <a:lnTo>
                  <a:pt x="946" y="359"/>
                </a:lnTo>
                <a:lnTo>
                  <a:pt x="946" y="360"/>
                </a:lnTo>
                <a:lnTo>
                  <a:pt x="948" y="361"/>
                </a:lnTo>
                <a:lnTo>
                  <a:pt x="949" y="365"/>
                </a:lnTo>
                <a:lnTo>
                  <a:pt x="949" y="369"/>
                </a:lnTo>
                <a:lnTo>
                  <a:pt x="948" y="371"/>
                </a:lnTo>
                <a:lnTo>
                  <a:pt x="948" y="374"/>
                </a:lnTo>
                <a:lnTo>
                  <a:pt x="949" y="375"/>
                </a:lnTo>
                <a:lnTo>
                  <a:pt x="950" y="378"/>
                </a:lnTo>
                <a:lnTo>
                  <a:pt x="953" y="380"/>
                </a:lnTo>
                <a:lnTo>
                  <a:pt x="954" y="382"/>
                </a:lnTo>
                <a:lnTo>
                  <a:pt x="957" y="382"/>
                </a:lnTo>
                <a:lnTo>
                  <a:pt x="959" y="384"/>
                </a:lnTo>
                <a:lnTo>
                  <a:pt x="960" y="386"/>
                </a:lnTo>
                <a:lnTo>
                  <a:pt x="960" y="387"/>
                </a:lnTo>
                <a:lnTo>
                  <a:pt x="958" y="388"/>
                </a:lnTo>
                <a:lnTo>
                  <a:pt x="958" y="390"/>
                </a:lnTo>
                <a:lnTo>
                  <a:pt x="958" y="392"/>
                </a:lnTo>
                <a:lnTo>
                  <a:pt x="959" y="393"/>
                </a:lnTo>
                <a:lnTo>
                  <a:pt x="963" y="395"/>
                </a:lnTo>
                <a:lnTo>
                  <a:pt x="967" y="395"/>
                </a:lnTo>
                <a:lnTo>
                  <a:pt x="972" y="394"/>
                </a:lnTo>
                <a:lnTo>
                  <a:pt x="975" y="394"/>
                </a:lnTo>
                <a:lnTo>
                  <a:pt x="976" y="394"/>
                </a:lnTo>
                <a:lnTo>
                  <a:pt x="977" y="395"/>
                </a:lnTo>
                <a:lnTo>
                  <a:pt x="980" y="399"/>
                </a:lnTo>
                <a:lnTo>
                  <a:pt x="984" y="401"/>
                </a:lnTo>
                <a:lnTo>
                  <a:pt x="986" y="401"/>
                </a:lnTo>
                <a:lnTo>
                  <a:pt x="988" y="400"/>
                </a:lnTo>
                <a:lnTo>
                  <a:pt x="991" y="400"/>
                </a:lnTo>
                <a:lnTo>
                  <a:pt x="994" y="401"/>
                </a:lnTo>
                <a:lnTo>
                  <a:pt x="997" y="403"/>
                </a:lnTo>
                <a:lnTo>
                  <a:pt x="1000" y="404"/>
                </a:lnTo>
                <a:lnTo>
                  <a:pt x="1001" y="405"/>
                </a:lnTo>
                <a:lnTo>
                  <a:pt x="1004" y="407"/>
                </a:lnTo>
                <a:lnTo>
                  <a:pt x="1008" y="405"/>
                </a:lnTo>
                <a:lnTo>
                  <a:pt x="1010" y="405"/>
                </a:lnTo>
                <a:lnTo>
                  <a:pt x="1013" y="408"/>
                </a:lnTo>
                <a:lnTo>
                  <a:pt x="1018" y="410"/>
                </a:lnTo>
                <a:lnTo>
                  <a:pt x="1022" y="410"/>
                </a:lnTo>
                <a:lnTo>
                  <a:pt x="1023" y="410"/>
                </a:lnTo>
                <a:lnTo>
                  <a:pt x="1024" y="410"/>
                </a:lnTo>
                <a:lnTo>
                  <a:pt x="1028" y="408"/>
                </a:lnTo>
                <a:lnTo>
                  <a:pt x="1030" y="408"/>
                </a:lnTo>
                <a:lnTo>
                  <a:pt x="1031" y="409"/>
                </a:lnTo>
                <a:lnTo>
                  <a:pt x="1032" y="409"/>
                </a:lnTo>
                <a:lnTo>
                  <a:pt x="1034" y="410"/>
                </a:lnTo>
                <a:lnTo>
                  <a:pt x="1036" y="411"/>
                </a:lnTo>
                <a:lnTo>
                  <a:pt x="1041" y="412"/>
                </a:lnTo>
                <a:lnTo>
                  <a:pt x="1043" y="413"/>
                </a:lnTo>
                <a:lnTo>
                  <a:pt x="1047" y="413"/>
                </a:lnTo>
                <a:lnTo>
                  <a:pt x="1047" y="415"/>
                </a:lnTo>
                <a:lnTo>
                  <a:pt x="1048" y="418"/>
                </a:lnTo>
                <a:lnTo>
                  <a:pt x="1048" y="419"/>
                </a:lnTo>
                <a:lnTo>
                  <a:pt x="1049" y="420"/>
                </a:lnTo>
                <a:lnTo>
                  <a:pt x="1052" y="423"/>
                </a:lnTo>
                <a:lnTo>
                  <a:pt x="1054" y="426"/>
                </a:lnTo>
                <a:lnTo>
                  <a:pt x="1056" y="428"/>
                </a:lnTo>
                <a:lnTo>
                  <a:pt x="1061" y="432"/>
                </a:lnTo>
                <a:lnTo>
                  <a:pt x="1063" y="433"/>
                </a:lnTo>
                <a:lnTo>
                  <a:pt x="1067" y="434"/>
                </a:lnTo>
                <a:lnTo>
                  <a:pt x="1069" y="435"/>
                </a:lnTo>
                <a:lnTo>
                  <a:pt x="1075" y="444"/>
                </a:lnTo>
                <a:lnTo>
                  <a:pt x="1077" y="446"/>
                </a:lnTo>
                <a:lnTo>
                  <a:pt x="1077" y="447"/>
                </a:lnTo>
                <a:lnTo>
                  <a:pt x="1078" y="450"/>
                </a:lnTo>
                <a:lnTo>
                  <a:pt x="1079" y="450"/>
                </a:lnTo>
                <a:lnTo>
                  <a:pt x="1083" y="449"/>
                </a:lnTo>
                <a:lnTo>
                  <a:pt x="1088" y="449"/>
                </a:lnTo>
                <a:lnTo>
                  <a:pt x="1092" y="449"/>
                </a:lnTo>
                <a:lnTo>
                  <a:pt x="1093" y="450"/>
                </a:lnTo>
                <a:lnTo>
                  <a:pt x="1096" y="451"/>
                </a:lnTo>
                <a:lnTo>
                  <a:pt x="1098" y="453"/>
                </a:lnTo>
                <a:lnTo>
                  <a:pt x="1099" y="453"/>
                </a:lnTo>
                <a:lnTo>
                  <a:pt x="1106" y="453"/>
                </a:lnTo>
                <a:lnTo>
                  <a:pt x="1107" y="454"/>
                </a:lnTo>
                <a:lnTo>
                  <a:pt x="1110" y="457"/>
                </a:lnTo>
                <a:lnTo>
                  <a:pt x="1118" y="460"/>
                </a:lnTo>
                <a:lnTo>
                  <a:pt x="1124" y="462"/>
                </a:lnTo>
                <a:lnTo>
                  <a:pt x="1124" y="463"/>
                </a:lnTo>
                <a:lnTo>
                  <a:pt x="1125" y="465"/>
                </a:lnTo>
                <a:lnTo>
                  <a:pt x="1126" y="467"/>
                </a:lnTo>
                <a:lnTo>
                  <a:pt x="1135" y="454"/>
                </a:lnTo>
                <a:lnTo>
                  <a:pt x="1139" y="450"/>
                </a:lnTo>
                <a:lnTo>
                  <a:pt x="1149" y="435"/>
                </a:lnTo>
                <a:lnTo>
                  <a:pt x="1161" y="418"/>
                </a:lnTo>
                <a:lnTo>
                  <a:pt x="1178" y="393"/>
                </a:lnTo>
                <a:lnTo>
                  <a:pt x="1179" y="392"/>
                </a:lnTo>
                <a:lnTo>
                  <a:pt x="1181" y="391"/>
                </a:lnTo>
                <a:lnTo>
                  <a:pt x="1181" y="390"/>
                </a:lnTo>
                <a:lnTo>
                  <a:pt x="1182" y="390"/>
                </a:lnTo>
                <a:lnTo>
                  <a:pt x="1182" y="388"/>
                </a:lnTo>
                <a:lnTo>
                  <a:pt x="1200" y="363"/>
                </a:lnTo>
                <a:lnTo>
                  <a:pt x="1209" y="350"/>
                </a:lnTo>
                <a:lnTo>
                  <a:pt x="1219" y="335"/>
                </a:lnTo>
                <a:lnTo>
                  <a:pt x="1224" y="328"/>
                </a:lnTo>
                <a:lnTo>
                  <a:pt x="1224" y="327"/>
                </a:lnTo>
                <a:lnTo>
                  <a:pt x="1230" y="342"/>
                </a:lnTo>
                <a:lnTo>
                  <a:pt x="1231" y="343"/>
                </a:lnTo>
                <a:lnTo>
                  <a:pt x="1234" y="350"/>
                </a:lnTo>
                <a:lnTo>
                  <a:pt x="1235" y="351"/>
                </a:lnTo>
                <a:lnTo>
                  <a:pt x="1238" y="365"/>
                </a:lnTo>
                <a:lnTo>
                  <a:pt x="1243" y="379"/>
                </a:lnTo>
                <a:lnTo>
                  <a:pt x="1246" y="385"/>
                </a:lnTo>
                <a:lnTo>
                  <a:pt x="1251" y="388"/>
                </a:lnTo>
                <a:lnTo>
                  <a:pt x="1256" y="398"/>
                </a:lnTo>
                <a:lnTo>
                  <a:pt x="1259" y="401"/>
                </a:lnTo>
                <a:lnTo>
                  <a:pt x="1259" y="402"/>
                </a:lnTo>
                <a:lnTo>
                  <a:pt x="1260" y="403"/>
                </a:lnTo>
                <a:lnTo>
                  <a:pt x="1260" y="404"/>
                </a:lnTo>
                <a:lnTo>
                  <a:pt x="1260" y="405"/>
                </a:lnTo>
                <a:lnTo>
                  <a:pt x="1260" y="407"/>
                </a:lnTo>
                <a:lnTo>
                  <a:pt x="1260" y="408"/>
                </a:lnTo>
                <a:lnTo>
                  <a:pt x="1260" y="409"/>
                </a:lnTo>
                <a:lnTo>
                  <a:pt x="1260" y="410"/>
                </a:lnTo>
                <a:lnTo>
                  <a:pt x="1261" y="410"/>
                </a:lnTo>
                <a:lnTo>
                  <a:pt x="1262" y="410"/>
                </a:lnTo>
                <a:lnTo>
                  <a:pt x="1263" y="410"/>
                </a:lnTo>
                <a:lnTo>
                  <a:pt x="1264" y="409"/>
                </a:lnTo>
                <a:lnTo>
                  <a:pt x="1265" y="410"/>
                </a:lnTo>
                <a:lnTo>
                  <a:pt x="1265" y="411"/>
                </a:lnTo>
                <a:lnTo>
                  <a:pt x="1265" y="412"/>
                </a:lnTo>
                <a:lnTo>
                  <a:pt x="1265" y="413"/>
                </a:lnTo>
                <a:lnTo>
                  <a:pt x="1265" y="415"/>
                </a:lnTo>
                <a:lnTo>
                  <a:pt x="1264" y="415"/>
                </a:lnTo>
                <a:lnTo>
                  <a:pt x="1265" y="415"/>
                </a:lnTo>
                <a:lnTo>
                  <a:pt x="1265" y="416"/>
                </a:lnTo>
                <a:lnTo>
                  <a:pt x="1267" y="416"/>
                </a:lnTo>
                <a:lnTo>
                  <a:pt x="1268" y="416"/>
                </a:lnTo>
                <a:lnTo>
                  <a:pt x="1269" y="416"/>
                </a:lnTo>
                <a:lnTo>
                  <a:pt x="1269" y="417"/>
                </a:lnTo>
                <a:lnTo>
                  <a:pt x="1268" y="418"/>
                </a:lnTo>
                <a:lnTo>
                  <a:pt x="1267" y="418"/>
                </a:lnTo>
                <a:lnTo>
                  <a:pt x="1265" y="419"/>
                </a:lnTo>
                <a:lnTo>
                  <a:pt x="1264" y="419"/>
                </a:lnTo>
                <a:lnTo>
                  <a:pt x="1264" y="420"/>
                </a:lnTo>
                <a:lnTo>
                  <a:pt x="1265" y="421"/>
                </a:lnTo>
                <a:lnTo>
                  <a:pt x="1265" y="423"/>
                </a:lnTo>
                <a:lnTo>
                  <a:pt x="1267" y="423"/>
                </a:lnTo>
                <a:lnTo>
                  <a:pt x="1267" y="424"/>
                </a:lnTo>
                <a:lnTo>
                  <a:pt x="1267" y="425"/>
                </a:lnTo>
                <a:lnTo>
                  <a:pt x="1268" y="425"/>
                </a:lnTo>
                <a:lnTo>
                  <a:pt x="1268" y="426"/>
                </a:lnTo>
                <a:lnTo>
                  <a:pt x="1269" y="425"/>
                </a:lnTo>
                <a:lnTo>
                  <a:pt x="1269" y="424"/>
                </a:lnTo>
                <a:lnTo>
                  <a:pt x="1269" y="423"/>
                </a:lnTo>
                <a:lnTo>
                  <a:pt x="1270" y="423"/>
                </a:lnTo>
                <a:lnTo>
                  <a:pt x="1270" y="421"/>
                </a:lnTo>
                <a:lnTo>
                  <a:pt x="1270" y="420"/>
                </a:lnTo>
                <a:lnTo>
                  <a:pt x="1270" y="419"/>
                </a:lnTo>
                <a:lnTo>
                  <a:pt x="1271" y="419"/>
                </a:lnTo>
                <a:lnTo>
                  <a:pt x="1272" y="419"/>
                </a:lnTo>
                <a:lnTo>
                  <a:pt x="1273" y="420"/>
                </a:lnTo>
                <a:lnTo>
                  <a:pt x="1273" y="421"/>
                </a:lnTo>
                <a:lnTo>
                  <a:pt x="1273" y="423"/>
                </a:lnTo>
                <a:lnTo>
                  <a:pt x="1273" y="425"/>
                </a:lnTo>
                <a:lnTo>
                  <a:pt x="1273" y="426"/>
                </a:lnTo>
                <a:lnTo>
                  <a:pt x="1273" y="427"/>
                </a:lnTo>
                <a:lnTo>
                  <a:pt x="1274" y="427"/>
                </a:lnTo>
                <a:lnTo>
                  <a:pt x="1274" y="428"/>
                </a:lnTo>
                <a:lnTo>
                  <a:pt x="1274" y="429"/>
                </a:lnTo>
                <a:lnTo>
                  <a:pt x="1276" y="429"/>
                </a:lnTo>
                <a:lnTo>
                  <a:pt x="1278" y="429"/>
                </a:lnTo>
                <a:lnTo>
                  <a:pt x="1278" y="430"/>
                </a:lnTo>
                <a:lnTo>
                  <a:pt x="1279" y="430"/>
                </a:lnTo>
                <a:lnTo>
                  <a:pt x="1281" y="430"/>
                </a:lnTo>
                <a:lnTo>
                  <a:pt x="1281" y="432"/>
                </a:lnTo>
                <a:lnTo>
                  <a:pt x="1282" y="432"/>
                </a:lnTo>
                <a:lnTo>
                  <a:pt x="1284" y="432"/>
                </a:lnTo>
                <a:lnTo>
                  <a:pt x="1284" y="430"/>
                </a:lnTo>
                <a:lnTo>
                  <a:pt x="1285" y="428"/>
                </a:lnTo>
                <a:lnTo>
                  <a:pt x="1286" y="427"/>
                </a:lnTo>
                <a:lnTo>
                  <a:pt x="1287" y="427"/>
                </a:lnTo>
                <a:lnTo>
                  <a:pt x="1287" y="428"/>
                </a:lnTo>
                <a:lnTo>
                  <a:pt x="1288" y="428"/>
                </a:lnTo>
                <a:lnTo>
                  <a:pt x="1288" y="429"/>
                </a:lnTo>
                <a:lnTo>
                  <a:pt x="1287" y="429"/>
                </a:lnTo>
                <a:lnTo>
                  <a:pt x="1287" y="430"/>
                </a:lnTo>
                <a:lnTo>
                  <a:pt x="1286" y="432"/>
                </a:lnTo>
                <a:lnTo>
                  <a:pt x="1285" y="433"/>
                </a:lnTo>
                <a:lnTo>
                  <a:pt x="1285" y="434"/>
                </a:lnTo>
                <a:lnTo>
                  <a:pt x="1284" y="435"/>
                </a:lnTo>
                <a:lnTo>
                  <a:pt x="1284" y="436"/>
                </a:lnTo>
                <a:lnTo>
                  <a:pt x="1285" y="436"/>
                </a:lnTo>
                <a:lnTo>
                  <a:pt x="1285" y="437"/>
                </a:lnTo>
                <a:lnTo>
                  <a:pt x="1286" y="437"/>
                </a:lnTo>
                <a:lnTo>
                  <a:pt x="1288" y="437"/>
                </a:lnTo>
                <a:lnTo>
                  <a:pt x="1288" y="438"/>
                </a:lnTo>
                <a:lnTo>
                  <a:pt x="1289" y="438"/>
                </a:lnTo>
                <a:lnTo>
                  <a:pt x="1289" y="440"/>
                </a:lnTo>
                <a:lnTo>
                  <a:pt x="1289" y="441"/>
                </a:lnTo>
                <a:lnTo>
                  <a:pt x="1289" y="443"/>
                </a:lnTo>
                <a:lnTo>
                  <a:pt x="1289" y="446"/>
                </a:lnTo>
                <a:lnTo>
                  <a:pt x="1289" y="447"/>
                </a:lnTo>
                <a:lnTo>
                  <a:pt x="1289" y="450"/>
                </a:lnTo>
                <a:lnTo>
                  <a:pt x="1290" y="451"/>
                </a:lnTo>
                <a:lnTo>
                  <a:pt x="1294" y="454"/>
                </a:lnTo>
                <a:lnTo>
                  <a:pt x="1294" y="457"/>
                </a:lnTo>
                <a:lnTo>
                  <a:pt x="1293" y="462"/>
                </a:lnTo>
                <a:lnTo>
                  <a:pt x="1290" y="468"/>
                </a:lnTo>
                <a:lnTo>
                  <a:pt x="1282" y="476"/>
                </a:lnTo>
                <a:lnTo>
                  <a:pt x="1281" y="477"/>
                </a:lnTo>
                <a:lnTo>
                  <a:pt x="1281" y="480"/>
                </a:lnTo>
                <a:lnTo>
                  <a:pt x="1281" y="485"/>
                </a:lnTo>
                <a:lnTo>
                  <a:pt x="1284" y="490"/>
                </a:lnTo>
                <a:lnTo>
                  <a:pt x="1286" y="492"/>
                </a:lnTo>
                <a:lnTo>
                  <a:pt x="1287" y="493"/>
                </a:lnTo>
                <a:lnTo>
                  <a:pt x="1290" y="494"/>
                </a:lnTo>
                <a:lnTo>
                  <a:pt x="1295" y="496"/>
                </a:lnTo>
                <a:lnTo>
                  <a:pt x="1302" y="500"/>
                </a:lnTo>
                <a:lnTo>
                  <a:pt x="1304" y="501"/>
                </a:lnTo>
                <a:lnTo>
                  <a:pt x="1308" y="505"/>
                </a:lnTo>
                <a:lnTo>
                  <a:pt x="1315" y="510"/>
                </a:lnTo>
                <a:lnTo>
                  <a:pt x="1320" y="513"/>
                </a:lnTo>
                <a:lnTo>
                  <a:pt x="1321" y="513"/>
                </a:lnTo>
                <a:lnTo>
                  <a:pt x="1321" y="514"/>
                </a:lnTo>
                <a:lnTo>
                  <a:pt x="1320" y="516"/>
                </a:lnTo>
                <a:lnTo>
                  <a:pt x="1319" y="516"/>
                </a:lnTo>
                <a:lnTo>
                  <a:pt x="1316" y="516"/>
                </a:lnTo>
                <a:lnTo>
                  <a:pt x="1313" y="514"/>
                </a:lnTo>
                <a:lnTo>
                  <a:pt x="1312" y="512"/>
                </a:lnTo>
                <a:lnTo>
                  <a:pt x="1311" y="512"/>
                </a:lnTo>
                <a:lnTo>
                  <a:pt x="1310" y="512"/>
                </a:lnTo>
                <a:lnTo>
                  <a:pt x="1308" y="512"/>
                </a:lnTo>
                <a:lnTo>
                  <a:pt x="1308" y="513"/>
                </a:lnTo>
                <a:lnTo>
                  <a:pt x="1314" y="520"/>
                </a:lnTo>
                <a:lnTo>
                  <a:pt x="1316" y="521"/>
                </a:lnTo>
                <a:lnTo>
                  <a:pt x="1319" y="521"/>
                </a:lnTo>
                <a:lnTo>
                  <a:pt x="1321" y="522"/>
                </a:lnTo>
                <a:lnTo>
                  <a:pt x="1323" y="524"/>
                </a:lnTo>
                <a:lnTo>
                  <a:pt x="1324" y="526"/>
                </a:lnTo>
                <a:lnTo>
                  <a:pt x="1324" y="528"/>
                </a:lnTo>
                <a:lnTo>
                  <a:pt x="1324" y="533"/>
                </a:lnTo>
                <a:lnTo>
                  <a:pt x="1323" y="538"/>
                </a:lnTo>
                <a:lnTo>
                  <a:pt x="1323" y="544"/>
                </a:lnTo>
                <a:lnTo>
                  <a:pt x="1323" y="546"/>
                </a:lnTo>
                <a:lnTo>
                  <a:pt x="1324" y="549"/>
                </a:lnTo>
                <a:lnTo>
                  <a:pt x="1325" y="550"/>
                </a:lnTo>
                <a:lnTo>
                  <a:pt x="1329" y="553"/>
                </a:lnTo>
                <a:lnTo>
                  <a:pt x="1333" y="558"/>
                </a:lnTo>
                <a:lnTo>
                  <a:pt x="1334" y="562"/>
                </a:lnTo>
                <a:lnTo>
                  <a:pt x="1334" y="567"/>
                </a:lnTo>
                <a:lnTo>
                  <a:pt x="1334" y="568"/>
                </a:lnTo>
                <a:lnTo>
                  <a:pt x="1333" y="572"/>
                </a:lnTo>
                <a:lnTo>
                  <a:pt x="1331" y="579"/>
                </a:lnTo>
                <a:lnTo>
                  <a:pt x="1325" y="592"/>
                </a:lnTo>
                <a:lnTo>
                  <a:pt x="1321" y="603"/>
                </a:lnTo>
                <a:lnTo>
                  <a:pt x="1321" y="606"/>
                </a:lnTo>
                <a:lnTo>
                  <a:pt x="1320" y="612"/>
                </a:lnTo>
                <a:lnTo>
                  <a:pt x="1320" y="625"/>
                </a:lnTo>
                <a:lnTo>
                  <a:pt x="1321" y="631"/>
                </a:lnTo>
                <a:lnTo>
                  <a:pt x="1321" y="633"/>
                </a:lnTo>
                <a:lnTo>
                  <a:pt x="1325" y="642"/>
                </a:lnTo>
                <a:lnTo>
                  <a:pt x="1325" y="643"/>
                </a:lnTo>
                <a:lnTo>
                  <a:pt x="1324" y="647"/>
                </a:lnTo>
                <a:lnTo>
                  <a:pt x="1324" y="651"/>
                </a:lnTo>
                <a:lnTo>
                  <a:pt x="1324" y="656"/>
                </a:lnTo>
                <a:lnTo>
                  <a:pt x="1324" y="663"/>
                </a:lnTo>
                <a:lnTo>
                  <a:pt x="1324" y="668"/>
                </a:lnTo>
                <a:lnTo>
                  <a:pt x="1324" y="669"/>
                </a:lnTo>
                <a:lnTo>
                  <a:pt x="1321" y="671"/>
                </a:lnTo>
                <a:lnTo>
                  <a:pt x="1319" y="676"/>
                </a:lnTo>
                <a:lnTo>
                  <a:pt x="1317" y="676"/>
                </a:lnTo>
                <a:lnTo>
                  <a:pt x="1316" y="678"/>
                </a:lnTo>
                <a:lnTo>
                  <a:pt x="1313" y="681"/>
                </a:lnTo>
                <a:lnTo>
                  <a:pt x="1312" y="686"/>
                </a:lnTo>
                <a:lnTo>
                  <a:pt x="1311" y="689"/>
                </a:lnTo>
                <a:lnTo>
                  <a:pt x="1310" y="694"/>
                </a:lnTo>
                <a:lnTo>
                  <a:pt x="1311" y="701"/>
                </a:lnTo>
                <a:lnTo>
                  <a:pt x="1312" y="708"/>
                </a:lnTo>
                <a:lnTo>
                  <a:pt x="1312" y="711"/>
                </a:lnTo>
                <a:lnTo>
                  <a:pt x="1312" y="720"/>
                </a:lnTo>
                <a:lnTo>
                  <a:pt x="1313" y="721"/>
                </a:lnTo>
                <a:lnTo>
                  <a:pt x="1313" y="725"/>
                </a:lnTo>
                <a:lnTo>
                  <a:pt x="1311" y="727"/>
                </a:lnTo>
                <a:lnTo>
                  <a:pt x="1310" y="727"/>
                </a:lnTo>
                <a:lnTo>
                  <a:pt x="1310" y="728"/>
                </a:lnTo>
                <a:lnTo>
                  <a:pt x="1311" y="729"/>
                </a:lnTo>
                <a:lnTo>
                  <a:pt x="1312" y="730"/>
                </a:lnTo>
                <a:lnTo>
                  <a:pt x="1314" y="729"/>
                </a:lnTo>
                <a:lnTo>
                  <a:pt x="1316" y="729"/>
                </a:lnTo>
                <a:lnTo>
                  <a:pt x="1319" y="731"/>
                </a:lnTo>
                <a:lnTo>
                  <a:pt x="1320" y="734"/>
                </a:lnTo>
                <a:lnTo>
                  <a:pt x="1321" y="735"/>
                </a:lnTo>
                <a:lnTo>
                  <a:pt x="1321" y="736"/>
                </a:lnTo>
                <a:lnTo>
                  <a:pt x="1321" y="739"/>
                </a:lnTo>
                <a:lnTo>
                  <a:pt x="1320" y="744"/>
                </a:lnTo>
                <a:lnTo>
                  <a:pt x="1319" y="747"/>
                </a:lnTo>
                <a:lnTo>
                  <a:pt x="1316" y="753"/>
                </a:lnTo>
                <a:lnTo>
                  <a:pt x="1313" y="758"/>
                </a:lnTo>
                <a:lnTo>
                  <a:pt x="1312" y="760"/>
                </a:lnTo>
                <a:lnTo>
                  <a:pt x="1310" y="761"/>
                </a:lnTo>
                <a:lnTo>
                  <a:pt x="1308" y="761"/>
                </a:lnTo>
                <a:lnTo>
                  <a:pt x="1306" y="764"/>
                </a:lnTo>
                <a:lnTo>
                  <a:pt x="1305" y="765"/>
                </a:lnTo>
                <a:lnTo>
                  <a:pt x="1304" y="767"/>
                </a:lnTo>
                <a:lnTo>
                  <a:pt x="1299" y="768"/>
                </a:lnTo>
                <a:lnTo>
                  <a:pt x="1295" y="769"/>
                </a:lnTo>
                <a:lnTo>
                  <a:pt x="1288" y="773"/>
                </a:lnTo>
                <a:lnTo>
                  <a:pt x="1287" y="773"/>
                </a:lnTo>
                <a:lnTo>
                  <a:pt x="1286" y="775"/>
                </a:lnTo>
                <a:lnTo>
                  <a:pt x="1282" y="777"/>
                </a:lnTo>
                <a:lnTo>
                  <a:pt x="1280" y="777"/>
                </a:lnTo>
                <a:lnTo>
                  <a:pt x="1279" y="777"/>
                </a:lnTo>
                <a:lnTo>
                  <a:pt x="1277" y="773"/>
                </a:lnTo>
                <a:lnTo>
                  <a:pt x="1274" y="771"/>
                </a:lnTo>
                <a:lnTo>
                  <a:pt x="1274" y="770"/>
                </a:lnTo>
                <a:lnTo>
                  <a:pt x="1272" y="768"/>
                </a:lnTo>
                <a:lnTo>
                  <a:pt x="1263" y="756"/>
                </a:lnTo>
                <a:lnTo>
                  <a:pt x="1258" y="747"/>
                </a:lnTo>
                <a:lnTo>
                  <a:pt x="1255" y="744"/>
                </a:lnTo>
                <a:lnTo>
                  <a:pt x="1254" y="742"/>
                </a:lnTo>
                <a:lnTo>
                  <a:pt x="1251" y="742"/>
                </a:lnTo>
                <a:lnTo>
                  <a:pt x="1246" y="739"/>
                </a:lnTo>
                <a:lnTo>
                  <a:pt x="1245" y="738"/>
                </a:lnTo>
                <a:lnTo>
                  <a:pt x="1243" y="737"/>
                </a:lnTo>
                <a:lnTo>
                  <a:pt x="1242" y="736"/>
                </a:lnTo>
                <a:lnTo>
                  <a:pt x="1239" y="733"/>
                </a:lnTo>
                <a:lnTo>
                  <a:pt x="1238" y="728"/>
                </a:lnTo>
                <a:lnTo>
                  <a:pt x="1239" y="727"/>
                </a:lnTo>
                <a:lnTo>
                  <a:pt x="1241" y="723"/>
                </a:lnTo>
                <a:lnTo>
                  <a:pt x="1242" y="722"/>
                </a:lnTo>
                <a:lnTo>
                  <a:pt x="1241" y="721"/>
                </a:lnTo>
                <a:lnTo>
                  <a:pt x="1239" y="719"/>
                </a:lnTo>
                <a:lnTo>
                  <a:pt x="1241" y="716"/>
                </a:lnTo>
                <a:lnTo>
                  <a:pt x="1239" y="714"/>
                </a:lnTo>
                <a:lnTo>
                  <a:pt x="1239" y="713"/>
                </a:lnTo>
                <a:lnTo>
                  <a:pt x="1235" y="710"/>
                </a:lnTo>
                <a:lnTo>
                  <a:pt x="1233" y="708"/>
                </a:lnTo>
                <a:lnTo>
                  <a:pt x="1233" y="706"/>
                </a:lnTo>
                <a:lnTo>
                  <a:pt x="1230" y="702"/>
                </a:lnTo>
                <a:lnTo>
                  <a:pt x="1230" y="698"/>
                </a:lnTo>
                <a:lnTo>
                  <a:pt x="1230" y="693"/>
                </a:lnTo>
                <a:lnTo>
                  <a:pt x="1230" y="687"/>
                </a:lnTo>
                <a:lnTo>
                  <a:pt x="1230" y="685"/>
                </a:lnTo>
                <a:lnTo>
                  <a:pt x="1231" y="685"/>
                </a:lnTo>
                <a:lnTo>
                  <a:pt x="1233" y="685"/>
                </a:lnTo>
                <a:lnTo>
                  <a:pt x="1235" y="686"/>
                </a:lnTo>
                <a:lnTo>
                  <a:pt x="1236" y="686"/>
                </a:lnTo>
                <a:lnTo>
                  <a:pt x="1237" y="685"/>
                </a:lnTo>
                <a:lnTo>
                  <a:pt x="1238" y="683"/>
                </a:lnTo>
                <a:lnTo>
                  <a:pt x="1241" y="681"/>
                </a:lnTo>
                <a:lnTo>
                  <a:pt x="1243" y="681"/>
                </a:lnTo>
                <a:lnTo>
                  <a:pt x="1247" y="678"/>
                </a:lnTo>
                <a:lnTo>
                  <a:pt x="1250" y="676"/>
                </a:lnTo>
                <a:lnTo>
                  <a:pt x="1251" y="674"/>
                </a:lnTo>
                <a:lnTo>
                  <a:pt x="1250" y="674"/>
                </a:lnTo>
                <a:lnTo>
                  <a:pt x="1248" y="674"/>
                </a:lnTo>
                <a:lnTo>
                  <a:pt x="1246" y="675"/>
                </a:lnTo>
                <a:lnTo>
                  <a:pt x="1244" y="677"/>
                </a:lnTo>
                <a:lnTo>
                  <a:pt x="1242" y="678"/>
                </a:lnTo>
                <a:lnTo>
                  <a:pt x="1238" y="678"/>
                </a:lnTo>
                <a:lnTo>
                  <a:pt x="1237" y="679"/>
                </a:lnTo>
                <a:lnTo>
                  <a:pt x="1237" y="680"/>
                </a:lnTo>
                <a:lnTo>
                  <a:pt x="1236" y="683"/>
                </a:lnTo>
                <a:lnTo>
                  <a:pt x="1235" y="683"/>
                </a:lnTo>
                <a:lnTo>
                  <a:pt x="1234" y="683"/>
                </a:lnTo>
                <a:lnTo>
                  <a:pt x="1234" y="681"/>
                </a:lnTo>
                <a:lnTo>
                  <a:pt x="1231" y="680"/>
                </a:lnTo>
                <a:lnTo>
                  <a:pt x="1233" y="678"/>
                </a:lnTo>
                <a:lnTo>
                  <a:pt x="1233" y="677"/>
                </a:lnTo>
                <a:lnTo>
                  <a:pt x="1233" y="676"/>
                </a:lnTo>
                <a:lnTo>
                  <a:pt x="1230" y="674"/>
                </a:lnTo>
                <a:lnTo>
                  <a:pt x="1230" y="670"/>
                </a:lnTo>
                <a:lnTo>
                  <a:pt x="1229" y="670"/>
                </a:lnTo>
                <a:lnTo>
                  <a:pt x="1228" y="669"/>
                </a:lnTo>
                <a:lnTo>
                  <a:pt x="1226" y="668"/>
                </a:lnTo>
                <a:lnTo>
                  <a:pt x="1226" y="666"/>
                </a:lnTo>
                <a:lnTo>
                  <a:pt x="1226" y="655"/>
                </a:lnTo>
                <a:lnTo>
                  <a:pt x="1225" y="654"/>
                </a:lnTo>
                <a:lnTo>
                  <a:pt x="1225" y="653"/>
                </a:lnTo>
                <a:lnTo>
                  <a:pt x="1225" y="652"/>
                </a:lnTo>
                <a:lnTo>
                  <a:pt x="1225" y="651"/>
                </a:lnTo>
                <a:lnTo>
                  <a:pt x="1222" y="650"/>
                </a:lnTo>
                <a:lnTo>
                  <a:pt x="1218" y="646"/>
                </a:lnTo>
                <a:lnTo>
                  <a:pt x="1216" y="644"/>
                </a:lnTo>
                <a:lnTo>
                  <a:pt x="1216" y="643"/>
                </a:lnTo>
                <a:lnTo>
                  <a:pt x="1216" y="641"/>
                </a:lnTo>
                <a:lnTo>
                  <a:pt x="1219" y="638"/>
                </a:lnTo>
                <a:lnTo>
                  <a:pt x="1222" y="635"/>
                </a:lnTo>
                <a:lnTo>
                  <a:pt x="1225" y="633"/>
                </a:lnTo>
                <a:lnTo>
                  <a:pt x="1225" y="630"/>
                </a:lnTo>
                <a:lnTo>
                  <a:pt x="1225" y="628"/>
                </a:lnTo>
                <a:lnTo>
                  <a:pt x="1224" y="625"/>
                </a:lnTo>
                <a:lnTo>
                  <a:pt x="1216" y="619"/>
                </a:lnTo>
                <a:lnTo>
                  <a:pt x="1216" y="618"/>
                </a:lnTo>
                <a:lnTo>
                  <a:pt x="1217" y="618"/>
                </a:lnTo>
                <a:lnTo>
                  <a:pt x="1219" y="620"/>
                </a:lnTo>
                <a:lnTo>
                  <a:pt x="1220" y="620"/>
                </a:lnTo>
                <a:lnTo>
                  <a:pt x="1221" y="620"/>
                </a:lnTo>
                <a:lnTo>
                  <a:pt x="1222" y="619"/>
                </a:lnTo>
                <a:lnTo>
                  <a:pt x="1222" y="618"/>
                </a:lnTo>
                <a:lnTo>
                  <a:pt x="1221" y="616"/>
                </a:lnTo>
                <a:lnTo>
                  <a:pt x="1220" y="613"/>
                </a:lnTo>
                <a:lnTo>
                  <a:pt x="1219" y="612"/>
                </a:lnTo>
                <a:lnTo>
                  <a:pt x="1220" y="611"/>
                </a:lnTo>
                <a:lnTo>
                  <a:pt x="1221" y="610"/>
                </a:lnTo>
                <a:lnTo>
                  <a:pt x="1224" y="609"/>
                </a:lnTo>
                <a:lnTo>
                  <a:pt x="1226" y="608"/>
                </a:lnTo>
                <a:lnTo>
                  <a:pt x="1227" y="605"/>
                </a:lnTo>
                <a:lnTo>
                  <a:pt x="1227" y="604"/>
                </a:lnTo>
                <a:lnTo>
                  <a:pt x="1227" y="603"/>
                </a:lnTo>
                <a:lnTo>
                  <a:pt x="1225" y="601"/>
                </a:lnTo>
                <a:lnTo>
                  <a:pt x="1222" y="600"/>
                </a:lnTo>
                <a:lnTo>
                  <a:pt x="1220" y="600"/>
                </a:lnTo>
                <a:lnTo>
                  <a:pt x="1216" y="602"/>
                </a:lnTo>
                <a:lnTo>
                  <a:pt x="1215" y="602"/>
                </a:lnTo>
                <a:lnTo>
                  <a:pt x="1215" y="601"/>
                </a:lnTo>
                <a:lnTo>
                  <a:pt x="1213" y="597"/>
                </a:lnTo>
                <a:lnTo>
                  <a:pt x="1213" y="595"/>
                </a:lnTo>
                <a:lnTo>
                  <a:pt x="1215" y="595"/>
                </a:lnTo>
                <a:lnTo>
                  <a:pt x="1219" y="596"/>
                </a:lnTo>
                <a:lnTo>
                  <a:pt x="1220" y="596"/>
                </a:lnTo>
                <a:lnTo>
                  <a:pt x="1220" y="595"/>
                </a:lnTo>
                <a:lnTo>
                  <a:pt x="1219" y="593"/>
                </a:lnTo>
                <a:lnTo>
                  <a:pt x="1217" y="593"/>
                </a:lnTo>
                <a:lnTo>
                  <a:pt x="1213" y="592"/>
                </a:lnTo>
                <a:lnTo>
                  <a:pt x="1210" y="592"/>
                </a:lnTo>
                <a:lnTo>
                  <a:pt x="1209" y="589"/>
                </a:lnTo>
                <a:lnTo>
                  <a:pt x="1205" y="587"/>
                </a:lnTo>
                <a:lnTo>
                  <a:pt x="1203" y="584"/>
                </a:lnTo>
                <a:lnTo>
                  <a:pt x="1202" y="583"/>
                </a:lnTo>
                <a:lnTo>
                  <a:pt x="1200" y="582"/>
                </a:lnTo>
                <a:lnTo>
                  <a:pt x="1198" y="580"/>
                </a:lnTo>
                <a:lnTo>
                  <a:pt x="1195" y="580"/>
                </a:lnTo>
                <a:lnTo>
                  <a:pt x="1193" y="582"/>
                </a:lnTo>
                <a:lnTo>
                  <a:pt x="1191" y="584"/>
                </a:lnTo>
                <a:lnTo>
                  <a:pt x="1190" y="585"/>
                </a:lnTo>
                <a:lnTo>
                  <a:pt x="1187" y="586"/>
                </a:lnTo>
                <a:lnTo>
                  <a:pt x="1186" y="587"/>
                </a:lnTo>
                <a:lnTo>
                  <a:pt x="1185" y="587"/>
                </a:lnTo>
                <a:lnTo>
                  <a:pt x="1178" y="587"/>
                </a:lnTo>
                <a:lnTo>
                  <a:pt x="1178" y="588"/>
                </a:lnTo>
                <a:lnTo>
                  <a:pt x="1179" y="589"/>
                </a:lnTo>
                <a:lnTo>
                  <a:pt x="1181" y="591"/>
                </a:lnTo>
                <a:lnTo>
                  <a:pt x="1184" y="591"/>
                </a:lnTo>
                <a:lnTo>
                  <a:pt x="1186" y="591"/>
                </a:lnTo>
                <a:lnTo>
                  <a:pt x="1189" y="589"/>
                </a:lnTo>
                <a:lnTo>
                  <a:pt x="1190" y="588"/>
                </a:lnTo>
                <a:lnTo>
                  <a:pt x="1193" y="585"/>
                </a:lnTo>
                <a:lnTo>
                  <a:pt x="1194" y="584"/>
                </a:lnTo>
                <a:lnTo>
                  <a:pt x="1198" y="584"/>
                </a:lnTo>
                <a:lnTo>
                  <a:pt x="1199" y="584"/>
                </a:lnTo>
                <a:lnTo>
                  <a:pt x="1201" y="584"/>
                </a:lnTo>
                <a:lnTo>
                  <a:pt x="1202" y="585"/>
                </a:lnTo>
                <a:lnTo>
                  <a:pt x="1202" y="587"/>
                </a:lnTo>
                <a:lnTo>
                  <a:pt x="1204" y="589"/>
                </a:lnTo>
                <a:lnTo>
                  <a:pt x="1207" y="592"/>
                </a:lnTo>
                <a:lnTo>
                  <a:pt x="1209" y="593"/>
                </a:lnTo>
                <a:lnTo>
                  <a:pt x="1210" y="594"/>
                </a:lnTo>
                <a:lnTo>
                  <a:pt x="1210" y="595"/>
                </a:lnTo>
                <a:lnTo>
                  <a:pt x="1211" y="599"/>
                </a:lnTo>
                <a:lnTo>
                  <a:pt x="1211" y="601"/>
                </a:lnTo>
                <a:lnTo>
                  <a:pt x="1212" y="603"/>
                </a:lnTo>
                <a:lnTo>
                  <a:pt x="1213" y="604"/>
                </a:lnTo>
                <a:lnTo>
                  <a:pt x="1215" y="604"/>
                </a:lnTo>
                <a:lnTo>
                  <a:pt x="1217" y="604"/>
                </a:lnTo>
                <a:lnTo>
                  <a:pt x="1219" y="603"/>
                </a:lnTo>
                <a:lnTo>
                  <a:pt x="1221" y="603"/>
                </a:lnTo>
                <a:lnTo>
                  <a:pt x="1222" y="603"/>
                </a:lnTo>
                <a:lnTo>
                  <a:pt x="1224" y="604"/>
                </a:lnTo>
                <a:lnTo>
                  <a:pt x="1224" y="605"/>
                </a:lnTo>
                <a:lnTo>
                  <a:pt x="1222" y="606"/>
                </a:lnTo>
                <a:lnTo>
                  <a:pt x="1218" y="608"/>
                </a:lnTo>
                <a:lnTo>
                  <a:pt x="1216" y="610"/>
                </a:lnTo>
                <a:lnTo>
                  <a:pt x="1216" y="612"/>
                </a:lnTo>
                <a:lnTo>
                  <a:pt x="1217" y="614"/>
                </a:lnTo>
                <a:lnTo>
                  <a:pt x="1217" y="616"/>
                </a:lnTo>
                <a:lnTo>
                  <a:pt x="1215" y="614"/>
                </a:lnTo>
                <a:lnTo>
                  <a:pt x="1213" y="614"/>
                </a:lnTo>
                <a:lnTo>
                  <a:pt x="1212" y="616"/>
                </a:lnTo>
                <a:lnTo>
                  <a:pt x="1212" y="617"/>
                </a:lnTo>
                <a:lnTo>
                  <a:pt x="1213" y="619"/>
                </a:lnTo>
                <a:lnTo>
                  <a:pt x="1215" y="621"/>
                </a:lnTo>
                <a:lnTo>
                  <a:pt x="1220" y="627"/>
                </a:lnTo>
                <a:lnTo>
                  <a:pt x="1220" y="628"/>
                </a:lnTo>
                <a:lnTo>
                  <a:pt x="1221" y="630"/>
                </a:lnTo>
                <a:lnTo>
                  <a:pt x="1220" y="633"/>
                </a:lnTo>
                <a:lnTo>
                  <a:pt x="1219" y="634"/>
                </a:lnTo>
                <a:lnTo>
                  <a:pt x="1216" y="636"/>
                </a:lnTo>
                <a:lnTo>
                  <a:pt x="1212" y="641"/>
                </a:lnTo>
                <a:lnTo>
                  <a:pt x="1212" y="642"/>
                </a:lnTo>
                <a:lnTo>
                  <a:pt x="1212" y="645"/>
                </a:lnTo>
                <a:lnTo>
                  <a:pt x="1213" y="647"/>
                </a:lnTo>
                <a:lnTo>
                  <a:pt x="1215" y="647"/>
                </a:lnTo>
                <a:lnTo>
                  <a:pt x="1217" y="649"/>
                </a:lnTo>
                <a:lnTo>
                  <a:pt x="1219" y="651"/>
                </a:lnTo>
                <a:lnTo>
                  <a:pt x="1221" y="656"/>
                </a:lnTo>
                <a:lnTo>
                  <a:pt x="1221" y="663"/>
                </a:lnTo>
                <a:lnTo>
                  <a:pt x="1222" y="666"/>
                </a:lnTo>
                <a:lnTo>
                  <a:pt x="1224" y="669"/>
                </a:lnTo>
                <a:lnTo>
                  <a:pt x="1226" y="675"/>
                </a:lnTo>
                <a:lnTo>
                  <a:pt x="1227" y="677"/>
                </a:lnTo>
                <a:lnTo>
                  <a:pt x="1228" y="679"/>
                </a:lnTo>
                <a:lnTo>
                  <a:pt x="1227" y="680"/>
                </a:lnTo>
                <a:lnTo>
                  <a:pt x="1226" y="680"/>
                </a:lnTo>
                <a:lnTo>
                  <a:pt x="1225" y="681"/>
                </a:lnTo>
                <a:lnTo>
                  <a:pt x="1224" y="684"/>
                </a:lnTo>
                <a:lnTo>
                  <a:pt x="1224" y="686"/>
                </a:lnTo>
                <a:lnTo>
                  <a:pt x="1224" y="689"/>
                </a:lnTo>
                <a:lnTo>
                  <a:pt x="1224" y="691"/>
                </a:lnTo>
                <a:lnTo>
                  <a:pt x="1224" y="696"/>
                </a:lnTo>
                <a:lnTo>
                  <a:pt x="1225" y="702"/>
                </a:lnTo>
                <a:lnTo>
                  <a:pt x="1226" y="709"/>
                </a:lnTo>
                <a:lnTo>
                  <a:pt x="1227" y="711"/>
                </a:lnTo>
                <a:lnTo>
                  <a:pt x="1229" y="716"/>
                </a:lnTo>
                <a:lnTo>
                  <a:pt x="1233" y="719"/>
                </a:lnTo>
                <a:lnTo>
                  <a:pt x="1234" y="720"/>
                </a:lnTo>
                <a:lnTo>
                  <a:pt x="1234" y="722"/>
                </a:lnTo>
                <a:lnTo>
                  <a:pt x="1234" y="725"/>
                </a:lnTo>
                <a:lnTo>
                  <a:pt x="1233" y="726"/>
                </a:lnTo>
                <a:lnTo>
                  <a:pt x="1229" y="728"/>
                </a:lnTo>
                <a:lnTo>
                  <a:pt x="1229" y="730"/>
                </a:lnTo>
                <a:lnTo>
                  <a:pt x="1230" y="734"/>
                </a:lnTo>
                <a:lnTo>
                  <a:pt x="1230" y="736"/>
                </a:lnTo>
                <a:lnTo>
                  <a:pt x="1229" y="737"/>
                </a:lnTo>
                <a:lnTo>
                  <a:pt x="1228" y="737"/>
                </a:lnTo>
                <a:lnTo>
                  <a:pt x="1227" y="735"/>
                </a:lnTo>
                <a:lnTo>
                  <a:pt x="1226" y="730"/>
                </a:lnTo>
                <a:lnTo>
                  <a:pt x="1225" y="730"/>
                </a:lnTo>
                <a:lnTo>
                  <a:pt x="1224" y="734"/>
                </a:lnTo>
                <a:lnTo>
                  <a:pt x="1224" y="735"/>
                </a:lnTo>
                <a:lnTo>
                  <a:pt x="1220" y="735"/>
                </a:lnTo>
                <a:lnTo>
                  <a:pt x="1215" y="734"/>
                </a:lnTo>
                <a:lnTo>
                  <a:pt x="1209" y="733"/>
                </a:lnTo>
                <a:lnTo>
                  <a:pt x="1201" y="730"/>
                </a:lnTo>
                <a:lnTo>
                  <a:pt x="1198" y="728"/>
                </a:lnTo>
                <a:lnTo>
                  <a:pt x="1198" y="725"/>
                </a:lnTo>
                <a:lnTo>
                  <a:pt x="1200" y="718"/>
                </a:lnTo>
                <a:lnTo>
                  <a:pt x="1199" y="713"/>
                </a:lnTo>
                <a:lnTo>
                  <a:pt x="1198" y="712"/>
                </a:lnTo>
                <a:lnTo>
                  <a:pt x="1196" y="712"/>
                </a:lnTo>
                <a:lnTo>
                  <a:pt x="1194" y="712"/>
                </a:lnTo>
                <a:lnTo>
                  <a:pt x="1192" y="712"/>
                </a:lnTo>
                <a:lnTo>
                  <a:pt x="1191" y="713"/>
                </a:lnTo>
                <a:lnTo>
                  <a:pt x="1189" y="717"/>
                </a:lnTo>
                <a:lnTo>
                  <a:pt x="1185" y="718"/>
                </a:lnTo>
                <a:lnTo>
                  <a:pt x="1184" y="717"/>
                </a:lnTo>
                <a:lnTo>
                  <a:pt x="1183" y="717"/>
                </a:lnTo>
                <a:lnTo>
                  <a:pt x="1182" y="713"/>
                </a:lnTo>
                <a:lnTo>
                  <a:pt x="1181" y="711"/>
                </a:lnTo>
                <a:lnTo>
                  <a:pt x="1178" y="709"/>
                </a:lnTo>
                <a:lnTo>
                  <a:pt x="1175" y="705"/>
                </a:lnTo>
                <a:lnTo>
                  <a:pt x="1174" y="704"/>
                </a:lnTo>
                <a:lnTo>
                  <a:pt x="1165" y="695"/>
                </a:lnTo>
                <a:lnTo>
                  <a:pt x="1164" y="694"/>
                </a:lnTo>
                <a:lnTo>
                  <a:pt x="1161" y="693"/>
                </a:lnTo>
                <a:lnTo>
                  <a:pt x="1157" y="693"/>
                </a:lnTo>
                <a:lnTo>
                  <a:pt x="1155" y="692"/>
                </a:lnTo>
                <a:lnTo>
                  <a:pt x="1152" y="691"/>
                </a:lnTo>
                <a:lnTo>
                  <a:pt x="1151" y="689"/>
                </a:lnTo>
                <a:lnTo>
                  <a:pt x="1150" y="686"/>
                </a:lnTo>
                <a:lnTo>
                  <a:pt x="1148" y="684"/>
                </a:lnTo>
                <a:lnTo>
                  <a:pt x="1146" y="683"/>
                </a:lnTo>
                <a:lnTo>
                  <a:pt x="1142" y="680"/>
                </a:lnTo>
                <a:lnTo>
                  <a:pt x="1139" y="678"/>
                </a:lnTo>
                <a:lnTo>
                  <a:pt x="1132" y="676"/>
                </a:lnTo>
                <a:lnTo>
                  <a:pt x="1131" y="675"/>
                </a:lnTo>
                <a:lnTo>
                  <a:pt x="1129" y="675"/>
                </a:lnTo>
                <a:lnTo>
                  <a:pt x="1126" y="676"/>
                </a:lnTo>
                <a:lnTo>
                  <a:pt x="1124" y="677"/>
                </a:lnTo>
                <a:lnTo>
                  <a:pt x="1123" y="679"/>
                </a:lnTo>
                <a:lnTo>
                  <a:pt x="1123" y="683"/>
                </a:lnTo>
                <a:lnTo>
                  <a:pt x="1123" y="685"/>
                </a:lnTo>
                <a:lnTo>
                  <a:pt x="1121" y="685"/>
                </a:lnTo>
                <a:lnTo>
                  <a:pt x="1119" y="684"/>
                </a:lnTo>
                <a:lnTo>
                  <a:pt x="1116" y="681"/>
                </a:lnTo>
                <a:lnTo>
                  <a:pt x="1113" y="678"/>
                </a:lnTo>
                <a:lnTo>
                  <a:pt x="1113" y="677"/>
                </a:lnTo>
                <a:lnTo>
                  <a:pt x="1113" y="675"/>
                </a:lnTo>
                <a:lnTo>
                  <a:pt x="1116" y="670"/>
                </a:lnTo>
                <a:lnTo>
                  <a:pt x="1116" y="667"/>
                </a:lnTo>
                <a:lnTo>
                  <a:pt x="1116" y="666"/>
                </a:lnTo>
                <a:lnTo>
                  <a:pt x="1114" y="664"/>
                </a:lnTo>
                <a:lnTo>
                  <a:pt x="1112" y="662"/>
                </a:lnTo>
                <a:lnTo>
                  <a:pt x="1110" y="662"/>
                </a:lnTo>
                <a:lnTo>
                  <a:pt x="1107" y="662"/>
                </a:lnTo>
                <a:lnTo>
                  <a:pt x="1105" y="662"/>
                </a:lnTo>
                <a:lnTo>
                  <a:pt x="1103" y="661"/>
                </a:lnTo>
                <a:lnTo>
                  <a:pt x="1099" y="658"/>
                </a:lnTo>
                <a:lnTo>
                  <a:pt x="1098" y="655"/>
                </a:lnTo>
                <a:lnTo>
                  <a:pt x="1098" y="654"/>
                </a:lnTo>
                <a:lnTo>
                  <a:pt x="1097" y="649"/>
                </a:lnTo>
                <a:lnTo>
                  <a:pt x="1096" y="647"/>
                </a:lnTo>
                <a:lnTo>
                  <a:pt x="1095" y="646"/>
                </a:lnTo>
                <a:lnTo>
                  <a:pt x="1092" y="646"/>
                </a:lnTo>
                <a:lnTo>
                  <a:pt x="1088" y="647"/>
                </a:lnTo>
                <a:lnTo>
                  <a:pt x="1087" y="646"/>
                </a:lnTo>
                <a:lnTo>
                  <a:pt x="1086" y="646"/>
                </a:lnTo>
                <a:lnTo>
                  <a:pt x="1086" y="645"/>
                </a:lnTo>
                <a:lnTo>
                  <a:pt x="1087" y="645"/>
                </a:lnTo>
                <a:lnTo>
                  <a:pt x="1093" y="644"/>
                </a:lnTo>
                <a:lnTo>
                  <a:pt x="1095" y="643"/>
                </a:lnTo>
                <a:lnTo>
                  <a:pt x="1097" y="641"/>
                </a:lnTo>
                <a:lnTo>
                  <a:pt x="1097" y="639"/>
                </a:lnTo>
                <a:lnTo>
                  <a:pt x="1097" y="637"/>
                </a:lnTo>
                <a:lnTo>
                  <a:pt x="1097" y="636"/>
                </a:lnTo>
                <a:lnTo>
                  <a:pt x="1095" y="635"/>
                </a:lnTo>
                <a:lnTo>
                  <a:pt x="1093" y="634"/>
                </a:lnTo>
                <a:lnTo>
                  <a:pt x="1092" y="634"/>
                </a:lnTo>
                <a:lnTo>
                  <a:pt x="1089" y="634"/>
                </a:lnTo>
                <a:lnTo>
                  <a:pt x="1087" y="634"/>
                </a:lnTo>
                <a:lnTo>
                  <a:pt x="1086" y="635"/>
                </a:lnTo>
                <a:lnTo>
                  <a:pt x="1081" y="639"/>
                </a:lnTo>
                <a:lnTo>
                  <a:pt x="1080" y="639"/>
                </a:lnTo>
                <a:lnTo>
                  <a:pt x="1078" y="639"/>
                </a:lnTo>
                <a:lnTo>
                  <a:pt x="1077" y="637"/>
                </a:lnTo>
                <a:lnTo>
                  <a:pt x="1078" y="636"/>
                </a:lnTo>
                <a:lnTo>
                  <a:pt x="1083" y="635"/>
                </a:lnTo>
                <a:lnTo>
                  <a:pt x="1086" y="634"/>
                </a:lnTo>
                <a:lnTo>
                  <a:pt x="1088" y="630"/>
                </a:lnTo>
                <a:lnTo>
                  <a:pt x="1088" y="629"/>
                </a:lnTo>
                <a:lnTo>
                  <a:pt x="1088" y="627"/>
                </a:lnTo>
                <a:lnTo>
                  <a:pt x="1087" y="625"/>
                </a:lnTo>
                <a:lnTo>
                  <a:pt x="1086" y="625"/>
                </a:lnTo>
                <a:lnTo>
                  <a:pt x="1083" y="624"/>
                </a:lnTo>
                <a:lnTo>
                  <a:pt x="1082" y="624"/>
                </a:lnTo>
                <a:lnTo>
                  <a:pt x="1080" y="620"/>
                </a:lnTo>
                <a:lnTo>
                  <a:pt x="1077" y="619"/>
                </a:lnTo>
                <a:lnTo>
                  <a:pt x="1077" y="617"/>
                </a:lnTo>
                <a:lnTo>
                  <a:pt x="1077" y="616"/>
                </a:lnTo>
                <a:lnTo>
                  <a:pt x="1077" y="613"/>
                </a:lnTo>
                <a:lnTo>
                  <a:pt x="1077" y="611"/>
                </a:lnTo>
                <a:lnTo>
                  <a:pt x="1077" y="609"/>
                </a:lnTo>
                <a:lnTo>
                  <a:pt x="1075" y="608"/>
                </a:lnTo>
                <a:lnTo>
                  <a:pt x="1074" y="606"/>
                </a:lnTo>
                <a:lnTo>
                  <a:pt x="1071" y="604"/>
                </a:lnTo>
                <a:lnTo>
                  <a:pt x="1071" y="603"/>
                </a:lnTo>
                <a:lnTo>
                  <a:pt x="1070" y="601"/>
                </a:lnTo>
                <a:lnTo>
                  <a:pt x="1069" y="601"/>
                </a:lnTo>
                <a:lnTo>
                  <a:pt x="1066" y="600"/>
                </a:lnTo>
                <a:lnTo>
                  <a:pt x="1066" y="599"/>
                </a:lnTo>
                <a:lnTo>
                  <a:pt x="1065" y="599"/>
                </a:lnTo>
                <a:lnTo>
                  <a:pt x="1066" y="597"/>
                </a:lnTo>
                <a:lnTo>
                  <a:pt x="1066" y="596"/>
                </a:lnTo>
                <a:lnTo>
                  <a:pt x="1069" y="594"/>
                </a:lnTo>
                <a:lnTo>
                  <a:pt x="1070" y="593"/>
                </a:lnTo>
                <a:lnTo>
                  <a:pt x="1070" y="591"/>
                </a:lnTo>
                <a:lnTo>
                  <a:pt x="1067" y="589"/>
                </a:lnTo>
                <a:lnTo>
                  <a:pt x="1066" y="585"/>
                </a:lnTo>
                <a:lnTo>
                  <a:pt x="1065" y="584"/>
                </a:lnTo>
                <a:lnTo>
                  <a:pt x="1064" y="584"/>
                </a:lnTo>
                <a:lnTo>
                  <a:pt x="1058" y="579"/>
                </a:lnTo>
                <a:lnTo>
                  <a:pt x="1057" y="579"/>
                </a:lnTo>
                <a:lnTo>
                  <a:pt x="1056" y="579"/>
                </a:lnTo>
                <a:lnTo>
                  <a:pt x="1056" y="578"/>
                </a:lnTo>
                <a:lnTo>
                  <a:pt x="1055" y="578"/>
                </a:lnTo>
                <a:lnTo>
                  <a:pt x="1054" y="577"/>
                </a:lnTo>
                <a:lnTo>
                  <a:pt x="1054" y="576"/>
                </a:lnTo>
                <a:lnTo>
                  <a:pt x="1053" y="575"/>
                </a:lnTo>
                <a:lnTo>
                  <a:pt x="1052" y="574"/>
                </a:lnTo>
                <a:lnTo>
                  <a:pt x="1052" y="570"/>
                </a:lnTo>
                <a:lnTo>
                  <a:pt x="1052" y="567"/>
                </a:lnTo>
                <a:lnTo>
                  <a:pt x="1049" y="564"/>
                </a:lnTo>
                <a:lnTo>
                  <a:pt x="1048" y="564"/>
                </a:lnTo>
                <a:lnTo>
                  <a:pt x="1048" y="567"/>
                </a:lnTo>
                <a:lnTo>
                  <a:pt x="1049" y="568"/>
                </a:lnTo>
                <a:lnTo>
                  <a:pt x="1049" y="572"/>
                </a:lnTo>
                <a:lnTo>
                  <a:pt x="1048" y="574"/>
                </a:lnTo>
                <a:lnTo>
                  <a:pt x="1048" y="576"/>
                </a:lnTo>
                <a:lnTo>
                  <a:pt x="1049" y="577"/>
                </a:lnTo>
                <a:lnTo>
                  <a:pt x="1050" y="577"/>
                </a:lnTo>
                <a:lnTo>
                  <a:pt x="1050" y="578"/>
                </a:lnTo>
                <a:lnTo>
                  <a:pt x="1050" y="579"/>
                </a:lnTo>
                <a:lnTo>
                  <a:pt x="1053" y="583"/>
                </a:lnTo>
                <a:lnTo>
                  <a:pt x="1054" y="583"/>
                </a:lnTo>
                <a:lnTo>
                  <a:pt x="1056" y="585"/>
                </a:lnTo>
                <a:lnTo>
                  <a:pt x="1062" y="587"/>
                </a:lnTo>
                <a:lnTo>
                  <a:pt x="1063" y="587"/>
                </a:lnTo>
                <a:lnTo>
                  <a:pt x="1064" y="587"/>
                </a:lnTo>
                <a:lnTo>
                  <a:pt x="1064" y="589"/>
                </a:lnTo>
                <a:lnTo>
                  <a:pt x="1066" y="592"/>
                </a:lnTo>
                <a:lnTo>
                  <a:pt x="1066" y="593"/>
                </a:lnTo>
                <a:lnTo>
                  <a:pt x="1063" y="595"/>
                </a:lnTo>
                <a:lnTo>
                  <a:pt x="1063" y="597"/>
                </a:lnTo>
                <a:lnTo>
                  <a:pt x="1064" y="601"/>
                </a:lnTo>
                <a:lnTo>
                  <a:pt x="1065" y="602"/>
                </a:lnTo>
                <a:lnTo>
                  <a:pt x="1067" y="602"/>
                </a:lnTo>
                <a:lnTo>
                  <a:pt x="1069" y="606"/>
                </a:lnTo>
                <a:lnTo>
                  <a:pt x="1070" y="608"/>
                </a:lnTo>
                <a:lnTo>
                  <a:pt x="1073" y="609"/>
                </a:lnTo>
                <a:lnTo>
                  <a:pt x="1074" y="610"/>
                </a:lnTo>
                <a:lnTo>
                  <a:pt x="1074" y="612"/>
                </a:lnTo>
                <a:lnTo>
                  <a:pt x="1073" y="613"/>
                </a:lnTo>
                <a:lnTo>
                  <a:pt x="1071" y="616"/>
                </a:lnTo>
                <a:lnTo>
                  <a:pt x="1071" y="617"/>
                </a:lnTo>
                <a:lnTo>
                  <a:pt x="1072" y="618"/>
                </a:lnTo>
                <a:lnTo>
                  <a:pt x="1073" y="619"/>
                </a:lnTo>
                <a:lnTo>
                  <a:pt x="1077" y="620"/>
                </a:lnTo>
                <a:lnTo>
                  <a:pt x="1078" y="622"/>
                </a:lnTo>
                <a:lnTo>
                  <a:pt x="1078" y="624"/>
                </a:lnTo>
                <a:lnTo>
                  <a:pt x="1079" y="625"/>
                </a:lnTo>
                <a:lnTo>
                  <a:pt x="1084" y="627"/>
                </a:lnTo>
                <a:lnTo>
                  <a:pt x="1086" y="628"/>
                </a:lnTo>
                <a:lnTo>
                  <a:pt x="1086" y="629"/>
                </a:lnTo>
                <a:lnTo>
                  <a:pt x="1084" y="630"/>
                </a:lnTo>
                <a:lnTo>
                  <a:pt x="1083" y="631"/>
                </a:lnTo>
                <a:lnTo>
                  <a:pt x="1082" y="633"/>
                </a:lnTo>
                <a:lnTo>
                  <a:pt x="1077" y="633"/>
                </a:lnTo>
                <a:lnTo>
                  <a:pt x="1075" y="634"/>
                </a:lnTo>
                <a:lnTo>
                  <a:pt x="1074" y="634"/>
                </a:lnTo>
                <a:lnTo>
                  <a:pt x="1073" y="636"/>
                </a:lnTo>
                <a:lnTo>
                  <a:pt x="1074" y="638"/>
                </a:lnTo>
                <a:lnTo>
                  <a:pt x="1074" y="639"/>
                </a:lnTo>
                <a:lnTo>
                  <a:pt x="1078" y="642"/>
                </a:lnTo>
                <a:lnTo>
                  <a:pt x="1079" y="642"/>
                </a:lnTo>
                <a:lnTo>
                  <a:pt x="1081" y="642"/>
                </a:lnTo>
                <a:lnTo>
                  <a:pt x="1083" y="641"/>
                </a:lnTo>
                <a:lnTo>
                  <a:pt x="1088" y="636"/>
                </a:lnTo>
                <a:lnTo>
                  <a:pt x="1090" y="635"/>
                </a:lnTo>
                <a:lnTo>
                  <a:pt x="1092" y="635"/>
                </a:lnTo>
                <a:lnTo>
                  <a:pt x="1093" y="637"/>
                </a:lnTo>
                <a:lnTo>
                  <a:pt x="1093" y="639"/>
                </a:lnTo>
                <a:lnTo>
                  <a:pt x="1093" y="641"/>
                </a:lnTo>
                <a:lnTo>
                  <a:pt x="1090" y="643"/>
                </a:lnTo>
                <a:lnTo>
                  <a:pt x="1086" y="642"/>
                </a:lnTo>
                <a:lnTo>
                  <a:pt x="1083" y="643"/>
                </a:lnTo>
                <a:lnTo>
                  <a:pt x="1083" y="644"/>
                </a:lnTo>
                <a:lnTo>
                  <a:pt x="1083" y="646"/>
                </a:lnTo>
                <a:lnTo>
                  <a:pt x="1083" y="647"/>
                </a:lnTo>
                <a:lnTo>
                  <a:pt x="1084" y="649"/>
                </a:lnTo>
                <a:lnTo>
                  <a:pt x="1088" y="650"/>
                </a:lnTo>
                <a:lnTo>
                  <a:pt x="1092" y="650"/>
                </a:lnTo>
                <a:lnTo>
                  <a:pt x="1093" y="650"/>
                </a:lnTo>
                <a:lnTo>
                  <a:pt x="1093" y="654"/>
                </a:lnTo>
                <a:lnTo>
                  <a:pt x="1093" y="656"/>
                </a:lnTo>
                <a:lnTo>
                  <a:pt x="1097" y="660"/>
                </a:lnTo>
                <a:lnTo>
                  <a:pt x="1101" y="664"/>
                </a:lnTo>
                <a:lnTo>
                  <a:pt x="1104" y="666"/>
                </a:lnTo>
                <a:lnTo>
                  <a:pt x="1105" y="667"/>
                </a:lnTo>
                <a:lnTo>
                  <a:pt x="1107" y="667"/>
                </a:lnTo>
                <a:lnTo>
                  <a:pt x="1110" y="666"/>
                </a:lnTo>
                <a:lnTo>
                  <a:pt x="1112" y="667"/>
                </a:lnTo>
                <a:lnTo>
                  <a:pt x="1113" y="667"/>
                </a:lnTo>
                <a:lnTo>
                  <a:pt x="1113" y="668"/>
                </a:lnTo>
                <a:lnTo>
                  <a:pt x="1112" y="669"/>
                </a:lnTo>
                <a:lnTo>
                  <a:pt x="1109" y="671"/>
                </a:lnTo>
                <a:lnTo>
                  <a:pt x="1108" y="672"/>
                </a:lnTo>
                <a:lnTo>
                  <a:pt x="1107" y="675"/>
                </a:lnTo>
                <a:lnTo>
                  <a:pt x="1107" y="677"/>
                </a:lnTo>
                <a:lnTo>
                  <a:pt x="1107" y="678"/>
                </a:lnTo>
                <a:lnTo>
                  <a:pt x="1110" y="681"/>
                </a:lnTo>
                <a:lnTo>
                  <a:pt x="1116" y="686"/>
                </a:lnTo>
                <a:lnTo>
                  <a:pt x="1119" y="688"/>
                </a:lnTo>
                <a:lnTo>
                  <a:pt x="1122" y="689"/>
                </a:lnTo>
                <a:lnTo>
                  <a:pt x="1124" y="689"/>
                </a:lnTo>
                <a:lnTo>
                  <a:pt x="1126" y="688"/>
                </a:lnTo>
                <a:lnTo>
                  <a:pt x="1129" y="687"/>
                </a:lnTo>
                <a:lnTo>
                  <a:pt x="1129" y="685"/>
                </a:lnTo>
                <a:lnTo>
                  <a:pt x="1129" y="680"/>
                </a:lnTo>
                <a:lnTo>
                  <a:pt x="1130" y="679"/>
                </a:lnTo>
                <a:lnTo>
                  <a:pt x="1132" y="679"/>
                </a:lnTo>
                <a:lnTo>
                  <a:pt x="1141" y="683"/>
                </a:lnTo>
                <a:lnTo>
                  <a:pt x="1144" y="685"/>
                </a:lnTo>
                <a:lnTo>
                  <a:pt x="1144" y="686"/>
                </a:lnTo>
                <a:lnTo>
                  <a:pt x="1146" y="688"/>
                </a:lnTo>
                <a:lnTo>
                  <a:pt x="1147" y="691"/>
                </a:lnTo>
                <a:lnTo>
                  <a:pt x="1147" y="692"/>
                </a:lnTo>
                <a:lnTo>
                  <a:pt x="1148" y="694"/>
                </a:lnTo>
                <a:lnTo>
                  <a:pt x="1149" y="696"/>
                </a:lnTo>
                <a:lnTo>
                  <a:pt x="1152" y="698"/>
                </a:lnTo>
                <a:lnTo>
                  <a:pt x="1155" y="700"/>
                </a:lnTo>
                <a:lnTo>
                  <a:pt x="1160" y="698"/>
                </a:lnTo>
                <a:lnTo>
                  <a:pt x="1161" y="700"/>
                </a:lnTo>
                <a:lnTo>
                  <a:pt x="1162" y="700"/>
                </a:lnTo>
                <a:lnTo>
                  <a:pt x="1165" y="701"/>
                </a:lnTo>
                <a:lnTo>
                  <a:pt x="1167" y="704"/>
                </a:lnTo>
                <a:lnTo>
                  <a:pt x="1169" y="708"/>
                </a:lnTo>
                <a:lnTo>
                  <a:pt x="1174" y="711"/>
                </a:lnTo>
                <a:lnTo>
                  <a:pt x="1175" y="712"/>
                </a:lnTo>
                <a:lnTo>
                  <a:pt x="1176" y="713"/>
                </a:lnTo>
                <a:lnTo>
                  <a:pt x="1176" y="716"/>
                </a:lnTo>
                <a:lnTo>
                  <a:pt x="1175" y="717"/>
                </a:lnTo>
                <a:lnTo>
                  <a:pt x="1173" y="721"/>
                </a:lnTo>
                <a:lnTo>
                  <a:pt x="1170" y="726"/>
                </a:lnTo>
                <a:lnTo>
                  <a:pt x="1169" y="728"/>
                </a:lnTo>
                <a:lnTo>
                  <a:pt x="1169" y="734"/>
                </a:lnTo>
                <a:lnTo>
                  <a:pt x="1169" y="735"/>
                </a:lnTo>
                <a:lnTo>
                  <a:pt x="1167" y="737"/>
                </a:lnTo>
                <a:lnTo>
                  <a:pt x="1160" y="739"/>
                </a:lnTo>
                <a:lnTo>
                  <a:pt x="1159" y="739"/>
                </a:lnTo>
                <a:lnTo>
                  <a:pt x="1158" y="738"/>
                </a:lnTo>
                <a:lnTo>
                  <a:pt x="1158" y="737"/>
                </a:lnTo>
                <a:lnTo>
                  <a:pt x="1157" y="736"/>
                </a:lnTo>
                <a:lnTo>
                  <a:pt x="1149" y="734"/>
                </a:lnTo>
                <a:lnTo>
                  <a:pt x="1147" y="734"/>
                </a:lnTo>
                <a:lnTo>
                  <a:pt x="1147" y="733"/>
                </a:lnTo>
                <a:lnTo>
                  <a:pt x="1146" y="730"/>
                </a:lnTo>
                <a:lnTo>
                  <a:pt x="1143" y="726"/>
                </a:lnTo>
                <a:lnTo>
                  <a:pt x="1141" y="723"/>
                </a:lnTo>
                <a:lnTo>
                  <a:pt x="1140" y="723"/>
                </a:lnTo>
                <a:lnTo>
                  <a:pt x="1138" y="722"/>
                </a:lnTo>
                <a:lnTo>
                  <a:pt x="1135" y="723"/>
                </a:lnTo>
                <a:lnTo>
                  <a:pt x="1134" y="723"/>
                </a:lnTo>
                <a:lnTo>
                  <a:pt x="1133" y="723"/>
                </a:lnTo>
                <a:lnTo>
                  <a:pt x="1132" y="722"/>
                </a:lnTo>
                <a:lnTo>
                  <a:pt x="1131" y="719"/>
                </a:lnTo>
                <a:lnTo>
                  <a:pt x="1129" y="718"/>
                </a:lnTo>
                <a:lnTo>
                  <a:pt x="1126" y="717"/>
                </a:lnTo>
                <a:lnTo>
                  <a:pt x="1124" y="718"/>
                </a:lnTo>
                <a:lnTo>
                  <a:pt x="1123" y="719"/>
                </a:lnTo>
                <a:lnTo>
                  <a:pt x="1122" y="720"/>
                </a:lnTo>
                <a:lnTo>
                  <a:pt x="1118" y="721"/>
                </a:lnTo>
                <a:lnTo>
                  <a:pt x="1117" y="723"/>
                </a:lnTo>
                <a:lnTo>
                  <a:pt x="1116" y="725"/>
                </a:lnTo>
                <a:lnTo>
                  <a:pt x="1114" y="725"/>
                </a:lnTo>
                <a:lnTo>
                  <a:pt x="1113" y="726"/>
                </a:lnTo>
                <a:lnTo>
                  <a:pt x="1110" y="733"/>
                </a:lnTo>
                <a:lnTo>
                  <a:pt x="1109" y="734"/>
                </a:lnTo>
                <a:lnTo>
                  <a:pt x="1108" y="734"/>
                </a:lnTo>
                <a:lnTo>
                  <a:pt x="1106" y="735"/>
                </a:lnTo>
                <a:lnTo>
                  <a:pt x="1105" y="735"/>
                </a:lnTo>
                <a:lnTo>
                  <a:pt x="1105" y="736"/>
                </a:lnTo>
                <a:lnTo>
                  <a:pt x="1109" y="738"/>
                </a:lnTo>
                <a:lnTo>
                  <a:pt x="1110" y="738"/>
                </a:lnTo>
                <a:lnTo>
                  <a:pt x="1112" y="737"/>
                </a:lnTo>
                <a:lnTo>
                  <a:pt x="1113" y="736"/>
                </a:lnTo>
                <a:lnTo>
                  <a:pt x="1113" y="734"/>
                </a:lnTo>
                <a:lnTo>
                  <a:pt x="1114" y="729"/>
                </a:lnTo>
                <a:lnTo>
                  <a:pt x="1115" y="727"/>
                </a:lnTo>
                <a:lnTo>
                  <a:pt x="1116" y="727"/>
                </a:lnTo>
                <a:lnTo>
                  <a:pt x="1117" y="727"/>
                </a:lnTo>
                <a:lnTo>
                  <a:pt x="1119" y="727"/>
                </a:lnTo>
                <a:lnTo>
                  <a:pt x="1119" y="726"/>
                </a:lnTo>
                <a:lnTo>
                  <a:pt x="1119" y="725"/>
                </a:lnTo>
                <a:lnTo>
                  <a:pt x="1119" y="723"/>
                </a:lnTo>
                <a:lnTo>
                  <a:pt x="1121" y="723"/>
                </a:lnTo>
                <a:lnTo>
                  <a:pt x="1123" y="723"/>
                </a:lnTo>
                <a:lnTo>
                  <a:pt x="1125" y="723"/>
                </a:lnTo>
                <a:lnTo>
                  <a:pt x="1126" y="723"/>
                </a:lnTo>
                <a:lnTo>
                  <a:pt x="1127" y="723"/>
                </a:lnTo>
                <a:lnTo>
                  <a:pt x="1127" y="722"/>
                </a:lnTo>
                <a:lnTo>
                  <a:pt x="1126" y="720"/>
                </a:lnTo>
                <a:lnTo>
                  <a:pt x="1127" y="720"/>
                </a:lnTo>
                <a:lnTo>
                  <a:pt x="1129" y="721"/>
                </a:lnTo>
                <a:lnTo>
                  <a:pt x="1131" y="725"/>
                </a:lnTo>
                <a:lnTo>
                  <a:pt x="1131" y="726"/>
                </a:lnTo>
                <a:lnTo>
                  <a:pt x="1132" y="727"/>
                </a:lnTo>
                <a:lnTo>
                  <a:pt x="1138" y="725"/>
                </a:lnTo>
                <a:lnTo>
                  <a:pt x="1139" y="726"/>
                </a:lnTo>
                <a:lnTo>
                  <a:pt x="1141" y="727"/>
                </a:lnTo>
                <a:lnTo>
                  <a:pt x="1142" y="729"/>
                </a:lnTo>
                <a:lnTo>
                  <a:pt x="1143" y="731"/>
                </a:lnTo>
                <a:lnTo>
                  <a:pt x="1143" y="733"/>
                </a:lnTo>
                <a:lnTo>
                  <a:pt x="1144" y="736"/>
                </a:lnTo>
                <a:lnTo>
                  <a:pt x="1146" y="737"/>
                </a:lnTo>
                <a:lnTo>
                  <a:pt x="1152" y="738"/>
                </a:lnTo>
                <a:lnTo>
                  <a:pt x="1153" y="738"/>
                </a:lnTo>
                <a:lnTo>
                  <a:pt x="1155" y="739"/>
                </a:lnTo>
                <a:lnTo>
                  <a:pt x="1156" y="741"/>
                </a:lnTo>
                <a:lnTo>
                  <a:pt x="1157" y="742"/>
                </a:lnTo>
                <a:lnTo>
                  <a:pt x="1157" y="744"/>
                </a:lnTo>
                <a:lnTo>
                  <a:pt x="1158" y="744"/>
                </a:lnTo>
                <a:lnTo>
                  <a:pt x="1159" y="744"/>
                </a:lnTo>
                <a:lnTo>
                  <a:pt x="1162" y="742"/>
                </a:lnTo>
                <a:lnTo>
                  <a:pt x="1164" y="741"/>
                </a:lnTo>
                <a:lnTo>
                  <a:pt x="1167" y="739"/>
                </a:lnTo>
                <a:lnTo>
                  <a:pt x="1172" y="737"/>
                </a:lnTo>
                <a:lnTo>
                  <a:pt x="1174" y="737"/>
                </a:lnTo>
                <a:lnTo>
                  <a:pt x="1177" y="738"/>
                </a:lnTo>
                <a:lnTo>
                  <a:pt x="1179" y="741"/>
                </a:lnTo>
                <a:lnTo>
                  <a:pt x="1181" y="742"/>
                </a:lnTo>
                <a:lnTo>
                  <a:pt x="1183" y="744"/>
                </a:lnTo>
                <a:lnTo>
                  <a:pt x="1185" y="745"/>
                </a:lnTo>
                <a:lnTo>
                  <a:pt x="1187" y="745"/>
                </a:lnTo>
                <a:lnTo>
                  <a:pt x="1190" y="745"/>
                </a:lnTo>
                <a:lnTo>
                  <a:pt x="1199" y="742"/>
                </a:lnTo>
                <a:lnTo>
                  <a:pt x="1201" y="741"/>
                </a:lnTo>
                <a:lnTo>
                  <a:pt x="1203" y="739"/>
                </a:lnTo>
                <a:lnTo>
                  <a:pt x="1205" y="739"/>
                </a:lnTo>
                <a:lnTo>
                  <a:pt x="1209" y="739"/>
                </a:lnTo>
                <a:lnTo>
                  <a:pt x="1210" y="739"/>
                </a:lnTo>
                <a:lnTo>
                  <a:pt x="1213" y="742"/>
                </a:lnTo>
                <a:lnTo>
                  <a:pt x="1221" y="745"/>
                </a:lnTo>
                <a:lnTo>
                  <a:pt x="1230" y="746"/>
                </a:lnTo>
                <a:lnTo>
                  <a:pt x="1234" y="748"/>
                </a:lnTo>
                <a:lnTo>
                  <a:pt x="1237" y="750"/>
                </a:lnTo>
                <a:lnTo>
                  <a:pt x="1238" y="751"/>
                </a:lnTo>
                <a:lnTo>
                  <a:pt x="1239" y="752"/>
                </a:lnTo>
                <a:lnTo>
                  <a:pt x="1239" y="755"/>
                </a:lnTo>
                <a:lnTo>
                  <a:pt x="1241" y="756"/>
                </a:lnTo>
                <a:lnTo>
                  <a:pt x="1242" y="755"/>
                </a:lnTo>
                <a:lnTo>
                  <a:pt x="1242" y="752"/>
                </a:lnTo>
                <a:lnTo>
                  <a:pt x="1242" y="751"/>
                </a:lnTo>
                <a:lnTo>
                  <a:pt x="1243" y="751"/>
                </a:lnTo>
                <a:lnTo>
                  <a:pt x="1246" y="752"/>
                </a:lnTo>
                <a:lnTo>
                  <a:pt x="1250" y="754"/>
                </a:lnTo>
                <a:lnTo>
                  <a:pt x="1253" y="758"/>
                </a:lnTo>
                <a:lnTo>
                  <a:pt x="1255" y="760"/>
                </a:lnTo>
                <a:lnTo>
                  <a:pt x="1258" y="763"/>
                </a:lnTo>
                <a:lnTo>
                  <a:pt x="1260" y="769"/>
                </a:lnTo>
                <a:lnTo>
                  <a:pt x="1261" y="773"/>
                </a:lnTo>
                <a:lnTo>
                  <a:pt x="1262" y="777"/>
                </a:lnTo>
                <a:lnTo>
                  <a:pt x="1262" y="778"/>
                </a:lnTo>
                <a:lnTo>
                  <a:pt x="1263" y="783"/>
                </a:lnTo>
                <a:lnTo>
                  <a:pt x="1265" y="785"/>
                </a:lnTo>
                <a:lnTo>
                  <a:pt x="1267" y="787"/>
                </a:lnTo>
                <a:lnTo>
                  <a:pt x="1270" y="792"/>
                </a:lnTo>
                <a:lnTo>
                  <a:pt x="1270" y="793"/>
                </a:lnTo>
                <a:lnTo>
                  <a:pt x="1271" y="793"/>
                </a:lnTo>
                <a:lnTo>
                  <a:pt x="1273" y="796"/>
                </a:lnTo>
                <a:lnTo>
                  <a:pt x="1273" y="797"/>
                </a:lnTo>
                <a:lnTo>
                  <a:pt x="1274" y="800"/>
                </a:lnTo>
                <a:lnTo>
                  <a:pt x="1279" y="806"/>
                </a:lnTo>
                <a:lnTo>
                  <a:pt x="1284" y="812"/>
                </a:lnTo>
                <a:lnTo>
                  <a:pt x="1285" y="812"/>
                </a:lnTo>
                <a:lnTo>
                  <a:pt x="1287" y="815"/>
                </a:lnTo>
                <a:lnTo>
                  <a:pt x="1289" y="817"/>
                </a:lnTo>
                <a:lnTo>
                  <a:pt x="1289" y="818"/>
                </a:lnTo>
                <a:lnTo>
                  <a:pt x="1289" y="819"/>
                </a:lnTo>
                <a:lnTo>
                  <a:pt x="1289" y="821"/>
                </a:lnTo>
                <a:lnTo>
                  <a:pt x="1285" y="822"/>
                </a:lnTo>
                <a:lnTo>
                  <a:pt x="1280" y="825"/>
                </a:lnTo>
                <a:lnTo>
                  <a:pt x="1273" y="827"/>
                </a:lnTo>
                <a:lnTo>
                  <a:pt x="1271" y="828"/>
                </a:lnTo>
                <a:lnTo>
                  <a:pt x="1269" y="830"/>
                </a:lnTo>
                <a:lnTo>
                  <a:pt x="1269" y="831"/>
                </a:lnTo>
                <a:lnTo>
                  <a:pt x="1268" y="836"/>
                </a:lnTo>
                <a:lnTo>
                  <a:pt x="1268" y="839"/>
                </a:lnTo>
                <a:lnTo>
                  <a:pt x="1268" y="840"/>
                </a:lnTo>
                <a:lnTo>
                  <a:pt x="1269" y="842"/>
                </a:lnTo>
                <a:lnTo>
                  <a:pt x="1271" y="844"/>
                </a:lnTo>
                <a:lnTo>
                  <a:pt x="1273" y="845"/>
                </a:lnTo>
                <a:lnTo>
                  <a:pt x="1274" y="845"/>
                </a:lnTo>
                <a:lnTo>
                  <a:pt x="1277" y="845"/>
                </a:lnTo>
                <a:lnTo>
                  <a:pt x="1278" y="844"/>
                </a:lnTo>
                <a:lnTo>
                  <a:pt x="1279" y="844"/>
                </a:lnTo>
                <a:lnTo>
                  <a:pt x="1280" y="840"/>
                </a:lnTo>
                <a:lnTo>
                  <a:pt x="1281" y="837"/>
                </a:lnTo>
                <a:lnTo>
                  <a:pt x="1284" y="836"/>
                </a:lnTo>
                <a:lnTo>
                  <a:pt x="1286" y="835"/>
                </a:lnTo>
                <a:lnTo>
                  <a:pt x="1287" y="831"/>
                </a:lnTo>
                <a:lnTo>
                  <a:pt x="1288" y="830"/>
                </a:lnTo>
                <a:lnTo>
                  <a:pt x="1293" y="828"/>
                </a:lnTo>
                <a:lnTo>
                  <a:pt x="1294" y="827"/>
                </a:lnTo>
                <a:lnTo>
                  <a:pt x="1295" y="827"/>
                </a:lnTo>
                <a:lnTo>
                  <a:pt x="1296" y="823"/>
                </a:lnTo>
                <a:lnTo>
                  <a:pt x="1298" y="823"/>
                </a:lnTo>
                <a:lnTo>
                  <a:pt x="1303" y="828"/>
                </a:lnTo>
                <a:lnTo>
                  <a:pt x="1305" y="830"/>
                </a:lnTo>
                <a:lnTo>
                  <a:pt x="1306" y="831"/>
                </a:lnTo>
                <a:lnTo>
                  <a:pt x="1307" y="833"/>
                </a:lnTo>
                <a:lnTo>
                  <a:pt x="1308" y="835"/>
                </a:lnTo>
                <a:lnTo>
                  <a:pt x="1311" y="840"/>
                </a:lnTo>
                <a:lnTo>
                  <a:pt x="1311" y="842"/>
                </a:lnTo>
                <a:lnTo>
                  <a:pt x="1313" y="846"/>
                </a:lnTo>
                <a:lnTo>
                  <a:pt x="1313" y="850"/>
                </a:lnTo>
                <a:lnTo>
                  <a:pt x="1313" y="853"/>
                </a:lnTo>
                <a:lnTo>
                  <a:pt x="1314" y="859"/>
                </a:lnTo>
                <a:lnTo>
                  <a:pt x="1314" y="862"/>
                </a:lnTo>
                <a:lnTo>
                  <a:pt x="1316" y="869"/>
                </a:lnTo>
                <a:lnTo>
                  <a:pt x="1319" y="875"/>
                </a:lnTo>
                <a:lnTo>
                  <a:pt x="1320" y="878"/>
                </a:lnTo>
                <a:lnTo>
                  <a:pt x="1321" y="880"/>
                </a:lnTo>
                <a:lnTo>
                  <a:pt x="1324" y="886"/>
                </a:lnTo>
                <a:lnTo>
                  <a:pt x="1329" y="894"/>
                </a:lnTo>
                <a:lnTo>
                  <a:pt x="1331" y="896"/>
                </a:lnTo>
                <a:lnTo>
                  <a:pt x="1331" y="897"/>
                </a:lnTo>
                <a:lnTo>
                  <a:pt x="1332" y="900"/>
                </a:lnTo>
                <a:lnTo>
                  <a:pt x="1333" y="901"/>
                </a:lnTo>
                <a:lnTo>
                  <a:pt x="1333" y="902"/>
                </a:lnTo>
                <a:lnTo>
                  <a:pt x="1334" y="903"/>
                </a:lnTo>
                <a:lnTo>
                  <a:pt x="1334" y="904"/>
                </a:lnTo>
                <a:lnTo>
                  <a:pt x="1337" y="907"/>
                </a:lnTo>
                <a:lnTo>
                  <a:pt x="1337" y="909"/>
                </a:lnTo>
                <a:lnTo>
                  <a:pt x="1338" y="910"/>
                </a:lnTo>
                <a:lnTo>
                  <a:pt x="1338" y="911"/>
                </a:lnTo>
                <a:lnTo>
                  <a:pt x="1338" y="912"/>
                </a:lnTo>
                <a:lnTo>
                  <a:pt x="1340" y="917"/>
                </a:lnTo>
                <a:lnTo>
                  <a:pt x="1340" y="918"/>
                </a:lnTo>
                <a:lnTo>
                  <a:pt x="1341" y="920"/>
                </a:lnTo>
                <a:lnTo>
                  <a:pt x="1341" y="921"/>
                </a:lnTo>
                <a:lnTo>
                  <a:pt x="1341" y="922"/>
                </a:lnTo>
                <a:lnTo>
                  <a:pt x="1342" y="922"/>
                </a:lnTo>
                <a:lnTo>
                  <a:pt x="1342" y="923"/>
                </a:lnTo>
                <a:lnTo>
                  <a:pt x="1343" y="926"/>
                </a:lnTo>
                <a:lnTo>
                  <a:pt x="1343" y="928"/>
                </a:lnTo>
                <a:lnTo>
                  <a:pt x="1345" y="929"/>
                </a:lnTo>
                <a:lnTo>
                  <a:pt x="1345" y="930"/>
                </a:lnTo>
                <a:lnTo>
                  <a:pt x="1343" y="931"/>
                </a:lnTo>
                <a:lnTo>
                  <a:pt x="1345" y="934"/>
                </a:lnTo>
                <a:lnTo>
                  <a:pt x="1346" y="938"/>
                </a:lnTo>
                <a:lnTo>
                  <a:pt x="1347" y="945"/>
                </a:lnTo>
                <a:lnTo>
                  <a:pt x="1347" y="947"/>
                </a:lnTo>
                <a:lnTo>
                  <a:pt x="1348" y="949"/>
                </a:lnTo>
                <a:lnTo>
                  <a:pt x="1349" y="951"/>
                </a:lnTo>
                <a:lnTo>
                  <a:pt x="1349" y="954"/>
                </a:lnTo>
                <a:lnTo>
                  <a:pt x="1350" y="955"/>
                </a:lnTo>
                <a:lnTo>
                  <a:pt x="1350" y="956"/>
                </a:lnTo>
                <a:lnTo>
                  <a:pt x="1351" y="961"/>
                </a:lnTo>
                <a:lnTo>
                  <a:pt x="1353" y="963"/>
                </a:lnTo>
                <a:lnTo>
                  <a:pt x="1351" y="964"/>
                </a:lnTo>
                <a:lnTo>
                  <a:pt x="1351" y="965"/>
                </a:lnTo>
                <a:lnTo>
                  <a:pt x="1353" y="967"/>
                </a:lnTo>
                <a:lnTo>
                  <a:pt x="1351" y="968"/>
                </a:lnTo>
                <a:lnTo>
                  <a:pt x="1351" y="969"/>
                </a:lnTo>
                <a:lnTo>
                  <a:pt x="1354" y="970"/>
                </a:lnTo>
                <a:lnTo>
                  <a:pt x="1354" y="972"/>
                </a:lnTo>
                <a:lnTo>
                  <a:pt x="1355" y="973"/>
                </a:lnTo>
                <a:lnTo>
                  <a:pt x="1355" y="976"/>
                </a:lnTo>
                <a:lnTo>
                  <a:pt x="1354" y="978"/>
                </a:lnTo>
                <a:lnTo>
                  <a:pt x="1355" y="978"/>
                </a:lnTo>
                <a:lnTo>
                  <a:pt x="1356" y="980"/>
                </a:lnTo>
                <a:lnTo>
                  <a:pt x="1357" y="982"/>
                </a:lnTo>
                <a:lnTo>
                  <a:pt x="1357" y="984"/>
                </a:lnTo>
                <a:lnTo>
                  <a:pt x="1356" y="985"/>
                </a:lnTo>
                <a:lnTo>
                  <a:pt x="1355" y="986"/>
                </a:lnTo>
                <a:lnTo>
                  <a:pt x="1354" y="988"/>
                </a:lnTo>
                <a:lnTo>
                  <a:pt x="1355" y="988"/>
                </a:lnTo>
                <a:lnTo>
                  <a:pt x="1356" y="990"/>
                </a:lnTo>
                <a:lnTo>
                  <a:pt x="1355" y="992"/>
                </a:lnTo>
                <a:lnTo>
                  <a:pt x="1354" y="993"/>
                </a:lnTo>
                <a:lnTo>
                  <a:pt x="1354" y="994"/>
                </a:lnTo>
                <a:lnTo>
                  <a:pt x="1354" y="995"/>
                </a:lnTo>
                <a:lnTo>
                  <a:pt x="1354" y="996"/>
                </a:lnTo>
                <a:lnTo>
                  <a:pt x="1353" y="997"/>
                </a:lnTo>
                <a:lnTo>
                  <a:pt x="1351" y="999"/>
                </a:lnTo>
                <a:lnTo>
                  <a:pt x="1353" y="1001"/>
                </a:lnTo>
                <a:lnTo>
                  <a:pt x="1355" y="1002"/>
                </a:lnTo>
                <a:lnTo>
                  <a:pt x="1355" y="1003"/>
                </a:lnTo>
                <a:lnTo>
                  <a:pt x="1354" y="1003"/>
                </a:lnTo>
                <a:lnTo>
                  <a:pt x="1350" y="1004"/>
                </a:lnTo>
                <a:lnTo>
                  <a:pt x="1350" y="1007"/>
                </a:lnTo>
                <a:lnTo>
                  <a:pt x="1348" y="1009"/>
                </a:lnTo>
                <a:lnTo>
                  <a:pt x="1347" y="1011"/>
                </a:lnTo>
                <a:lnTo>
                  <a:pt x="1347" y="1013"/>
                </a:lnTo>
                <a:lnTo>
                  <a:pt x="1348" y="1014"/>
                </a:lnTo>
                <a:lnTo>
                  <a:pt x="1347" y="1015"/>
                </a:lnTo>
                <a:lnTo>
                  <a:pt x="1347" y="1016"/>
                </a:lnTo>
                <a:lnTo>
                  <a:pt x="1347" y="1018"/>
                </a:lnTo>
                <a:lnTo>
                  <a:pt x="1348" y="1019"/>
                </a:lnTo>
                <a:lnTo>
                  <a:pt x="1348" y="1020"/>
                </a:lnTo>
                <a:lnTo>
                  <a:pt x="1349" y="1020"/>
                </a:lnTo>
                <a:lnTo>
                  <a:pt x="1349" y="1021"/>
                </a:lnTo>
                <a:lnTo>
                  <a:pt x="1351" y="1021"/>
                </a:lnTo>
                <a:lnTo>
                  <a:pt x="1351" y="1022"/>
                </a:lnTo>
                <a:lnTo>
                  <a:pt x="1351" y="1023"/>
                </a:lnTo>
                <a:lnTo>
                  <a:pt x="1346" y="1023"/>
                </a:lnTo>
                <a:lnTo>
                  <a:pt x="1345" y="1022"/>
                </a:lnTo>
                <a:lnTo>
                  <a:pt x="1345" y="1023"/>
                </a:lnTo>
                <a:lnTo>
                  <a:pt x="1343" y="1023"/>
                </a:lnTo>
                <a:lnTo>
                  <a:pt x="1341" y="1023"/>
                </a:lnTo>
                <a:lnTo>
                  <a:pt x="1338" y="1023"/>
                </a:lnTo>
                <a:lnTo>
                  <a:pt x="1337" y="1023"/>
                </a:lnTo>
                <a:lnTo>
                  <a:pt x="1334" y="1024"/>
                </a:lnTo>
                <a:lnTo>
                  <a:pt x="1332" y="1024"/>
                </a:lnTo>
                <a:lnTo>
                  <a:pt x="1329" y="1023"/>
                </a:lnTo>
                <a:lnTo>
                  <a:pt x="1329" y="1022"/>
                </a:lnTo>
                <a:lnTo>
                  <a:pt x="1329" y="1021"/>
                </a:lnTo>
                <a:lnTo>
                  <a:pt x="1336" y="1014"/>
                </a:lnTo>
                <a:lnTo>
                  <a:pt x="1339" y="1012"/>
                </a:lnTo>
                <a:lnTo>
                  <a:pt x="1340" y="1010"/>
                </a:lnTo>
                <a:lnTo>
                  <a:pt x="1341" y="1005"/>
                </a:lnTo>
                <a:lnTo>
                  <a:pt x="1341" y="1002"/>
                </a:lnTo>
                <a:lnTo>
                  <a:pt x="1341" y="1001"/>
                </a:lnTo>
                <a:lnTo>
                  <a:pt x="1339" y="995"/>
                </a:lnTo>
                <a:lnTo>
                  <a:pt x="1336" y="990"/>
                </a:lnTo>
                <a:lnTo>
                  <a:pt x="1331" y="988"/>
                </a:lnTo>
                <a:lnTo>
                  <a:pt x="1330" y="987"/>
                </a:lnTo>
                <a:lnTo>
                  <a:pt x="1328" y="987"/>
                </a:lnTo>
                <a:lnTo>
                  <a:pt x="1319" y="989"/>
                </a:lnTo>
                <a:lnTo>
                  <a:pt x="1316" y="989"/>
                </a:lnTo>
                <a:lnTo>
                  <a:pt x="1314" y="988"/>
                </a:lnTo>
                <a:lnTo>
                  <a:pt x="1312" y="988"/>
                </a:lnTo>
                <a:lnTo>
                  <a:pt x="1311" y="987"/>
                </a:lnTo>
                <a:lnTo>
                  <a:pt x="1310" y="985"/>
                </a:lnTo>
                <a:lnTo>
                  <a:pt x="1310" y="984"/>
                </a:lnTo>
                <a:lnTo>
                  <a:pt x="1307" y="979"/>
                </a:lnTo>
                <a:lnTo>
                  <a:pt x="1306" y="976"/>
                </a:lnTo>
                <a:lnTo>
                  <a:pt x="1306" y="974"/>
                </a:lnTo>
                <a:lnTo>
                  <a:pt x="1306" y="972"/>
                </a:lnTo>
                <a:lnTo>
                  <a:pt x="1307" y="969"/>
                </a:lnTo>
                <a:lnTo>
                  <a:pt x="1311" y="964"/>
                </a:lnTo>
                <a:lnTo>
                  <a:pt x="1317" y="956"/>
                </a:lnTo>
                <a:lnTo>
                  <a:pt x="1322" y="954"/>
                </a:lnTo>
                <a:lnTo>
                  <a:pt x="1324" y="953"/>
                </a:lnTo>
                <a:lnTo>
                  <a:pt x="1325" y="951"/>
                </a:lnTo>
                <a:lnTo>
                  <a:pt x="1327" y="949"/>
                </a:lnTo>
                <a:lnTo>
                  <a:pt x="1328" y="947"/>
                </a:lnTo>
                <a:lnTo>
                  <a:pt x="1330" y="943"/>
                </a:lnTo>
                <a:lnTo>
                  <a:pt x="1331" y="940"/>
                </a:lnTo>
                <a:lnTo>
                  <a:pt x="1331" y="936"/>
                </a:lnTo>
                <a:lnTo>
                  <a:pt x="1331" y="934"/>
                </a:lnTo>
                <a:lnTo>
                  <a:pt x="1331" y="931"/>
                </a:lnTo>
                <a:lnTo>
                  <a:pt x="1329" y="928"/>
                </a:lnTo>
                <a:lnTo>
                  <a:pt x="1325" y="924"/>
                </a:lnTo>
                <a:lnTo>
                  <a:pt x="1321" y="921"/>
                </a:lnTo>
                <a:lnTo>
                  <a:pt x="1319" y="920"/>
                </a:lnTo>
                <a:lnTo>
                  <a:pt x="1319" y="919"/>
                </a:lnTo>
                <a:lnTo>
                  <a:pt x="1317" y="907"/>
                </a:lnTo>
                <a:lnTo>
                  <a:pt x="1317" y="904"/>
                </a:lnTo>
                <a:lnTo>
                  <a:pt x="1316" y="903"/>
                </a:lnTo>
                <a:lnTo>
                  <a:pt x="1314" y="900"/>
                </a:lnTo>
                <a:lnTo>
                  <a:pt x="1313" y="898"/>
                </a:lnTo>
                <a:lnTo>
                  <a:pt x="1312" y="898"/>
                </a:lnTo>
                <a:lnTo>
                  <a:pt x="1312" y="897"/>
                </a:lnTo>
                <a:lnTo>
                  <a:pt x="1311" y="895"/>
                </a:lnTo>
                <a:lnTo>
                  <a:pt x="1303" y="896"/>
                </a:lnTo>
                <a:lnTo>
                  <a:pt x="1297" y="896"/>
                </a:lnTo>
                <a:lnTo>
                  <a:pt x="1291" y="897"/>
                </a:lnTo>
                <a:lnTo>
                  <a:pt x="1288" y="897"/>
                </a:lnTo>
                <a:lnTo>
                  <a:pt x="1290" y="895"/>
                </a:lnTo>
                <a:lnTo>
                  <a:pt x="1293" y="893"/>
                </a:lnTo>
                <a:lnTo>
                  <a:pt x="1299" y="886"/>
                </a:lnTo>
                <a:lnTo>
                  <a:pt x="1300" y="884"/>
                </a:lnTo>
                <a:lnTo>
                  <a:pt x="1300" y="879"/>
                </a:lnTo>
                <a:lnTo>
                  <a:pt x="1300" y="878"/>
                </a:lnTo>
                <a:lnTo>
                  <a:pt x="1302" y="878"/>
                </a:lnTo>
                <a:lnTo>
                  <a:pt x="1303" y="879"/>
                </a:lnTo>
                <a:lnTo>
                  <a:pt x="1304" y="880"/>
                </a:lnTo>
                <a:lnTo>
                  <a:pt x="1305" y="880"/>
                </a:lnTo>
                <a:lnTo>
                  <a:pt x="1305" y="879"/>
                </a:lnTo>
                <a:lnTo>
                  <a:pt x="1304" y="877"/>
                </a:lnTo>
                <a:lnTo>
                  <a:pt x="1299" y="872"/>
                </a:lnTo>
                <a:lnTo>
                  <a:pt x="1299" y="870"/>
                </a:lnTo>
                <a:lnTo>
                  <a:pt x="1300" y="869"/>
                </a:lnTo>
                <a:lnTo>
                  <a:pt x="1303" y="869"/>
                </a:lnTo>
                <a:lnTo>
                  <a:pt x="1306" y="870"/>
                </a:lnTo>
                <a:lnTo>
                  <a:pt x="1307" y="870"/>
                </a:lnTo>
                <a:lnTo>
                  <a:pt x="1308" y="869"/>
                </a:lnTo>
                <a:lnTo>
                  <a:pt x="1310" y="867"/>
                </a:lnTo>
                <a:lnTo>
                  <a:pt x="1310" y="864"/>
                </a:lnTo>
                <a:lnTo>
                  <a:pt x="1310" y="862"/>
                </a:lnTo>
                <a:lnTo>
                  <a:pt x="1308" y="860"/>
                </a:lnTo>
                <a:lnTo>
                  <a:pt x="1308" y="859"/>
                </a:lnTo>
                <a:lnTo>
                  <a:pt x="1306" y="857"/>
                </a:lnTo>
                <a:lnTo>
                  <a:pt x="1303" y="855"/>
                </a:lnTo>
                <a:lnTo>
                  <a:pt x="1300" y="853"/>
                </a:lnTo>
                <a:lnTo>
                  <a:pt x="1298" y="852"/>
                </a:lnTo>
                <a:lnTo>
                  <a:pt x="1296" y="851"/>
                </a:lnTo>
                <a:lnTo>
                  <a:pt x="1293" y="850"/>
                </a:lnTo>
                <a:lnTo>
                  <a:pt x="1291" y="850"/>
                </a:lnTo>
                <a:lnTo>
                  <a:pt x="1289" y="852"/>
                </a:lnTo>
                <a:lnTo>
                  <a:pt x="1290" y="853"/>
                </a:lnTo>
                <a:lnTo>
                  <a:pt x="1291" y="853"/>
                </a:lnTo>
                <a:lnTo>
                  <a:pt x="1291" y="854"/>
                </a:lnTo>
                <a:lnTo>
                  <a:pt x="1293" y="854"/>
                </a:lnTo>
                <a:lnTo>
                  <a:pt x="1295" y="854"/>
                </a:lnTo>
                <a:lnTo>
                  <a:pt x="1296" y="854"/>
                </a:lnTo>
                <a:lnTo>
                  <a:pt x="1298" y="854"/>
                </a:lnTo>
                <a:lnTo>
                  <a:pt x="1298" y="855"/>
                </a:lnTo>
                <a:lnTo>
                  <a:pt x="1303" y="860"/>
                </a:lnTo>
                <a:lnTo>
                  <a:pt x="1304" y="860"/>
                </a:lnTo>
                <a:lnTo>
                  <a:pt x="1306" y="861"/>
                </a:lnTo>
                <a:lnTo>
                  <a:pt x="1307" y="861"/>
                </a:lnTo>
                <a:lnTo>
                  <a:pt x="1307" y="862"/>
                </a:lnTo>
                <a:lnTo>
                  <a:pt x="1307" y="865"/>
                </a:lnTo>
                <a:lnTo>
                  <a:pt x="1306" y="867"/>
                </a:lnTo>
                <a:lnTo>
                  <a:pt x="1305" y="867"/>
                </a:lnTo>
                <a:lnTo>
                  <a:pt x="1300" y="867"/>
                </a:lnTo>
                <a:lnTo>
                  <a:pt x="1297" y="867"/>
                </a:lnTo>
                <a:lnTo>
                  <a:pt x="1296" y="869"/>
                </a:lnTo>
                <a:lnTo>
                  <a:pt x="1295" y="872"/>
                </a:lnTo>
                <a:lnTo>
                  <a:pt x="1296" y="876"/>
                </a:lnTo>
                <a:lnTo>
                  <a:pt x="1297" y="878"/>
                </a:lnTo>
                <a:lnTo>
                  <a:pt x="1297" y="881"/>
                </a:lnTo>
                <a:lnTo>
                  <a:pt x="1297" y="884"/>
                </a:lnTo>
                <a:lnTo>
                  <a:pt x="1295" y="884"/>
                </a:lnTo>
                <a:lnTo>
                  <a:pt x="1294" y="882"/>
                </a:lnTo>
                <a:lnTo>
                  <a:pt x="1291" y="881"/>
                </a:lnTo>
                <a:lnTo>
                  <a:pt x="1290" y="880"/>
                </a:lnTo>
                <a:lnTo>
                  <a:pt x="1289" y="879"/>
                </a:lnTo>
                <a:lnTo>
                  <a:pt x="1288" y="879"/>
                </a:lnTo>
                <a:lnTo>
                  <a:pt x="1287" y="879"/>
                </a:lnTo>
                <a:lnTo>
                  <a:pt x="1287" y="880"/>
                </a:lnTo>
                <a:lnTo>
                  <a:pt x="1289" y="882"/>
                </a:lnTo>
                <a:lnTo>
                  <a:pt x="1291" y="884"/>
                </a:lnTo>
                <a:lnTo>
                  <a:pt x="1293" y="885"/>
                </a:lnTo>
                <a:lnTo>
                  <a:pt x="1291" y="886"/>
                </a:lnTo>
                <a:lnTo>
                  <a:pt x="1288" y="885"/>
                </a:lnTo>
                <a:lnTo>
                  <a:pt x="1286" y="885"/>
                </a:lnTo>
                <a:lnTo>
                  <a:pt x="1286" y="886"/>
                </a:lnTo>
                <a:lnTo>
                  <a:pt x="1287" y="888"/>
                </a:lnTo>
                <a:lnTo>
                  <a:pt x="1287" y="889"/>
                </a:lnTo>
                <a:lnTo>
                  <a:pt x="1286" y="892"/>
                </a:lnTo>
                <a:lnTo>
                  <a:pt x="1286" y="893"/>
                </a:lnTo>
                <a:lnTo>
                  <a:pt x="1287" y="894"/>
                </a:lnTo>
                <a:lnTo>
                  <a:pt x="1287" y="895"/>
                </a:lnTo>
                <a:lnTo>
                  <a:pt x="1286" y="897"/>
                </a:lnTo>
                <a:lnTo>
                  <a:pt x="1287" y="898"/>
                </a:lnTo>
                <a:lnTo>
                  <a:pt x="1288" y="898"/>
                </a:lnTo>
                <a:lnTo>
                  <a:pt x="1291" y="901"/>
                </a:lnTo>
                <a:lnTo>
                  <a:pt x="1297" y="902"/>
                </a:lnTo>
                <a:lnTo>
                  <a:pt x="1308" y="901"/>
                </a:lnTo>
                <a:lnTo>
                  <a:pt x="1311" y="902"/>
                </a:lnTo>
                <a:lnTo>
                  <a:pt x="1312" y="902"/>
                </a:lnTo>
                <a:lnTo>
                  <a:pt x="1312" y="903"/>
                </a:lnTo>
                <a:lnTo>
                  <a:pt x="1313" y="905"/>
                </a:lnTo>
                <a:lnTo>
                  <a:pt x="1314" y="907"/>
                </a:lnTo>
                <a:lnTo>
                  <a:pt x="1314" y="914"/>
                </a:lnTo>
                <a:lnTo>
                  <a:pt x="1314" y="918"/>
                </a:lnTo>
                <a:lnTo>
                  <a:pt x="1316" y="922"/>
                </a:lnTo>
                <a:lnTo>
                  <a:pt x="1319" y="926"/>
                </a:lnTo>
                <a:lnTo>
                  <a:pt x="1324" y="930"/>
                </a:lnTo>
                <a:lnTo>
                  <a:pt x="1327" y="934"/>
                </a:lnTo>
                <a:lnTo>
                  <a:pt x="1328" y="935"/>
                </a:lnTo>
                <a:lnTo>
                  <a:pt x="1328" y="937"/>
                </a:lnTo>
                <a:lnTo>
                  <a:pt x="1325" y="942"/>
                </a:lnTo>
                <a:lnTo>
                  <a:pt x="1324" y="945"/>
                </a:lnTo>
                <a:lnTo>
                  <a:pt x="1323" y="947"/>
                </a:lnTo>
                <a:lnTo>
                  <a:pt x="1322" y="949"/>
                </a:lnTo>
                <a:lnTo>
                  <a:pt x="1321" y="951"/>
                </a:lnTo>
                <a:lnTo>
                  <a:pt x="1314" y="954"/>
                </a:lnTo>
                <a:lnTo>
                  <a:pt x="1311" y="957"/>
                </a:lnTo>
                <a:lnTo>
                  <a:pt x="1310" y="957"/>
                </a:lnTo>
                <a:lnTo>
                  <a:pt x="1306" y="962"/>
                </a:lnTo>
                <a:lnTo>
                  <a:pt x="1304" y="965"/>
                </a:lnTo>
                <a:lnTo>
                  <a:pt x="1302" y="970"/>
                </a:lnTo>
                <a:lnTo>
                  <a:pt x="1302" y="972"/>
                </a:lnTo>
                <a:lnTo>
                  <a:pt x="1302" y="978"/>
                </a:lnTo>
                <a:lnTo>
                  <a:pt x="1302" y="980"/>
                </a:lnTo>
                <a:lnTo>
                  <a:pt x="1303" y="981"/>
                </a:lnTo>
                <a:lnTo>
                  <a:pt x="1303" y="982"/>
                </a:lnTo>
                <a:lnTo>
                  <a:pt x="1302" y="982"/>
                </a:lnTo>
                <a:lnTo>
                  <a:pt x="1295" y="980"/>
                </a:lnTo>
                <a:lnTo>
                  <a:pt x="1291" y="980"/>
                </a:lnTo>
                <a:lnTo>
                  <a:pt x="1288" y="980"/>
                </a:lnTo>
                <a:lnTo>
                  <a:pt x="1286" y="981"/>
                </a:lnTo>
                <a:lnTo>
                  <a:pt x="1284" y="980"/>
                </a:lnTo>
                <a:lnTo>
                  <a:pt x="1282" y="980"/>
                </a:lnTo>
                <a:lnTo>
                  <a:pt x="1282" y="979"/>
                </a:lnTo>
                <a:lnTo>
                  <a:pt x="1281" y="977"/>
                </a:lnTo>
                <a:lnTo>
                  <a:pt x="1280" y="974"/>
                </a:lnTo>
                <a:lnTo>
                  <a:pt x="1278" y="970"/>
                </a:lnTo>
                <a:lnTo>
                  <a:pt x="1278" y="969"/>
                </a:lnTo>
                <a:lnTo>
                  <a:pt x="1278" y="967"/>
                </a:lnTo>
                <a:lnTo>
                  <a:pt x="1278" y="963"/>
                </a:lnTo>
                <a:lnTo>
                  <a:pt x="1280" y="959"/>
                </a:lnTo>
                <a:lnTo>
                  <a:pt x="1281" y="956"/>
                </a:lnTo>
                <a:lnTo>
                  <a:pt x="1287" y="949"/>
                </a:lnTo>
                <a:lnTo>
                  <a:pt x="1288" y="948"/>
                </a:lnTo>
                <a:lnTo>
                  <a:pt x="1290" y="944"/>
                </a:lnTo>
                <a:lnTo>
                  <a:pt x="1291" y="939"/>
                </a:lnTo>
                <a:lnTo>
                  <a:pt x="1291" y="938"/>
                </a:lnTo>
                <a:lnTo>
                  <a:pt x="1291" y="935"/>
                </a:lnTo>
                <a:lnTo>
                  <a:pt x="1290" y="929"/>
                </a:lnTo>
                <a:lnTo>
                  <a:pt x="1285" y="919"/>
                </a:lnTo>
                <a:lnTo>
                  <a:pt x="1281" y="913"/>
                </a:lnTo>
                <a:lnTo>
                  <a:pt x="1279" y="910"/>
                </a:lnTo>
                <a:lnTo>
                  <a:pt x="1279" y="909"/>
                </a:lnTo>
                <a:lnTo>
                  <a:pt x="1276" y="906"/>
                </a:lnTo>
                <a:lnTo>
                  <a:pt x="1273" y="904"/>
                </a:lnTo>
                <a:lnTo>
                  <a:pt x="1267" y="901"/>
                </a:lnTo>
                <a:lnTo>
                  <a:pt x="1265" y="898"/>
                </a:lnTo>
                <a:lnTo>
                  <a:pt x="1264" y="897"/>
                </a:lnTo>
                <a:lnTo>
                  <a:pt x="1264" y="895"/>
                </a:lnTo>
                <a:lnTo>
                  <a:pt x="1265" y="895"/>
                </a:lnTo>
                <a:lnTo>
                  <a:pt x="1267" y="893"/>
                </a:lnTo>
                <a:lnTo>
                  <a:pt x="1265" y="892"/>
                </a:lnTo>
                <a:lnTo>
                  <a:pt x="1264" y="888"/>
                </a:lnTo>
                <a:lnTo>
                  <a:pt x="1264" y="884"/>
                </a:lnTo>
                <a:lnTo>
                  <a:pt x="1263" y="881"/>
                </a:lnTo>
                <a:lnTo>
                  <a:pt x="1261" y="878"/>
                </a:lnTo>
                <a:lnTo>
                  <a:pt x="1260" y="877"/>
                </a:lnTo>
                <a:lnTo>
                  <a:pt x="1259" y="876"/>
                </a:lnTo>
                <a:lnTo>
                  <a:pt x="1255" y="875"/>
                </a:lnTo>
                <a:lnTo>
                  <a:pt x="1248" y="876"/>
                </a:lnTo>
                <a:lnTo>
                  <a:pt x="1247" y="876"/>
                </a:lnTo>
                <a:lnTo>
                  <a:pt x="1243" y="875"/>
                </a:lnTo>
                <a:lnTo>
                  <a:pt x="1238" y="872"/>
                </a:lnTo>
                <a:lnTo>
                  <a:pt x="1236" y="871"/>
                </a:lnTo>
                <a:lnTo>
                  <a:pt x="1234" y="869"/>
                </a:lnTo>
                <a:lnTo>
                  <a:pt x="1233" y="868"/>
                </a:lnTo>
                <a:lnTo>
                  <a:pt x="1231" y="865"/>
                </a:lnTo>
                <a:lnTo>
                  <a:pt x="1229" y="863"/>
                </a:lnTo>
                <a:lnTo>
                  <a:pt x="1228" y="863"/>
                </a:lnTo>
                <a:lnTo>
                  <a:pt x="1224" y="863"/>
                </a:lnTo>
                <a:lnTo>
                  <a:pt x="1224" y="859"/>
                </a:lnTo>
                <a:lnTo>
                  <a:pt x="1224" y="857"/>
                </a:lnTo>
                <a:lnTo>
                  <a:pt x="1222" y="854"/>
                </a:lnTo>
                <a:lnTo>
                  <a:pt x="1222" y="853"/>
                </a:lnTo>
                <a:lnTo>
                  <a:pt x="1222" y="851"/>
                </a:lnTo>
                <a:lnTo>
                  <a:pt x="1224" y="848"/>
                </a:lnTo>
                <a:lnTo>
                  <a:pt x="1224" y="845"/>
                </a:lnTo>
                <a:lnTo>
                  <a:pt x="1224" y="844"/>
                </a:lnTo>
                <a:lnTo>
                  <a:pt x="1221" y="838"/>
                </a:lnTo>
                <a:lnTo>
                  <a:pt x="1221" y="833"/>
                </a:lnTo>
                <a:lnTo>
                  <a:pt x="1221" y="830"/>
                </a:lnTo>
                <a:lnTo>
                  <a:pt x="1219" y="827"/>
                </a:lnTo>
                <a:lnTo>
                  <a:pt x="1215" y="822"/>
                </a:lnTo>
                <a:lnTo>
                  <a:pt x="1213" y="820"/>
                </a:lnTo>
                <a:lnTo>
                  <a:pt x="1213" y="819"/>
                </a:lnTo>
                <a:lnTo>
                  <a:pt x="1212" y="818"/>
                </a:lnTo>
                <a:lnTo>
                  <a:pt x="1211" y="820"/>
                </a:lnTo>
                <a:lnTo>
                  <a:pt x="1210" y="821"/>
                </a:lnTo>
                <a:lnTo>
                  <a:pt x="1210" y="822"/>
                </a:lnTo>
                <a:lnTo>
                  <a:pt x="1210" y="823"/>
                </a:lnTo>
                <a:lnTo>
                  <a:pt x="1212" y="823"/>
                </a:lnTo>
                <a:lnTo>
                  <a:pt x="1213" y="825"/>
                </a:lnTo>
                <a:lnTo>
                  <a:pt x="1219" y="830"/>
                </a:lnTo>
                <a:lnTo>
                  <a:pt x="1220" y="833"/>
                </a:lnTo>
                <a:lnTo>
                  <a:pt x="1220" y="836"/>
                </a:lnTo>
                <a:lnTo>
                  <a:pt x="1219" y="839"/>
                </a:lnTo>
                <a:lnTo>
                  <a:pt x="1220" y="843"/>
                </a:lnTo>
                <a:lnTo>
                  <a:pt x="1220" y="846"/>
                </a:lnTo>
                <a:lnTo>
                  <a:pt x="1220" y="851"/>
                </a:lnTo>
                <a:lnTo>
                  <a:pt x="1220" y="857"/>
                </a:lnTo>
                <a:lnTo>
                  <a:pt x="1220" y="859"/>
                </a:lnTo>
                <a:lnTo>
                  <a:pt x="1220" y="860"/>
                </a:lnTo>
                <a:lnTo>
                  <a:pt x="1219" y="867"/>
                </a:lnTo>
                <a:lnTo>
                  <a:pt x="1220" y="869"/>
                </a:lnTo>
                <a:lnTo>
                  <a:pt x="1221" y="871"/>
                </a:lnTo>
                <a:lnTo>
                  <a:pt x="1224" y="871"/>
                </a:lnTo>
                <a:lnTo>
                  <a:pt x="1225" y="871"/>
                </a:lnTo>
                <a:lnTo>
                  <a:pt x="1227" y="870"/>
                </a:lnTo>
                <a:lnTo>
                  <a:pt x="1229" y="870"/>
                </a:lnTo>
                <a:lnTo>
                  <a:pt x="1231" y="872"/>
                </a:lnTo>
                <a:lnTo>
                  <a:pt x="1234" y="875"/>
                </a:lnTo>
                <a:lnTo>
                  <a:pt x="1235" y="876"/>
                </a:lnTo>
                <a:lnTo>
                  <a:pt x="1242" y="878"/>
                </a:lnTo>
                <a:lnTo>
                  <a:pt x="1243" y="878"/>
                </a:lnTo>
                <a:lnTo>
                  <a:pt x="1247" y="879"/>
                </a:lnTo>
                <a:lnTo>
                  <a:pt x="1255" y="879"/>
                </a:lnTo>
                <a:lnTo>
                  <a:pt x="1258" y="879"/>
                </a:lnTo>
                <a:lnTo>
                  <a:pt x="1259" y="879"/>
                </a:lnTo>
                <a:lnTo>
                  <a:pt x="1260" y="880"/>
                </a:lnTo>
                <a:lnTo>
                  <a:pt x="1261" y="881"/>
                </a:lnTo>
                <a:lnTo>
                  <a:pt x="1260" y="882"/>
                </a:lnTo>
                <a:lnTo>
                  <a:pt x="1255" y="885"/>
                </a:lnTo>
                <a:lnTo>
                  <a:pt x="1254" y="886"/>
                </a:lnTo>
                <a:lnTo>
                  <a:pt x="1253" y="887"/>
                </a:lnTo>
                <a:lnTo>
                  <a:pt x="1256" y="893"/>
                </a:lnTo>
                <a:lnTo>
                  <a:pt x="1256" y="894"/>
                </a:lnTo>
                <a:lnTo>
                  <a:pt x="1255" y="894"/>
                </a:lnTo>
                <a:lnTo>
                  <a:pt x="1250" y="894"/>
                </a:lnTo>
                <a:lnTo>
                  <a:pt x="1248" y="896"/>
                </a:lnTo>
                <a:lnTo>
                  <a:pt x="1247" y="897"/>
                </a:lnTo>
                <a:lnTo>
                  <a:pt x="1247" y="898"/>
                </a:lnTo>
                <a:lnTo>
                  <a:pt x="1246" y="901"/>
                </a:lnTo>
                <a:lnTo>
                  <a:pt x="1245" y="901"/>
                </a:lnTo>
                <a:lnTo>
                  <a:pt x="1243" y="902"/>
                </a:lnTo>
                <a:lnTo>
                  <a:pt x="1242" y="902"/>
                </a:lnTo>
                <a:lnTo>
                  <a:pt x="1242" y="903"/>
                </a:lnTo>
                <a:lnTo>
                  <a:pt x="1242" y="904"/>
                </a:lnTo>
                <a:lnTo>
                  <a:pt x="1243" y="905"/>
                </a:lnTo>
                <a:lnTo>
                  <a:pt x="1246" y="906"/>
                </a:lnTo>
                <a:lnTo>
                  <a:pt x="1250" y="906"/>
                </a:lnTo>
                <a:lnTo>
                  <a:pt x="1252" y="905"/>
                </a:lnTo>
                <a:lnTo>
                  <a:pt x="1253" y="904"/>
                </a:lnTo>
                <a:lnTo>
                  <a:pt x="1254" y="903"/>
                </a:lnTo>
                <a:lnTo>
                  <a:pt x="1256" y="903"/>
                </a:lnTo>
                <a:lnTo>
                  <a:pt x="1258" y="903"/>
                </a:lnTo>
                <a:lnTo>
                  <a:pt x="1258" y="902"/>
                </a:lnTo>
                <a:lnTo>
                  <a:pt x="1255" y="900"/>
                </a:lnTo>
                <a:lnTo>
                  <a:pt x="1254" y="900"/>
                </a:lnTo>
                <a:lnTo>
                  <a:pt x="1254" y="898"/>
                </a:lnTo>
                <a:lnTo>
                  <a:pt x="1254" y="897"/>
                </a:lnTo>
                <a:lnTo>
                  <a:pt x="1254" y="896"/>
                </a:lnTo>
                <a:lnTo>
                  <a:pt x="1255" y="896"/>
                </a:lnTo>
                <a:lnTo>
                  <a:pt x="1258" y="895"/>
                </a:lnTo>
                <a:lnTo>
                  <a:pt x="1259" y="894"/>
                </a:lnTo>
                <a:lnTo>
                  <a:pt x="1259" y="892"/>
                </a:lnTo>
                <a:lnTo>
                  <a:pt x="1259" y="889"/>
                </a:lnTo>
                <a:lnTo>
                  <a:pt x="1258" y="889"/>
                </a:lnTo>
                <a:lnTo>
                  <a:pt x="1258" y="887"/>
                </a:lnTo>
                <a:lnTo>
                  <a:pt x="1259" y="887"/>
                </a:lnTo>
                <a:lnTo>
                  <a:pt x="1260" y="888"/>
                </a:lnTo>
                <a:lnTo>
                  <a:pt x="1260" y="897"/>
                </a:lnTo>
                <a:lnTo>
                  <a:pt x="1260" y="898"/>
                </a:lnTo>
                <a:lnTo>
                  <a:pt x="1261" y="901"/>
                </a:lnTo>
                <a:lnTo>
                  <a:pt x="1261" y="902"/>
                </a:lnTo>
                <a:lnTo>
                  <a:pt x="1265" y="905"/>
                </a:lnTo>
                <a:lnTo>
                  <a:pt x="1271" y="910"/>
                </a:lnTo>
                <a:lnTo>
                  <a:pt x="1277" y="914"/>
                </a:lnTo>
                <a:lnTo>
                  <a:pt x="1279" y="919"/>
                </a:lnTo>
                <a:lnTo>
                  <a:pt x="1282" y="926"/>
                </a:lnTo>
                <a:lnTo>
                  <a:pt x="1285" y="929"/>
                </a:lnTo>
                <a:lnTo>
                  <a:pt x="1287" y="931"/>
                </a:lnTo>
                <a:lnTo>
                  <a:pt x="1288" y="932"/>
                </a:lnTo>
                <a:lnTo>
                  <a:pt x="1288" y="938"/>
                </a:lnTo>
                <a:lnTo>
                  <a:pt x="1287" y="940"/>
                </a:lnTo>
                <a:lnTo>
                  <a:pt x="1285" y="944"/>
                </a:lnTo>
                <a:lnTo>
                  <a:pt x="1281" y="947"/>
                </a:lnTo>
                <a:lnTo>
                  <a:pt x="1278" y="952"/>
                </a:lnTo>
                <a:lnTo>
                  <a:pt x="1274" y="957"/>
                </a:lnTo>
                <a:lnTo>
                  <a:pt x="1272" y="963"/>
                </a:lnTo>
                <a:lnTo>
                  <a:pt x="1272" y="965"/>
                </a:lnTo>
                <a:lnTo>
                  <a:pt x="1276" y="976"/>
                </a:lnTo>
                <a:lnTo>
                  <a:pt x="1277" y="979"/>
                </a:lnTo>
                <a:lnTo>
                  <a:pt x="1278" y="981"/>
                </a:lnTo>
                <a:lnTo>
                  <a:pt x="1280" y="984"/>
                </a:lnTo>
                <a:lnTo>
                  <a:pt x="1284" y="986"/>
                </a:lnTo>
                <a:lnTo>
                  <a:pt x="1287" y="987"/>
                </a:lnTo>
                <a:lnTo>
                  <a:pt x="1290" y="988"/>
                </a:lnTo>
                <a:lnTo>
                  <a:pt x="1299" y="989"/>
                </a:lnTo>
                <a:lnTo>
                  <a:pt x="1302" y="990"/>
                </a:lnTo>
                <a:lnTo>
                  <a:pt x="1303" y="992"/>
                </a:lnTo>
                <a:lnTo>
                  <a:pt x="1304" y="993"/>
                </a:lnTo>
                <a:lnTo>
                  <a:pt x="1307" y="995"/>
                </a:lnTo>
                <a:lnTo>
                  <a:pt x="1311" y="997"/>
                </a:lnTo>
                <a:lnTo>
                  <a:pt x="1315" y="998"/>
                </a:lnTo>
                <a:lnTo>
                  <a:pt x="1317" y="998"/>
                </a:lnTo>
                <a:lnTo>
                  <a:pt x="1320" y="999"/>
                </a:lnTo>
                <a:lnTo>
                  <a:pt x="1327" y="1001"/>
                </a:lnTo>
                <a:lnTo>
                  <a:pt x="1329" y="1002"/>
                </a:lnTo>
                <a:lnTo>
                  <a:pt x="1330" y="1003"/>
                </a:lnTo>
                <a:lnTo>
                  <a:pt x="1330" y="1004"/>
                </a:lnTo>
                <a:lnTo>
                  <a:pt x="1328" y="1007"/>
                </a:lnTo>
                <a:lnTo>
                  <a:pt x="1325" y="1009"/>
                </a:lnTo>
                <a:lnTo>
                  <a:pt x="1323" y="1011"/>
                </a:lnTo>
                <a:lnTo>
                  <a:pt x="1319" y="1018"/>
                </a:lnTo>
                <a:lnTo>
                  <a:pt x="1317" y="1018"/>
                </a:lnTo>
                <a:lnTo>
                  <a:pt x="1317" y="1020"/>
                </a:lnTo>
                <a:lnTo>
                  <a:pt x="1320" y="1026"/>
                </a:lnTo>
                <a:lnTo>
                  <a:pt x="1323" y="1031"/>
                </a:lnTo>
                <a:lnTo>
                  <a:pt x="1328" y="1036"/>
                </a:lnTo>
                <a:lnTo>
                  <a:pt x="1329" y="1036"/>
                </a:lnTo>
                <a:lnTo>
                  <a:pt x="1329" y="1037"/>
                </a:lnTo>
                <a:lnTo>
                  <a:pt x="1334" y="1037"/>
                </a:lnTo>
                <a:lnTo>
                  <a:pt x="1336" y="1038"/>
                </a:lnTo>
                <a:lnTo>
                  <a:pt x="1333" y="1041"/>
                </a:lnTo>
                <a:lnTo>
                  <a:pt x="1331" y="1044"/>
                </a:lnTo>
                <a:lnTo>
                  <a:pt x="1331" y="1045"/>
                </a:lnTo>
                <a:lnTo>
                  <a:pt x="1329" y="1051"/>
                </a:lnTo>
                <a:lnTo>
                  <a:pt x="1328" y="1054"/>
                </a:lnTo>
                <a:lnTo>
                  <a:pt x="1328" y="1056"/>
                </a:lnTo>
                <a:lnTo>
                  <a:pt x="1328" y="1057"/>
                </a:lnTo>
                <a:lnTo>
                  <a:pt x="1325" y="1064"/>
                </a:lnTo>
                <a:lnTo>
                  <a:pt x="1324" y="1065"/>
                </a:lnTo>
                <a:lnTo>
                  <a:pt x="1324" y="1066"/>
                </a:lnTo>
                <a:lnTo>
                  <a:pt x="1321" y="1066"/>
                </a:lnTo>
                <a:lnTo>
                  <a:pt x="1319" y="1066"/>
                </a:lnTo>
                <a:lnTo>
                  <a:pt x="1312" y="1070"/>
                </a:lnTo>
                <a:lnTo>
                  <a:pt x="1310" y="1070"/>
                </a:lnTo>
                <a:lnTo>
                  <a:pt x="1308" y="1071"/>
                </a:lnTo>
                <a:lnTo>
                  <a:pt x="1307" y="1070"/>
                </a:lnTo>
                <a:lnTo>
                  <a:pt x="1306" y="1069"/>
                </a:lnTo>
                <a:lnTo>
                  <a:pt x="1304" y="1065"/>
                </a:lnTo>
                <a:lnTo>
                  <a:pt x="1303" y="1060"/>
                </a:lnTo>
                <a:lnTo>
                  <a:pt x="1300" y="1060"/>
                </a:lnTo>
                <a:lnTo>
                  <a:pt x="1290" y="1059"/>
                </a:lnTo>
                <a:lnTo>
                  <a:pt x="1286" y="1057"/>
                </a:lnTo>
                <a:lnTo>
                  <a:pt x="1281" y="1060"/>
                </a:lnTo>
                <a:lnTo>
                  <a:pt x="1278" y="1061"/>
                </a:lnTo>
                <a:lnTo>
                  <a:pt x="1276" y="1063"/>
                </a:lnTo>
                <a:lnTo>
                  <a:pt x="1274" y="1064"/>
                </a:lnTo>
                <a:lnTo>
                  <a:pt x="1273" y="1066"/>
                </a:lnTo>
                <a:lnTo>
                  <a:pt x="1272" y="1068"/>
                </a:lnTo>
                <a:lnTo>
                  <a:pt x="1271" y="1068"/>
                </a:lnTo>
                <a:lnTo>
                  <a:pt x="1270" y="1066"/>
                </a:lnTo>
                <a:lnTo>
                  <a:pt x="1269" y="1064"/>
                </a:lnTo>
                <a:lnTo>
                  <a:pt x="1268" y="1063"/>
                </a:lnTo>
                <a:lnTo>
                  <a:pt x="1268" y="1061"/>
                </a:lnTo>
                <a:lnTo>
                  <a:pt x="1269" y="1059"/>
                </a:lnTo>
                <a:lnTo>
                  <a:pt x="1269" y="1054"/>
                </a:lnTo>
                <a:lnTo>
                  <a:pt x="1268" y="1053"/>
                </a:lnTo>
                <a:lnTo>
                  <a:pt x="1267" y="1051"/>
                </a:lnTo>
                <a:lnTo>
                  <a:pt x="1264" y="1051"/>
                </a:lnTo>
                <a:lnTo>
                  <a:pt x="1261" y="1048"/>
                </a:lnTo>
                <a:lnTo>
                  <a:pt x="1259" y="1047"/>
                </a:lnTo>
                <a:lnTo>
                  <a:pt x="1256" y="1046"/>
                </a:lnTo>
                <a:lnTo>
                  <a:pt x="1254" y="1043"/>
                </a:lnTo>
                <a:lnTo>
                  <a:pt x="1253" y="1041"/>
                </a:lnTo>
                <a:lnTo>
                  <a:pt x="1252" y="1041"/>
                </a:lnTo>
                <a:lnTo>
                  <a:pt x="1250" y="1041"/>
                </a:lnTo>
                <a:lnTo>
                  <a:pt x="1248" y="1043"/>
                </a:lnTo>
                <a:lnTo>
                  <a:pt x="1247" y="1044"/>
                </a:lnTo>
                <a:lnTo>
                  <a:pt x="1248" y="1046"/>
                </a:lnTo>
                <a:lnTo>
                  <a:pt x="1250" y="1047"/>
                </a:lnTo>
                <a:lnTo>
                  <a:pt x="1251" y="1045"/>
                </a:lnTo>
                <a:lnTo>
                  <a:pt x="1251" y="1044"/>
                </a:lnTo>
                <a:lnTo>
                  <a:pt x="1252" y="1044"/>
                </a:lnTo>
                <a:lnTo>
                  <a:pt x="1254" y="1046"/>
                </a:lnTo>
                <a:lnTo>
                  <a:pt x="1256" y="1049"/>
                </a:lnTo>
                <a:lnTo>
                  <a:pt x="1261" y="1053"/>
                </a:lnTo>
                <a:lnTo>
                  <a:pt x="1265" y="1054"/>
                </a:lnTo>
                <a:lnTo>
                  <a:pt x="1267" y="1055"/>
                </a:lnTo>
                <a:lnTo>
                  <a:pt x="1267" y="1056"/>
                </a:lnTo>
                <a:lnTo>
                  <a:pt x="1265" y="1061"/>
                </a:lnTo>
                <a:lnTo>
                  <a:pt x="1265" y="1064"/>
                </a:lnTo>
                <a:lnTo>
                  <a:pt x="1265" y="1065"/>
                </a:lnTo>
                <a:lnTo>
                  <a:pt x="1265" y="1066"/>
                </a:lnTo>
                <a:lnTo>
                  <a:pt x="1267" y="1066"/>
                </a:lnTo>
                <a:lnTo>
                  <a:pt x="1269" y="1069"/>
                </a:lnTo>
                <a:lnTo>
                  <a:pt x="1271" y="1070"/>
                </a:lnTo>
                <a:lnTo>
                  <a:pt x="1273" y="1070"/>
                </a:lnTo>
                <a:lnTo>
                  <a:pt x="1273" y="1069"/>
                </a:lnTo>
                <a:lnTo>
                  <a:pt x="1277" y="1065"/>
                </a:lnTo>
                <a:lnTo>
                  <a:pt x="1279" y="1063"/>
                </a:lnTo>
                <a:lnTo>
                  <a:pt x="1284" y="1061"/>
                </a:lnTo>
                <a:lnTo>
                  <a:pt x="1289" y="1060"/>
                </a:lnTo>
                <a:lnTo>
                  <a:pt x="1295" y="1061"/>
                </a:lnTo>
                <a:lnTo>
                  <a:pt x="1300" y="1063"/>
                </a:lnTo>
                <a:lnTo>
                  <a:pt x="1302" y="1064"/>
                </a:lnTo>
                <a:lnTo>
                  <a:pt x="1303" y="1069"/>
                </a:lnTo>
                <a:lnTo>
                  <a:pt x="1304" y="1071"/>
                </a:lnTo>
                <a:lnTo>
                  <a:pt x="1305" y="1071"/>
                </a:lnTo>
                <a:lnTo>
                  <a:pt x="1307" y="1073"/>
                </a:lnTo>
                <a:lnTo>
                  <a:pt x="1308" y="1073"/>
                </a:lnTo>
                <a:lnTo>
                  <a:pt x="1312" y="1073"/>
                </a:lnTo>
                <a:lnTo>
                  <a:pt x="1322" y="1069"/>
                </a:lnTo>
                <a:lnTo>
                  <a:pt x="1323" y="1069"/>
                </a:lnTo>
                <a:lnTo>
                  <a:pt x="1320" y="1078"/>
                </a:lnTo>
                <a:lnTo>
                  <a:pt x="1319" y="1081"/>
                </a:lnTo>
                <a:lnTo>
                  <a:pt x="1317" y="1082"/>
                </a:lnTo>
                <a:lnTo>
                  <a:pt x="1316" y="1086"/>
                </a:lnTo>
                <a:lnTo>
                  <a:pt x="1316" y="1087"/>
                </a:lnTo>
                <a:lnTo>
                  <a:pt x="1315" y="1087"/>
                </a:lnTo>
                <a:lnTo>
                  <a:pt x="1313" y="1094"/>
                </a:lnTo>
                <a:lnTo>
                  <a:pt x="1313" y="1095"/>
                </a:lnTo>
                <a:lnTo>
                  <a:pt x="1310" y="1099"/>
                </a:lnTo>
                <a:lnTo>
                  <a:pt x="1308" y="1102"/>
                </a:lnTo>
                <a:lnTo>
                  <a:pt x="1308" y="1103"/>
                </a:lnTo>
                <a:lnTo>
                  <a:pt x="1304" y="1113"/>
                </a:lnTo>
                <a:lnTo>
                  <a:pt x="1300" y="1120"/>
                </a:lnTo>
                <a:lnTo>
                  <a:pt x="1298" y="1126"/>
                </a:lnTo>
                <a:lnTo>
                  <a:pt x="1297" y="1129"/>
                </a:lnTo>
                <a:lnTo>
                  <a:pt x="1297" y="1131"/>
                </a:lnTo>
                <a:lnTo>
                  <a:pt x="1296" y="1132"/>
                </a:lnTo>
                <a:lnTo>
                  <a:pt x="1295" y="1135"/>
                </a:lnTo>
                <a:lnTo>
                  <a:pt x="1295" y="1136"/>
                </a:lnTo>
                <a:lnTo>
                  <a:pt x="1294" y="1137"/>
                </a:lnTo>
                <a:lnTo>
                  <a:pt x="1293" y="1140"/>
                </a:lnTo>
                <a:lnTo>
                  <a:pt x="1291" y="1138"/>
                </a:lnTo>
                <a:lnTo>
                  <a:pt x="1290" y="1137"/>
                </a:lnTo>
                <a:lnTo>
                  <a:pt x="1289" y="1137"/>
                </a:lnTo>
                <a:lnTo>
                  <a:pt x="1286" y="1133"/>
                </a:lnTo>
                <a:lnTo>
                  <a:pt x="1282" y="1130"/>
                </a:lnTo>
                <a:lnTo>
                  <a:pt x="1276" y="1128"/>
                </a:lnTo>
                <a:lnTo>
                  <a:pt x="1272" y="1126"/>
                </a:lnTo>
                <a:lnTo>
                  <a:pt x="1271" y="1126"/>
                </a:lnTo>
                <a:lnTo>
                  <a:pt x="1264" y="1124"/>
                </a:lnTo>
                <a:lnTo>
                  <a:pt x="1261" y="1126"/>
                </a:lnTo>
                <a:lnTo>
                  <a:pt x="1258" y="1126"/>
                </a:lnTo>
                <a:lnTo>
                  <a:pt x="1252" y="1128"/>
                </a:lnTo>
                <a:lnTo>
                  <a:pt x="1250" y="1129"/>
                </a:lnTo>
                <a:lnTo>
                  <a:pt x="1245" y="1131"/>
                </a:lnTo>
                <a:lnTo>
                  <a:pt x="1242" y="1130"/>
                </a:lnTo>
                <a:lnTo>
                  <a:pt x="1236" y="1126"/>
                </a:lnTo>
                <a:lnTo>
                  <a:pt x="1231" y="1123"/>
                </a:lnTo>
                <a:lnTo>
                  <a:pt x="1230" y="1123"/>
                </a:lnTo>
                <a:lnTo>
                  <a:pt x="1229" y="1121"/>
                </a:lnTo>
                <a:lnTo>
                  <a:pt x="1228" y="1120"/>
                </a:lnTo>
                <a:lnTo>
                  <a:pt x="1228" y="1118"/>
                </a:lnTo>
                <a:lnTo>
                  <a:pt x="1227" y="1112"/>
                </a:lnTo>
                <a:lnTo>
                  <a:pt x="1226" y="1111"/>
                </a:lnTo>
                <a:lnTo>
                  <a:pt x="1225" y="1110"/>
                </a:lnTo>
                <a:lnTo>
                  <a:pt x="1221" y="1108"/>
                </a:lnTo>
                <a:lnTo>
                  <a:pt x="1220" y="1107"/>
                </a:lnTo>
                <a:lnTo>
                  <a:pt x="1216" y="1105"/>
                </a:lnTo>
                <a:lnTo>
                  <a:pt x="1211" y="1103"/>
                </a:lnTo>
                <a:lnTo>
                  <a:pt x="1209" y="1103"/>
                </a:lnTo>
                <a:lnTo>
                  <a:pt x="1204" y="1103"/>
                </a:lnTo>
                <a:lnTo>
                  <a:pt x="1200" y="1107"/>
                </a:lnTo>
                <a:lnTo>
                  <a:pt x="1199" y="1108"/>
                </a:lnTo>
                <a:lnTo>
                  <a:pt x="1198" y="1110"/>
                </a:lnTo>
                <a:lnTo>
                  <a:pt x="1196" y="1110"/>
                </a:lnTo>
                <a:lnTo>
                  <a:pt x="1195" y="1110"/>
                </a:lnTo>
                <a:lnTo>
                  <a:pt x="1192" y="1108"/>
                </a:lnTo>
                <a:lnTo>
                  <a:pt x="1190" y="1107"/>
                </a:lnTo>
                <a:lnTo>
                  <a:pt x="1189" y="1105"/>
                </a:lnTo>
                <a:lnTo>
                  <a:pt x="1187" y="1102"/>
                </a:lnTo>
                <a:lnTo>
                  <a:pt x="1187" y="1099"/>
                </a:lnTo>
                <a:lnTo>
                  <a:pt x="1187" y="1098"/>
                </a:lnTo>
                <a:lnTo>
                  <a:pt x="1191" y="1091"/>
                </a:lnTo>
                <a:lnTo>
                  <a:pt x="1192" y="1088"/>
                </a:lnTo>
                <a:lnTo>
                  <a:pt x="1192" y="1086"/>
                </a:lnTo>
                <a:lnTo>
                  <a:pt x="1190" y="1085"/>
                </a:lnTo>
                <a:lnTo>
                  <a:pt x="1186" y="1082"/>
                </a:lnTo>
                <a:lnTo>
                  <a:pt x="1184" y="1080"/>
                </a:lnTo>
                <a:lnTo>
                  <a:pt x="1184" y="1079"/>
                </a:lnTo>
                <a:lnTo>
                  <a:pt x="1184" y="1078"/>
                </a:lnTo>
                <a:lnTo>
                  <a:pt x="1182" y="1074"/>
                </a:lnTo>
                <a:lnTo>
                  <a:pt x="1179" y="1073"/>
                </a:lnTo>
                <a:lnTo>
                  <a:pt x="1177" y="1073"/>
                </a:lnTo>
                <a:lnTo>
                  <a:pt x="1174" y="1073"/>
                </a:lnTo>
                <a:lnTo>
                  <a:pt x="1172" y="1073"/>
                </a:lnTo>
                <a:lnTo>
                  <a:pt x="1168" y="1074"/>
                </a:lnTo>
                <a:lnTo>
                  <a:pt x="1167" y="1074"/>
                </a:lnTo>
                <a:lnTo>
                  <a:pt x="1166" y="1073"/>
                </a:lnTo>
                <a:lnTo>
                  <a:pt x="1162" y="1071"/>
                </a:lnTo>
                <a:lnTo>
                  <a:pt x="1161" y="1070"/>
                </a:lnTo>
                <a:lnTo>
                  <a:pt x="1159" y="1071"/>
                </a:lnTo>
                <a:lnTo>
                  <a:pt x="1158" y="1072"/>
                </a:lnTo>
                <a:lnTo>
                  <a:pt x="1158" y="1074"/>
                </a:lnTo>
                <a:lnTo>
                  <a:pt x="1156" y="1073"/>
                </a:lnTo>
                <a:lnTo>
                  <a:pt x="1155" y="1073"/>
                </a:lnTo>
                <a:lnTo>
                  <a:pt x="1155" y="1074"/>
                </a:lnTo>
                <a:lnTo>
                  <a:pt x="1155" y="1076"/>
                </a:lnTo>
                <a:lnTo>
                  <a:pt x="1157" y="1077"/>
                </a:lnTo>
                <a:lnTo>
                  <a:pt x="1158" y="1077"/>
                </a:lnTo>
                <a:lnTo>
                  <a:pt x="1159" y="1077"/>
                </a:lnTo>
                <a:lnTo>
                  <a:pt x="1160" y="1076"/>
                </a:lnTo>
                <a:lnTo>
                  <a:pt x="1160" y="1073"/>
                </a:lnTo>
                <a:lnTo>
                  <a:pt x="1161" y="1073"/>
                </a:lnTo>
                <a:lnTo>
                  <a:pt x="1164" y="1076"/>
                </a:lnTo>
                <a:lnTo>
                  <a:pt x="1166" y="1077"/>
                </a:lnTo>
                <a:lnTo>
                  <a:pt x="1167" y="1077"/>
                </a:lnTo>
                <a:lnTo>
                  <a:pt x="1175" y="1076"/>
                </a:lnTo>
                <a:lnTo>
                  <a:pt x="1176" y="1076"/>
                </a:lnTo>
                <a:lnTo>
                  <a:pt x="1178" y="1076"/>
                </a:lnTo>
                <a:lnTo>
                  <a:pt x="1181" y="1078"/>
                </a:lnTo>
                <a:lnTo>
                  <a:pt x="1182" y="1080"/>
                </a:lnTo>
                <a:lnTo>
                  <a:pt x="1182" y="1081"/>
                </a:lnTo>
                <a:lnTo>
                  <a:pt x="1185" y="1085"/>
                </a:lnTo>
                <a:lnTo>
                  <a:pt x="1186" y="1086"/>
                </a:lnTo>
                <a:lnTo>
                  <a:pt x="1189" y="1088"/>
                </a:lnTo>
                <a:lnTo>
                  <a:pt x="1189" y="1089"/>
                </a:lnTo>
                <a:lnTo>
                  <a:pt x="1187" y="1093"/>
                </a:lnTo>
                <a:lnTo>
                  <a:pt x="1185" y="1098"/>
                </a:lnTo>
                <a:lnTo>
                  <a:pt x="1185" y="1101"/>
                </a:lnTo>
                <a:lnTo>
                  <a:pt x="1185" y="1103"/>
                </a:lnTo>
                <a:lnTo>
                  <a:pt x="1185" y="1104"/>
                </a:lnTo>
                <a:lnTo>
                  <a:pt x="1187" y="1107"/>
                </a:lnTo>
                <a:lnTo>
                  <a:pt x="1189" y="1110"/>
                </a:lnTo>
                <a:lnTo>
                  <a:pt x="1190" y="1110"/>
                </a:lnTo>
                <a:lnTo>
                  <a:pt x="1190" y="1111"/>
                </a:lnTo>
                <a:lnTo>
                  <a:pt x="1192" y="1112"/>
                </a:lnTo>
                <a:lnTo>
                  <a:pt x="1195" y="1113"/>
                </a:lnTo>
                <a:lnTo>
                  <a:pt x="1198" y="1112"/>
                </a:lnTo>
                <a:lnTo>
                  <a:pt x="1199" y="1112"/>
                </a:lnTo>
                <a:lnTo>
                  <a:pt x="1207" y="1106"/>
                </a:lnTo>
                <a:lnTo>
                  <a:pt x="1209" y="1106"/>
                </a:lnTo>
                <a:lnTo>
                  <a:pt x="1211" y="1106"/>
                </a:lnTo>
                <a:lnTo>
                  <a:pt x="1216" y="1108"/>
                </a:lnTo>
                <a:lnTo>
                  <a:pt x="1221" y="1110"/>
                </a:lnTo>
                <a:lnTo>
                  <a:pt x="1222" y="1112"/>
                </a:lnTo>
                <a:lnTo>
                  <a:pt x="1224" y="1113"/>
                </a:lnTo>
                <a:lnTo>
                  <a:pt x="1225" y="1118"/>
                </a:lnTo>
                <a:lnTo>
                  <a:pt x="1225" y="1120"/>
                </a:lnTo>
                <a:lnTo>
                  <a:pt x="1226" y="1120"/>
                </a:lnTo>
                <a:lnTo>
                  <a:pt x="1227" y="1123"/>
                </a:lnTo>
                <a:lnTo>
                  <a:pt x="1229" y="1126"/>
                </a:lnTo>
                <a:lnTo>
                  <a:pt x="1236" y="1129"/>
                </a:lnTo>
                <a:lnTo>
                  <a:pt x="1237" y="1130"/>
                </a:lnTo>
                <a:lnTo>
                  <a:pt x="1238" y="1131"/>
                </a:lnTo>
                <a:lnTo>
                  <a:pt x="1241" y="1133"/>
                </a:lnTo>
                <a:lnTo>
                  <a:pt x="1244" y="1133"/>
                </a:lnTo>
                <a:lnTo>
                  <a:pt x="1246" y="1135"/>
                </a:lnTo>
                <a:lnTo>
                  <a:pt x="1256" y="1130"/>
                </a:lnTo>
                <a:lnTo>
                  <a:pt x="1259" y="1130"/>
                </a:lnTo>
                <a:lnTo>
                  <a:pt x="1269" y="1129"/>
                </a:lnTo>
                <a:lnTo>
                  <a:pt x="1271" y="1130"/>
                </a:lnTo>
                <a:lnTo>
                  <a:pt x="1276" y="1131"/>
                </a:lnTo>
                <a:lnTo>
                  <a:pt x="1277" y="1132"/>
                </a:lnTo>
                <a:lnTo>
                  <a:pt x="1280" y="1135"/>
                </a:lnTo>
                <a:lnTo>
                  <a:pt x="1281" y="1135"/>
                </a:lnTo>
                <a:lnTo>
                  <a:pt x="1286" y="1137"/>
                </a:lnTo>
                <a:lnTo>
                  <a:pt x="1288" y="1140"/>
                </a:lnTo>
                <a:lnTo>
                  <a:pt x="1289" y="1141"/>
                </a:lnTo>
                <a:lnTo>
                  <a:pt x="1289" y="1144"/>
                </a:lnTo>
                <a:lnTo>
                  <a:pt x="1286" y="1155"/>
                </a:lnTo>
                <a:lnTo>
                  <a:pt x="1285" y="1157"/>
                </a:lnTo>
                <a:lnTo>
                  <a:pt x="1285" y="1160"/>
                </a:lnTo>
                <a:lnTo>
                  <a:pt x="1282" y="1165"/>
                </a:lnTo>
                <a:lnTo>
                  <a:pt x="1281" y="1169"/>
                </a:lnTo>
                <a:lnTo>
                  <a:pt x="1281" y="1173"/>
                </a:lnTo>
                <a:lnTo>
                  <a:pt x="1280" y="1177"/>
                </a:lnTo>
                <a:lnTo>
                  <a:pt x="1280" y="1181"/>
                </a:lnTo>
                <a:lnTo>
                  <a:pt x="1280" y="1182"/>
                </a:lnTo>
                <a:lnTo>
                  <a:pt x="1279" y="1186"/>
                </a:lnTo>
                <a:lnTo>
                  <a:pt x="1278" y="1191"/>
                </a:lnTo>
                <a:lnTo>
                  <a:pt x="1278" y="1194"/>
                </a:lnTo>
                <a:lnTo>
                  <a:pt x="1278" y="1196"/>
                </a:lnTo>
                <a:lnTo>
                  <a:pt x="1280" y="1199"/>
                </a:lnTo>
                <a:lnTo>
                  <a:pt x="1280" y="1200"/>
                </a:lnTo>
                <a:lnTo>
                  <a:pt x="1280" y="1202"/>
                </a:lnTo>
                <a:lnTo>
                  <a:pt x="1285" y="1210"/>
                </a:lnTo>
                <a:lnTo>
                  <a:pt x="1286" y="1211"/>
                </a:lnTo>
                <a:lnTo>
                  <a:pt x="1287" y="1212"/>
                </a:lnTo>
                <a:lnTo>
                  <a:pt x="1288" y="1213"/>
                </a:lnTo>
                <a:lnTo>
                  <a:pt x="1291" y="1214"/>
                </a:lnTo>
                <a:lnTo>
                  <a:pt x="1295" y="1214"/>
                </a:lnTo>
                <a:lnTo>
                  <a:pt x="1299" y="1214"/>
                </a:lnTo>
                <a:lnTo>
                  <a:pt x="1306" y="1213"/>
                </a:lnTo>
                <a:lnTo>
                  <a:pt x="1307" y="1213"/>
                </a:lnTo>
                <a:lnTo>
                  <a:pt x="1311" y="1212"/>
                </a:lnTo>
                <a:lnTo>
                  <a:pt x="1312" y="1210"/>
                </a:lnTo>
                <a:lnTo>
                  <a:pt x="1315" y="1205"/>
                </a:lnTo>
                <a:lnTo>
                  <a:pt x="1317" y="1203"/>
                </a:lnTo>
                <a:lnTo>
                  <a:pt x="1321" y="1202"/>
                </a:lnTo>
                <a:lnTo>
                  <a:pt x="1323" y="1202"/>
                </a:lnTo>
                <a:lnTo>
                  <a:pt x="1324" y="1200"/>
                </a:lnTo>
                <a:lnTo>
                  <a:pt x="1327" y="1202"/>
                </a:lnTo>
                <a:lnTo>
                  <a:pt x="1328" y="1202"/>
                </a:lnTo>
                <a:lnTo>
                  <a:pt x="1336" y="1207"/>
                </a:lnTo>
                <a:lnTo>
                  <a:pt x="1338" y="1210"/>
                </a:lnTo>
                <a:lnTo>
                  <a:pt x="1339" y="1211"/>
                </a:lnTo>
                <a:lnTo>
                  <a:pt x="1339" y="1213"/>
                </a:lnTo>
                <a:lnTo>
                  <a:pt x="1339" y="1214"/>
                </a:lnTo>
                <a:lnTo>
                  <a:pt x="1337" y="1216"/>
                </a:lnTo>
                <a:lnTo>
                  <a:pt x="1336" y="1221"/>
                </a:lnTo>
                <a:lnTo>
                  <a:pt x="1330" y="1228"/>
                </a:lnTo>
                <a:lnTo>
                  <a:pt x="1325" y="1237"/>
                </a:lnTo>
                <a:lnTo>
                  <a:pt x="1319" y="1248"/>
                </a:lnTo>
                <a:lnTo>
                  <a:pt x="1317" y="1249"/>
                </a:lnTo>
                <a:lnTo>
                  <a:pt x="1316" y="1253"/>
                </a:lnTo>
                <a:lnTo>
                  <a:pt x="1310" y="1261"/>
                </a:lnTo>
                <a:lnTo>
                  <a:pt x="1305" y="1266"/>
                </a:lnTo>
                <a:lnTo>
                  <a:pt x="1303" y="1271"/>
                </a:lnTo>
                <a:lnTo>
                  <a:pt x="1303" y="1272"/>
                </a:lnTo>
                <a:lnTo>
                  <a:pt x="1302" y="1272"/>
                </a:lnTo>
                <a:lnTo>
                  <a:pt x="1298" y="1272"/>
                </a:lnTo>
                <a:lnTo>
                  <a:pt x="1297" y="1273"/>
                </a:lnTo>
                <a:lnTo>
                  <a:pt x="1302" y="1278"/>
                </a:lnTo>
                <a:lnTo>
                  <a:pt x="1304" y="1282"/>
                </a:lnTo>
                <a:lnTo>
                  <a:pt x="1304" y="1283"/>
                </a:lnTo>
                <a:lnTo>
                  <a:pt x="1305" y="1285"/>
                </a:lnTo>
                <a:lnTo>
                  <a:pt x="1305" y="1286"/>
                </a:lnTo>
                <a:lnTo>
                  <a:pt x="1305" y="1287"/>
                </a:lnTo>
                <a:lnTo>
                  <a:pt x="1305" y="1288"/>
                </a:lnTo>
                <a:lnTo>
                  <a:pt x="1304" y="1290"/>
                </a:lnTo>
                <a:lnTo>
                  <a:pt x="1306" y="1292"/>
                </a:lnTo>
                <a:lnTo>
                  <a:pt x="1305" y="1297"/>
                </a:lnTo>
                <a:lnTo>
                  <a:pt x="1304" y="1298"/>
                </a:lnTo>
                <a:lnTo>
                  <a:pt x="1299" y="1299"/>
                </a:lnTo>
                <a:lnTo>
                  <a:pt x="1298" y="1299"/>
                </a:lnTo>
                <a:lnTo>
                  <a:pt x="1297" y="1300"/>
                </a:lnTo>
                <a:lnTo>
                  <a:pt x="1295" y="1303"/>
                </a:lnTo>
                <a:lnTo>
                  <a:pt x="1294" y="1304"/>
                </a:lnTo>
                <a:lnTo>
                  <a:pt x="1291" y="1304"/>
                </a:lnTo>
                <a:lnTo>
                  <a:pt x="1289" y="1304"/>
                </a:lnTo>
                <a:lnTo>
                  <a:pt x="1288" y="1300"/>
                </a:lnTo>
                <a:lnTo>
                  <a:pt x="1284" y="1295"/>
                </a:lnTo>
                <a:lnTo>
                  <a:pt x="1281" y="1295"/>
                </a:lnTo>
                <a:lnTo>
                  <a:pt x="1280" y="1296"/>
                </a:lnTo>
                <a:lnTo>
                  <a:pt x="1280" y="1298"/>
                </a:lnTo>
                <a:lnTo>
                  <a:pt x="1281" y="1300"/>
                </a:lnTo>
                <a:lnTo>
                  <a:pt x="1284" y="1304"/>
                </a:lnTo>
                <a:lnTo>
                  <a:pt x="1285" y="1306"/>
                </a:lnTo>
                <a:lnTo>
                  <a:pt x="1285" y="1310"/>
                </a:lnTo>
                <a:lnTo>
                  <a:pt x="1281" y="1316"/>
                </a:lnTo>
                <a:lnTo>
                  <a:pt x="1280" y="1317"/>
                </a:lnTo>
                <a:lnTo>
                  <a:pt x="1279" y="1317"/>
                </a:lnTo>
                <a:lnTo>
                  <a:pt x="1279" y="1319"/>
                </a:lnTo>
                <a:lnTo>
                  <a:pt x="1278" y="1319"/>
                </a:lnTo>
                <a:lnTo>
                  <a:pt x="1278" y="1320"/>
                </a:lnTo>
                <a:lnTo>
                  <a:pt x="1276" y="1320"/>
                </a:lnTo>
                <a:lnTo>
                  <a:pt x="1272" y="1317"/>
                </a:lnTo>
                <a:lnTo>
                  <a:pt x="1267" y="1313"/>
                </a:lnTo>
                <a:lnTo>
                  <a:pt x="1262" y="1311"/>
                </a:lnTo>
                <a:lnTo>
                  <a:pt x="1254" y="1308"/>
                </a:lnTo>
                <a:lnTo>
                  <a:pt x="1253" y="1307"/>
                </a:lnTo>
                <a:lnTo>
                  <a:pt x="1248" y="1307"/>
                </a:lnTo>
                <a:lnTo>
                  <a:pt x="1242" y="1307"/>
                </a:lnTo>
                <a:lnTo>
                  <a:pt x="1241" y="1307"/>
                </a:lnTo>
                <a:lnTo>
                  <a:pt x="1235" y="1308"/>
                </a:lnTo>
                <a:lnTo>
                  <a:pt x="1233" y="1310"/>
                </a:lnTo>
                <a:lnTo>
                  <a:pt x="1225" y="1312"/>
                </a:lnTo>
                <a:lnTo>
                  <a:pt x="1224" y="1311"/>
                </a:lnTo>
                <a:lnTo>
                  <a:pt x="1222" y="1311"/>
                </a:lnTo>
                <a:lnTo>
                  <a:pt x="1221" y="1310"/>
                </a:lnTo>
                <a:lnTo>
                  <a:pt x="1219" y="1299"/>
                </a:lnTo>
                <a:lnTo>
                  <a:pt x="1217" y="1297"/>
                </a:lnTo>
                <a:lnTo>
                  <a:pt x="1215" y="1294"/>
                </a:lnTo>
                <a:lnTo>
                  <a:pt x="1212" y="1290"/>
                </a:lnTo>
                <a:lnTo>
                  <a:pt x="1210" y="1289"/>
                </a:lnTo>
                <a:lnTo>
                  <a:pt x="1209" y="1289"/>
                </a:lnTo>
                <a:lnTo>
                  <a:pt x="1204" y="1288"/>
                </a:lnTo>
                <a:lnTo>
                  <a:pt x="1198" y="1288"/>
                </a:lnTo>
                <a:lnTo>
                  <a:pt x="1196" y="1287"/>
                </a:lnTo>
                <a:lnTo>
                  <a:pt x="1196" y="1286"/>
                </a:lnTo>
                <a:lnTo>
                  <a:pt x="1200" y="1282"/>
                </a:lnTo>
                <a:lnTo>
                  <a:pt x="1201" y="1280"/>
                </a:lnTo>
                <a:lnTo>
                  <a:pt x="1202" y="1274"/>
                </a:lnTo>
                <a:lnTo>
                  <a:pt x="1202" y="1271"/>
                </a:lnTo>
                <a:lnTo>
                  <a:pt x="1202" y="1269"/>
                </a:lnTo>
                <a:lnTo>
                  <a:pt x="1202" y="1266"/>
                </a:lnTo>
                <a:lnTo>
                  <a:pt x="1200" y="1262"/>
                </a:lnTo>
                <a:lnTo>
                  <a:pt x="1200" y="1261"/>
                </a:lnTo>
                <a:lnTo>
                  <a:pt x="1200" y="1260"/>
                </a:lnTo>
                <a:lnTo>
                  <a:pt x="1201" y="1257"/>
                </a:lnTo>
                <a:lnTo>
                  <a:pt x="1204" y="1253"/>
                </a:lnTo>
                <a:lnTo>
                  <a:pt x="1204" y="1250"/>
                </a:lnTo>
                <a:lnTo>
                  <a:pt x="1209" y="1248"/>
                </a:lnTo>
                <a:lnTo>
                  <a:pt x="1210" y="1247"/>
                </a:lnTo>
                <a:lnTo>
                  <a:pt x="1211" y="1246"/>
                </a:lnTo>
                <a:lnTo>
                  <a:pt x="1212" y="1240"/>
                </a:lnTo>
                <a:lnTo>
                  <a:pt x="1211" y="1237"/>
                </a:lnTo>
                <a:lnTo>
                  <a:pt x="1209" y="1237"/>
                </a:lnTo>
                <a:lnTo>
                  <a:pt x="1203" y="1236"/>
                </a:lnTo>
                <a:lnTo>
                  <a:pt x="1201" y="1235"/>
                </a:lnTo>
                <a:lnTo>
                  <a:pt x="1201" y="1233"/>
                </a:lnTo>
                <a:lnTo>
                  <a:pt x="1201" y="1232"/>
                </a:lnTo>
                <a:lnTo>
                  <a:pt x="1202" y="1232"/>
                </a:lnTo>
                <a:lnTo>
                  <a:pt x="1205" y="1232"/>
                </a:lnTo>
                <a:lnTo>
                  <a:pt x="1208" y="1231"/>
                </a:lnTo>
                <a:lnTo>
                  <a:pt x="1209" y="1230"/>
                </a:lnTo>
                <a:lnTo>
                  <a:pt x="1210" y="1230"/>
                </a:lnTo>
                <a:lnTo>
                  <a:pt x="1210" y="1227"/>
                </a:lnTo>
                <a:lnTo>
                  <a:pt x="1209" y="1227"/>
                </a:lnTo>
                <a:lnTo>
                  <a:pt x="1208" y="1227"/>
                </a:lnTo>
                <a:lnTo>
                  <a:pt x="1207" y="1228"/>
                </a:lnTo>
                <a:lnTo>
                  <a:pt x="1207" y="1229"/>
                </a:lnTo>
                <a:lnTo>
                  <a:pt x="1205" y="1229"/>
                </a:lnTo>
                <a:lnTo>
                  <a:pt x="1202" y="1230"/>
                </a:lnTo>
                <a:lnTo>
                  <a:pt x="1200" y="1231"/>
                </a:lnTo>
                <a:lnTo>
                  <a:pt x="1199" y="1231"/>
                </a:lnTo>
                <a:lnTo>
                  <a:pt x="1199" y="1233"/>
                </a:lnTo>
                <a:lnTo>
                  <a:pt x="1199" y="1235"/>
                </a:lnTo>
                <a:lnTo>
                  <a:pt x="1199" y="1236"/>
                </a:lnTo>
                <a:lnTo>
                  <a:pt x="1201" y="1238"/>
                </a:lnTo>
                <a:lnTo>
                  <a:pt x="1209" y="1240"/>
                </a:lnTo>
                <a:lnTo>
                  <a:pt x="1210" y="1240"/>
                </a:lnTo>
                <a:lnTo>
                  <a:pt x="1210" y="1241"/>
                </a:lnTo>
                <a:lnTo>
                  <a:pt x="1210" y="1243"/>
                </a:lnTo>
                <a:lnTo>
                  <a:pt x="1209" y="1244"/>
                </a:lnTo>
                <a:lnTo>
                  <a:pt x="1201" y="1252"/>
                </a:lnTo>
                <a:lnTo>
                  <a:pt x="1200" y="1255"/>
                </a:lnTo>
                <a:lnTo>
                  <a:pt x="1196" y="1258"/>
                </a:lnTo>
                <a:lnTo>
                  <a:pt x="1194" y="1265"/>
                </a:lnTo>
                <a:lnTo>
                  <a:pt x="1194" y="1266"/>
                </a:lnTo>
                <a:lnTo>
                  <a:pt x="1195" y="1270"/>
                </a:lnTo>
                <a:lnTo>
                  <a:pt x="1196" y="1272"/>
                </a:lnTo>
                <a:lnTo>
                  <a:pt x="1196" y="1275"/>
                </a:lnTo>
                <a:lnTo>
                  <a:pt x="1195" y="1277"/>
                </a:lnTo>
                <a:lnTo>
                  <a:pt x="1193" y="1278"/>
                </a:lnTo>
                <a:lnTo>
                  <a:pt x="1192" y="1279"/>
                </a:lnTo>
                <a:lnTo>
                  <a:pt x="1192" y="1281"/>
                </a:lnTo>
                <a:lnTo>
                  <a:pt x="1191" y="1286"/>
                </a:lnTo>
                <a:lnTo>
                  <a:pt x="1192" y="1288"/>
                </a:lnTo>
                <a:lnTo>
                  <a:pt x="1193" y="1289"/>
                </a:lnTo>
                <a:lnTo>
                  <a:pt x="1194" y="1291"/>
                </a:lnTo>
                <a:lnTo>
                  <a:pt x="1195" y="1292"/>
                </a:lnTo>
                <a:lnTo>
                  <a:pt x="1204" y="1292"/>
                </a:lnTo>
                <a:lnTo>
                  <a:pt x="1208" y="1294"/>
                </a:lnTo>
                <a:lnTo>
                  <a:pt x="1209" y="1295"/>
                </a:lnTo>
                <a:lnTo>
                  <a:pt x="1210" y="1296"/>
                </a:lnTo>
                <a:lnTo>
                  <a:pt x="1210" y="1297"/>
                </a:lnTo>
                <a:lnTo>
                  <a:pt x="1210" y="1300"/>
                </a:lnTo>
                <a:lnTo>
                  <a:pt x="1210" y="1302"/>
                </a:lnTo>
                <a:lnTo>
                  <a:pt x="1210" y="1304"/>
                </a:lnTo>
                <a:lnTo>
                  <a:pt x="1210" y="1305"/>
                </a:lnTo>
                <a:lnTo>
                  <a:pt x="1210" y="1306"/>
                </a:lnTo>
                <a:lnTo>
                  <a:pt x="1211" y="1308"/>
                </a:lnTo>
                <a:lnTo>
                  <a:pt x="1219" y="1316"/>
                </a:lnTo>
                <a:lnTo>
                  <a:pt x="1225" y="1317"/>
                </a:lnTo>
                <a:lnTo>
                  <a:pt x="1227" y="1319"/>
                </a:lnTo>
                <a:lnTo>
                  <a:pt x="1230" y="1319"/>
                </a:lnTo>
                <a:lnTo>
                  <a:pt x="1234" y="1317"/>
                </a:lnTo>
                <a:lnTo>
                  <a:pt x="1241" y="1314"/>
                </a:lnTo>
                <a:lnTo>
                  <a:pt x="1244" y="1314"/>
                </a:lnTo>
                <a:lnTo>
                  <a:pt x="1247" y="1314"/>
                </a:lnTo>
                <a:lnTo>
                  <a:pt x="1250" y="1314"/>
                </a:lnTo>
                <a:lnTo>
                  <a:pt x="1251" y="1314"/>
                </a:lnTo>
                <a:lnTo>
                  <a:pt x="1252" y="1315"/>
                </a:lnTo>
                <a:lnTo>
                  <a:pt x="1253" y="1316"/>
                </a:lnTo>
                <a:lnTo>
                  <a:pt x="1253" y="1317"/>
                </a:lnTo>
                <a:lnTo>
                  <a:pt x="1253" y="1321"/>
                </a:lnTo>
                <a:lnTo>
                  <a:pt x="1254" y="1322"/>
                </a:lnTo>
                <a:lnTo>
                  <a:pt x="1255" y="1322"/>
                </a:lnTo>
                <a:lnTo>
                  <a:pt x="1254" y="1324"/>
                </a:lnTo>
                <a:lnTo>
                  <a:pt x="1254" y="1325"/>
                </a:lnTo>
                <a:lnTo>
                  <a:pt x="1256" y="1327"/>
                </a:lnTo>
                <a:lnTo>
                  <a:pt x="1255" y="1329"/>
                </a:lnTo>
                <a:lnTo>
                  <a:pt x="1255" y="1330"/>
                </a:lnTo>
                <a:lnTo>
                  <a:pt x="1255" y="1331"/>
                </a:lnTo>
                <a:lnTo>
                  <a:pt x="1254" y="1332"/>
                </a:lnTo>
                <a:lnTo>
                  <a:pt x="1253" y="1333"/>
                </a:lnTo>
                <a:lnTo>
                  <a:pt x="1252" y="1333"/>
                </a:lnTo>
                <a:lnTo>
                  <a:pt x="1251" y="1333"/>
                </a:lnTo>
                <a:lnTo>
                  <a:pt x="1250" y="1334"/>
                </a:lnTo>
                <a:lnTo>
                  <a:pt x="1248" y="1334"/>
                </a:lnTo>
                <a:lnTo>
                  <a:pt x="1248" y="1336"/>
                </a:lnTo>
                <a:lnTo>
                  <a:pt x="1248" y="1337"/>
                </a:lnTo>
                <a:lnTo>
                  <a:pt x="1247" y="1338"/>
                </a:lnTo>
                <a:lnTo>
                  <a:pt x="1247" y="1339"/>
                </a:lnTo>
                <a:lnTo>
                  <a:pt x="1246" y="1340"/>
                </a:lnTo>
                <a:lnTo>
                  <a:pt x="1246" y="1341"/>
                </a:lnTo>
                <a:lnTo>
                  <a:pt x="1246" y="1342"/>
                </a:lnTo>
                <a:lnTo>
                  <a:pt x="1246" y="1344"/>
                </a:lnTo>
                <a:lnTo>
                  <a:pt x="1247" y="1344"/>
                </a:lnTo>
                <a:lnTo>
                  <a:pt x="1247" y="1345"/>
                </a:lnTo>
                <a:lnTo>
                  <a:pt x="1248" y="1346"/>
                </a:lnTo>
                <a:lnTo>
                  <a:pt x="1212" y="1362"/>
                </a:lnTo>
                <a:lnTo>
                  <a:pt x="1215" y="1364"/>
                </a:lnTo>
                <a:lnTo>
                  <a:pt x="1216" y="1365"/>
                </a:lnTo>
                <a:lnTo>
                  <a:pt x="1217" y="1366"/>
                </a:lnTo>
                <a:lnTo>
                  <a:pt x="1218" y="1367"/>
                </a:lnTo>
                <a:lnTo>
                  <a:pt x="1220" y="1370"/>
                </a:lnTo>
                <a:lnTo>
                  <a:pt x="1221" y="1372"/>
                </a:lnTo>
                <a:lnTo>
                  <a:pt x="1222" y="1374"/>
                </a:lnTo>
                <a:lnTo>
                  <a:pt x="1224" y="1375"/>
                </a:lnTo>
                <a:lnTo>
                  <a:pt x="1225" y="1377"/>
                </a:lnTo>
                <a:lnTo>
                  <a:pt x="1226" y="1379"/>
                </a:lnTo>
                <a:lnTo>
                  <a:pt x="1227" y="1380"/>
                </a:lnTo>
                <a:lnTo>
                  <a:pt x="1227" y="1381"/>
                </a:lnTo>
                <a:lnTo>
                  <a:pt x="1226" y="1382"/>
                </a:lnTo>
                <a:lnTo>
                  <a:pt x="1222" y="1384"/>
                </a:lnTo>
                <a:lnTo>
                  <a:pt x="1221" y="1386"/>
                </a:lnTo>
                <a:lnTo>
                  <a:pt x="1220" y="1387"/>
                </a:lnTo>
                <a:lnTo>
                  <a:pt x="1218" y="1389"/>
                </a:lnTo>
                <a:lnTo>
                  <a:pt x="1216" y="1391"/>
                </a:lnTo>
                <a:lnTo>
                  <a:pt x="1215" y="1391"/>
                </a:lnTo>
                <a:lnTo>
                  <a:pt x="1213" y="1394"/>
                </a:lnTo>
                <a:lnTo>
                  <a:pt x="1211" y="1396"/>
                </a:lnTo>
                <a:lnTo>
                  <a:pt x="1210" y="1396"/>
                </a:lnTo>
                <a:lnTo>
                  <a:pt x="1210" y="1397"/>
                </a:lnTo>
                <a:lnTo>
                  <a:pt x="1209" y="1398"/>
                </a:lnTo>
                <a:lnTo>
                  <a:pt x="1209" y="1399"/>
                </a:lnTo>
                <a:lnTo>
                  <a:pt x="1208" y="1400"/>
                </a:lnTo>
                <a:lnTo>
                  <a:pt x="1208" y="1402"/>
                </a:lnTo>
                <a:lnTo>
                  <a:pt x="1207" y="1403"/>
                </a:lnTo>
                <a:lnTo>
                  <a:pt x="1207" y="1404"/>
                </a:lnTo>
                <a:lnTo>
                  <a:pt x="1207" y="1405"/>
                </a:lnTo>
                <a:lnTo>
                  <a:pt x="1205" y="1406"/>
                </a:lnTo>
                <a:lnTo>
                  <a:pt x="1205" y="1407"/>
                </a:lnTo>
                <a:lnTo>
                  <a:pt x="1205" y="1408"/>
                </a:lnTo>
                <a:lnTo>
                  <a:pt x="1205" y="1409"/>
                </a:lnTo>
                <a:lnTo>
                  <a:pt x="1204" y="1414"/>
                </a:lnTo>
                <a:lnTo>
                  <a:pt x="1204" y="1415"/>
                </a:lnTo>
                <a:lnTo>
                  <a:pt x="1204" y="1416"/>
                </a:lnTo>
                <a:lnTo>
                  <a:pt x="1204" y="1417"/>
                </a:lnTo>
                <a:lnTo>
                  <a:pt x="1203" y="1425"/>
                </a:lnTo>
                <a:lnTo>
                  <a:pt x="1203" y="1428"/>
                </a:lnTo>
                <a:lnTo>
                  <a:pt x="1202" y="1434"/>
                </a:lnTo>
                <a:lnTo>
                  <a:pt x="1202" y="1436"/>
                </a:lnTo>
                <a:lnTo>
                  <a:pt x="1201" y="1437"/>
                </a:lnTo>
                <a:lnTo>
                  <a:pt x="1201" y="1438"/>
                </a:lnTo>
                <a:lnTo>
                  <a:pt x="1201" y="1441"/>
                </a:lnTo>
                <a:lnTo>
                  <a:pt x="1201" y="1444"/>
                </a:lnTo>
                <a:lnTo>
                  <a:pt x="1199" y="1444"/>
                </a:lnTo>
                <a:lnTo>
                  <a:pt x="1196" y="1442"/>
                </a:lnTo>
                <a:lnTo>
                  <a:pt x="1195" y="1442"/>
                </a:lnTo>
                <a:lnTo>
                  <a:pt x="1194" y="1442"/>
                </a:lnTo>
                <a:lnTo>
                  <a:pt x="1193" y="1442"/>
                </a:lnTo>
                <a:lnTo>
                  <a:pt x="1192" y="1442"/>
                </a:lnTo>
                <a:lnTo>
                  <a:pt x="1190" y="1442"/>
                </a:lnTo>
                <a:lnTo>
                  <a:pt x="1189" y="1442"/>
                </a:lnTo>
                <a:lnTo>
                  <a:pt x="1187" y="1442"/>
                </a:lnTo>
                <a:lnTo>
                  <a:pt x="1187" y="1441"/>
                </a:lnTo>
                <a:lnTo>
                  <a:pt x="1183" y="1441"/>
                </a:lnTo>
                <a:lnTo>
                  <a:pt x="1182" y="1441"/>
                </a:lnTo>
                <a:lnTo>
                  <a:pt x="1181" y="1441"/>
                </a:lnTo>
                <a:lnTo>
                  <a:pt x="1176" y="1440"/>
                </a:lnTo>
                <a:lnTo>
                  <a:pt x="1175" y="1440"/>
                </a:lnTo>
                <a:lnTo>
                  <a:pt x="1174" y="1440"/>
                </a:lnTo>
                <a:lnTo>
                  <a:pt x="1173" y="1439"/>
                </a:lnTo>
                <a:lnTo>
                  <a:pt x="1172" y="1439"/>
                </a:lnTo>
                <a:lnTo>
                  <a:pt x="1169" y="1439"/>
                </a:lnTo>
                <a:lnTo>
                  <a:pt x="1165" y="1438"/>
                </a:lnTo>
                <a:lnTo>
                  <a:pt x="1164" y="1438"/>
                </a:lnTo>
                <a:lnTo>
                  <a:pt x="1162" y="1438"/>
                </a:lnTo>
                <a:lnTo>
                  <a:pt x="1161" y="1438"/>
                </a:lnTo>
                <a:lnTo>
                  <a:pt x="1160" y="1437"/>
                </a:lnTo>
                <a:lnTo>
                  <a:pt x="1160" y="1436"/>
                </a:lnTo>
                <a:lnTo>
                  <a:pt x="1160" y="1433"/>
                </a:lnTo>
                <a:lnTo>
                  <a:pt x="1161" y="1426"/>
                </a:lnTo>
                <a:lnTo>
                  <a:pt x="1161" y="1423"/>
                </a:lnTo>
                <a:lnTo>
                  <a:pt x="1161" y="1422"/>
                </a:lnTo>
                <a:lnTo>
                  <a:pt x="1160" y="1422"/>
                </a:lnTo>
                <a:lnTo>
                  <a:pt x="1160" y="1421"/>
                </a:lnTo>
                <a:lnTo>
                  <a:pt x="1160" y="1420"/>
                </a:lnTo>
                <a:lnTo>
                  <a:pt x="1159" y="1420"/>
                </a:lnTo>
                <a:lnTo>
                  <a:pt x="1159" y="1419"/>
                </a:lnTo>
                <a:lnTo>
                  <a:pt x="1158" y="1417"/>
                </a:lnTo>
                <a:lnTo>
                  <a:pt x="1158" y="1416"/>
                </a:lnTo>
                <a:lnTo>
                  <a:pt x="1157" y="1415"/>
                </a:lnTo>
                <a:lnTo>
                  <a:pt x="1156" y="1415"/>
                </a:lnTo>
                <a:lnTo>
                  <a:pt x="1155" y="1416"/>
                </a:lnTo>
                <a:lnTo>
                  <a:pt x="1152" y="1416"/>
                </a:lnTo>
                <a:lnTo>
                  <a:pt x="1151" y="1415"/>
                </a:lnTo>
                <a:lnTo>
                  <a:pt x="1150" y="1415"/>
                </a:lnTo>
                <a:lnTo>
                  <a:pt x="1149" y="1415"/>
                </a:lnTo>
                <a:lnTo>
                  <a:pt x="1146" y="1415"/>
                </a:lnTo>
                <a:lnTo>
                  <a:pt x="1144" y="1415"/>
                </a:lnTo>
                <a:lnTo>
                  <a:pt x="1142" y="1415"/>
                </a:lnTo>
                <a:lnTo>
                  <a:pt x="1138" y="1415"/>
                </a:lnTo>
                <a:lnTo>
                  <a:pt x="1136" y="1415"/>
                </a:lnTo>
                <a:lnTo>
                  <a:pt x="1135" y="1415"/>
                </a:lnTo>
                <a:lnTo>
                  <a:pt x="1131" y="1415"/>
                </a:lnTo>
                <a:lnTo>
                  <a:pt x="1121" y="1414"/>
                </a:lnTo>
                <a:lnTo>
                  <a:pt x="1119" y="1414"/>
                </a:lnTo>
                <a:lnTo>
                  <a:pt x="1117" y="1414"/>
                </a:lnTo>
                <a:lnTo>
                  <a:pt x="1115" y="1414"/>
                </a:lnTo>
                <a:lnTo>
                  <a:pt x="1110" y="1414"/>
                </a:lnTo>
                <a:lnTo>
                  <a:pt x="1108" y="1414"/>
                </a:lnTo>
                <a:lnTo>
                  <a:pt x="1107" y="1414"/>
                </a:lnTo>
                <a:lnTo>
                  <a:pt x="1105" y="1414"/>
                </a:lnTo>
                <a:lnTo>
                  <a:pt x="1104" y="1414"/>
                </a:lnTo>
                <a:lnTo>
                  <a:pt x="1103" y="1414"/>
                </a:lnTo>
                <a:lnTo>
                  <a:pt x="1100" y="1414"/>
                </a:lnTo>
                <a:lnTo>
                  <a:pt x="1096" y="1415"/>
                </a:lnTo>
                <a:lnTo>
                  <a:pt x="1084" y="1419"/>
                </a:lnTo>
                <a:lnTo>
                  <a:pt x="1071" y="1422"/>
                </a:lnTo>
                <a:lnTo>
                  <a:pt x="1069" y="1422"/>
                </a:lnTo>
                <a:lnTo>
                  <a:pt x="1067" y="1423"/>
                </a:lnTo>
                <a:lnTo>
                  <a:pt x="1066" y="1423"/>
                </a:lnTo>
                <a:lnTo>
                  <a:pt x="1065" y="1424"/>
                </a:lnTo>
                <a:lnTo>
                  <a:pt x="1062" y="1426"/>
                </a:lnTo>
                <a:lnTo>
                  <a:pt x="1061" y="1428"/>
                </a:lnTo>
                <a:lnTo>
                  <a:pt x="1061" y="1429"/>
                </a:lnTo>
                <a:lnTo>
                  <a:pt x="1060" y="1430"/>
                </a:lnTo>
                <a:lnTo>
                  <a:pt x="1060" y="1431"/>
                </a:lnTo>
                <a:lnTo>
                  <a:pt x="1058" y="1431"/>
                </a:lnTo>
                <a:lnTo>
                  <a:pt x="1057" y="1434"/>
                </a:lnTo>
                <a:lnTo>
                  <a:pt x="1056" y="1438"/>
                </a:lnTo>
                <a:lnTo>
                  <a:pt x="1055" y="1441"/>
                </a:lnTo>
                <a:lnTo>
                  <a:pt x="1054" y="1441"/>
                </a:lnTo>
                <a:lnTo>
                  <a:pt x="1053" y="1445"/>
                </a:lnTo>
                <a:lnTo>
                  <a:pt x="1053" y="1446"/>
                </a:lnTo>
                <a:lnTo>
                  <a:pt x="1052" y="1448"/>
                </a:lnTo>
                <a:lnTo>
                  <a:pt x="1050" y="1454"/>
                </a:lnTo>
                <a:lnTo>
                  <a:pt x="1050" y="1455"/>
                </a:lnTo>
                <a:lnTo>
                  <a:pt x="1050" y="1457"/>
                </a:lnTo>
                <a:lnTo>
                  <a:pt x="1049" y="1459"/>
                </a:lnTo>
                <a:lnTo>
                  <a:pt x="1049" y="1463"/>
                </a:lnTo>
                <a:lnTo>
                  <a:pt x="1049" y="1464"/>
                </a:lnTo>
                <a:lnTo>
                  <a:pt x="1049" y="1465"/>
                </a:lnTo>
                <a:lnTo>
                  <a:pt x="1049" y="1467"/>
                </a:lnTo>
                <a:lnTo>
                  <a:pt x="1049" y="1472"/>
                </a:lnTo>
                <a:lnTo>
                  <a:pt x="1049" y="1482"/>
                </a:lnTo>
                <a:lnTo>
                  <a:pt x="1049" y="1483"/>
                </a:lnTo>
                <a:lnTo>
                  <a:pt x="1049" y="1484"/>
                </a:lnTo>
                <a:lnTo>
                  <a:pt x="1049" y="1486"/>
                </a:lnTo>
                <a:lnTo>
                  <a:pt x="1049" y="1487"/>
                </a:lnTo>
                <a:lnTo>
                  <a:pt x="1049" y="1488"/>
                </a:lnTo>
                <a:lnTo>
                  <a:pt x="1049" y="1489"/>
                </a:lnTo>
                <a:lnTo>
                  <a:pt x="1049" y="1490"/>
                </a:lnTo>
                <a:lnTo>
                  <a:pt x="1049" y="1491"/>
                </a:lnTo>
                <a:lnTo>
                  <a:pt x="1048" y="1492"/>
                </a:lnTo>
                <a:lnTo>
                  <a:pt x="1048" y="1494"/>
                </a:lnTo>
                <a:lnTo>
                  <a:pt x="1048" y="1495"/>
                </a:lnTo>
                <a:lnTo>
                  <a:pt x="1048" y="1496"/>
                </a:lnTo>
                <a:lnTo>
                  <a:pt x="1047" y="1497"/>
                </a:lnTo>
                <a:lnTo>
                  <a:pt x="1047" y="1498"/>
                </a:lnTo>
                <a:lnTo>
                  <a:pt x="1047" y="1499"/>
                </a:lnTo>
                <a:lnTo>
                  <a:pt x="1046" y="1500"/>
                </a:lnTo>
                <a:lnTo>
                  <a:pt x="1046" y="1501"/>
                </a:lnTo>
                <a:lnTo>
                  <a:pt x="1045" y="1503"/>
                </a:lnTo>
                <a:lnTo>
                  <a:pt x="1044" y="1507"/>
                </a:lnTo>
                <a:lnTo>
                  <a:pt x="1041" y="1509"/>
                </a:lnTo>
                <a:lnTo>
                  <a:pt x="1036" y="1523"/>
                </a:lnTo>
                <a:lnTo>
                  <a:pt x="1035" y="1524"/>
                </a:lnTo>
                <a:lnTo>
                  <a:pt x="1035" y="1525"/>
                </a:lnTo>
                <a:lnTo>
                  <a:pt x="1034" y="1528"/>
                </a:lnTo>
                <a:lnTo>
                  <a:pt x="1032" y="1530"/>
                </a:lnTo>
                <a:lnTo>
                  <a:pt x="1032" y="1531"/>
                </a:lnTo>
                <a:lnTo>
                  <a:pt x="1032" y="1532"/>
                </a:lnTo>
                <a:lnTo>
                  <a:pt x="1031" y="1534"/>
                </a:lnTo>
                <a:lnTo>
                  <a:pt x="1031" y="1536"/>
                </a:lnTo>
                <a:lnTo>
                  <a:pt x="1031" y="1537"/>
                </a:lnTo>
                <a:lnTo>
                  <a:pt x="1031" y="1538"/>
                </a:lnTo>
                <a:lnTo>
                  <a:pt x="1031" y="1539"/>
                </a:lnTo>
                <a:lnTo>
                  <a:pt x="1031" y="1541"/>
                </a:lnTo>
                <a:lnTo>
                  <a:pt x="1031" y="1542"/>
                </a:lnTo>
                <a:lnTo>
                  <a:pt x="1031" y="1543"/>
                </a:lnTo>
                <a:lnTo>
                  <a:pt x="1031" y="1545"/>
                </a:lnTo>
                <a:lnTo>
                  <a:pt x="1031" y="1546"/>
                </a:lnTo>
                <a:lnTo>
                  <a:pt x="1031" y="1548"/>
                </a:lnTo>
                <a:lnTo>
                  <a:pt x="1031" y="1549"/>
                </a:lnTo>
                <a:lnTo>
                  <a:pt x="1031" y="1550"/>
                </a:lnTo>
                <a:lnTo>
                  <a:pt x="1031" y="1551"/>
                </a:lnTo>
                <a:lnTo>
                  <a:pt x="1030" y="1554"/>
                </a:lnTo>
                <a:lnTo>
                  <a:pt x="1030" y="1555"/>
                </a:lnTo>
                <a:lnTo>
                  <a:pt x="1030" y="1556"/>
                </a:lnTo>
                <a:lnTo>
                  <a:pt x="1030" y="1562"/>
                </a:lnTo>
                <a:lnTo>
                  <a:pt x="1030" y="1564"/>
                </a:lnTo>
                <a:lnTo>
                  <a:pt x="1030" y="1565"/>
                </a:lnTo>
                <a:lnTo>
                  <a:pt x="1030" y="1566"/>
                </a:lnTo>
                <a:lnTo>
                  <a:pt x="1030" y="1567"/>
                </a:lnTo>
                <a:lnTo>
                  <a:pt x="1030" y="1570"/>
                </a:lnTo>
                <a:lnTo>
                  <a:pt x="1030" y="1571"/>
                </a:lnTo>
                <a:lnTo>
                  <a:pt x="1030" y="1572"/>
                </a:lnTo>
                <a:lnTo>
                  <a:pt x="1030" y="1573"/>
                </a:lnTo>
                <a:lnTo>
                  <a:pt x="1030" y="1575"/>
                </a:lnTo>
                <a:lnTo>
                  <a:pt x="1029" y="1578"/>
                </a:lnTo>
                <a:lnTo>
                  <a:pt x="1029" y="1579"/>
                </a:lnTo>
                <a:lnTo>
                  <a:pt x="1029" y="1584"/>
                </a:lnTo>
                <a:lnTo>
                  <a:pt x="1029" y="1585"/>
                </a:lnTo>
                <a:lnTo>
                  <a:pt x="1029" y="1587"/>
                </a:lnTo>
                <a:lnTo>
                  <a:pt x="1029" y="1588"/>
                </a:lnTo>
                <a:lnTo>
                  <a:pt x="1029" y="1589"/>
                </a:lnTo>
                <a:lnTo>
                  <a:pt x="1029" y="1590"/>
                </a:lnTo>
                <a:lnTo>
                  <a:pt x="1029" y="1592"/>
                </a:lnTo>
                <a:lnTo>
                  <a:pt x="1029" y="1593"/>
                </a:lnTo>
                <a:lnTo>
                  <a:pt x="1029" y="1596"/>
                </a:lnTo>
                <a:lnTo>
                  <a:pt x="1029" y="1597"/>
                </a:lnTo>
                <a:lnTo>
                  <a:pt x="1029" y="1599"/>
                </a:lnTo>
                <a:lnTo>
                  <a:pt x="1029" y="1600"/>
                </a:lnTo>
                <a:lnTo>
                  <a:pt x="1030" y="1601"/>
                </a:lnTo>
                <a:lnTo>
                  <a:pt x="1030" y="1603"/>
                </a:lnTo>
                <a:lnTo>
                  <a:pt x="1030" y="1604"/>
                </a:lnTo>
                <a:lnTo>
                  <a:pt x="1030" y="1605"/>
                </a:lnTo>
                <a:lnTo>
                  <a:pt x="1029" y="1605"/>
                </a:lnTo>
                <a:lnTo>
                  <a:pt x="1027" y="1605"/>
                </a:lnTo>
                <a:lnTo>
                  <a:pt x="1022" y="1604"/>
                </a:lnTo>
                <a:lnTo>
                  <a:pt x="1020" y="1604"/>
                </a:lnTo>
                <a:lnTo>
                  <a:pt x="1018" y="1604"/>
                </a:lnTo>
                <a:lnTo>
                  <a:pt x="1015" y="1603"/>
                </a:lnTo>
                <a:lnTo>
                  <a:pt x="1013" y="1603"/>
                </a:lnTo>
                <a:lnTo>
                  <a:pt x="1012" y="1603"/>
                </a:lnTo>
                <a:lnTo>
                  <a:pt x="1011" y="1603"/>
                </a:lnTo>
                <a:lnTo>
                  <a:pt x="1009" y="1603"/>
                </a:lnTo>
                <a:lnTo>
                  <a:pt x="1006" y="1603"/>
                </a:lnTo>
                <a:lnTo>
                  <a:pt x="1004" y="1601"/>
                </a:lnTo>
                <a:lnTo>
                  <a:pt x="1003" y="1601"/>
                </a:lnTo>
                <a:lnTo>
                  <a:pt x="997" y="1600"/>
                </a:lnTo>
                <a:lnTo>
                  <a:pt x="996" y="1600"/>
                </a:lnTo>
                <a:lnTo>
                  <a:pt x="985" y="1598"/>
                </a:lnTo>
                <a:lnTo>
                  <a:pt x="968" y="1596"/>
                </a:lnTo>
                <a:lnTo>
                  <a:pt x="958" y="1595"/>
                </a:lnTo>
                <a:lnTo>
                  <a:pt x="953" y="1593"/>
                </a:lnTo>
                <a:lnTo>
                  <a:pt x="946" y="1593"/>
                </a:lnTo>
                <a:lnTo>
                  <a:pt x="944" y="1592"/>
                </a:lnTo>
                <a:lnTo>
                  <a:pt x="927" y="1590"/>
                </a:lnTo>
                <a:lnTo>
                  <a:pt x="923" y="1589"/>
                </a:lnTo>
                <a:lnTo>
                  <a:pt x="922" y="1589"/>
                </a:lnTo>
                <a:lnTo>
                  <a:pt x="915" y="1588"/>
                </a:lnTo>
                <a:lnTo>
                  <a:pt x="911" y="1588"/>
                </a:lnTo>
                <a:lnTo>
                  <a:pt x="906" y="1587"/>
                </a:lnTo>
                <a:lnTo>
                  <a:pt x="894" y="1585"/>
                </a:lnTo>
                <a:lnTo>
                  <a:pt x="891" y="1584"/>
                </a:lnTo>
                <a:lnTo>
                  <a:pt x="890" y="1584"/>
                </a:lnTo>
                <a:lnTo>
                  <a:pt x="889" y="1584"/>
                </a:lnTo>
                <a:lnTo>
                  <a:pt x="883" y="1584"/>
                </a:lnTo>
                <a:lnTo>
                  <a:pt x="881" y="1584"/>
                </a:lnTo>
                <a:lnTo>
                  <a:pt x="871" y="1584"/>
                </a:lnTo>
                <a:lnTo>
                  <a:pt x="856" y="1583"/>
                </a:lnTo>
                <a:lnTo>
                  <a:pt x="848" y="1583"/>
                </a:lnTo>
                <a:lnTo>
                  <a:pt x="842" y="1583"/>
                </a:lnTo>
                <a:lnTo>
                  <a:pt x="830" y="1583"/>
                </a:lnTo>
                <a:lnTo>
                  <a:pt x="820" y="1582"/>
                </a:lnTo>
                <a:lnTo>
                  <a:pt x="817" y="1582"/>
                </a:lnTo>
                <a:lnTo>
                  <a:pt x="817" y="1583"/>
                </a:lnTo>
                <a:lnTo>
                  <a:pt x="817" y="1584"/>
                </a:lnTo>
                <a:lnTo>
                  <a:pt x="817" y="1585"/>
                </a:lnTo>
                <a:lnTo>
                  <a:pt x="817" y="1587"/>
                </a:lnTo>
                <a:lnTo>
                  <a:pt x="819" y="1588"/>
                </a:lnTo>
                <a:lnTo>
                  <a:pt x="819" y="1589"/>
                </a:lnTo>
                <a:lnTo>
                  <a:pt x="820" y="1590"/>
                </a:lnTo>
                <a:lnTo>
                  <a:pt x="820" y="1592"/>
                </a:lnTo>
                <a:lnTo>
                  <a:pt x="820" y="1595"/>
                </a:lnTo>
                <a:lnTo>
                  <a:pt x="820" y="1596"/>
                </a:lnTo>
                <a:lnTo>
                  <a:pt x="821" y="1598"/>
                </a:lnTo>
                <a:lnTo>
                  <a:pt x="821" y="1599"/>
                </a:lnTo>
                <a:lnTo>
                  <a:pt x="822" y="1600"/>
                </a:lnTo>
                <a:lnTo>
                  <a:pt x="822" y="1601"/>
                </a:lnTo>
                <a:lnTo>
                  <a:pt x="823" y="1603"/>
                </a:lnTo>
                <a:lnTo>
                  <a:pt x="824" y="1604"/>
                </a:lnTo>
                <a:lnTo>
                  <a:pt x="825" y="1605"/>
                </a:lnTo>
                <a:lnTo>
                  <a:pt x="828" y="1606"/>
                </a:lnTo>
                <a:lnTo>
                  <a:pt x="829" y="1607"/>
                </a:lnTo>
                <a:lnTo>
                  <a:pt x="830" y="1607"/>
                </a:lnTo>
                <a:lnTo>
                  <a:pt x="831" y="1608"/>
                </a:lnTo>
                <a:lnTo>
                  <a:pt x="832" y="1608"/>
                </a:lnTo>
                <a:lnTo>
                  <a:pt x="833" y="1609"/>
                </a:lnTo>
                <a:lnTo>
                  <a:pt x="834" y="1610"/>
                </a:lnTo>
                <a:lnTo>
                  <a:pt x="836" y="1610"/>
                </a:lnTo>
                <a:lnTo>
                  <a:pt x="837" y="1610"/>
                </a:lnTo>
                <a:lnTo>
                  <a:pt x="837" y="1612"/>
                </a:lnTo>
                <a:lnTo>
                  <a:pt x="839" y="1612"/>
                </a:lnTo>
                <a:lnTo>
                  <a:pt x="840" y="1613"/>
                </a:lnTo>
                <a:lnTo>
                  <a:pt x="841" y="1614"/>
                </a:lnTo>
                <a:lnTo>
                  <a:pt x="842" y="1616"/>
                </a:lnTo>
                <a:lnTo>
                  <a:pt x="843" y="1618"/>
                </a:lnTo>
                <a:lnTo>
                  <a:pt x="843" y="1620"/>
                </a:lnTo>
                <a:lnTo>
                  <a:pt x="845" y="1622"/>
                </a:lnTo>
                <a:lnTo>
                  <a:pt x="846" y="1628"/>
                </a:lnTo>
                <a:lnTo>
                  <a:pt x="851" y="1634"/>
                </a:lnTo>
                <a:lnTo>
                  <a:pt x="854" y="1639"/>
                </a:lnTo>
                <a:lnTo>
                  <a:pt x="851" y="1646"/>
                </a:lnTo>
                <a:lnTo>
                  <a:pt x="849" y="1653"/>
                </a:lnTo>
                <a:lnTo>
                  <a:pt x="848" y="1654"/>
                </a:lnTo>
                <a:lnTo>
                  <a:pt x="846" y="1659"/>
                </a:lnTo>
                <a:lnTo>
                  <a:pt x="845" y="1664"/>
                </a:lnTo>
                <a:lnTo>
                  <a:pt x="843" y="1667"/>
                </a:lnTo>
                <a:lnTo>
                  <a:pt x="843" y="1672"/>
                </a:lnTo>
                <a:lnTo>
                  <a:pt x="845" y="1679"/>
                </a:lnTo>
                <a:lnTo>
                  <a:pt x="846" y="1687"/>
                </a:lnTo>
                <a:lnTo>
                  <a:pt x="851" y="1695"/>
                </a:lnTo>
                <a:lnTo>
                  <a:pt x="858" y="1702"/>
                </a:lnTo>
                <a:lnTo>
                  <a:pt x="862" y="1710"/>
                </a:lnTo>
                <a:lnTo>
                  <a:pt x="862" y="1718"/>
                </a:lnTo>
                <a:lnTo>
                  <a:pt x="860" y="1721"/>
                </a:lnTo>
                <a:lnTo>
                  <a:pt x="859" y="1720"/>
                </a:lnTo>
                <a:lnTo>
                  <a:pt x="854" y="1720"/>
                </a:lnTo>
                <a:lnTo>
                  <a:pt x="854" y="1721"/>
                </a:lnTo>
                <a:lnTo>
                  <a:pt x="853" y="1722"/>
                </a:lnTo>
                <a:lnTo>
                  <a:pt x="853" y="1723"/>
                </a:lnTo>
                <a:lnTo>
                  <a:pt x="851" y="1724"/>
                </a:lnTo>
                <a:lnTo>
                  <a:pt x="851" y="1725"/>
                </a:lnTo>
                <a:lnTo>
                  <a:pt x="851" y="1726"/>
                </a:lnTo>
                <a:lnTo>
                  <a:pt x="850" y="1726"/>
                </a:lnTo>
                <a:lnTo>
                  <a:pt x="851" y="1726"/>
                </a:lnTo>
                <a:lnTo>
                  <a:pt x="851" y="1727"/>
                </a:lnTo>
                <a:lnTo>
                  <a:pt x="850" y="1727"/>
                </a:lnTo>
                <a:lnTo>
                  <a:pt x="850" y="1729"/>
                </a:lnTo>
                <a:lnTo>
                  <a:pt x="850" y="1730"/>
                </a:lnTo>
                <a:lnTo>
                  <a:pt x="850" y="1731"/>
                </a:lnTo>
                <a:lnTo>
                  <a:pt x="849" y="1731"/>
                </a:lnTo>
                <a:lnTo>
                  <a:pt x="849" y="1732"/>
                </a:lnTo>
                <a:lnTo>
                  <a:pt x="849" y="1733"/>
                </a:lnTo>
                <a:lnTo>
                  <a:pt x="848" y="1733"/>
                </a:lnTo>
                <a:lnTo>
                  <a:pt x="849" y="1733"/>
                </a:lnTo>
                <a:lnTo>
                  <a:pt x="850" y="1734"/>
                </a:lnTo>
                <a:lnTo>
                  <a:pt x="849" y="1734"/>
                </a:lnTo>
                <a:lnTo>
                  <a:pt x="849" y="1735"/>
                </a:lnTo>
                <a:lnTo>
                  <a:pt x="849" y="1737"/>
                </a:lnTo>
                <a:lnTo>
                  <a:pt x="849" y="1738"/>
                </a:lnTo>
                <a:lnTo>
                  <a:pt x="849" y="1739"/>
                </a:lnTo>
                <a:lnTo>
                  <a:pt x="849" y="1740"/>
                </a:lnTo>
                <a:lnTo>
                  <a:pt x="849" y="1741"/>
                </a:lnTo>
                <a:lnTo>
                  <a:pt x="848" y="1741"/>
                </a:lnTo>
                <a:lnTo>
                  <a:pt x="848" y="1742"/>
                </a:lnTo>
                <a:lnTo>
                  <a:pt x="848" y="1743"/>
                </a:lnTo>
                <a:lnTo>
                  <a:pt x="847" y="1743"/>
                </a:lnTo>
                <a:lnTo>
                  <a:pt x="847" y="1744"/>
                </a:lnTo>
                <a:lnTo>
                  <a:pt x="845" y="1747"/>
                </a:lnTo>
                <a:lnTo>
                  <a:pt x="843" y="1748"/>
                </a:lnTo>
                <a:lnTo>
                  <a:pt x="842" y="1749"/>
                </a:lnTo>
                <a:lnTo>
                  <a:pt x="842" y="1750"/>
                </a:lnTo>
                <a:lnTo>
                  <a:pt x="841" y="1751"/>
                </a:lnTo>
                <a:lnTo>
                  <a:pt x="841" y="1752"/>
                </a:lnTo>
                <a:lnTo>
                  <a:pt x="840" y="1754"/>
                </a:lnTo>
                <a:lnTo>
                  <a:pt x="840" y="1755"/>
                </a:lnTo>
                <a:lnTo>
                  <a:pt x="840" y="1756"/>
                </a:lnTo>
                <a:lnTo>
                  <a:pt x="840" y="1757"/>
                </a:lnTo>
                <a:lnTo>
                  <a:pt x="839" y="1758"/>
                </a:lnTo>
                <a:lnTo>
                  <a:pt x="838" y="1759"/>
                </a:lnTo>
                <a:lnTo>
                  <a:pt x="838" y="1760"/>
                </a:lnTo>
                <a:lnTo>
                  <a:pt x="837" y="1760"/>
                </a:lnTo>
                <a:lnTo>
                  <a:pt x="836" y="1760"/>
                </a:lnTo>
                <a:lnTo>
                  <a:pt x="836" y="1762"/>
                </a:lnTo>
                <a:lnTo>
                  <a:pt x="834" y="1762"/>
                </a:lnTo>
                <a:lnTo>
                  <a:pt x="834" y="1763"/>
                </a:lnTo>
                <a:lnTo>
                  <a:pt x="834" y="1764"/>
                </a:lnTo>
                <a:lnTo>
                  <a:pt x="833" y="1764"/>
                </a:lnTo>
                <a:lnTo>
                  <a:pt x="832" y="1764"/>
                </a:lnTo>
                <a:lnTo>
                  <a:pt x="831" y="1765"/>
                </a:lnTo>
                <a:lnTo>
                  <a:pt x="830" y="1765"/>
                </a:lnTo>
                <a:lnTo>
                  <a:pt x="830" y="1766"/>
                </a:lnTo>
                <a:lnTo>
                  <a:pt x="831" y="1767"/>
                </a:lnTo>
                <a:lnTo>
                  <a:pt x="829" y="1769"/>
                </a:lnTo>
                <a:lnTo>
                  <a:pt x="828" y="1769"/>
                </a:lnTo>
                <a:lnTo>
                  <a:pt x="828" y="1771"/>
                </a:lnTo>
                <a:lnTo>
                  <a:pt x="827" y="1771"/>
                </a:lnTo>
                <a:lnTo>
                  <a:pt x="827" y="1772"/>
                </a:lnTo>
                <a:lnTo>
                  <a:pt x="827" y="1774"/>
                </a:lnTo>
                <a:lnTo>
                  <a:pt x="827" y="1775"/>
                </a:lnTo>
                <a:lnTo>
                  <a:pt x="825" y="1776"/>
                </a:lnTo>
                <a:lnTo>
                  <a:pt x="824" y="1776"/>
                </a:lnTo>
                <a:lnTo>
                  <a:pt x="824" y="1777"/>
                </a:lnTo>
                <a:lnTo>
                  <a:pt x="823" y="1779"/>
                </a:lnTo>
                <a:lnTo>
                  <a:pt x="822" y="1780"/>
                </a:lnTo>
                <a:lnTo>
                  <a:pt x="820" y="1780"/>
                </a:lnTo>
                <a:lnTo>
                  <a:pt x="820" y="1781"/>
                </a:lnTo>
                <a:lnTo>
                  <a:pt x="816" y="1782"/>
                </a:lnTo>
                <a:lnTo>
                  <a:pt x="817" y="1782"/>
                </a:lnTo>
                <a:lnTo>
                  <a:pt x="816" y="1782"/>
                </a:lnTo>
                <a:lnTo>
                  <a:pt x="814" y="1782"/>
                </a:lnTo>
                <a:lnTo>
                  <a:pt x="812" y="1783"/>
                </a:lnTo>
                <a:lnTo>
                  <a:pt x="811" y="1783"/>
                </a:lnTo>
                <a:lnTo>
                  <a:pt x="808" y="1784"/>
                </a:lnTo>
                <a:lnTo>
                  <a:pt x="807" y="1783"/>
                </a:lnTo>
                <a:lnTo>
                  <a:pt x="805" y="1783"/>
                </a:lnTo>
                <a:lnTo>
                  <a:pt x="804" y="1784"/>
                </a:lnTo>
                <a:lnTo>
                  <a:pt x="799" y="1789"/>
                </a:lnTo>
                <a:lnTo>
                  <a:pt x="797" y="1791"/>
                </a:lnTo>
                <a:lnTo>
                  <a:pt x="797" y="1792"/>
                </a:lnTo>
                <a:lnTo>
                  <a:pt x="795" y="1793"/>
                </a:lnTo>
                <a:lnTo>
                  <a:pt x="794" y="1793"/>
                </a:lnTo>
                <a:lnTo>
                  <a:pt x="794" y="1794"/>
                </a:lnTo>
                <a:lnTo>
                  <a:pt x="793" y="1794"/>
                </a:lnTo>
                <a:lnTo>
                  <a:pt x="793" y="1796"/>
                </a:lnTo>
                <a:lnTo>
                  <a:pt x="793" y="1797"/>
                </a:lnTo>
                <a:lnTo>
                  <a:pt x="791" y="1797"/>
                </a:lnTo>
                <a:lnTo>
                  <a:pt x="791" y="1798"/>
                </a:lnTo>
                <a:lnTo>
                  <a:pt x="790" y="1798"/>
                </a:lnTo>
                <a:lnTo>
                  <a:pt x="791" y="1799"/>
                </a:lnTo>
                <a:lnTo>
                  <a:pt x="791" y="1800"/>
                </a:lnTo>
                <a:lnTo>
                  <a:pt x="790" y="1801"/>
                </a:lnTo>
                <a:lnTo>
                  <a:pt x="789" y="1801"/>
                </a:lnTo>
                <a:lnTo>
                  <a:pt x="788" y="1801"/>
                </a:lnTo>
                <a:lnTo>
                  <a:pt x="788" y="1802"/>
                </a:lnTo>
                <a:lnTo>
                  <a:pt x="789" y="1802"/>
                </a:lnTo>
                <a:lnTo>
                  <a:pt x="789" y="1804"/>
                </a:lnTo>
                <a:lnTo>
                  <a:pt x="790" y="1804"/>
                </a:lnTo>
                <a:lnTo>
                  <a:pt x="790" y="1805"/>
                </a:lnTo>
                <a:lnTo>
                  <a:pt x="789" y="1806"/>
                </a:lnTo>
                <a:lnTo>
                  <a:pt x="789" y="1807"/>
                </a:lnTo>
                <a:lnTo>
                  <a:pt x="788" y="1807"/>
                </a:lnTo>
                <a:lnTo>
                  <a:pt x="788" y="1808"/>
                </a:lnTo>
                <a:lnTo>
                  <a:pt x="788" y="1809"/>
                </a:lnTo>
                <a:lnTo>
                  <a:pt x="788" y="1810"/>
                </a:lnTo>
                <a:lnTo>
                  <a:pt x="788" y="1812"/>
                </a:lnTo>
                <a:lnTo>
                  <a:pt x="788" y="1813"/>
                </a:lnTo>
                <a:lnTo>
                  <a:pt x="788" y="1814"/>
                </a:lnTo>
                <a:lnTo>
                  <a:pt x="789" y="1817"/>
                </a:lnTo>
                <a:lnTo>
                  <a:pt x="791" y="1819"/>
                </a:lnTo>
                <a:lnTo>
                  <a:pt x="793" y="1822"/>
                </a:lnTo>
                <a:lnTo>
                  <a:pt x="793" y="1824"/>
                </a:lnTo>
                <a:lnTo>
                  <a:pt x="795" y="1824"/>
                </a:lnTo>
                <a:lnTo>
                  <a:pt x="795" y="1826"/>
                </a:lnTo>
                <a:lnTo>
                  <a:pt x="796" y="1830"/>
                </a:lnTo>
                <a:lnTo>
                  <a:pt x="798" y="1830"/>
                </a:lnTo>
                <a:lnTo>
                  <a:pt x="799" y="1831"/>
                </a:lnTo>
                <a:lnTo>
                  <a:pt x="799" y="1832"/>
                </a:lnTo>
                <a:lnTo>
                  <a:pt x="798" y="1832"/>
                </a:lnTo>
                <a:lnTo>
                  <a:pt x="797" y="1833"/>
                </a:lnTo>
                <a:lnTo>
                  <a:pt x="797" y="1834"/>
                </a:lnTo>
                <a:lnTo>
                  <a:pt x="797" y="1835"/>
                </a:lnTo>
                <a:lnTo>
                  <a:pt x="797" y="1836"/>
                </a:lnTo>
                <a:lnTo>
                  <a:pt x="797" y="1839"/>
                </a:lnTo>
                <a:lnTo>
                  <a:pt x="796" y="1840"/>
                </a:lnTo>
                <a:lnTo>
                  <a:pt x="795" y="1841"/>
                </a:lnTo>
                <a:lnTo>
                  <a:pt x="794" y="1842"/>
                </a:lnTo>
                <a:lnTo>
                  <a:pt x="794" y="1846"/>
                </a:lnTo>
                <a:lnTo>
                  <a:pt x="794" y="1849"/>
                </a:lnTo>
                <a:lnTo>
                  <a:pt x="795" y="1855"/>
                </a:lnTo>
                <a:lnTo>
                  <a:pt x="795" y="1857"/>
                </a:lnTo>
                <a:lnTo>
                  <a:pt x="795" y="1860"/>
                </a:lnTo>
                <a:lnTo>
                  <a:pt x="797" y="1864"/>
                </a:lnTo>
                <a:lnTo>
                  <a:pt x="797" y="1865"/>
                </a:lnTo>
                <a:lnTo>
                  <a:pt x="796" y="1867"/>
                </a:lnTo>
                <a:lnTo>
                  <a:pt x="797" y="1869"/>
                </a:lnTo>
                <a:lnTo>
                  <a:pt x="798" y="1873"/>
                </a:lnTo>
                <a:lnTo>
                  <a:pt x="798" y="1876"/>
                </a:lnTo>
                <a:lnTo>
                  <a:pt x="799" y="1876"/>
                </a:lnTo>
                <a:lnTo>
                  <a:pt x="799" y="1879"/>
                </a:lnTo>
                <a:lnTo>
                  <a:pt x="800" y="1879"/>
                </a:lnTo>
                <a:lnTo>
                  <a:pt x="800" y="1882"/>
                </a:lnTo>
                <a:lnTo>
                  <a:pt x="799" y="1883"/>
                </a:lnTo>
                <a:lnTo>
                  <a:pt x="798" y="1885"/>
                </a:lnTo>
                <a:lnTo>
                  <a:pt x="798" y="1888"/>
                </a:lnTo>
                <a:lnTo>
                  <a:pt x="798" y="1892"/>
                </a:lnTo>
                <a:lnTo>
                  <a:pt x="799" y="1894"/>
                </a:lnTo>
                <a:lnTo>
                  <a:pt x="800" y="1896"/>
                </a:lnTo>
                <a:lnTo>
                  <a:pt x="803" y="1897"/>
                </a:lnTo>
                <a:lnTo>
                  <a:pt x="805" y="1897"/>
                </a:lnTo>
                <a:lnTo>
                  <a:pt x="807" y="1894"/>
                </a:lnTo>
                <a:lnTo>
                  <a:pt x="808" y="1894"/>
                </a:lnTo>
                <a:lnTo>
                  <a:pt x="814" y="1891"/>
                </a:lnTo>
                <a:lnTo>
                  <a:pt x="816" y="1892"/>
                </a:lnTo>
                <a:lnTo>
                  <a:pt x="816" y="1893"/>
                </a:lnTo>
                <a:lnTo>
                  <a:pt x="815" y="1896"/>
                </a:lnTo>
                <a:lnTo>
                  <a:pt x="814" y="1894"/>
                </a:lnTo>
                <a:lnTo>
                  <a:pt x="811" y="1894"/>
                </a:lnTo>
                <a:lnTo>
                  <a:pt x="810" y="1897"/>
                </a:lnTo>
                <a:lnTo>
                  <a:pt x="807" y="1900"/>
                </a:lnTo>
                <a:lnTo>
                  <a:pt x="807" y="1902"/>
                </a:lnTo>
                <a:lnTo>
                  <a:pt x="808" y="1905"/>
                </a:lnTo>
                <a:lnTo>
                  <a:pt x="810" y="1907"/>
                </a:lnTo>
                <a:lnTo>
                  <a:pt x="811" y="1905"/>
                </a:lnTo>
                <a:lnTo>
                  <a:pt x="813" y="1902"/>
                </a:lnTo>
                <a:lnTo>
                  <a:pt x="816" y="1901"/>
                </a:lnTo>
                <a:lnTo>
                  <a:pt x="817" y="1902"/>
                </a:lnTo>
                <a:lnTo>
                  <a:pt x="817" y="1904"/>
                </a:lnTo>
                <a:lnTo>
                  <a:pt x="819" y="1907"/>
                </a:lnTo>
                <a:lnTo>
                  <a:pt x="817" y="1909"/>
                </a:lnTo>
                <a:lnTo>
                  <a:pt x="816" y="1913"/>
                </a:lnTo>
                <a:lnTo>
                  <a:pt x="815" y="1910"/>
                </a:lnTo>
                <a:lnTo>
                  <a:pt x="811" y="1909"/>
                </a:lnTo>
                <a:lnTo>
                  <a:pt x="810" y="1908"/>
                </a:lnTo>
                <a:lnTo>
                  <a:pt x="807" y="1909"/>
                </a:lnTo>
                <a:lnTo>
                  <a:pt x="806" y="1911"/>
                </a:lnTo>
                <a:lnTo>
                  <a:pt x="808" y="1914"/>
                </a:lnTo>
                <a:lnTo>
                  <a:pt x="811" y="1915"/>
                </a:lnTo>
                <a:lnTo>
                  <a:pt x="811" y="1916"/>
                </a:lnTo>
                <a:lnTo>
                  <a:pt x="812" y="1917"/>
                </a:lnTo>
                <a:lnTo>
                  <a:pt x="814" y="1917"/>
                </a:lnTo>
                <a:lnTo>
                  <a:pt x="815" y="1917"/>
                </a:lnTo>
                <a:lnTo>
                  <a:pt x="817" y="1918"/>
                </a:lnTo>
                <a:lnTo>
                  <a:pt x="819" y="1918"/>
                </a:lnTo>
                <a:lnTo>
                  <a:pt x="820" y="1919"/>
                </a:lnTo>
                <a:lnTo>
                  <a:pt x="820" y="1921"/>
                </a:lnTo>
                <a:lnTo>
                  <a:pt x="821" y="1922"/>
                </a:lnTo>
                <a:lnTo>
                  <a:pt x="820" y="1924"/>
                </a:lnTo>
                <a:lnTo>
                  <a:pt x="820" y="1926"/>
                </a:lnTo>
                <a:lnTo>
                  <a:pt x="821" y="1930"/>
                </a:lnTo>
                <a:lnTo>
                  <a:pt x="822" y="1931"/>
                </a:lnTo>
                <a:lnTo>
                  <a:pt x="823" y="1934"/>
                </a:lnTo>
                <a:lnTo>
                  <a:pt x="824" y="1935"/>
                </a:lnTo>
                <a:lnTo>
                  <a:pt x="827" y="1936"/>
                </a:lnTo>
                <a:lnTo>
                  <a:pt x="829" y="1936"/>
                </a:lnTo>
                <a:lnTo>
                  <a:pt x="830" y="1936"/>
                </a:lnTo>
                <a:lnTo>
                  <a:pt x="831" y="1935"/>
                </a:lnTo>
                <a:lnTo>
                  <a:pt x="832" y="1934"/>
                </a:lnTo>
                <a:lnTo>
                  <a:pt x="833" y="1934"/>
                </a:lnTo>
                <a:lnTo>
                  <a:pt x="834" y="1934"/>
                </a:lnTo>
                <a:lnTo>
                  <a:pt x="836" y="1935"/>
                </a:lnTo>
                <a:lnTo>
                  <a:pt x="837" y="1936"/>
                </a:lnTo>
                <a:lnTo>
                  <a:pt x="837" y="1939"/>
                </a:lnTo>
                <a:lnTo>
                  <a:pt x="838" y="1940"/>
                </a:lnTo>
                <a:lnTo>
                  <a:pt x="840" y="1941"/>
                </a:lnTo>
                <a:lnTo>
                  <a:pt x="841" y="1942"/>
                </a:lnTo>
                <a:lnTo>
                  <a:pt x="842" y="1944"/>
                </a:lnTo>
                <a:lnTo>
                  <a:pt x="843" y="1946"/>
                </a:lnTo>
                <a:lnTo>
                  <a:pt x="845" y="1951"/>
                </a:lnTo>
                <a:lnTo>
                  <a:pt x="846" y="1953"/>
                </a:lnTo>
                <a:lnTo>
                  <a:pt x="847" y="1955"/>
                </a:lnTo>
                <a:lnTo>
                  <a:pt x="848" y="1957"/>
                </a:lnTo>
                <a:lnTo>
                  <a:pt x="848" y="1958"/>
                </a:lnTo>
                <a:lnTo>
                  <a:pt x="848" y="1959"/>
                </a:lnTo>
                <a:lnTo>
                  <a:pt x="847" y="1960"/>
                </a:lnTo>
                <a:lnTo>
                  <a:pt x="846" y="1960"/>
                </a:lnTo>
                <a:lnTo>
                  <a:pt x="846" y="1961"/>
                </a:lnTo>
                <a:lnTo>
                  <a:pt x="843" y="1961"/>
                </a:lnTo>
                <a:lnTo>
                  <a:pt x="842" y="1964"/>
                </a:lnTo>
                <a:lnTo>
                  <a:pt x="842" y="1965"/>
                </a:lnTo>
                <a:lnTo>
                  <a:pt x="843" y="1966"/>
                </a:lnTo>
                <a:lnTo>
                  <a:pt x="845" y="1966"/>
                </a:lnTo>
                <a:lnTo>
                  <a:pt x="846" y="1965"/>
                </a:lnTo>
                <a:lnTo>
                  <a:pt x="848" y="1965"/>
                </a:lnTo>
                <a:lnTo>
                  <a:pt x="849" y="1965"/>
                </a:lnTo>
                <a:lnTo>
                  <a:pt x="851" y="1966"/>
                </a:lnTo>
                <a:lnTo>
                  <a:pt x="854" y="1968"/>
                </a:lnTo>
                <a:lnTo>
                  <a:pt x="854" y="1969"/>
                </a:lnTo>
                <a:lnTo>
                  <a:pt x="854" y="1971"/>
                </a:lnTo>
                <a:lnTo>
                  <a:pt x="854" y="1972"/>
                </a:lnTo>
                <a:lnTo>
                  <a:pt x="853" y="1972"/>
                </a:lnTo>
                <a:lnTo>
                  <a:pt x="850" y="1971"/>
                </a:lnTo>
                <a:lnTo>
                  <a:pt x="848" y="1969"/>
                </a:lnTo>
                <a:lnTo>
                  <a:pt x="843" y="1968"/>
                </a:lnTo>
                <a:lnTo>
                  <a:pt x="842" y="1968"/>
                </a:lnTo>
                <a:lnTo>
                  <a:pt x="840" y="1969"/>
                </a:lnTo>
                <a:lnTo>
                  <a:pt x="838" y="1971"/>
                </a:lnTo>
                <a:lnTo>
                  <a:pt x="837" y="1972"/>
                </a:lnTo>
                <a:lnTo>
                  <a:pt x="836" y="1972"/>
                </a:lnTo>
                <a:lnTo>
                  <a:pt x="836" y="1973"/>
                </a:lnTo>
                <a:lnTo>
                  <a:pt x="836" y="1974"/>
                </a:lnTo>
                <a:lnTo>
                  <a:pt x="837" y="1975"/>
                </a:lnTo>
                <a:lnTo>
                  <a:pt x="838" y="1976"/>
                </a:lnTo>
                <a:lnTo>
                  <a:pt x="839" y="1977"/>
                </a:lnTo>
                <a:lnTo>
                  <a:pt x="841" y="1978"/>
                </a:lnTo>
                <a:lnTo>
                  <a:pt x="843" y="1980"/>
                </a:lnTo>
                <a:lnTo>
                  <a:pt x="845" y="1980"/>
                </a:lnTo>
                <a:lnTo>
                  <a:pt x="849" y="1982"/>
                </a:lnTo>
                <a:lnTo>
                  <a:pt x="851" y="1984"/>
                </a:lnTo>
                <a:lnTo>
                  <a:pt x="854" y="1985"/>
                </a:lnTo>
                <a:lnTo>
                  <a:pt x="854" y="1986"/>
                </a:lnTo>
                <a:lnTo>
                  <a:pt x="856" y="1988"/>
                </a:lnTo>
                <a:lnTo>
                  <a:pt x="857" y="1989"/>
                </a:lnTo>
                <a:lnTo>
                  <a:pt x="860" y="1990"/>
                </a:lnTo>
                <a:lnTo>
                  <a:pt x="862" y="1990"/>
                </a:lnTo>
                <a:lnTo>
                  <a:pt x="863" y="1990"/>
                </a:lnTo>
                <a:lnTo>
                  <a:pt x="865" y="1991"/>
                </a:lnTo>
                <a:lnTo>
                  <a:pt x="865" y="1992"/>
                </a:lnTo>
                <a:lnTo>
                  <a:pt x="865" y="1993"/>
                </a:lnTo>
                <a:lnTo>
                  <a:pt x="864" y="1994"/>
                </a:lnTo>
                <a:lnTo>
                  <a:pt x="863" y="1994"/>
                </a:lnTo>
                <a:lnTo>
                  <a:pt x="859" y="1995"/>
                </a:lnTo>
                <a:lnTo>
                  <a:pt x="857" y="1997"/>
                </a:lnTo>
                <a:lnTo>
                  <a:pt x="856" y="1998"/>
                </a:lnTo>
                <a:lnTo>
                  <a:pt x="855" y="2000"/>
                </a:lnTo>
                <a:lnTo>
                  <a:pt x="855" y="2001"/>
                </a:lnTo>
                <a:lnTo>
                  <a:pt x="856" y="2002"/>
                </a:lnTo>
                <a:lnTo>
                  <a:pt x="857" y="2002"/>
                </a:lnTo>
                <a:lnTo>
                  <a:pt x="858" y="2002"/>
                </a:lnTo>
                <a:lnTo>
                  <a:pt x="859" y="2001"/>
                </a:lnTo>
                <a:lnTo>
                  <a:pt x="867" y="1997"/>
                </a:lnTo>
                <a:lnTo>
                  <a:pt x="869" y="1995"/>
                </a:lnTo>
                <a:lnTo>
                  <a:pt x="871" y="1995"/>
                </a:lnTo>
                <a:lnTo>
                  <a:pt x="872" y="1993"/>
                </a:lnTo>
                <a:lnTo>
                  <a:pt x="872" y="1991"/>
                </a:lnTo>
                <a:lnTo>
                  <a:pt x="872" y="1988"/>
                </a:lnTo>
                <a:lnTo>
                  <a:pt x="872" y="1986"/>
                </a:lnTo>
                <a:lnTo>
                  <a:pt x="873" y="1984"/>
                </a:lnTo>
                <a:lnTo>
                  <a:pt x="873" y="1983"/>
                </a:lnTo>
                <a:lnTo>
                  <a:pt x="875" y="1982"/>
                </a:lnTo>
                <a:lnTo>
                  <a:pt x="876" y="1982"/>
                </a:lnTo>
                <a:lnTo>
                  <a:pt x="877" y="1983"/>
                </a:lnTo>
                <a:lnTo>
                  <a:pt x="879" y="1984"/>
                </a:lnTo>
                <a:lnTo>
                  <a:pt x="879" y="1985"/>
                </a:lnTo>
                <a:lnTo>
                  <a:pt x="879" y="1986"/>
                </a:lnTo>
                <a:lnTo>
                  <a:pt x="879" y="1988"/>
                </a:lnTo>
                <a:lnTo>
                  <a:pt x="879" y="1991"/>
                </a:lnTo>
                <a:lnTo>
                  <a:pt x="879" y="1993"/>
                </a:lnTo>
                <a:lnTo>
                  <a:pt x="879" y="1995"/>
                </a:lnTo>
                <a:lnTo>
                  <a:pt x="880" y="1998"/>
                </a:lnTo>
                <a:lnTo>
                  <a:pt x="881" y="1999"/>
                </a:lnTo>
                <a:lnTo>
                  <a:pt x="882" y="2000"/>
                </a:lnTo>
                <a:lnTo>
                  <a:pt x="883" y="1999"/>
                </a:lnTo>
                <a:lnTo>
                  <a:pt x="884" y="1999"/>
                </a:lnTo>
                <a:lnTo>
                  <a:pt x="885" y="1998"/>
                </a:lnTo>
                <a:lnTo>
                  <a:pt x="886" y="1997"/>
                </a:lnTo>
                <a:lnTo>
                  <a:pt x="888" y="1994"/>
                </a:lnTo>
                <a:lnTo>
                  <a:pt x="890" y="1993"/>
                </a:lnTo>
                <a:lnTo>
                  <a:pt x="892" y="1992"/>
                </a:lnTo>
                <a:lnTo>
                  <a:pt x="894" y="1992"/>
                </a:lnTo>
                <a:lnTo>
                  <a:pt x="896" y="1992"/>
                </a:lnTo>
                <a:lnTo>
                  <a:pt x="897" y="1993"/>
                </a:lnTo>
                <a:lnTo>
                  <a:pt x="899" y="1994"/>
                </a:lnTo>
                <a:lnTo>
                  <a:pt x="899" y="1997"/>
                </a:lnTo>
                <a:lnTo>
                  <a:pt x="899" y="1999"/>
                </a:lnTo>
                <a:lnTo>
                  <a:pt x="899" y="2001"/>
                </a:lnTo>
                <a:lnTo>
                  <a:pt x="899" y="2002"/>
                </a:lnTo>
                <a:lnTo>
                  <a:pt x="899" y="2005"/>
                </a:lnTo>
                <a:lnTo>
                  <a:pt x="900" y="2008"/>
                </a:lnTo>
                <a:lnTo>
                  <a:pt x="902" y="2010"/>
                </a:lnTo>
                <a:lnTo>
                  <a:pt x="906" y="2010"/>
                </a:lnTo>
                <a:lnTo>
                  <a:pt x="908" y="2010"/>
                </a:lnTo>
                <a:lnTo>
                  <a:pt x="910" y="2010"/>
                </a:lnTo>
                <a:lnTo>
                  <a:pt x="914" y="2010"/>
                </a:lnTo>
                <a:lnTo>
                  <a:pt x="916" y="2009"/>
                </a:lnTo>
                <a:lnTo>
                  <a:pt x="920" y="2009"/>
                </a:lnTo>
                <a:lnTo>
                  <a:pt x="923" y="2010"/>
                </a:lnTo>
                <a:lnTo>
                  <a:pt x="924" y="2011"/>
                </a:lnTo>
                <a:lnTo>
                  <a:pt x="925" y="2014"/>
                </a:lnTo>
                <a:lnTo>
                  <a:pt x="925" y="2015"/>
                </a:lnTo>
                <a:lnTo>
                  <a:pt x="927" y="2016"/>
                </a:lnTo>
                <a:lnTo>
                  <a:pt x="928" y="2017"/>
                </a:lnTo>
                <a:lnTo>
                  <a:pt x="928" y="2018"/>
                </a:lnTo>
                <a:lnTo>
                  <a:pt x="931" y="2018"/>
                </a:lnTo>
                <a:lnTo>
                  <a:pt x="932" y="2017"/>
                </a:lnTo>
                <a:lnTo>
                  <a:pt x="933" y="2017"/>
                </a:lnTo>
                <a:lnTo>
                  <a:pt x="934" y="2016"/>
                </a:lnTo>
                <a:lnTo>
                  <a:pt x="935" y="2015"/>
                </a:lnTo>
                <a:lnTo>
                  <a:pt x="937" y="2013"/>
                </a:lnTo>
                <a:lnTo>
                  <a:pt x="938" y="2011"/>
                </a:lnTo>
                <a:lnTo>
                  <a:pt x="941" y="2010"/>
                </a:lnTo>
                <a:lnTo>
                  <a:pt x="944" y="2010"/>
                </a:lnTo>
                <a:lnTo>
                  <a:pt x="946" y="2010"/>
                </a:lnTo>
                <a:lnTo>
                  <a:pt x="946" y="2011"/>
                </a:lnTo>
                <a:lnTo>
                  <a:pt x="949" y="2011"/>
                </a:lnTo>
                <a:lnTo>
                  <a:pt x="949" y="2013"/>
                </a:lnTo>
                <a:lnTo>
                  <a:pt x="950" y="2014"/>
                </a:lnTo>
                <a:lnTo>
                  <a:pt x="950" y="2015"/>
                </a:lnTo>
                <a:lnTo>
                  <a:pt x="951" y="2015"/>
                </a:lnTo>
                <a:lnTo>
                  <a:pt x="951" y="2016"/>
                </a:lnTo>
                <a:lnTo>
                  <a:pt x="951" y="2017"/>
                </a:lnTo>
                <a:lnTo>
                  <a:pt x="951" y="2019"/>
                </a:lnTo>
                <a:lnTo>
                  <a:pt x="951" y="2020"/>
                </a:lnTo>
                <a:lnTo>
                  <a:pt x="950" y="2022"/>
                </a:lnTo>
                <a:lnTo>
                  <a:pt x="949" y="2022"/>
                </a:lnTo>
                <a:lnTo>
                  <a:pt x="948" y="2023"/>
                </a:lnTo>
                <a:lnTo>
                  <a:pt x="941" y="2024"/>
                </a:lnTo>
                <a:lnTo>
                  <a:pt x="940" y="2024"/>
                </a:lnTo>
                <a:lnTo>
                  <a:pt x="937" y="2024"/>
                </a:lnTo>
                <a:lnTo>
                  <a:pt x="933" y="2026"/>
                </a:lnTo>
                <a:lnTo>
                  <a:pt x="929" y="2028"/>
                </a:lnTo>
                <a:lnTo>
                  <a:pt x="927" y="2036"/>
                </a:lnTo>
                <a:lnTo>
                  <a:pt x="927" y="2040"/>
                </a:lnTo>
                <a:lnTo>
                  <a:pt x="927" y="2043"/>
                </a:lnTo>
                <a:lnTo>
                  <a:pt x="929" y="2043"/>
                </a:lnTo>
                <a:lnTo>
                  <a:pt x="931" y="2044"/>
                </a:lnTo>
                <a:lnTo>
                  <a:pt x="933" y="2043"/>
                </a:lnTo>
                <a:lnTo>
                  <a:pt x="936" y="2042"/>
                </a:lnTo>
                <a:lnTo>
                  <a:pt x="938" y="2041"/>
                </a:lnTo>
                <a:lnTo>
                  <a:pt x="940" y="2040"/>
                </a:lnTo>
                <a:lnTo>
                  <a:pt x="941" y="2038"/>
                </a:lnTo>
                <a:lnTo>
                  <a:pt x="943" y="2035"/>
                </a:lnTo>
                <a:lnTo>
                  <a:pt x="945" y="2033"/>
                </a:lnTo>
                <a:lnTo>
                  <a:pt x="946" y="2032"/>
                </a:lnTo>
                <a:lnTo>
                  <a:pt x="948" y="2032"/>
                </a:lnTo>
                <a:lnTo>
                  <a:pt x="949" y="2031"/>
                </a:lnTo>
                <a:lnTo>
                  <a:pt x="950" y="2031"/>
                </a:lnTo>
                <a:lnTo>
                  <a:pt x="951" y="2032"/>
                </a:lnTo>
                <a:lnTo>
                  <a:pt x="952" y="2032"/>
                </a:lnTo>
                <a:lnTo>
                  <a:pt x="953" y="2033"/>
                </a:lnTo>
                <a:lnTo>
                  <a:pt x="953" y="2034"/>
                </a:lnTo>
                <a:lnTo>
                  <a:pt x="953" y="2036"/>
                </a:lnTo>
                <a:lnTo>
                  <a:pt x="953" y="2040"/>
                </a:lnTo>
                <a:lnTo>
                  <a:pt x="953" y="2044"/>
                </a:lnTo>
                <a:lnTo>
                  <a:pt x="953" y="2048"/>
                </a:lnTo>
                <a:lnTo>
                  <a:pt x="954" y="2051"/>
                </a:lnTo>
                <a:lnTo>
                  <a:pt x="955" y="2052"/>
                </a:lnTo>
                <a:lnTo>
                  <a:pt x="957" y="2052"/>
                </a:lnTo>
                <a:lnTo>
                  <a:pt x="959" y="2052"/>
                </a:lnTo>
                <a:lnTo>
                  <a:pt x="961" y="2051"/>
                </a:lnTo>
                <a:lnTo>
                  <a:pt x="963" y="2048"/>
                </a:lnTo>
                <a:lnTo>
                  <a:pt x="965" y="2048"/>
                </a:lnTo>
                <a:lnTo>
                  <a:pt x="966" y="2047"/>
                </a:lnTo>
                <a:lnTo>
                  <a:pt x="967" y="2045"/>
                </a:lnTo>
                <a:lnTo>
                  <a:pt x="970" y="2044"/>
                </a:lnTo>
                <a:lnTo>
                  <a:pt x="971" y="2044"/>
                </a:lnTo>
                <a:lnTo>
                  <a:pt x="972" y="2045"/>
                </a:lnTo>
                <a:lnTo>
                  <a:pt x="974" y="2047"/>
                </a:lnTo>
                <a:lnTo>
                  <a:pt x="975" y="2048"/>
                </a:lnTo>
                <a:lnTo>
                  <a:pt x="976" y="2050"/>
                </a:lnTo>
                <a:lnTo>
                  <a:pt x="977" y="2053"/>
                </a:lnTo>
                <a:lnTo>
                  <a:pt x="978" y="2057"/>
                </a:lnTo>
                <a:lnTo>
                  <a:pt x="979" y="2059"/>
                </a:lnTo>
                <a:lnTo>
                  <a:pt x="980" y="2061"/>
                </a:lnTo>
                <a:lnTo>
                  <a:pt x="981" y="2061"/>
                </a:lnTo>
                <a:lnTo>
                  <a:pt x="984" y="2064"/>
                </a:lnTo>
                <a:lnTo>
                  <a:pt x="987" y="2066"/>
                </a:lnTo>
                <a:lnTo>
                  <a:pt x="989" y="2068"/>
                </a:lnTo>
                <a:lnTo>
                  <a:pt x="991" y="2070"/>
                </a:lnTo>
                <a:lnTo>
                  <a:pt x="991" y="2073"/>
                </a:lnTo>
                <a:lnTo>
                  <a:pt x="989" y="2074"/>
                </a:lnTo>
                <a:lnTo>
                  <a:pt x="989" y="2075"/>
                </a:lnTo>
                <a:lnTo>
                  <a:pt x="987" y="2076"/>
                </a:lnTo>
                <a:lnTo>
                  <a:pt x="985" y="2076"/>
                </a:lnTo>
                <a:lnTo>
                  <a:pt x="980" y="2075"/>
                </a:lnTo>
                <a:lnTo>
                  <a:pt x="975" y="2075"/>
                </a:lnTo>
                <a:lnTo>
                  <a:pt x="970" y="2076"/>
                </a:lnTo>
                <a:lnTo>
                  <a:pt x="966" y="2078"/>
                </a:lnTo>
                <a:lnTo>
                  <a:pt x="963" y="2080"/>
                </a:lnTo>
                <a:lnTo>
                  <a:pt x="962" y="2082"/>
                </a:lnTo>
                <a:lnTo>
                  <a:pt x="962" y="2084"/>
                </a:lnTo>
                <a:lnTo>
                  <a:pt x="965" y="2086"/>
                </a:lnTo>
                <a:lnTo>
                  <a:pt x="967" y="2086"/>
                </a:lnTo>
                <a:lnTo>
                  <a:pt x="972" y="2087"/>
                </a:lnTo>
                <a:lnTo>
                  <a:pt x="976" y="2089"/>
                </a:lnTo>
                <a:lnTo>
                  <a:pt x="979" y="2091"/>
                </a:lnTo>
                <a:lnTo>
                  <a:pt x="981" y="2092"/>
                </a:lnTo>
                <a:lnTo>
                  <a:pt x="984" y="2095"/>
                </a:lnTo>
                <a:lnTo>
                  <a:pt x="984" y="2102"/>
                </a:lnTo>
                <a:lnTo>
                  <a:pt x="984" y="2109"/>
                </a:lnTo>
                <a:lnTo>
                  <a:pt x="984" y="2112"/>
                </a:lnTo>
                <a:lnTo>
                  <a:pt x="983" y="2115"/>
                </a:lnTo>
                <a:lnTo>
                  <a:pt x="981" y="2116"/>
                </a:lnTo>
                <a:lnTo>
                  <a:pt x="980" y="2118"/>
                </a:lnTo>
                <a:lnTo>
                  <a:pt x="979" y="2120"/>
                </a:lnTo>
                <a:lnTo>
                  <a:pt x="979" y="2124"/>
                </a:lnTo>
                <a:lnTo>
                  <a:pt x="979" y="2128"/>
                </a:lnTo>
                <a:lnTo>
                  <a:pt x="978" y="2131"/>
                </a:lnTo>
                <a:lnTo>
                  <a:pt x="977" y="2132"/>
                </a:lnTo>
                <a:lnTo>
                  <a:pt x="975" y="2133"/>
                </a:lnTo>
                <a:lnTo>
                  <a:pt x="974" y="2136"/>
                </a:lnTo>
                <a:lnTo>
                  <a:pt x="972" y="2139"/>
                </a:lnTo>
                <a:lnTo>
                  <a:pt x="972" y="2142"/>
                </a:lnTo>
                <a:lnTo>
                  <a:pt x="974" y="2144"/>
                </a:lnTo>
                <a:lnTo>
                  <a:pt x="976" y="2147"/>
                </a:lnTo>
                <a:lnTo>
                  <a:pt x="979" y="2148"/>
                </a:lnTo>
                <a:lnTo>
                  <a:pt x="980" y="2149"/>
                </a:lnTo>
                <a:lnTo>
                  <a:pt x="983" y="2151"/>
                </a:lnTo>
                <a:lnTo>
                  <a:pt x="983" y="2154"/>
                </a:lnTo>
                <a:lnTo>
                  <a:pt x="983" y="2157"/>
                </a:lnTo>
                <a:lnTo>
                  <a:pt x="981" y="2158"/>
                </a:lnTo>
                <a:lnTo>
                  <a:pt x="978" y="2164"/>
                </a:lnTo>
                <a:lnTo>
                  <a:pt x="976" y="2165"/>
                </a:lnTo>
                <a:lnTo>
                  <a:pt x="975" y="2165"/>
                </a:lnTo>
                <a:lnTo>
                  <a:pt x="972" y="2165"/>
                </a:lnTo>
                <a:lnTo>
                  <a:pt x="970" y="2164"/>
                </a:lnTo>
                <a:lnTo>
                  <a:pt x="968" y="2159"/>
                </a:lnTo>
                <a:lnTo>
                  <a:pt x="966" y="2156"/>
                </a:lnTo>
                <a:lnTo>
                  <a:pt x="963" y="2153"/>
                </a:lnTo>
                <a:lnTo>
                  <a:pt x="960" y="2152"/>
                </a:lnTo>
                <a:lnTo>
                  <a:pt x="957" y="2149"/>
                </a:lnTo>
                <a:lnTo>
                  <a:pt x="954" y="2147"/>
                </a:lnTo>
                <a:lnTo>
                  <a:pt x="957" y="2139"/>
                </a:lnTo>
                <a:lnTo>
                  <a:pt x="957" y="2134"/>
                </a:lnTo>
                <a:lnTo>
                  <a:pt x="957" y="2132"/>
                </a:lnTo>
                <a:lnTo>
                  <a:pt x="955" y="2131"/>
                </a:lnTo>
                <a:lnTo>
                  <a:pt x="952" y="2128"/>
                </a:lnTo>
                <a:lnTo>
                  <a:pt x="948" y="2128"/>
                </a:lnTo>
                <a:lnTo>
                  <a:pt x="943" y="2128"/>
                </a:lnTo>
                <a:lnTo>
                  <a:pt x="941" y="2128"/>
                </a:lnTo>
                <a:lnTo>
                  <a:pt x="937" y="2132"/>
                </a:lnTo>
                <a:lnTo>
                  <a:pt x="933" y="2135"/>
                </a:lnTo>
                <a:lnTo>
                  <a:pt x="932" y="2136"/>
                </a:lnTo>
                <a:lnTo>
                  <a:pt x="931" y="2137"/>
                </a:lnTo>
                <a:lnTo>
                  <a:pt x="929" y="2140"/>
                </a:lnTo>
                <a:lnTo>
                  <a:pt x="928" y="2143"/>
                </a:lnTo>
                <a:lnTo>
                  <a:pt x="927" y="2151"/>
                </a:lnTo>
                <a:lnTo>
                  <a:pt x="927" y="2156"/>
                </a:lnTo>
                <a:lnTo>
                  <a:pt x="927" y="2159"/>
                </a:lnTo>
                <a:lnTo>
                  <a:pt x="929" y="2162"/>
                </a:lnTo>
                <a:lnTo>
                  <a:pt x="934" y="2168"/>
                </a:lnTo>
                <a:lnTo>
                  <a:pt x="937" y="2172"/>
                </a:lnTo>
                <a:lnTo>
                  <a:pt x="940" y="2173"/>
                </a:lnTo>
                <a:lnTo>
                  <a:pt x="943" y="2176"/>
                </a:lnTo>
                <a:lnTo>
                  <a:pt x="945" y="2176"/>
                </a:lnTo>
                <a:lnTo>
                  <a:pt x="949" y="2176"/>
                </a:lnTo>
                <a:lnTo>
                  <a:pt x="951" y="2175"/>
                </a:lnTo>
                <a:lnTo>
                  <a:pt x="957" y="2175"/>
                </a:lnTo>
                <a:lnTo>
                  <a:pt x="959" y="2175"/>
                </a:lnTo>
                <a:lnTo>
                  <a:pt x="960" y="2176"/>
                </a:lnTo>
                <a:lnTo>
                  <a:pt x="961" y="2178"/>
                </a:lnTo>
                <a:lnTo>
                  <a:pt x="961" y="2181"/>
                </a:lnTo>
                <a:lnTo>
                  <a:pt x="960" y="2183"/>
                </a:lnTo>
                <a:lnTo>
                  <a:pt x="957" y="2185"/>
                </a:lnTo>
                <a:lnTo>
                  <a:pt x="953" y="2189"/>
                </a:lnTo>
                <a:lnTo>
                  <a:pt x="950" y="2192"/>
                </a:lnTo>
                <a:lnTo>
                  <a:pt x="950" y="2194"/>
                </a:lnTo>
                <a:lnTo>
                  <a:pt x="950" y="2199"/>
                </a:lnTo>
                <a:lnTo>
                  <a:pt x="951" y="2203"/>
                </a:lnTo>
                <a:lnTo>
                  <a:pt x="951" y="2208"/>
                </a:lnTo>
                <a:lnTo>
                  <a:pt x="951" y="2212"/>
                </a:lnTo>
                <a:lnTo>
                  <a:pt x="950" y="2215"/>
                </a:lnTo>
                <a:lnTo>
                  <a:pt x="950" y="2217"/>
                </a:lnTo>
                <a:lnTo>
                  <a:pt x="951" y="2219"/>
                </a:lnTo>
                <a:lnTo>
                  <a:pt x="952" y="2220"/>
                </a:lnTo>
                <a:lnTo>
                  <a:pt x="953" y="2220"/>
                </a:lnTo>
                <a:lnTo>
                  <a:pt x="955" y="2219"/>
                </a:lnTo>
                <a:lnTo>
                  <a:pt x="957" y="2219"/>
                </a:lnTo>
                <a:lnTo>
                  <a:pt x="958" y="2217"/>
                </a:lnTo>
                <a:lnTo>
                  <a:pt x="962" y="2209"/>
                </a:lnTo>
                <a:lnTo>
                  <a:pt x="967" y="2203"/>
                </a:lnTo>
                <a:lnTo>
                  <a:pt x="970" y="2201"/>
                </a:lnTo>
                <a:lnTo>
                  <a:pt x="972" y="2200"/>
                </a:lnTo>
                <a:lnTo>
                  <a:pt x="975" y="2200"/>
                </a:lnTo>
                <a:lnTo>
                  <a:pt x="980" y="2203"/>
                </a:lnTo>
                <a:lnTo>
                  <a:pt x="984" y="2207"/>
                </a:lnTo>
                <a:lnTo>
                  <a:pt x="987" y="2209"/>
                </a:lnTo>
                <a:lnTo>
                  <a:pt x="991" y="2210"/>
                </a:lnTo>
                <a:lnTo>
                  <a:pt x="987" y="2209"/>
                </a:lnTo>
                <a:lnTo>
                  <a:pt x="985" y="2209"/>
                </a:lnTo>
                <a:lnTo>
                  <a:pt x="979" y="2204"/>
                </a:lnTo>
                <a:lnTo>
                  <a:pt x="983" y="2208"/>
                </a:lnTo>
                <a:lnTo>
                  <a:pt x="985" y="2210"/>
                </a:lnTo>
                <a:lnTo>
                  <a:pt x="989" y="2212"/>
                </a:lnTo>
                <a:lnTo>
                  <a:pt x="993" y="2212"/>
                </a:lnTo>
                <a:lnTo>
                  <a:pt x="996" y="2211"/>
                </a:lnTo>
                <a:lnTo>
                  <a:pt x="1000" y="2208"/>
                </a:lnTo>
                <a:lnTo>
                  <a:pt x="1001" y="2206"/>
                </a:lnTo>
                <a:lnTo>
                  <a:pt x="1002" y="2202"/>
                </a:lnTo>
                <a:lnTo>
                  <a:pt x="1003" y="2194"/>
                </a:lnTo>
                <a:lnTo>
                  <a:pt x="1004" y="2192"/>
                </a:lnTo>
                <a:lnTo>
                  <a:pt x="1005" y="2190"/>
                </a:lnTo>
                <a:lnTo>
                  <a:pt x="1011" y="2183"/>
                </a:lnTo>
                <a:lnTo>
                  <a:pt x="1012" y="2182"/>
                </a:lnTo>
                <a:lnTo>
                  <a:pt x="1013" y="2183"/>
                </a:lnTo>
                <a:lnTo>
                  <a:pt x="1015" y="2184"/>
                </a:lnTo>
                <a:lnTo>
                  <a:pt x="1019" y="2186"/>
                </a:lnTo>
                <a:lnTo>
                  <a:pt x="1022" y="2187"/>
                </a:lnTo>
                <a:lnTo>
                  <a:pt x="1022" y="2189"/>
                </a:lnTo>
                <a:lnTo>
                  <a:pt x="1026" y="2190"/>
                </a:lnTo>
                <a:lnTo>
                  <a:pt x="1028" y="2191"/>
                </a:lnTo>
                <a:lnTo>
                  <a:pt x="1032" y="2191"/>
                </a:lnTo>
                <a:lnTo>
                  <a:pt x="1036" y="2190"/>
                </a:lnTo>
                <a:lnTo>
                  <a:pt x="1038" y="2187"/>
                </a:lnTo>
                <a:lnTo>
                  <a:pt x="1040" y="2184"/>
                </a:lnTo>
                <a:lnTo>
                  <a:pt x="1043" y="2182"/>
                </a:lnTo>
                <a:lnTo>
                  <a:pt x="1045" y="2178"/>
                </a:lnTo>
                <a:lnTo>
                  <a:pt x="1046" y="2178"/>
                </a:lnTo>
                <a:lnTo>
                  <a:pt x="1047" y="2178"/>
                </a:lnTo>
                <a:lnTo>
                  <a:pt x="1049" y="2179"/>
                </a:lnTo>
                <a:lnTo>
                  <a:pt x="1049" y="2182"/>
                </a:lnTo>
                <a:lnTo>
                  <a:pt x="1050" y="2182"/>
                </a:lnTo>
                <a:lnTo>
                  <a:pt x="1050" y="2185"/>
                </a:lnTo>
                <a:lnTo>
                  <a:pt x="1052" y="2191"/>
                </a:lnTo>
                <a:lnTo>
                  <a:pt x="1053" y="2197"/>
                </a:lnTo>
                <a:lnTo>
                  <a:pt x="1055" y="2199"/>
                </a:lnTo>
                <a:lnTo>
                  <a:pt x="1055" y="2200"/>
                </a:lnTo>
                <a:lnTo>
                  <a:pt x="1057" y="2203"/>
                </a:lnTo>
                <a:lnTo>
                  <a:pt x="1057" y="2204"/>
                </a:lnTo>
                <a:lnTo>
                  <a:pt x="1062" y="2207"/>
                </a:lnTo>
                <a:lnTo>
                  <a:pt x="1064" y="2207"/>
                </a:lnTo>
                <a:lnTo>
                  <a:pt x="1071" y="2208"/>
                </a:lnTo>
                <a:lnTo>
                  <a:pt x="1075" y="2208"/>
                </a:lnTo>
                <a:lnTo>
                  <a:pt x="1080" y="2206"/>
                </a:lnTo>
                <a:lnTo>
                  <a:pt x="1084" y="2203"/>
                </a:lnTo>
                <a:lnTo>
                  <a:pt x="1086" y="2202"/>
                </a:lnTo>
                <a:lnTo>
                  <a:pt x="1088" y="2200"/>
                </a:lnTo>
                <a:lnTo>
                  <a:pt x="1091" y="2193"/>
                </a:lnTo>
                <a:lnTo>
                  <a:pt x="1093" y="2190"/>
                </a:lnTo>
                <a:lnTo>
                  <a:pt x="1096" y="2189"/>
                </a:lnTo>
                <a:lnTo>
                  <a:pt x="1098" y="2189"/>
                </a:lnTo>
                <a:lnTo>
                  <a:pt x="1100" y="2190"/>
                </a:lnTo>
                <a:lnTo>
                  <a:pt x="1101" y="2191"/>
                </a:lnTo>
                <a:lnTo>
                  <a:pt x="1105" y="2194"/>
                </a:lnTo>
                <a:lnTo>
                  <a:pt x="1105" y="2197"/>
                </a:lnTo>
                <a:lnTo>
                  <a:pt x="1105" y="2200"/>
                </a:lnTo>
                <a:lnTo>
                  <a:pt x="1105" y="2202"/>
                </a:lnTo>
                <a:lnTo>
                  <a:pt x="1101" y="2208"/>
                </a:lnTo>
                <a:lnTo>
                  <a:pt x="1100" y="2209"/>
                </a:lnTo>
                <a:lnTo>
                  <a:pt x="1098" y="2210"/>
                </a:lnTo>
                <a:lnTo>
                  <a:pt x="1089" y="2214"/>
                </a:lnTo>
                <a:lnTo>
                  <a:pt x="1081" y="2215"/>
                </a:lnTo>
                <a:lnTo>
                  <a:pt x="1071" y="2216"/>
                </a:lnTo>
                <a:lnTo>
                  <a:pt x="1058" y="2219"/>
                </a:lnTo>
                <a:lnTo>
                  <a:pt x="1055" y="2220"/>
                </a:lnTo>
                <a:lnTo>
                  <a:pt x="1053" y="2220"/>
                </a:lnTo>
                <a:lnTo>
                  <a:pt x="1050" y="2219"/>
                </a:lnTo>
                <a:lnTo>
                  <a:pt x="1048" y="2218"/>
                </a:lnTo>
                <a:lnTo>
                  <a:pt x="1047" y="2217"/>
                </a:lnTo>
                <a:lnTo>
                  <a:pt x="1045" y="2215"/>
                </a:lnTo>
                <a:lnTo>
                  <a:pt x="1040" y="2214"/>
                </a:lnTo>
                <a:lnTo>
                  <a:pt x="1036" y="2212"/>
                </a:lnTo>
                <a:lnTo>
                  <a:pt x="1035" y="2212"/>
                </a:lnTo>
                <a:lnTo>
                  <a:pt x="1034" y="2215"/>
                </a:lnTo>
                <a:lnTo>
                  <a:pt x="1030" y="2217"/>
                </a:lnTo>
                <a:lnTo>
                  <a:pt x="1029" y="2218"/>
                </a:lnTo>
                <a:lnTo>
                  <a:pt x="1030" y="2219"/>
                </a:lnTo>
                <a:lnTo>
                  <a:pt x="1031" y="2219"/>
                </a:lnTo>
                <a:lnTo>
                  <a:pt x="1034" y="2218"/>
                </a:lnTo>
                <a:lnTo>
                  <a:pt x="1036" y="2215"/>
                </a:lnTo>
                <a:lnTo>
                  <a:pt x="1037" y="2215"/>
                </a:lnTo>
                <a:lnTo>
                  <a:pt x="1045" y="2217"/>
                </a:lnTo>
                <a:lnTo>
                  <a:pt x="1046" y="2218"/>
                </a:lnTo>
                <a:lnTo>
                  <a:pt x="1046" y="2219"/>
                </a:lnTo>
                <a:lnTo>
                  <a:pt x="1049" y="2223"/>
                </a:lnTo>
                <a:lnTo>
                  <a:pt x="1050" y="2224"/>
                </a:lnTo>
                <a:lnTo>
                  <a:pt x="1050" y="2225"/>
                </a:lnTo>
                <a:lnTo>
                  <a:pt x="1048" y="2232"/>
                </a:lnTo>
                <a:lnTo>
                  <a:pt x="1048" y="2237"/>
                </a:lnTo>
                <a:lnTo>
                  <a:pt x="1048" y="2240"/>
                </a:lnTo>
                <a:lnTo>
                  <a:pt x="1048" y="2241"/>
                </a:lnTo>
                <a:lnTo>
                  <a:pt x="1049" y="2243"/>
                </a:lnTo>
                <a:lnTo>
                  <a:pt x="1050" y="2245"/>
                </a:lnTo>
                <a:lnTo>
                  <a:pt x="1053" y="2246"/>
                </a:lnTo>
                <a:lnTo>
                  <a:pt x="1056" y="2249"/>
                </a:lnTo>
                <a:lnTo>
                  <a:pt x="1065" y="2253"/>
                </a:lnTo>
                <a:lnTo>
                  <a:pt x="1101" y="2266"/>
                </a:lnTo>
                <a:lnTo>
                  <a:pt x="1109" y="2268"/>
                </a:lnTo>
                <a:lnTo>
                  <a:pt x="1116" y="2270"/>
                </a:lnTo>
                <a:lnTo>
                  <a:pt x="1127" y="2276"/>
                </a:lnTo>
                <a:lnTo>
                  <a:pt x="1134" y="2279"/>
                </a:lnTo>
                <a:lnTo>
                  <a:pt x="1136" y="2282"/>
                </a:lnTo>
                <a:lnTo>
                  <a:pt x="1140" y="2285"/>
                </a:lnTo>
                <a:lnTo>
                  <a:pt x="1142" y="2287"/>
                </a:lnTo>
                <a:lnTo>
                  <a:pt x="1143" y="2290"/>
                </a:lnTo>
                <a:lnTo>
                  <a:pt x="1143" y="2294"/>
                </a:lnTo>
                <a:lnTo>
                  <a:pt x="1142" y="2299"/>
                </a:lnTo>
                <a:lnTo>
                  <a:pt x="1138" y="2304"/>
                </a:lnTo>
                <a:lnTo>
                  <a:pt x="1133" y="2308"/>
                </a:lnTo>
                <a:lnTo>
                  <a:pt x="1132" y="2309"/>
                </a:lnTo>
                <a:lnTo>
                  <a:pt x="1131" y="2310"/>
                </a:lnTo>
                <a:lnTo>
                  <a:pt x="1129" y="2312"/>
                </a:lnTo>
                <a:lnTo>
                  <a:pt x="1124" y="2317"/>
                </a:lnTo>
                <a:lnTo>
                  <a:pt x="1123" y="2317"/>
                </a:lnTo>
                <a:lnTo>
                  <a:pt x="1117" y="2324"/>
                </a:lnTo>
                <a:lnTo>
                  <a:pt x="1106" y="2342"/>
                </a:lnTo>
                <a:lnTo>
                  <a:pt x="1101" y="2346"/>
                </a:lnTo>
                <a:lnTo>
                  <a:pt x="1097" y="2354"/>
                </a:lnTo>
                <a:lnTo>
                  <a:pt x="1093" y="2362"/>
                </a:lnTo>
                <a:lnTo>
                  <a:pt x="1091" y="2369"/>
                </a:lnTo>
                <a:lnTo>
                  <a:pt x="1090" y="2369"/>
                </a:lnTo>
                <a:lnTo>
                  <a:pt x="1089" y="2369"/>
                </a:lnTo>
                <a:lnTo>
                  <a:pt x="1087" y="2369"/>
                </a:lnTo>
                <a:lnTo>
                  <a:pt x="1086" y="2368"/>
                </a:lnTo>
                <a:lnTo>
                  <a:pt x="1084" y="2367"/>
                </a:lnTo>
                <a:lnTo>
                  <a:pt x="1083" y="2367"/>
                </a:lnTo>
                <a:lnTo>
                  <a:pt x="1082" y="2368"/>
                </a:lnTo>
                <a:lnTo>
                  <a:pt x="1081" y="2368"/>
                </a:lnTo>
                <a:lnTo>
                  <a:pt x="1080" y="2368"/>
                </a:lnTo>
                <a:lnTo>
                  <a:pt x="1079" y="2368"/>
                </a:lnTo>
                <a:lnTo>
                  <a:pt x="1077" y="2367"/>
                </a:lnTo>
                <a:lnTo>
                  <a:pt x="1074" y="2365"/>
                </a:lnTo>
                <a:lnTo>
                  <a:pt x="1070" y="2359"/>
                </a:lnTo>
                <a:lnTo>
                  <a:pt x="1069" y="2358"/>
                </a:lnTo>
                <a:lnTo>
                  <a:pt x="1065" y="2354"/>
                </a:lnTo>
                <a:lnTo>
                  <a:pt x="1063" y="2352"/>
                </a:lnTo>
                <a:lnTo>
                  <a:pt x="1058" y="2348"/>
                </a:lnTo>
                <a:lnTo>
                  <a:pt x="1050" y="2344"/>
                </a:lnTo>
                <a:lnTo>
                  <a:pt x="1046" y="2343"/>
                </a:lnTo>
                <a:lnTo>
                  <a:pt x="1038" y="2342"/>
                </a:lnTo>
                <a:lnTo>
                  <a:pt x="1023" y="2342"/>
                </a:lnTo>
                <a:lnTo>
                  <a:pt x="1013" y="2344"/>
                </a:lnTo>
                <a:lnTo>
                  <a:pt x="1008" y="2344"/>
                </a:lnTo>
                <a:lnTo>
                  <a:pt x="1005" y="2343"/>
                </a:lnTo>
                <a:lnTo>
                  <a:pt x="998" y="2337"/>
                </a:lnTo>
                <a:lnTo>
                  <a:pt x="997" y="2334"/>
                </a:lnTo>
                <a:lnTo>
                  <a:pt x="996" y="2333"/>
                </a:lnTo>
                <a:lnTo>
                  <a:pt x="995" y="2332"/>
                </a:lnTo>
                <a:lnTo>
                  <a:pt x="994" y="2329"/>
                </a:lnTo>
                <a:lnTo>
                  <a:pt x="994" y="2328"/>
                </a:lnTo>
                <a:lnTo>
                  <a:pt x="993" y="2326"/>
                </a:lnTo>
                <a:lnTo>
                  <a:pt x="993" y="2324"/>
                </a:lnTo>
                <a:lnTo>
                  <a:pt x="993" y="2318"/>
                </a:lnTo>
                <a:lnTo>
                  <a:pt x="994" y="2303"/>
                </a:lnTo>
                <a:lnTo>
                  <a:pt x="995" y="2302"/>
                </a:lnTo>
                <a:lnTo>
                  <a:pt x="994" y="2300"/>
                </a:lnTo>
                <a:lnTo>
                  <a:pt x="991" y="2299"/>
                </a:lnTo>
                <a:lnTo>
                  <a:pt x="989" y="2300"/>
                </a:lnTo>
                <a:lnTo>
                  <a:pt x="988" y="2306"/>
                </a:lnTo>
                <a:lnTo>
                  <a:pt x="988" y="2307"/>
                </a:lnTo>
                <a:lnTo>
                  <a:pt x="987" y="2308"/>
                </a:lnTo>
                <a:lnTo>
                  <a:pt x="987" y="2310"/>
                </a:lnTo>
                <a:lnTo>
                  <a:pt x="987" y="2314"/>
                </a:lnTo>
                <a:lnTo>
                  <a:pt x="986" y="2320"/>
                </a:lnTo>
                <a:lnTo>
                  <a:pt x="987" y="2327"/>
                </a:lnTo>
                <a:lnTo>
                  <a:pt x="988" y="2333"/>
                </a:lnTo>
                <a:lnTo>
                  <a:pt x="991" y="2337"/>
                </a:lnTo>
                <a:lnTo>
                  <a:pt x="993" y="2341"/>
                </a:lnTo>
                <a:lnTo>
                  <a:pt x="994" y="2343"/>
                </a:lnTo>
                <a:lnTo>
                  <a:pt x="998" y="2348"/>
                </a:lnTo>
                <a:lnTo>
                  <a:pt x="1004" y="2351"/>
                </a:lnTo>
                <a:lnTo>
                  <a:pt x="1006" y="2352"/>
                </a:lnTo>
                <a:lnTo>
                  <a:pt x="1012" y="2353"/>
                </a:lnTo>
                <a:lnTo>
                  <a:pt x="1018" y="2354"/>
                </a:lnTo>
                <a:lnTo>
                  <a:pt x="1021" y="2354"/>
                </a:lnTo>
                <a:lnTo>
                  <a:pt x="1028" y="2356"/>
                </a:lnTo>
                <a:lnTo>
                  <a:pt x="1034" y="2354"/>
                </a:lnTo>
                <a:lnTo>
                  <a:pt x="1034" y="2356"/>
                </a:lnTo>
                <a:lnTo>
                  <a:pt x="1029" y="2360"/>
                </a:lnTo>
                <a:lnTo>
                  <a:pt x="1022" y="2366"/>
                </a:lnTo>
                <a:lnTo>
                  <a:pt x="1017" y="2371"/>
                </a:lnTo>
                <a:lnTo>
                  <a:pt x="1014" y="2374"/>
                </a:lnTo>
                <a:lnTo>
                  <a:pt x="1013" y="2376"/>
                </a:lnTo>
                <a:lnTo>
                  <a:pt x="1009" y="2385"/>
                </a:lnTo>
                <a:lnTo>
                  <a:pt x="1004" y="2388"/>
                </a:lnTo>
                <a:lnTo>
                  <a:pt x="1001" y="2390"/>
                </a:lnTo>
                <a:lnTo>
                  <a:pt x="995" y="2391"/>
                </a:lnTo>
                <a:lnTo>
                  <a:pt x="988" y="2391"/>
                </a:lnTo>
                <a:lnTo>
                  <a:pt x="980" y="2390"/>
                </a:lnTo>
                <a:lnTo>
                  <a:pt x="977" y="2390"/>
                </a:lnTo>
                <a:lnTo>
                  <a:pt x="976" y="2390"/>
                </a:lnTo>
                <a:lnTo>
                  <a:pt x="970" y="2390"/>
                </a:lnTo>
                <a:lnTo>
                  <a:pt x="961" y="2390"/>
                </a:lnTo>
                <a:lnTo>
                  <a:pt x="960" y="2391"/>
                </a:lnTo>
                <a:lnTo>
                  <a:pt x="959" y="2392"/>
                </a:lnTo>
                <a:lnTo>
                  <a:pt x="955" y="2393"/>
                </a:lnTo>
                <a:lnTo>
                  <a:pt x="953" y="2395"/>
                </a:lnTo>
                <a:lnTo>
                  <a:pt x="950" y="2401"/>
                </a:lnTo>
                <a:lnTo>
                  <a:pt x="949" y="2401"/>
                </a:lnTo>
                <a:lnTo>
                  <a:pt x="948" y="2401"/>
                </a:lnTo>
                <a:lnTo>
                  <a:pt x="945" y="2401"/>
                </a:lnTo>
                <a:lnTo>
                  <a:pt x="944" y="2401"/>
                </a:lnTo>
                <a:lnTo>
                  <a:pt x="941" y="2401"/>
                </a:lnTo>
                <a:lnTo>
                  <a:pt x="941" y="2400"/>
                </a:lnTo>
                <a:lnTo>
                  <a:pt x="938" y="2400"/>
                </a:lnTo>
                <a:lnTo>
                  <a:pt x="936" y="2399"/>
                </a:lnTo>
                <a:lnTo>
                  <a:pt x="935" y="2399"/>
                </a:lnTo>
                <a:lnTo>
                  <a:pt x="934" y="2398"/>
                </a:lnTo>
                <a:lnTo>
                  <a:pt x="933" y="2398"/>
                </a:lnTo>
                <a:lnTo>
                  <a:pt x="931" y="2396"/>
                </a:lnTo>
                <a:lnTo>
                  <a:pt x="926" y="2395"/>
                </a:lnTo>
                <a:lnTo>
                  <a:pt x="925" y="2394"/>
                </a:lnTo>
                <a:lnTo>
                  <a:pt x="924" y="2393"/>
                </a:lnTo>
                <a:lnTo>
                  <a:pt x="923" y="2393"/>
                </a:lnTo>
                <a:lnTo>
                  <a:pt x="922" y="2392"/>
                </a:lnTo>
                <a:lnTo>
                  <a:pt x="919" y="2393"/>
                </a:lnTo>
                <a:lnTo>
                  <a:pt x="918" y="2393"/>
                </a:lnTo>
                <a:lnTo>
                  <a:pt x="916" y="2392"/>
                </a:lnTo>
                <a:lnTo>
                  <a:pt x="911" y="2390"/>
                </a:lnTo>
                <a:lnTo>
                  <a:pt x="910" y="2388"/>
                </a:lnTo>
                <a:lnTo>
                  <a:pt x="908" y="2388"/>
                </a:lnTo>
                <a:lnTo>
                  <a:pt x="907" y="2388"/>
                </a:lnTo>
                <a:lnTo>
                  <a:pt x="903" y="2387"/>
                </a:lnTo>
                <a:lnTo>
                  <a:pt x="901" y="2386"/>
                </a:lnTo>
                <a:lnTo>
                  <a:pt x="898" y="2383"/>
                </a:lnTo>
                <a:lnTo>
                  <a:pt x="897" y="2383"/>
                </a:lnTo>
                <a:lnTo>
                  <a:pt x="894" y="2382"/>
                </a:lnTo>
                <a:lnTo>
                  <a:pt x="894" y="2381"/>
                </a:lnTo>
                <a:lnTo>
                  <a:pt x="893" y="2379"/>
                </a:lnTo>
                <a:lnTo>
                  <a:pt x="891" y="2377"/>
                </a:lnTo>
                <a:lnTo>
                  <a:pt x="890" y="2377"/>
                </a:lnTo>
                <a:lnTo>
                  <a:pt x="890" y="2376"/>
                </a:lnTo>
                <a:lnTo>
                  <a:pt x="884" y="2371"/>
                </a:lnTo>
                <a:lnTo>
                  <a:pt x="884" y="2370"/>
                </a:lnTo>
                <a:lnTo>
                  <a:pt x="883" y="2369"/>
                </a:lnTo>
                <a:lnTo>
                  <a:pt x="883" y="2368"/>
                </a:lnTo>
                <a:lnTo>
                  <a:pt x="882" y="2368"/>
                </a:lnTo>
                <a:lnTo>
                  <a:pt x="882" y="2367"/>
                </a:lnTo>
                <a:lnTo>
                  <a:pt x="881" y="2366"/>
                </a:lnTo>
                <a:lnTo>
                  <a:pt x="880" y="2363"/>
                </a:lnTo>
                <a:lnTo>
                  <a:pt x="879" y="2362"/>
                </a:lnTo>
                <a:lnTo>
                  <a:pt x="877" y="2359"/>
                </a:lnTo>
                <a:lnTo>
                  <a:pt x="876" y="2359"/>
                </a:lnTo>
                <a:lnTo>
                  <a:pt x="876" y="2358"/>
                </a:lnTo>
                <a:lnTo>
                  <a:pt x="876" y="2357"/>
                </a:lnTo>
                <a:lnTo>
                  <a:pt x="876" y="2356"/>
                </a:lnTo>
                <a:lnTo>
                  <a:pt x="875" y="2356"/>
                </a:lnTo>
                <a:lnTo>
                  <a:pt x="874" y="2354"/>
                </a:lnTo>
                <a:lnTo>
                  <a:pt x="874" y="2353"/>
                </a:lnTo>
                <a:lnTo>
                  <a:pt x="875" y="2352"/>
                </a:lnTo>
                <a:lnTo>
                  <a:pt x="874" y="2352"/>
                </a:lnTo>
                <a:lnTo>
                  <a:pt x="873" y="2351"/>
                </a:lnTo>
                <a:lnTo>
                  <a:pt x="873" y="2349"/>
                </a:lnTo>
                <a:lnTo>
                  <a:pt x="872" y="2346"/>
                </a:lnTo>
                <a:lnTo>
                  <a:pt x="871" y="2345"/>
                </a:lnTo>
                <a:lnTo>
                  <a:pt x="871" y="2344"/>
                </a:lnTo>
                <a:lnTo>
                  <a:pt x="869" y="2344"/>
                </a:lnTo>
                <a:lnTo>
                  <a:pt x="869" y="2343"/>
                </a:lnTo>
                <a:lnTo>
                  <a:pt x="869" y="2341"/>
                </a:lnTo>
                <a:lnTo>
                  <a:pt x="868" y="2337"/>
                </a:lnTo>
                <a:lnTo>
                  <a:pt x="868" y="2336"/>
                </a:lnTo>
                <a:lnTo>
                  <a:pt x="867" y="2335"/>
                </a:lnTo>
                <a:lnTo>
                  <a:pt x="866" y="2334"/>
                </a:lnTo>
                <a:lnTo>
                  <a:pt x="865" y="2333"/>
                </a:lnTo>
                <a:lnTo>
                  <a:pt x="864" y="2333"/>
                </a:lnTo>
                <a:lnTo>
                  <a:pt x="863" y="2332"/>
                </a:lnTo>
                <a:lnTo>
                  <a:pt x="863" y="2331"/>
                </a:lnTo>
                <a:lnTo>
                  <a:pt x="863" y="2329"/>
                </a:lnTo>
                <a:lnTo>
                  <a:pt x="863" y="2328"/>
                </a:lnTo>
                <a:lnTo>
                  <a:pt x="862" y="2328"/>
                </a:lnTo>
                <a:lnTo>
                  <a:pt x="860" y="2327"/>
                </a:lnTo>
                <a:lnTo>
                  <a:pt x="859" y="2326"/>
                </a:lnTo>
                <a:lnTo>
                  <a:pt x="857" y="2325"/>
                </a:lnTo>
                <a:lnTo>
                  <a:pt x="857" y="2324"/>
                </a:lnTo>
                <a:lnTo>
                  <a:pt x="857" y="2323"/>
                </a:lnTo>
                <a:lnTo>
                  <a:pt x="856" y="2323"/>
                </a:lnTo>
                <a:lnTo>
                  <a:pt x="853" y="2320"/>
                </a:lnTo>
                <a:lnTo>
                  <a:pt x="851" y="2319"/>
                </a:lnTo>
                <a:lnTo>
                  <a:pt x="851" y="2318"/>
                </a:lnTo>
                <a:lnTo>
                  <a:pt x="850" y="2318"/>
                </a:lnTo>
                <a:lnTo>
                  <a:pt x="850" y="2315"/>
                </a:lnTo>
                <a:lnTo>
                  <a:pt x="849" y="2316"/>
                </a:lnTo>
                <a:lnTo>
                  <a:pt x="847" y="2316"/>
                </a:lnTo>
                <a:lnTo>
                  <a:pt x="847" y="2315"/>
                </a:lnTo>
                <a:lnTo>
                  <a:pt x="846" y="2315"/>
                </a:lnTo>
                <a:lnTo>
                  <a:pt x="846" y="2314"/>
                </a:lnTo>
                <a:lnTo>
                  <a:pt x="846" y="2312"/>
                </a:lnTo>
                <a:lnTo>
                  <a:pt x="845" y="2312"/>
                </a:lnTo>
                <a:lnTo>
                  <a:pt x="842" y="2310"/>
                </a:lnTo>
                <a:lnTo>
                  <a:pt x="841" y="2310"/>
                </a:lnTo>
                <a:lnTo>
                  <a:pt x="837" y="2308"/>
                </a:lnTo>
                <a:lnTo>
                  <a:pt x="836" y="2308"/>
                </a:lnTo>
                <a:lnTo>
                  <a:pt x="836" y="2307"/>
                </a:lnTo>
                <a:lnTo>
                  <a:pt x="834" y="2306"/>
                </a:lnTo>
                <a:lnTo>
                  <a:pt x="834" y="2304"/>
                </a:lnTo>
                <a:lnTo>
                  <a:pt x="833" y="2304"/>
                </a:lnTo>
                <a:lnTo>
                  <a:pt x="832" y="2304"/>
                </a:lnTo>
                <a:lnTo>
                  <a:pt x="831" y="2304"/>
                </a:lnTo>
                <a:lnTo>
                  <a:pt x="831" y="2303"/>
                </a:lnTo>
                <a:lnTo>
                  <a:pt x="830" y="2303"/>
                </a:lnTo>
                <a:lnTo>
                  <a:pt x="829" y="2303"/>
                </a:lnTo>
                <a:lnTo>
                  <a:pt x="829" y="2304"/>
                </a:lnTo>
                <a:lnTo>
                  <a:pt x="828" y="2304"/>
                </a:lnTo>
                <a:lnTo>
                  <a:pt x="827" y="2304"/>
                </a:lnTo>
                <a:lnTo>
                  <a:pt x="827" y="2303"/>
                </a:lnTo>
                <a:lnTo>
                  <a:pt x="825" y="2303"/>
                </a:lnTo>
                <a:lnTo>
                  <a:pt x="825" y="2302"/>
                </a:lnTo>
                <a:lnTo>
                  <a:pt x="824" y="2302"/>
                </a:lnTo>
                <a:lnTo>
                  <a:pt x="823" y="2302"/>
                </a:lnTo>
                <a:lnTo>
                  <a:pt x="822" y="2302"/>
                </a:lnTo>
                <a:lnTo>
                  <a:pt x="821" y="2301"/>
                </a:lnTo>
                <a:lnTo>
                  <a:pt x="820" y="2301"/>
                </a:lnTo>
                <a:lnTo>
                  <a:pt x="819" y="2301"/>
                </a:lnTo>
                <a:lnTo>
                  <a:pt x="817" y="2301"/>
                </a:lnTo>
                <a:lnTo>
                  <a:pt x="816" y="2300"/>
                </a:lnTo>
                <a:lnTo>
                  <a:pt x="815" y="2300"/>
                </a:lnTo>
                <a:lnTo>
                  <a:pt x="815" y="2301"/>
                </a:lnTo>
                <a:lnTo>
                  <a:pt x="814" y="2301"/>
                </a:lnTo>
                <a:lnTo>
                  <a:pt x="813" y="2301"/>
                </a:lnTo>
                <a:lnTo>
                  <a:pt x="812" y="2301"/>
                </a:lnTo>
                <a:lnTo>
                  <a:pt x="811" y="2301"/>
                </a:lnTo>
                <a:lnTo>
                  <a:pt x="810" y="2301"/>
                </a:lnTo>
                <a:lnTo>
                  <a:pt x="808" y="2301"/>
                </a:lnTo>
                <a:lnTo>
                  <a:pt x="807" y="2301"/>
                </a:lnTo>
                <a:lnTo>
                  <a:pt x="806" y="2301"/>
                </a:lnTo>
                <a:lnTo>
                  <a:pt x="805" y="2300"/>
                </a:lnTo>
                <a:lnTo>
                  <a:pt x="804" y="2300"/>
                </a:lnTo>
                <a:lnTo>
                  <a:pt x="804" y="2301"/>
                </a:lnTo>
                <a:lnTo>
                  <a:pt x="803" y="2301"/>
                </a:lnTo>
                <a:lnTo>
                  <a:pt x="803" y="2302"/>
                </a:lnTo>
                <a:lnTo>
                  <a:pt x="802" y="2302"/>
                </a:lnTo>
                <a:lnTo>
                  <a:pt x="800" y="2303"/>
                </a:lnTo>
                <a:lnTo>
                  <a:pt x="799" y="2303"/>
                </a:lnTo>
                <a:lnTo>
                  <a:pt x="798" y="2303"/>
                </a:lnTo>
                <a:lnTo>
                  <a:pt x="797" y="2303"/>
                </a:lnTo>
                <a:lnTo>
                  <a:pt x="796" y="2303"/>
                </a:lnTo>
                <a:lnTo>
                  <a:pt x="795" y="2303"/>
                </a:lnTo>
                <a:lnTo>
                  <a:pt x="795" y="2304"/>
                </a:lnTo>
                <a:lnTo>
                  <a:pt x="794" y="2304"/>
                </a:lnTo>
                <a:lnTo>
                  <a:pt x="794" y="2306"/>
                </a:lnTo>
                <a:lnTo>
                  <a:pt x="794" y="2307"/>
                </a:lnTo>
                <a:lnTo>
                  <a:pt x="793" y="2307"/>
                </a:lnTo>
                <a:lnTo>
                  <a:pt x="791" y="2308"/>
                </a:lnTo>
                <a:lnTo>
                  <a:pt x="790" y="2308"/>
                </a:lnTo>
                <a:lnTo>
                  <a:pt x="789" y="2309"/>
                </a:lnTo>
                <a:lnTo>
                  <a:pt x="788" y="2309"/>
                </a:lnTo>
                <a:lnTo>
                  <a:pt x="788" y="2310"/>
                </a:lnTo>
                <a:lnTo>
                  <a:pt x="787" y="2310"/>
                </a:lnTo>
                <a:lnTo>
                  <a:pt x="787" y="2311"/>
                </a:lnTo>
                <a:lnTo>
                  <a:pt x="786" y="2311"/>
                </a:lnTo>
                <a:lnTo>
                  <a:pt x="785" y="2312"/>
                </a:lnTo>
                <a:lnTo>
                  <a:pt x="784" y="2315"/>
                </a:lnTo>
                <a:lnTo>
                  <a:pt x="782" y="2315"/>
                </a:lnTo>
                <a:lnTo>
                  <a:pt x="781" y="2315"/>
                </a:lnTo>
                <a:lnTo>
                  <a:pt x="780" y="2315"/>
                </a:lnTo>
                <a:lnTo>
                  <a:pt x="779" y="2315"/>
                </a:lnTo>
                <a:lnTo>
                  <a:pt x="779" y="2316"/>
                </a:lnTo>
                <a:lnTo>
                  <a:pt x="780" y="2316"/>
                </a:lnTo>
                <a:lnTo>
                  <a:pt x="780" y="2317"/>
                </a:lnTo>
                <a:lnTo>
                  <a:pt x="780" y="2318"/>
                </a:lnTo>
                <a:lnTo>
                  <a:pt x="779" y="2318"/>
                </a:lnTo>
                <a:lnTo>
                  <a:pt x="778" y="2320"/>
                </a:lnTo>
                <a:lnTo>
                  <a:pt x="777" y="2320"/>
                </a:lnTo>
                <a:lnTo>
                  <a:pt x="776" y="2321"/>
                </a:lnTo>
                <a:lnTo>
                  <a:pt x="774" y="2324"/>
                </a:lnTo>
                <a:lnTo>
                  <a:pt x="772" y="2327"/>
                </a:lnTo>
                <a:lnTo>
                  <a:pt x="771" y="2328"/>
                </a:lnTo>
                <a:lnTo>
                  <a:pt x="769" y="2329"/>
                </a:lnTo>
                <a:lnTo>
                  <a:pt x="769" y="2331"/>
                </a:lnTo>
                <a:lnTo>
                  <a:pt x="768" y="2332"/>
                </a:lnTo>
                <a:lnTo>
                  <a:pt x="768" y="2333"/>
                </a:lnTo>
                <a:lnTo>
                  <a:pt x="768" y="2334"/>
                </a:lnTo>
                <a:lnTo>
                  <a:pt x="767" y="2335"/>
                </a:lnTo>
                <a:lnTo>
                  <a:pt x="767" y="2337"/>
                </a:lnTo>
                <a:lnTo>
                  <a:pt x="765" y="2337"/>
                </a:lnTo>
                <a:lnTo>
                  <a:pt x="767" y="2338"/>
                </a:lnTo>
                <a:lnTo>
                  <a:pt x="768" y="2340"/>
                </a:lnTo>
                <a:lnTo>
                  <a:pt x="768" y="2341"/>
                </a:lnTo>
                <a:lnTo>
                  <a:pt x="770" y="2343"/>
                </a:lnTo>
                <a:lnTo>
                  <a:pt x="761" y="2351"/>
                </a:lnTo>
                <a:lnTo>
                  <a:pt x="757" y="2353"/>
                </a:lnTo>
                <a:lnTo>
                  <a:pt x="753" y="2356"/>
                </a:lnTo>
                <a:lnTo>
                  <a:pt x="735" y="2363"/>
                </a:lnTo>
                <a:lnTo>
                  <a:pt x="722" y="2369"/>
                </a:lnTo>
                <a:lnTo>
                  <a:pt x="722" y="2368"/>
                </a:lnTo>
                <a:lnTo>
                  <a:pt x="721" y="2368"/>
                </a:lnTo>
                <a:lnTo>
                  <a:pt x="718" y="2366"/>
                </a:lnTo>
                <a:lnTo>
                  <a:pt x="711" y="2363"/>
                </a:lnTo>
                <a:lnTo>
                  <a:pt x="708" y="2362"/>
                </a:lnTo>
                <a:lnTo>
                  <a:pt x="708" y="2361"/>
                </a:lnTo>
                <a:lnTo>
                  <a:pt x="707" y="2360"/>
                </a:lnTo>
                <a:lnTo>
                  <a:pt x="700" y="2359"/>
                </a:lnTo>
                <a:lnTo>
                  <a:pt x="692" y="2358"/>
                </a:lnTo>
                <a:lnTo>
                  <a:pt x="659" y="2351"/>
                </a:lnTo>
                <a:lnTo>
                  <a:pt x="612" y="2318"/>
                </a:lnTo>
                <a:lnTo>
                  <a:pt x="610" y="2320"/>
                </a:lnTo>
                <a:lnTo>
                  <a:pt x="610" y="2321"/>
                </a:lnTo>
                <a:lnTo>
                  <a:pt x="609" y="2320"/>
                </a:lnTo>
                <a:lnTo>
                  <a:pt x="606" y="2320"/>
                </a:lnTo>
                <a:lnTo>
                  <a:pt x="604" y="2320"/>
                </a:lnTo>
                <a:lnTo>
                  <a:pt x="599" y="2319"/>
                </a:lnTo>
                <a:lnTo>
                  <a:pt x="599" y="2318"/>
                </a:lnTo>
                <a:lnTo>
                  <a:pt x="596" y="2318"/>
                </a:lnTo>
                <a:lnTo>
                  <a:pt x="593" y="2317"/>
                </a:lnTo>
                <a:lnTo>
                  <a:pt x="573" y="2311"/>
                </a:lnTo>
                <a:lnTo>
                  <a:pt x="578" y="2300"/>
                </a:lnTo>
                <a:lnTo>
                  <a:pt x="578" y="2299"/>
                </a:lnTo>
                <a:lnTo>
                  <a:pt x="578" y="2298"/>
                </a:lnTo>
                <a:lnTo>
                  <a:pt x="576" y="2296"/>
                </a:lnTo>
                <a:lnTo>
                  <a:pt x="575" y="2295"/>
                </a:lnTo>
                <a:lnTo>
                  <a:pt x="575" y="2294"/>
                </a:lnTo>
                <a:lnTo>
                  <a:pt x="573" y="2293"/>
                </a:lnTo>
                <a:lnTo>
                  <a:pt x="570" y="2290"/>
                </a:lnTo>
                <a:lnTo>
                  <a:pt x="569" y="2287"/>
                </a:lnTo>
                <a:lnTo>
                  <a:pt x="567" y="2283"/>
                </a:lnTo>
                <a:lnTo>
                  <a:pt x="567" y="2281"/>
                </a:lnTo>
                <a:lnTo>
                  <a:pt x="566" y="2277"/>
                </a:lnTo>
                <a:lnTo>
                  <a:pt x="565" y="2274"/>
                </a:lnTo>
                <a:lnTo>
                  <a:pt x="565" y="2273"/>
                </a:lnTo>
                <a:lnTo>
                  <a:pt x="564" y="2273"/>
                </a:lnTo>
                <a:lnTo>
                  <a:pt x="560" y="2270"/>
                </a:lnTo>
                <a:lnTo>
                  <a:pt x="555" y="2270"/>
                </a:lnTo>
                <a:lnTo>
                  <a:pt x="554" y="2270"/>
                </a:lnTo>
                <a:lnTo>
                  <a:pt x="552" y="2269"/>
                </a:lnTo>
                <a:lnTo>
                  <a:pt x="547" y="2270"/>
                </a:lnTo>
                <a:lnTo>
                  <a:pt x="544" y="2270"/>
                </a:lnTo>
                <a:lnTo>
                  <a:pt x="543" y="2270"/>
                </a:lnTo>
                <a:lnTo>
                  <a:pt x="538" y="2271"/>
                </a:lnTo>
                <a:lnTo>
                  <a:pt x="534" y="2271"/>
                </a:lnTo>
                <a:lnTo>
                  <a:pt x="532" y="2271"/>
                </a:lnTo>
                <a:lnTo>
                  <a:pt x="529" y="2273"/>
                </a:lnTo>
                <a:lnTo>
                  <a:pt x="527" y="2273"/>
                </a:lnTo>
                <a:lnTo>
                  <a:pt x="519" y="2277"/>
                </a:lnTo>
                <a:lnTo>
                  <a:pt x="517" y="2274"/>
                </a:lnTo>
                <a:lnTo>
                  <a:pt x="514" y="2273"/>
                </a:lnTo>
                <a:lnTo>
                  <a:pt x="512" y="2270"/>
                </a:lnTo>
                <a:lnTo>
                  <a:pt x="506" y="2269"/>
                </a:lnTo>
                <a:lnTo>
                  <a:pt x="505" y="2269"/>
                </a:lnTo>
                <a:lnTo>
                  <a:pt x="502" y="2268"/>
                </a:lnTo>
                <a:lnTo>
                  <a:pt x="498" y="2265"/>
                </a:lnTo>
                <a:lnTo>
                  <a:pt x="493" y="2260"/>
                </a:lnTo>
                <a:lnTo>
                  <a:pt x="491" y="2254"/>
                </a:lnTo>
                <a:lnTo>
                  <a:pt x="488" y="2251"/>
                </a:lnTo>
                <a:lnTo>
                  <a:pt x="487" y="2250"/>
                </a:lnTo>
                <a:lnTo>
                  <a:pt x="487" y="2242"/>
                </a:lnTo>
                <a:lnTo>
                  <a:pt x="491" y="2231"/>
                </a:lnTo>
                <a:lnTo>
                  <a:pt x="492" y="2228"/>
                </a:lnTo>
                <a:lnTo>
                  <a:pt x="492" y="2226"/>
                </a:lnTo>
                <a:lnTo>
                  <a:pt x="494" y="2222"/>
                </a:lnTo>
                <a:lnTo>
                  <a:pt x="493" y="2220"/>
                </a:lnTo>
                <a:lnTo>
                  <a:pt x="492" y="2216"/>
                </a:lnTo>
                <a:lnTo>
                  <a:pt x="491" y="2211"/>
                </a:lnTo>
                <a:lnTo>
                  <a:pt x="491" y="2210"/>
                </a:lnTo>
                <a:lnTo>
                  <a:pt x="489" y="2209"/>
                </a:lnTo>
                <a:lnTo>
                  <a:pt x="489" y="2208"/>
                </a:lnTo>
                <a:lnTo>
                  <a:pt x="488" y="2207"/>
                </a:lnTo>
                <a:lnTo>
                  <a:pt x="488" y="2206"/>
                </a:lnTo>
                <a:lnTo>
                  <a:pt x="486" y="2203"/>
                </a:lnTo>
                <a:lnTo>
                  <a:pt x="485" y="2202"/>
                </a:lnTo>
                <a:lnTo>
                  <a:pt x="485" y="2201"/>
                </a:lnTo>
                <a:lnTo>
                  <a:pt x="484" y="2201"/>
                </a:lnTo>
                <a:lnTo>
                  <a:pt x="484" y="2200"/>
                </a:lnTo>
                <a:lnTo>
                  <a:pt x="483" y="2199"/>
                </a:lnTo>
                <a:lnTo>
                  <a:pt x="483" y="2198"/>
                </a:lnTo>
                <a:lnTo>
                  <a:pt x="481" y="2197"/>
                </a:lnTo>
                <a:lnTo>
                  <a:pt x="480" y="2195"/>
                </a:lnTo>
                <a:lnTo>
                  <a:pt x="479" y="2193"/>
                </a:lnTo>
                <a:lnTo>
                  <a:pt x="479" y="2192"/>
                </a:lnTo>
                <a:lnTo>
                  <a:pt x="479" y="2191"/>
                </a:lnTo>
                <a:lnTo>
                  <a:pt x="479" y="2189"/>
                </a:lnTo>
                <a:lnTo>
                  <a:pt x="479" y="2187"/>
                </a:lnTo>
                <a:lnTo>
                  <a:pt x="480" y="2184"/>
                </a:lnTo>
                <a:lnTo>
                  <a:pt x="481" y="2179"/>
                </a:lnTo>
                <a:lnTo>
                  <a:pt x="481" y="2178"/>
                </a:lnTo>
                <a:lnTo>
                  <a:pt x="481" y="2176"/>
                </a:lnTo>
                <a:lnTo>
                  <a:pt x="481" y="2175"/>
                </a:lnTo>
                <a:lnTo>
                  <a:pt x="481" y="2174"/>
                </a:lnTo>
                <a:lnTo>
                  <a:pt x="481" y="2173"/>
                </a:lnTo>
                <a:lnTo>
                  <a:pt x="481" y="2162"/>
                </a:lnTo>
                <a:lnTo>
                  <a:pt x="483" y="2159"/>
                </a:lnTo>
                <a:lnTo>
                  <a:pt x="484" y="2154"/>
                </a:lnTo>
                <a:lnTo>
                  <a:pt x="486" y="2150"/>
                </a:lnTo>
                <a:lnTo>
                  <a:pt x="487" y="2149"/>
                </a:lnTo>
                <a:lnTo>
                  <a:pt x="487" y="2148"/>
                </a:lnTo>
                <a:lnTo>
                  <a:pt x="491" y="2145"/>
                </a:lnTo>
                <a:lnTo>
                  <a:pt x="494" y="2143"/>
                </a:lnTo>
                <a:lnTo>
                  <a:pt x="495" y="2142"/>
                </a:lnTo>
                <a:lnTo>
                  <a:pt x="496" y="2142"/>
                </a:lnTo>
                <a:lnTo>
                  <a:pt x="497" y="2141"/>
                </a:lnTo>
                <a:lnTo>
                  <a:pt x="501" y="2139"/>
                </a:lnTo>
                <a:lnTo>
                  <a:pt x="502" y="2139"/>
                </a:lnTo>
                <a:lnTo>
                  <a:pt x="502" y="2137"/>
                </a:lnTo>
                <a:lnTo>
                  <a:pt x="502" y="2132"/>
                </a:lnTo>
                <a:lnTo>
                  <a:pt x="497" y="2128"/>
                </a:lnTo>
                <a:lnTo>
                  <a:pt x="496" y="2128"/>
                </a:lnTo>
                <a:lnTo>
                  <a:pt x="486" y="2127"/>
                </a:lnTo>
                <a:lnTo>
                  <a:pt x="485" y="2127"/>
                </a:lnTo>
                <a:lnTo>
                  <a:pt x="479" y="2124"/>
                </a:lnTo>
                <a:lnTo>
                  <a:pt x="477" y="2120"/>
                </a:lnTo>
                <a:lnTo>
                  <a:pt x="476" y="2119"/>
                </a:lnTo>
                <a:lnTo>
                  <a:pt x="475" y="2117"/>
                </a:lnTo>
                <a:lnTo>
                  <a:pt x="472" y="2109"/>
                </a:lnTo>
                <a:lnTo>
                  <a:pt x="472" y="2102"/>
                </a:lnTo>
                <a:lnTo>
                  <a:pt x="474" y="2093"/>
                </a:lnTo>
                <a:lnTo>
                  <a:pt x="470" y="2090"/>
                </a:lnTo>
                <a:lnTo>
                  <a:pt x="467" y="2089"/>
                </a:lnTo>
                <a:lnTo>
                  <a:pt x="466" y="2089"/>
                </a:lnTo>
                <a:lnTo>
                  <a:pt x="465" y="2087"/>
                </a:lnTo>
                <a:lnTo>
                  <a:pt x="463" y="2087"/>
                </a:lnTo>
                <a:lnTo>
                  <a:pt x="461" y="2086"/>
                </a:lnTo>
                <a:lnTo>
                  <a:pt x="460" y="2086"/>
                </a:lnTo>
                <a:lnTo>
                  <a:pt x="454" y="2084"/>
                </a:lnTo>
                <a:lnTo>
                  <a:pt x="451" y="2081"/>
                </a:lnTo>
                <a:lnTo>
                  <a:pt x="450" y="2080"/>
                </a:lnTo>
                <a:lnTo>
                  <a:pt x="450" y="2078"/>
                </a:lnTo>
                <a:lnTo>
                  <a:pt x="450" y="2077"/>
                </a:lnTo>
                <a:lnTo>
                  <a:pt x="451" y="2076"/>
                </a:lnTo>
                <a:lnTo>
                  <a:pt x="451" y="2075"/>
                </a:lnTo>
                <a:lnTo>
                  <a:pt x="451" y="2074"/>
                </a:lnTo>
                <a:lnTo>
                  <a:pt x="452" y="2074"/>
                </a:lnTo>
                <a:lnTo>
                  <a:pt x="452" y="2073"/>
                </a:lnTo>
                <a:lnTo>
                  <a:pt x="453" y="2070"/>
                </a:lnTo>
                <a:lnTo>
                  <a:pt x="455" y="2068"/>
                </a:lnTo>
                <a:lnTo>
                  <a:pt x="458" y="2065"/>
                </a:lnTo>
                <a:lnTo>
                  <a:pt x="459" y="2064"/>
                </a:lnTo>
                <a:lnTo>
                  <a:pt x="461" y="2063"/>
                </a:lnTo>
                <a:lnTo>
                  <a:pt x="463" y="2060"/>
                </a:lnTo>
                <a:lnTo>
                  <a:pt x="466" y="2058"/>
                </a:lnTo>
                <a:lnTo>
                  <a:pt x="467" y="2056"/>
                </a:lnTo>
                <a:lnTo>
                  <a:pt x="468" y="2056"/>
                </a:lnTo>
                <a:lnTo>
                  <a:pt x="468" y="2055"/>
                </a:lnTo>
                <a:lnTo>
                  <a:pt x="469" y="2053"/>
                </a:lnTo>
                <a:lnTo>
                  <a:pt x="471" y="2051"/>
                </a:lnTo>
                <a:lnTo>
                  <a:pt x="475" y="2049"/>
                </a:lnTo>
                <a:lnTo>
                  <a:pt x="476" y="2048"/>
                </a:lnTo>
                <a:lnTo>
                  <a:pt x="477" y="2047"/>
                </a:lnTo>
                <a:lnTo>
                  <a:pt x="478" y="2047"/>
                </a:lnTo>
                <a:lnTo>
                  <a:pt x="479" y="2047"/>
                </a:lnTo>
                <a:lnTo>
                  <a:pt x="480" y="2045"/>
                </a:lnTo>
                <a:lnTo>
                  <a:pt x="481" y="2047"/>
                </a:lnTo>
                <a:lnTo>
                  <a:pt x="481" y="2048"/>
                </a:lnTo>
                <a:lnTo>
                  <a:pt x="483" y="2050"/>
                </a:lnTo>
                <a:lnTo>
                  <a:pt x="484" y="2053"/>
                </a:lnTo>
                <a:lnTo>
                  <a:pt x="484" y="2055"/>
                </a:lnTo>
                <a:lnTo>
                  <a:pt x="485" y="2055"/>
                </a:lnTo>
                <a:lnTo>
                  <a:pt x="486" y="2059"/>
                </a:lnTo>
                <a:lnTo>
                  <a:pt x="486" y="2060"/>
                </a:lnTo>
                <a:lnTo>
                  <a:pt x="488" y="2061"/>
                </a:lnTo>
                <a:lnTo>
                  <a:pt x="493" y="2061"/>
                </a:lnTo>
                <a:lnTo>
                  <a:pt x="497" y="2060"/>
                </a:lnTo>
                <a:lnTo>
                  <a:pt x="498" y="2060"/>
                </a:lnTo>
                <a:lnTo>
                  <a:pt x="505" y="2055"/>
                </a:lnTo>
                <a:lnTo>
                  <a:pt x="506" y="2052"/>
                </a:lnTo>
                <a:lnTo>
                  <a:pt x="507" y="2050"/>
                </a:lnTo>
                <a:lnTo>
                  <a:pt x="509" y="2049"/>
                </a:lnTo>
                <a:lnTo>
                  <a:pt x="509" y="2041"/>
                </a:lnTo>
                <a:lnTo>
                  <a:pt x="507" y="2040"/>
                </a:lnTo>
                <a:lnTo>
                  <a:pt x="506" y="2040"/>
                </a:lnTo>
                <a:lnTo>
                  <a:pt x="506" y="2039"/>
                </a:lnTo>
                <a:lnTo>
                  <a:pt x="505" y="2038"/>
                </a:lnTo>
                <a:lnTo>
                  <a:pt x="504" y="2038"/>
                </a:lnTo>
                <a:lnTo>
                  <a:pt x="503" y="2036"/>
                </a:lnTo>
                <a:lnTo>
                  <a:pt x="502" y="2036"/>
                </a:lnTo>
                <a:lnTo>
                  <a:pt x="501" y="2038"/>
                </a:lnTo>
                <a:lnTo>
                  <a:pt x="500" y="2038"/>
                </a:lnTo>
                <a:lnTo>
                  <a:pt x="497" y="2038"/>
                </a:lnTo>
                <a:lnTo>
                  <a:pt x="495" y="2040"/>
                </a:lnTo>
                <a:lnTo>
                  <a:pt x="495" y="2041"/>
                </a:lnTo>
                <a:lnTo>
                  <a:pt x="494" y="2041"/>
                </a:lnTo>
                <a:lnTo>
                  <a:pt x="493" y="2042"/>
                </a:lnTo>
                <a:lnTo>
                  <a:pt x="492" y="2042"/>
                </a:lnTo>
                <a:lnTo>
                  <a:pt x="491" y="2043"/>
                </a:lnTo>
                <a:lnTo>
                  <a:pt x="489" y="2043"/>
                </a:lnTo>
                <a:lnTo>
                  <a:pt x="488" y="2043"/>
                </a:lnTo>
                <a:lnTo>
                  <a:pt x="486" y="2042"/>
                </a:lnTo>
                <a:lnTo>
                  <a:pt x="486" y="2041"/>
                </a:lnTo>
                <a:lnTo>
                  <a:pt x="485" y="2041"/>
                </a:lnTo>
                <a:lnTo>
                  <a:pt x="483" y="2040"/>
                </a:lnTo>
                <a:lnTo>
                  <a:pt x="481" y="2039"/>
                </a:lnTo>
                <a:lnTo>
                  <a:pt x="479" y="2038"/>
                </a:lnTo>
                <a:lnTo>
                  <a:pt x="479" y="2036"/>
                </a:lnTo>
                <a:lnTo>
                  <a:pt x="478" y="2036"/>
                </a:lnTo>
                <a:lnTo>
                  <a:pt x="478" y="2035"/>
                </a:lnTo>
                <a:lnTo>
                  <a:pt x="478" y="2034"/>
                </a:lnTo>
                <a:lnTo>
                  <a:pt x="479" y="2025"/>
                </a:lnTo>
                <a:lnTo>
                  <a:pt x="480" y="2023"/>
                </a:lnTo>
                <a:lnTo>
                  <a:pt x="481" y="2020"/>
                </a:lnTo>
                <a:lnTo>
                  <a:pt x="483" y="2018"/>
                </a:lnTo>
                <a:lnTo>
                  <a:pt x="484" y="2016"/>
                </a:lnTo>
                <a:lnTo>
                  <a:pt x="484" y="2014"/>
                </a:lnTo>
                <a:lnTo>
                  <a:pt x="485" y="2013"/>
                </a:lnTo>
                <a:lnTo>
                  <a:pt x="485" y="2011"/>
                </a:lnTo>
                <a:lnTo>
                  <a:pt x="485" y="2010"/>
                </a:lnTo>
                <a:lnTo>
                  <a:pt x="485" y="2006"/>
                </a:lnTo>
                <a:lnTo>
                  <a:pt x="485" y="2001"/>
                </a:lnTo>
                <a:lnTo>
                  <a:pt x="485" y="1997"/>
                </a:lnTo>
                <a:lnTo>
                  <a:pt x="481" y="1995"/>
                </a:lnTo>
                <a:lnTo>
                  <a:pt x="479" y="1994"/>
                </a:lnTo>
                <a:lnTo>
                  <a:pt x="478" y="1994"/>
                </a:lnTo>
                <a:lnTo>
                  <a:pt x="477" y="1994"/>
                </a:lnTo>
                <a:lnTo>
                  <a:pt x="476" y="1993"/>
                </a:lnTo>
                <a:lnTo>
                  <a:pt x="475" y="1992"/>
                </a:lnTo>
                <a:lnTo>
                  <a:pt x="474" y="1992"/>
                </a:lnTo>
                <a:lnTo>
                  <a:pt x="474" y="1991"/>
                </a:lnTo>
                <a:lnTo>
                  <a:pt x="474" y="1990"/>
                </a:lnTo>
                <a:lnTo>
                  <a:pt x="474" y="1988"/>
                </a:lnTo>
                <a:lnTo>
                  <a:pt x="475" y="1986"/>
                </a:lnTo>
                <a:lnTo>
                  <a:pt x="476" y="1985"/>
                </a:lnTo>
                <a:lnTo>
                  <a:pt x="481" y="1983"/>
                </a:lnTo>
                <a:lnTo>
                  <a:pt x="484" y="1983"/>
                </a:lnTo>
                <a:lnTo>
                  <a:pt x="486" y="1983"/>
                </a:lnTo>
                <a:lnTo>
                  <a:pt x="487" y="1983"/>
                </a:lnTo>
                <a:lnTo>
                  <a:pt x="491" y="1983"/>
                </a:lnTo>
                <a:lnTo>
                  <a:pt x="495" y="1982"/>
                </a:lnTo>
                <a:lnTo>
                  <a:pt x="496" y="1981"/>
                </a:lnTo>
                <a:lnTo>
                  <a:pt x="497" y="1980"/>
                </a:lnTo>
                <a:lnTo>
                  <a:pt x="497" y="1975"/>
                </a:lnTo>
                <a:lnTo>
                  <a:pt x="497" y="1974"/>
                </a:lnTo>
                <a:lnTo>
                  <a:pt x="496" y="1973"/>
                </a:lnTo>
                <a:lnTo>
                  <a:pt x="494" y="1973"/>
                </a:lnTo>
                <a:lnTo>
                  <a:pt x="492" y="1972"/>
                </a:lnTo>
                <a:lnTo>
                  <a:pt x="491" y="1971"/>
                </a:lnTo>
                <a:lnTo>
                  <a:pt x="491" y="1972"/>
                </a:lnTo>
                <a:lnTo>
                  <a:pt x="485" y="1974"/>
                </a:lnTo>
                <a:lnTo>
                  <a:pt x="480" y="1977"/>
                </a:lnTo>
                <a:lnTo>
                  <a:pt x="479" y="1977"/>
                </a:lnTo>
                <a:lnTo>
                  <a:pt x="476" y="1976"/>
                </a:lnTo>
                <a:lnTo>
                  <a:pt x="474" y="1974"/>
                </a:lnTo>
                <a:lnTo>
                  <a:pt x="472" y="1973"/>
                </a:lnTo>
                <a:lnTo>
                  <a:pt x="471" y="1965"/>
                </a:lnTo>
                <a:lnTo>
                  <a:pt x="471" y="1964"/>
                </a:lnTo>
                <a:lnTo>
                  <a:pt x="470" y="1958"/>
                </a:lnTo>
                <a:lnTo>
                  <a:pt x="470" y="1955"/>
                </a:lnTo>
                <a:lnTo>
                  <a:pt x="465" y="1949"/>
                </a:lnTo>
                <a:lnTo>
                  <a:pt x="462" y="1942"/>
                </a:lnTo>
                <a:lnTo>
                  <a:pt x="461" y="1939"/>
                </a:lnTo>
                <a:lnTo>
                  <a:pt x="460" y="1938"/>
                </a:lnTo>
                <a:lnTo>
                  <a:pt x="459" y="1935"/>
                </a:lnTo>
                <a:lnTo>
                  <a:pt x="457" y="1932"/>
                </a:lnTo>
                <a:lnTo>
                  <a:pt x="454" y="1928"/>
                </a:lnTo>
                <a:lnTo>
                  <a:pt x="452" y="1925"/>
                </a:lnTo>
                <a:lnTo>
                  <a:pt x="446" y="1923"/>
                </a:lnTo>
                <a:lnTo>
                  <a:pt x="444" y="1922"/>
                </a:lnTo>
                <a:lnTo>
                  <a:pt x="437" y="1918"/>
                </a:lnTo>
                <a:lnTo>
                  <a:pt x="434" y="1916"/>
                </a:lnTo>
                <a:lnTo>
                  <a:pt x="432" y="1914"/>
                </a:lnTo>
                <a:lnTo>
                  <a:pt x="432" y="1913"/>
                </a:lnTo>
                <a:lnTo>
                  <a:pt x="431" y="1913"/>
                </a:lnTo>
                <a:lnTo>
                  <a:pt x="429" y="1910"/>
                </a:lnTo>
                <a:lnTo>
                  <a:pt x="429" y="1907"/>
                </a:lnTo>
                <a:lnTo>
                  <a:pt x="429" y="1904"/>
                </a:lnTo>
                <a:lnTo>
                  <a:pt x="429" y="1902"/>
                </a:lnTo>
                <a:lnTo>
                  <a:pt x="429" y="1901"/>
                </a:lnTo>
                <a:lnTo>
                  <a:pt x="428" y="1899"/>
                </a:lnTo>
                <a:lnTo>
                  <a:pt x="427" y="1896"/>
                </a:lnTo>
                <a:lnTo>
                  <a:pt x="426" y="1893"/>
                </a:lnTo>
                <a:lnTo>
                  <a:pt x="425" y="1891"/>
                </a:lnTo>
                <a:lnTo>
                  <a:pt x="423" y="1889"/>
                </a:lnTo>
                <a:lnTo>
                  <a:pt x="422" y="1888"/>
                </a:lnTo>
                <a:lnTo>
                  <a:pt x="417" y="1886"/>
                </a:lnTo>
                <a:lnTo>
                  <a:pt x="415" y="1885"/>
                </a:lnTo>
                <a:lnTo>
                  <a:pt x="412" y="1883"/>
                </a:lnTo>
                <a:lnTo>
                  <a:pt x="410" y="1882"/>
                </a:lnTo>
                <a:lnTo>
                  <a:pt x="409" y="1882"/>
                </a:lnTo>
                <a:lnTo>
                  <a:pt x="408" y="1882"/>
                </a:lnTo>
                <a:lnTo>
                  <a:pt x="405" y="1882"/>
                </a:lnTo>
                <a:lnTo>
                  <a:pt x="400" y="1882"/>
                </a:lnTo>
                <a:lnTo>
                  <a:pt x="395" y="1883"/>
                </a:lnTo>
                <a:lnTo>
                  <a:pt x="392" y="1884"/>
                </a:lnTo>
                <a:lnTo>
                  <a:pt x="391" y="1884"/>
                </a:lnTo>
                <a:lnTo>
                  <a:pt x="390" y="1884"/>
                </a:lnTo>
                <a:lnTo>
                  <a:pt x="388" y="1884"/>
                </a:lnTo>
                <a:lnTo>
                  <a:pt x="386" y="1883"/>
                </a:lnTo>
                <a:lnTo>
                  <a:pt x="385" y="1883"/>
                </a:lnTo>
                <a:lnTo>
                  <a:pt x="385" y="1882"/>
                </a:lnTo>
                <a:lnTo>
                  <a:pt x="384" y="1882"/>
                </a:lnTo>
                <a:lnTo>
                  <a:pt x="384" y="1881"/>
                </a:lnTo>
                <a:lnTo>
                  <a:pt x="383" y="1880"/>
                </a:lnTo>
                <a:lnTo>
                  <a:pt x="384" y="1879"/>
                </a:lnTo>
                <a:lnTo>
                  <a:pt x="385" y="1877"/>
                </a:lnTo>
                <a:lnTo>
                  <a:pt x="386" y="1877"/>
                </a:lnTo>
                <a:lnTo>
                  <a:pt x="389" y="1876"/>
                </a:lnTo>
                <a:lnTo>
                  <a:pt x="390" y="1876"/>
                </a:lnTo>
                <a:lnTo>
                  <a:pt x="394" y="1875"/>
                </a:lnTo>
                <a:lnTo>
                  <a:pt x="395" y="1875"/>
                </a:lnTo>
                <a:lnTo>
                  <a:pt x="401" y="1872"/>
                </a:lnTo>
                <a:lnTo>
                  <a:pt x="402" y="1869"/>
                </a:lnTo>
                <a:lnTo>
                  <a:pt x="403" y="1869"/>
                </a:lnTo>
                <a:lnTo>
                  <a:pt x="406" y="1867"/>
                </a:lnTo>
                <a:lnTo>
                  <a:pt x="406" y="1866"/>
                </a:lnTo>
                <a:lnTo>
                  <a:pt x="407" y="1866"/>
                </a:lnTo>
                <a:lnTo>
                  <a:pt x="407" y="1865"/>
                </a:lnTo>
                <a:lnTo>
                  <a:pt x="407" y="1864"/>
                </a:lnTo>
                <a:lnTo>
                  <a:pt x="408" y="1861"/>
                </a:lnTo>
                <a:lnTo>
                  <a:pt x="409" y="1858"/>
                </a:lnTo>
                <a:lnTo>
                  <a:pt x="409" y="1857"/>
                </a:lnTo>
                <a:lnTo>
                  <a:pt x="409" y="1856"/>
                </a:lnTo>
                <a:lnTo>
                  <a:pt x="409" y="1855"/>
                </a:lnTo>
                <a:lnTo>
                  <a:pt x="408" y="1854"/>
                </a:lnTo>
                <a:lnTo>
                  <a:pt x="408" y="1852"/>
                </a:lnTo>
                <a:lnTo>
                  <a:pt x="408" y="1851"/>
                </a:lnTo>
                <a:lnTo>
                  <a:pt x="407" y="1851"/>
                </a:lnTo>
                <a:lnTo>
                  <a:pt x="407" y="1850"/>
                </a:lnTo>
                <a:lnTo>
                  <a:pt x="406" y="1850"/>
                </a:lnTo>
                <a:lnTo>
                  <a:pt x="405" y="1849"/>
                </a:lnTo>
                <a:lnTo>
                  <a:pt x="405" y="1848"/>
                </a:lnTo>
                <a:lnTo>
                  <a:pt x="403" y="1847"/>
                </a:lnTo>
                <a:lnTo>
                  <a:pt x="403" y="1846"/>
                </a:lnTo>
                <a:lnTo>
                  <a:pt x="402" y="1844"/>
                </a:lnTo>
                <a:lnTo>
                  <a:pt x="402" y="1843"/>
                </a:lnTo>
                <a:lnTo>
                  <a:pt x="401" y="1843"/>
                </a:lnTo>
                <a:lnTo>
                  <a:pt x="400" y="1843"/>
                </a:lnTo>
                <a:lnTo>
                  <a:pt x="398" y="1841"/>
                </a:lnTo>
                <a:lnTo>
                  <a:pt x="395" y="1840"/>
                </a:lnTo>
                <a:lnTo>
                  <a:pt x="394" y="1840"/>
                </a:lnTo>
                <a:lnTo>
                  <a:pt x="393" y="1839"/>
                </a:lnTo>
                <a:lnTo>
                  <a:pt x="392" y="1838"/>
                </a:lnTo>
                <a:lnTo>
                  <a:pt x="391" y="1838"/>
                </a:lnTo>
                <a:lnTo>
                  <a:pt x="391" y="1836"/>
                </a:lnTo>
                <a:lnTo>
                  <a:pt x="389" y="1835"/>
                </a:lnTo>
                <a:lnTo>
                  <a:pt x="388" y="1834"/>
                </a:lnTo>
                <a:lnTo>
                  <a:pt x="386" y="1834"/>
                </a:lnTo>
                <a:lnTo>
                  <a:pt x="386" y="1833"/>
                </a:lnTo>
                <a:lnTo>
                  <a:pt x="385" y="1833"/>
                </a:lnTo>
                <a:lnTo>
                  <a:pt x="385" y="1832"/>
                </a:lnTo>
                <a:lnTo>
                  <a:pt x="384" y="1832"/>
                </a:lnTo>
                <a:lnTo>
                  <a:pt x="383" y="1831"/>
                </a:lnTo>
                <a:lnTo>
                  <a:pt x="382" y="1830"/>
                </a:lnTo>
                <a:lnTo>
                  <a:pt x="382" y="1829"/>
                </a:lnTo>
                <a:lnTo>
                  <a:pt x="380" y="1826"/>
                </a:lnTo>
                <a:lnTo>
                  <a:pt x="379" y="1824"/>
                </a:lnTo>
                <a:lnTo>
                  <a:pt x="377" y="1824"/>
                </a:lnTo>
                <a:lnTo>
                  <a:pt x="377" y="1823"/>
                </a:lnTo>
                <a:lnTo>
                  <a:pt x="376" y="1822"/>
                </a:lnTo>
                <a:lnTo>
                  <a:pt x="375" y="1821"/>
                </a:lnTo>
                <a:lnTo>
                  <a:pt x="375" y="1819"/>
                </a:lnTo>
                <a:lnTo>
                  <a:pt x="375" y="1818"/>
                </a:lnTo>
                <a:lnTo>
                  <a:pt x="374" y="1818"/>
                </a:lnTo>
                <a:lnTo>
                  <a:pt x="374" y="1817"/>
                </a:lnTo>
                <a:lnTo>
                  <a:pt x="373" y="1816"/>
                </a:lnTo>
                <a:lnTo>
                  <a:pt x="373" y="1815"/>
                </a:lnTo>
                <a:lnTo>
                  <a:pt x="373" y="1814"/>
                </a:lnTo>
                <a:lnTo>
                  <a:pt x="372" y="1813"/>
                </a:lnTo>
                <a:lnTo>
                  <a:pt x="372" y="1812"/>
                </a:lnTo>
                <a:lnTo>
                  <a:pt x="372" y="1810"/>
                </a:lnTo>
                <a:lnTo>
                  <a:pt x="371" y="1809"/>
                </a:lnTo>
                <a:lnTo>
                  <a:pt x="371" y="1808"/>
                </a:lnTo>
                <a:lnTo>
                  <a:pt x="371" y="1806"/>
                </a:lnTo>
                <a:lnTo>
                  <a:pt x="371" y="1804"/>
                </a:lnTo>
                <a:lnTo>
                  <a:pt x="371" y="1802"/>
                </a:lnTo>
                <a:lnTo>
                  <a:pt x="371" y="1801"/>
                </a:lnTo>
                <a:lnTo>
                  <a:pt x="372" y="1800"/>
                </a:lnTo>
                <a:lnTo>
                  <a:pt x="372" y="1798"/>
                </a:lnTo>
                <a:lnTo>
                  <a:pt x="373" y="1798"/>
                </a:lnTo>
                <a:lnTo>
                  <a:pt x="373" y="1797"/>
                </a:lnTo>
                <a:lnTo>
                  <a:pt x="374" y="1796"/>
                </a:lnTo>
                <a:lnTo>
                  <a:pt x="375" y="1794"/>
                </a:lnTo>
                <a:lnTo>
                  <a:pt x="376" y="1793"/>
                </a:lnTo>
                <a:lnTo>
                  <a:pt x="377" y="1793"/>
                </a:lnTo>
                <a:lnTo>
                  <a:pt x="380" y="1791"/>
                </a:lnTo>
                <a:lnTo>
                  <a:pt x="381" y="1790"/>
                </a:lnTo>
                <a:lnTo>
                  <a:pt x="382" y="1790"/>
                </a:lnTo>
                <a:lnTo>
                  <a:pt x="383" y="1790"/>
                </a:lnTo>
                <a:lnTo>
                  <a:pt x="385" y="1789"/>
                </a:lnTo>
                <a:lnTo>
                  <a:pt x="386" y="1789"/>
                </a:lnTo>
                <a:lnTo>
                  <a:pt x="388" y="1788"/>
                </a:lnTo>
                <a:lnTo>
                  <a:pt x="389" y="1788"/>
                </a:lnTo>
                <a:lnTo>
                  <a:pt x="390" y="1788"/>
                </a:lnTo>
                <a:lnTo>
                  <a:pt x="390" y="1787"/>
                </a:lnTo>
                <a:lnTo>
                  <a:pt x="391" y="1787"/>
                </a:lnTo>
                <a:lnTo>
                  <a:pt x="392" y="1787"/>
                </a:lnTo>
                <a:lnTo>
                  <a:pt x="393" y="1787"/>
                </a:lnTo>
                <a:lnTo>
                  <a:pt x="393" y="1785"/>
                </a:lnTo>
                <a:lnTo>
                  <a:pt x="394" y="1785"/>
                </a:lnTo>
                <a:lnTo>
                  <a:pt x="395" y="1785"/>
                </a:lnTo>
                <a:lnTo>
                  <a:pt x="398" y="1784"/>
                </a:lnTo>
                <a:lnTo>
                  <a:pt x="399" y="1784"/>
                </a:lnTo>
                <a:lnTo>
                  <a:pt x="400" y="1783"/>
                </a:lnTo>
                <a:lnTo>
                  <a:pt x="400" y="1782"/>
                </a:lnTo>
                <a:lnTo>
                  <a:pt x="401" y="1782"/>
                </a:lnTo>
                <a:lnTo>
                  <a:pt x="401" y="1781"/>
                </a:lnTo>
                <a:lnTo>
                  <a:pt x="402" y="1780"/>
                </a:lnTo>
                <a:lnTo>
                  <a:pt x="402" y="1779"/>
                </a:lnTo>
                <a:lnTo>
                  <a:pt x="402" y="1777"/>
                </a:lnTo>
                <a:lnTo>
                  <a:pt x="402" y="1776"/>
                </a:lnTo>
                <a:lnTo>
                  <a:pt x="402" y="1775"/>
                </a:lnTo>
                <a:lnTo>
                  <a:pt x="402" y="1774"/>
                </a:lnTo>
                <a:lnTo>
                  <a:pt x="401" y="1774"/>
                </a:lnTo>
                <a:lnTo>
                  <a:pt x="401" y="1773"/>
                </a:lnTo>
                <a:lnTo>
                  <a:pt x="400" y="1773"/>
                </a:lnTo>
                <a:lnTo>
                  <a:pt x="400" y="1772"/>
                </a:lnTo>
                <a:lnTo>
                  <a:pt x="399" y="1772"/>
                </a:lnTo>
                <a:lnTo>
                  <a:pt x="399" y="1771"/>
                </a:lnTo>
                <a:lnTo>
                  <a:pt x="398" y="1771"/>
                </a:lnTo>
                <a:lnTo>
                  <a:pt x="398" y="1769"/>
                </a:lnTo>
                <a:lnTo>
                  <a:pt x="397" y="1768"/>
                </a:lnTo>
                <a:lnTo>
                  <a:pt x="395" y="1767"/>
                </a:lnTo>
                <a:lnTo>
                  <a:pt x="395" y="1766"/>
                </a:lnTo>
                <a:lnTo>
                  <a:pt x="395" y="1765"/>
                </a:lnTo>
                <a:lnTo>
                  <a:pt x="395" y="1764"/>
                </a:lnTo>
                <a:lnTo>
                  <a:pt x="395" y="1763"/>
                </a:lnTo>
                <a:lnTo>
                  <a:pt x="395" y="1762"/>
                </a:lnTo>
                <a:lnTo>
                  <a:pt x="395" y="1760"/>
                </a:lnTo>
                <a:lnTo>
                  <a:pt x="397" y="1760"/>
                </a:lnTo>
                <a:lnTo>
                  <a:pt x="397" y="1759"/>
                </a:lnTo>
                <a:lnTo>
                  <a:pt x="398" y="1759"/>
                </a:lnTo>
                <a:lnTo>
                  <a:pt x="398" y="1758"/>
                </a:lnTo>
                <a:lnTo>
                  <a:pt x="399" y="1758"/>
                </a:lnTo>
                <a:lnTo>
                  <a:pt x="400" y="1757"/>
                </a:lnTo>
                <a:lnTo>
                  <a:pt x="401" y="1757"/>
                </a:lnTo>
                <a:lnTo>
                  <a:pt x="402" y="1757"/>
                </a:lnTo>
                <a:lnTo>
                  <a:pt x="402" y="1756"/>
                </a:lnTo>
                <a:lnTo>
                  <a:pt x="403" y="1756"/>
                </a:lnTo>
                <a:lnTo>
                  <a:pt x="405" y="1756"/>
                </a:lnTo>
                <a:lnTo>
                  <a:pt x="405" y="1755"/>
                </a:lnTo>
                <a:lnTo>
                  <a:pt x="406" y="1755"/>
                </a:lnTo>
                <a:lnTo>
                  <a:pt x="406" y="1754"/>
                </a:lnTo>
                <a:lnTo>
                  <a:pt x="406" y="1752"/>
                </a:lnTo>
                <a:lnTo>
                  <a:pt x="406" y="1751"/>
                </a:lnTo>
                <a:lnTo>
                  <a:pt x="406" y="1750"/>
                </a:lnTo>
                <a:lnTo>
                  <a:pt x="405" y="1750"/>
                </a:lnTo>
                <a:lnTo>
                  <a:pt x="405" y="1749"/>
                </a:lnTo>
                <a:lnTo>
                  <a:pt x="403" y="1749"/>
                </a:lnTo>
                <a:lnTo>
                  <a:pt x="403" y="1748"/>
                </a:lnTo>
                <a:lnTo>
                  <a:pt x="402" y="1748"/>
                </a:lnTo>
                <a:lnTo>
                  <a:pt x="401" y="1747"/>
                </a:lnTo>
                <a:lnTo>
                  <a:pt x="401" y="1746"/>
                </a:lnTo>
                <a:lnTo>
                  <a:pt x="400" y="1746"/>
                </a:lnTo>
                <a:lnTo>
                  <a:pt x="400" y="1744"/>
                </a:lnTo>
                <a:lnTo>
                  <a:pt x="400" y="1743"/>
                </a:lnTo>
                <a:lnTo>
                  <a:pt x="400" y="1742"/>
                </a:lnTo>
                <a:lnTo>
                  <a:pt x="400" y="1741"/>
                </a:lnTo>
                <a:lnTo>
                  <a:pt x="400" y="1740"/>
                </a:lnTo>
                <a:lnTo>
                  <a:pt x="400" y="1739"/>
                </a:lnTo>
                <a:lnTo>
                  <a:pt x="400" y="1738"/>
                </a:lnTo>
                <a:lnTo>
                  <a:pt x="400" y="1737"/>
                </a:lnTo>
                <a:lnTo>
                  <a:pt x="400" y="1735"/>
                </a:lnTo>
                <a:lnTo>
                  <a:pt x="401" y="1735"/>
                </a:lnTo>
                <a:lnTo>
                  <a:pt x="401" y="1734"/>
                </a:lnTo>
                <a:lnTo>
                  <a:pt x="402" y="1734"/>
                </a:lnTo>
                <a:lnTo>
                  <a:pt x="402" y="1733"/>
                </a:lnTo>
                <a:lnTo>
                  <a:pt x="403" y="1733"/>
                </a:lnTo>
                <a:lnTo>
                  <a:pt x="405" y="1732"/>
                </a:lnTo>
                <a:lnTo>
                  <a:pt x="406" y="1732"/>
                </a:lnTo>
                <a:lnTo>
                  <a:pt x="407" y="1732"/>
                </a:lnTo>
                <a:lnTo>
                  <a:pt x="408" y="1732"/>
                </a:lnTo>
                <a:lnTo>
                  <a:pt x="409" y="1732"/>
                </a:lnTo>
                <a:lnTo>
                  <a:pt x="410" y="1733"/>
                </a:lnTo>
                <a:lnTo>
                  <a:pt x="411" y="1733"/>
                </a:lnTo>
                <a:lnTo>
                  <a:pt x="412" y="1733"/>
                </a:lnTo>
                <a:lnTo>
                  <a:pt x="414" y="1733"/>
                </a:lnTo>
                <a:lnTo>
                  <a:pt x="416" y="1734"/>
                </a:lnTo>
                <a:lnTo>
                  <a:pt x="417" y="1734"/>
                </a:lnTo>
                <a:lnTo>
                  <a:pt x="419" y="1734"/>
                </a:lnTo>
                <a:lnTo>
                  <a:pt x="422" y="1734"/>
                </a:lnTo>
                <a:lnTo>
                  <a:pt x="423" y="1733"/>
                </a:lnTo>
                <a:lnTo>
                  <a:pt x="424" y="1732"/>
                </a:lnTo>
                <a:lnTo>
                  <a:pt x="425" y="1732"/>
                </a:lnTo>
                <a:lnTo>
                  <a:pt x="426" y="1731"/>
                </a:lnTo>
                <a:lnTo>
                  <a:pt x="426" y="1730"/>
                </a:lnTo>
                <a:lnTo>
                  <a:pt x="427" y="1729"/>
                </a:lnTo>
                <a:lnTo>
                  <a:pt x="428" y="1726"/>
                </a:lnTo>
                <a:lnTo>
                  <a:pt x="428" y="1725"/>
                </a:lnTo>
                <a:lnTo>
                  <a:pt x="428" y="1724"/>
                </a:lnTo>
                <a:lnTo>
                  <a:pt x="428" y="1723"/>
                </a:lnTo>
                <a:lnTo>
                  <a:pt x="428" y="1722"/>
                </a:lnTo>
                <a:lnTo>
                  <a:pt x="428" y="1721"/>
                </a:lnTo>
                <a:lnTo>
                  <a:pt x="427" y="1720"/>
                </a:lnTo>
                <a:lnTo>
                  <a:pt x="427" y="1718"/>
                </a:lnTo>
                <a:lnTo>
                  <a:pt x="427" y="1717"/>
                </a:lnTo>
                <a:lnTo>
                  <a:pt x="427" y="1716"/>
                </a:lnTo>
                <a:lnTo>
                  <a:pt x="426" y="1716"/>
                </a:lnTo>
                <a:lnTo>
                  <a:pt x="426" y="1715"/>
                </a:lnTo>
                <a:lnTo>
                  <a:pt x="424" y="1714"/>
                </a:lnTo>
                <a:lnTo>
                  <a:pt x="423" y="1713"/>
                </a:lnTo>
                <a:lnTo>
                  <a:pt x="422" y="1713"/>
                </a:lnTo>
                <a:lnTo>
                  <a:pt x="420" y="1713"/>
                </a:lnTo>
                <a:lnTo>
                  <a:pt x="417" y="1712"/>
                </a:lnTo>
                <a:lnTo>
                  <a:pt x="416" y="1712"/>
                </a:lnTo>
                <a:lnTo>
                  <a:pt x="415" y="1712"/>
                </a:lnTo>
                <a:lnTo>
                  <a:pt x="415" y="1710"/>
                </a:lnTo>
                <a:lnTo>
                  <a:pt x="414" y="1710"/>
                </a:lnTo>
                <a:lnTo>
                  <a:pt x="414" y="1709"/>
                </a:lnTo>
                <a:lnTo>
                  <a:pt x="412" y="1709"/>
                </a:lnTo>
                <a:lnTo>
                  <a:pt x="412" y="1708"/>
                </a:lnTo>
                <a:lnTo>
                  <a:pt x="412" y="1707"/>
                </a:lnTo>
                <a:lnTo>
                  <a:pt x="414" y="1706"/>
                </a:lnTo>
                <a:lnTo>
                  <a:pt x="415" y="1705"/>
                </a:lnTo>
                <a:lnTo>
                  <a:pt x="416" y="1705"/>
                </a:lnTo>
                <a:lnTo>
                  <a:pt x="417" y="1705"/>
                </a:lnTo>
                <a:lnTo>
                  <a:pt x="418" y="1705"/>
                </a:lnTo>
                <a:lnTo>
                  <a:pt x="419" y="1705"/>
                </a:lnTo>
                <a:lnTo>
                  <a:pt x="420" y="1705"/>
                </a:lnTo>
                <a:lnTo>
                  <a:pt x="422" y="1704"/>
                </a:lnTo>
                <a:lnTo>
                  <a:pt x="423" y="1704"/>
                </a:lnTo>
                <a:lnTo>
                  <a:pt x="424" y="1704"/>
                </a:lnTo>
                <a:lnTo>
                  <a:pt x="425" y="1704"/>
                </a:lnTo>
                <a:lnTo>
                  <a:pt x="426" y="1704"/>
                </a:lnTo>
                <a:lnTo>
                  <a:pt x="427" y="1702"/>
                </a:lnTo>
                <a:lnTo>
                  <a:pt x="428" y="1702"/>
                </a:lnTo>
                <a:lnTo>
                  <a:pt x="429" y="1702"/>
                </a:lnTo>
                <a:lnTo>
                  <a:pt x="431" y="1702"/>
                </a:lnTo>
                <a:lnTo>
                  <a:pt x="432" y="1702"/>
                </a:lnTo>
                <a:lnTo>
                  <a:pt x="433" y="1702"/>
                </a:lnTo>
                <a:lnTo>
                  <a:pt x="434" y="1704"/>
                </a:lnTo>
                <a:lnTo>
                  <a:pt x="434" y="1705"/>
                </a:lnTo>
                <a:lnTo>
                  <a:pt x="435" y="1706"/>
                </a:lnTo>
                <a:lnTo>
                  <a:pt x="435" y="1707"/>
                </a:lnTo>
                <a:lnTo>
                  <a:pt x="436" y="1708"/>
                </a:lnTo>
                <a:lnTo>
                  <a:pt x="436" y="1709"/>
                </a:lnTo>
                <a:lnTo>
                  <a:pt x="436" y="1710"/>
                </a:lnTo>
                <a:lnTo>
                  <a:pt x="437" y="1710"/>
                </a:lnTo>
                <a:lnTo>
                  <a:pt x="437" y="1712"/>
                </a:lnTo>
                <a:lnTo>
                  <a:pt x="438" y="1712"/>
                </a:lnTo>
                <a:lnTo>
                  <a:pt x="438" y="1713"/>
                </a:lnTo>
                <a:lnTo>
                  <a:pt x="440" y="1713"/>
                </a:lnTo>
                <a:lnTo>
                  <a:pt x="441" y="1713"/>
                </a:lnTo>
                <a:lnTo>
                  <a:pt x="441" y="1712"/>
                </a:lnTo>
                <a:lnTo>
                  <a:pt x="442" y="1712"/>
                </a:lnTo>
                <a:lnTo>
                  <a:pt x="442" y="1710"/>
                </a:lnTo>
                <a:lnTo>
                  <a:pt x="442" y="1709"/>
                </a:lnTo>
                <a:lnTo>
                  <a:pt x="442" y="1708"/>
                </a:lnTo>
                <a:lnTo>
                  <a:pt x="442" y="1707"/>
                </a:lnTo>
                <a:lnTo>
                  <a:pt x="443" y="1705"/>
                </a:lnTo>
                <a:lnTo>
                  <a:pt x="443" y="1704"/>
                </a:lnTo>
                <a:lnTo>
                  <a:pt x="443" y="1701"/>
                </a:lnTo>
                <a:lnTo>
                  <a:pt x="444" y="1700"/>
                </a:lnTo>
                <a:lnTo>
                  <a:pt x="444" y="1699"/>
                </a:lnTo>
                <a:lnTo>
                  <a:pt x="445" y="1698"/>
                </a:lnTo>
                <a:lnTo>
                  <a:pt x="446" y="1697"/>
                </a:lnTo>
                <a:lnTo>
                  <a:pt x="446" y="1696"/>
                </a:lnTo>
                <a:lnTo>
                  <a:pt x="448" y="1695"/>
                </a:lnTo>
                <a:lnTo>
                  <a:pt x="448" y="1693"/>
                </a:lnTo>
                <a:lnTo>
                  <a:pt x="449" y="1693"/>
                </a:lnTo>
                <a:lnTo>
                  <a:pt x="449" y="1692"/>
                </a:lnTo>
                <a:lnTo>
                  <a:pt x="449" y="1691"/>
                </a:lnTo>
                <a:lnTo>
                  <a:pt x="450" y="1691"/>
                </a:lnTo>
                <a:lnTo>
                  <a:pt x="450" y="1690"/>
                </a:lnTo>
                <a:lnTo>
                  <a:pt x="451" y="1690"/>
                </a:lnTo>
                <a:lnTo>
                  <a:pt x="451" y="1689"/>
                </a:lnTo>
                <a:lnTo>
                  <a:pt x="452" y="1689"/>
                </a:lnTo>
                <a:lnTo>
                  <a:pt x="453" y="1689"/>
                </a:lnTo>
                <a:lnTo>
                  <a:pt x="454" y="1689"/>
                </a:lnTo>
                <a:lnTo>
                  <a:pt x="455" y="1689"/>
                </a:lnTo>
                <a:lnTo>
                  <a:pt x="457" y="1689"/>
                </a:lnTo>
                <a:lnTo>
                  <a:pt x="458" y="1689"/>
                </a:lnTo>
                <a:lnTo>
                  <a:pt x="458" y="1690"/>
                </a:lnTo>
                <a:lnTo>
                  <a:pt x="459" y="1690"/>
                </a:lnTo>
                <a:lnTo>
                  <a:pt x="461" y="1692"/>
                </a:lnTo>
                <a:lnTo>
                  <a:pt x="462" y="1693"/>
                </a:lnTo>
                <a:lnTo>
                  <a:pt x="463" y="1693"/>
                </a:lnTo>
                <a:lnTo>
                  <a:pt x="465" y="1693"/>
                </a:lnTo>
                <a:lnTo>
                  <a:pt x="465" y="1695"/>
                </a:lnTo>
                <a:lnTo>
                  <a:pt x="466" y="1695"/>
                </a:lnTo>
                <a:lnTo>
                  <a:pt x="467" y="1695"/>
                </a:lnTo>
                <a:lnTo>
                  <a:pt x="468" y="1693"/>
                </a:lnTo>
                <a:lnTo>
                  <a:pt x="469" y="1693"/>
                </a:lnTo>
                <a:lnTo>
                  <a:pt x="469" y="1692"/>
                </a:lnTo>
                <a:lnTo>
                  <a:pt x="470" y="1692"/>
                </a:lnTo>
                <a:lnTo>
                  <a:pt x="470" y="1691"/>
                </a:lnTo>
                <a:lnTo>
                  <a:pt x="470" y="1690"/>
                </a:lnTo>
                <a:lnTo>
                  <a:pt x="470" y="1689"/>
                </a:lnTo>
                <a:lnTo>
                  <a:pt x="470" y="1688"/>
                </a:lnTo>
                <a:lnTo>
                  <a:pt x="469" y="1687"/>
                </a:lnTo>
                <a:lnTo>
                  <a:pt x="467" y="1683"/>
                </a:lnTo>
                <a:lnTo>
                  <a:pt x="466" y="1683"/>
                </a:lnTo>
                <a:lnTo>
                  <a:pt x="465" y="1682"/>
                </a:lnTo>
                <a:lnTo>
                  <a:pt x="463" y="1681"/>
                </a:lnTo>
                <a:lnTo>
                  <a:pt x="462" y="1681"/>
                </a:lnTo>
                <a:lnTo>
                  <a:pt x="461" y="1681"/>
                </a:lnTo>
                <a:lnTo>
                  <a:pt x="461" y="1680"/>
                </a:lnTo>
                <a:lnTo>
                  <a:pt x="460" y="1680"/>
                </a:lnTo>
                <a:lnTo>
                  <a:pt x="460" y="1679"/>
                </a:lnTo>
                <a:lnTo>
                  <a:pt x="459" y="1677"/>
                </a:lnTo>
                <a:lnTo>
                  <a:pt x="459" y="1676"/>
                </a:lnTo>
                <a:lnTo>
                  <a:pt x="458" y="1675"/>
                </a:lnTo>
                <a:lnTo>
                  <a:pt x="458" y="1673"/>
                </a:lnTo>
                <a:lnTo>
                  <a:pt x="458" y="1672"/>
                </a:lnTo>
                <a:lnTo>
                  <a:pt x="458" y="1671"/>
                </a:lnTo>
                <a:lnTo>
                  <a:pt x="458" y="1670"/>
                </a:lnTo>
                <a:lnTo>
                  <a:pt x="458" y="1668"/>
                </a:lnTo>
                <a:lnTo>
                  <a:pt x="459" y="1666"/>
                </a:lnTo>
                <a:lnTo>
                  <a:pt x="460" y="1665"/>
                </a:lnTo>
                <a:lnTo>
                  <a:pt x="461" y="1664"/>
                </a:lnTo>
                <a:lnTo>
                  <a:pt x="462" y="1663"/>
                </a:lnTo>
                <a:lnTo>
                  <a:pt x="463" y="1663"/>
                </a:lnTo>
                <a:lnTo>
                  <a:pt x="466" y="1663"/>
                </a:lnTo>
                <a:lnTo>
                  <a:pt x="468" y="1663"/>
                </a:lnTo>
                <a:lnTo>
                  <a:pt x="469" y="1663"/>
                </a:lnTo>
                <a:lnTo>
                  <a:pt x="470" y="1663"/>
                </a:lnTo>
                <a:lnTo>
                  <a:pt x="470" y="1662"/>
                </a:lnTo>
                <a:lnTo>
                  <a:pt x="472" y="1662"/>
                </a:lnTo>
                <a:lnTo>
                  <a:pt x="474" y="1660"/>
                </a:lnTo>
                <a:lnTo>
                  <a:pt x="475" y="1660"/>
                </a:lnTo>
                <a:lnTo>
                  <a:pt x="476" y="1659"/>
                </a:lnTo>
                <a:lnTo>
                  <a:pt x="477" y="1657"/>
                </a:lnTo>
                <a:lnTo>
                  <a:pt x="478" y="1657"/>
                </a:lnTo>
                <a:lnTo>
                  <a:pt x="478" y="1656"/>
                </a:lnTo>
                <a:lnTo>
                  <a:pt x="479" y="1656"/>
                </a:lnTo>
                <a:lnTo>
                  <a:pt x="479" y="1655"/>
                </a:lnTo>
                <a:lnTo>
                  <a:pt x="479" y="1654"/>
                </a:lnTo>
                <a:lnTo>
                  <a:pt x="480" y="1654"/>
                </a:lnTo>
                <a:lnTo>
                  <a:pt x="480" y="1653"/>
                </a:lnTo>
                <a:lnTo>
                  <a:pt x="480" y="1651"/>
                </a:lnTo>
                <a:lnTo>
                  <a:pt x="480" y="1650"/>
                </a:lnTo>
                <a:lnTo>
                  <a:pt x="480" y="1649"/>
                </a:lnTo>
                <a:lnTo>
                  <a:pt x="480" y="1648"/>
                </a:lnTo>
                <a:lnTo>
                  <a:pt x="480" y="1647"/>
                </a:lnTo>
                <a:lnTo>
                  <a:pt x="480" y="1646"/>
                </a:lnTo>
                <a:lnTo>
                  <a:pt x="480" y="1643"/>
                </a:lnTo>
                <a:lnTo>
                  <a:pt x="479" y="1643"/>
                </a:lnTo>
                <a:lnTo>
                  <a:pt x="479" y="1641"/>
                </a:lnTo>
                <a:lnTo>
                  <a:pt x="478" y="1639"/>
                </a:lnTo>
                <a:lnTo>
                  <a:pt x="478" y="1638"/>
                </a:lnTo>
                <a:lnTo>
                  <a:pt x="477" y="1637"/>
                </a:lnTo>
                <a:lnTo>
                  <a:pt x="476" y="1635"/>
                </a:lnTo>
                <a:lnTo>
                  <a:pt x="476" y="1634"/>
                </a:lnTo>
                <a:lnTo>
                  <a:pt x="475" y="1633"/>
                </a:lnTo>
                <a:lnTo>
                  <a:pt x="474" y="1632"/>
                </a:lnTo>
                <a:lnTo>
                  <a:pt x="472" y="1631"/>
                </a:lnTo>
                <a:lnTo>
                  <a:pt x="471" y="1630"/>
                </a:lnTo>
                <a:lnTo>
                  <a:pt x="470" y="1629"/>
                </a:lnTo>
                <a:lnTo>
                  <a:pt x="470" y="1628"/>
                </a:lnTo>
                <a:lnTo>
                  <a:pt x="469" y="1628"/>
                </a:lnTo>
                <a:lnTo>
                  <a:pt x="469" y="1626"/>
                </a:lnTo>
                <a:lnTo>
                  <a:pt x="468" y="1625"/>
                </a:lnTo>
                <a:lnTo>
                  <a:pt x="468" y="1624"/>
                </a:lnTo>
                <a:lnTo>
                  <a:pt x="468" y="1623"/>
                </a:lnTo>
                <a:lnTo>
                  <a:pt x="468" y="1622"/>
                </a:lnTo>
                <a:lnTo>
                  <a:pt x="468" y="1621"/>
                </a:lnTo>
                <a:lnTo>
                  <a:pt x="468" y="1618"/>
                </a:lnTo>
                <a:lnTo>
                  <a:pt x="468" y="1617"/>
                </a:lnTo>
                <a:lnTo>
                  <a:pt x="468" y="1616"/>
                </a:lnTo>
                <a:lnTo>
                  <a:pt x="468" y="1615"/>
                </a:lnTo>
                <a:lnTo>
                  <a:pt x="469" y="1613"/>
                </a:lnTo>
                <a:lnTo>
                  <a:pt x="470" y="1610"/>
                </a:lnTo>
                <a:lnTo>
                  <a:pt x="471" y="1609"/>
                </a:lnTo>
                <a:lnTo>
                  <a:pt x="471" y="1607"/>
                </a:lnTo>
                <a:lnTo>
                  <a:pt x="471" y="1606"/>
                </a:lnTo>
                <a:lnTo>
                  <a:pt x="471" y="1604"/>
                </a:lnTo>
                <a:lnTo>
                  <a:pt x="472" y="1601"/>
                </a:lnTo>
                <a:lnTo>
                  <a:pt x="472" y="1600"/>
                </a:lnTo>
                <a:lnTo>
                  <a:pt x="472" y="1598"/>
                </a:lnTo>
                <a:lnTo>
                  <a:pt x="472" y="1596"/>
                </a:lnTo>
                <a:lnTo>
                  <a:pt x="472" y="1595"/>
                </a:lnTo>
                <a:lnTo>
                  <a:pt x="472" y="1593"/>
                </a:lnTo>
                <a:lnTo>
                  <a:pt x="472" y="1592"/>
                </a:lnTo>
                <a:lnTo>
                  <a:pt x="472" y="1591"/>
                </a:lnTo>
                <a:lnTo>
                  <a:pt x="472" y="1590"/>
                </a:lnTo>
                <a:lnTo>
                  <a:pt x="474" y="1590"/>
                </a:lnTo>
                <a:lnTo>
                  <a:pt x="472" y="1589"/>
                </a:lnTo>
                <a:lnTo>
                  <a:pt x="472" y="1588"/>
                </a:lnTo>
                <a:lnTo>
                  <a:pt x="472" y="1587"/>
                </a:lnTo>
                <a:lnTo>
                  <a:pt x="472" y="1585"/>
                </a:lnTo>
                <a:lnTo>
                  <a:pt x="472" y="1584"/>
                </a:lnTo>
                <a:lnTo>
                  <a:pt x="472" y="1583"/>
                </a:lnTo>
                <a:lnTo>
                  <a:pt x="471" y="1583"/>
                </a:lnTo>
                <a:lnTo>
                  <a:pt x="471" y="1582"/>
                </a:lnTo>
                <a:lnTo>
                  <a:pt x="471" y="1581"/>
                </a:lnTo>
                <a:lnTo>
                  <a:pt x="471" y="1580"/>
                </a:lnTo>
                <a:lnTo>
                  <a:pt x="470" y="1580"/>
                </a:lnTo>
                <a:lnTo>
                  <a:pt x="470" y="1579"/>
                </a:lnTo>
                <a:lnTo>
                  <a:pt x="469" y="1578"/>
                </a:lnTo>
                <a:lnTo>
                  <a:pt x="469" y="1576"/>
                </a:lnTo>
                <a:lnTo>
                  <a:pt x="468" y="1576"/>
                </a:lnTo>
                <a:lnTo>
                  <a:pt x="467" y="1575"/>
                </a:lnTo>
                <a:lnTo>
                  <a:pt x="466" y="1574"/>
                </a:lnTo>
                <a:lnTo>
                  <a:pt x="465" y="1574"/>
                </a:lnTo>
                <a:lnTo>
                  <a:pt x="463" y="1573"/>
                </a:lnTo>
                <a:lnTo>
                  <a:pt x="462" y="1574"/>
                </a:lnTo>
                <a:lnTo>
                  <a:pt x="461" y="1574"/>
                </a:lnTo>
                <a:lnTo>
                  <a:pt x="461" y="1575"/>
                </a:lnTo>
                <a:lnTo>
                  <a:pt x="461" y="1576"/>
                </a:lnTo>
                <a:lnTo>
                  <a:pt x="460" y="1576"/>
                </a:lnTo>
                <a:lnTo>
                  <a:pt x="460" y="1578"/>
                </a:lnTo>
                <a:lnTo>
                  <a:pt x="459" y="1579"/>
                </a:lnTo>
                <a:lnTo>
                  <a:pt x="458" y="1580"/>
                </a:lnTo>
                <a:lnTo>
                  <a:pt x="457" y="1580"/>
                </a:lnTo>
                <a:lnTo>
                  <a:pt x="457" y="1581"/>
                </a:lnTo>
                <a:lnTo>
                  <a:pt x="455" y="1581"/>
                </a:lnTo>
                <a:lnTo>
                  <a:pt x="454" y="1581"/>
                </a:lnTo>
                <a:lnTo>
                  <a:pt x="453" y="1581"/>
                </a:lnTo>
                <a:lnTo>
                  <a:pt x="452" y="1581"/>
                </a:lnTo>
                <a:lnTo>
                  <a:pt x="451" y="1581"/>
                </a:lnTo>
                <a:lnTo>
                  <a:pt x="450" y="1581"/>
                </a:lnTo>
                <a:lnTo>
                  <a:pt x="448" y="1581"/>
                </a:lnTo>
                <a:lnTo>
                  <a:pt x="446" y="1580"/>
                </a:lnTo>
                <a:lnTo>
                  <a:pt x="445" y="1580"/>
                </a:lnTo>
                <a:lnTo>
                  <a:pt x="444" y="1580"/>
                </a:lnTo>
                <a:lnTo>
                  <a:pt x="444" y="1579"/>
                </a:lnTo>
                <a:lnTo>
                  <a:pt x="443" y="1579"/>
                </a:lnTo>
                <a:lnTo>
                  <a:pt x="442" y="1578"/>
                </a:lnTo>
                <a:lnTo>
                  <a:pt x="441" y="1576"/>
                </a:lnTo>
                <a:lnTo>
                  <a:pt x="441" y="1575"/>
                </a:lnTo>
                <a:lnTo>
                  <a:pt x="441" y="1574"/>
                </a:lnTo>
                <a:lnTo>
                  <a:pt x="441" y="1573"/>
                </a:lnTo>
                <a:lnTo>
                  <a:pt x="441" y="1572"/>
                </a:lnTo>
                <a:lnTo>
                  <a:pt x="442" y="1571"/>
                </a:lnTo>
                <a:lnTo>
                  <a:pt x="442" y="1570"/>
                </a:lnTo>
                <a:lnTo>
                  <a:pt x="443" y="1570"/>
                </a:lnTo>
                <a:lnTo>
                  <a:pt x="444" y="1568"/>
                </a:lnTo>
                <a:lnTo>
                  <a:pt x="445" y="1568"/>
                </a:lnTo>
                <a:lnTo>
                  <a:pt x="446" y="1567"/>
                </a:lnTo>
                <a:lnTo>
                  <a:pt x="446" y="1566"/>
                </a:lnTo>
                <a:lnTo>
                  <a:pt x="448" y="1566"/>
                </a:lnTo>
                <a:lnTo>
                  <a:pt x="449" y="1565"/>
                </a:lnTo>
                <a:lnTo>
                  <a:pt x="449" y="1564"/>
                </a:lnTo>
                <a:lnTo>
                  <a:pt x="449" y="1563"/>
                </a:lnTo>
                <a:lnTo>
                  <a:pt x="450" y="1563"/>
                </a:lnTo>
                <a:lnTo>
                  <a:pt x="450" y="1562"/>
                </a:lnTo>
                <a:lnTo>
                  <a:pt x="450" y="1561"/>
                </a:lnTo>
                <a:lnTo>
                  <a:pt x="450" y="1558"/>
                </a:lnTo>
                <a:lnTo>
                  <a:pt x="450" y="1557"/>
                </a:lnTo>
                <a:lnTo>
                  <a:pt x="450" y="1556"/>
                </a:lnTo>
                <a:lnTo>
                  <a:pt x="450" y="1555"/>
                </a:lnTo>
                <a:lnTo>
                  <a:pt x="450" y="1554"/>
                </a:lnTo>
                <a:lnTo>
                  <a:pt x="449" y="1553"/>
                </a:lnTo>
                <a:lnTo>
                  <a:pt x="449" y="1551"/>
                </a:lnTo>
                <a:lnTo>
                  <a:pt x="449" y="1550"/>
                </a:lnTo>
                <a:lnTo>
                  <a:pt x="448" y="1550"/>
                </a:lnTo>
                <a:lnTo>
                  <a:pt x="448" y="1549"/>
                </a:lnTo>
                <a:lnTo>
                  <a:pt x="446" y="1548"/>
                </a:lnTo>
                <a:lnTo>
                  <a:pt x="446" y="1547"/>
                </a:lnTo>
                <a:lnTo>
                  <a:pt x="445" y="1546"/>
                </a:lnTo>
                <a:lnTo>
                  <a:pt x="445" y="1545"/>
                </a:lnTo>
                <a:lnTo>
                  <a:pt x="445" y="1543"/>
                </a:lnTo>
                <a:lnTo>
                  <a:pt x="445" y="1542"/>
                </a:lnTo>
                <a:lnTo>
                  <a:pt x="445" y="1541"/>
                </a:lnTo>
                <a:lnTo>
                  <a:pt x="444" y="1540"/>
                </a:lnTo>
                <a:lnTo>
                  <a:pt x="444" y="1539"/>
                </a:lnTo>
                <a:lnTo>
                  <a:pt x="444" y="1537"/>
                </a:lnTo>
                <a:lnTo>
                  <a:pt x="444" y="1536"/>
                </a:lnTo>
                <a:lnTo>
                  <a:pt x="445" y="1534"/>
                </a:lnTo>
                <a:lnTo>
                  <a:pt x="445" y="1533"/>
                </a:lnTo>
                <a:lnTo>
                  <a:pt x="445" y="1531"/>
                </a:lnTo>
                <a:lnTo>
                  <a:pt x="446" y="1530"/>
                </a:lnTo>
                <a:lnTo>
                  <a:pt x="446" y="1529"/>
                </a:lnTo>
                <a:lnTo>
                  <a:pt x="446" y="1528"/>
                </a:lnTo>
                <a:lnTo>
                  <a:pt x="446" y="1526"/>
                </a:lnTo>
                <a:lnTo>
                  <a:pt x="446" y="1524"/>
                </a:lnTo>
                <a:lnTo>
                  <a:pt x="446" y="1523"/>
                </a:lnTo>
                <a:lnTo>
                  <a:pt x="448" y="1522"/>
                </a:lnTo>
                <a:lnTo>
                  <a:pt x="448" y="1521"/>
                </a:lnTo>
                <a:lnTo>
                  <a:pt x="448" y="1520"/>
                </a:lnTo>
                <a:lnTo>
                  <a:pt x="448" y="1518"/>
                </a:lnTo>
                <a:lnTo>
                  <a:pt x="448" y="1517"/>
                </a:lnTo>
                <a:lnTo>
                  <a:pt x="448" y="1516"/>
                </a:lnTo>
                <a:lnTo>
                  <a:pt x="448" y="1515"/>
                </a:lnTo>
                <a:lnTo>
                  <a:pt x="448" y="1514"/>
                </a:lnTo>
                <a:lnTo>
                  <a:pt x="446" y="1514"/>
                </a:lnTo>
                <a:lnTo>
                  <a:pt x="446" y="1513"/>
                </a:lnTo>
                <a:lnTo>
                  <a:pt x="445" y="1513"/>
                </a:lnTo>
                <a:lnTo>
                  <a:pt x="445" y="1512"/>
                </a:lnTo>
                <a:lnTo>
                  <a:pt x="444" y="1512"/>
                </a:lnTo>
                <a:lnTo>
                  <a:pt x="443" y="1513"/>
                </a:lnTo>
                <a:lnTo>
                  <a:pt x="443" y="1514"/>
                </a:lnTo>
                <a:lnTo>
                  <a:pt x="442" y="1515"/>
                </a:lnTo>
                <a:lnTo>
                  <a:pt x="442" y="1516"/>
                </a:lnTo>
                <a:lnTo>
                  <a:pt x="441" y="1516"/>
                </a:lnTo>
                <a:lnTo>
                  <a:pt x="441" y="1517"/>
                </a:lnTo>
                <a:lnTo>
                  <a:pt x="440" y="1518"/>
                </a:lnTo>
                <a:lnTo>
                  <a:pt x="438" y="1520"/>
                </a:lnTo>
                <a:lnTo>
                  <a:pt x="437" y="1520"/>
                </a:lnTo>
                <a:lnTo>
                  <a:pt x="437" y="1521"/>
                </a:lnTo>
                <a:lnTo>
                  <a:pt x="436" y="1521"/>
                </a:lnTo>
                <a:lnTo>
                  <a:pt x="435" y="1521"/>
                </a:lnTo>
                <a:lnTo>
                  <a:pt x="435" y="1520"/>
                </a:lnTo>
                <a:lnTo>
                  <a:pt x="434" y="1520"/>
                </a:lnTo>
                <a:lnTo>
                  <a:pt x="433" y="1520"/>
                </a:lnTo>
                <a:lnTo>
                  <a:pt x="433" y="1518"/>
                </a:lnTo>
                <a:lnTo>
                  <a:pt x="432" y="1518"/>
                </a:lnTo>
                <a:lnTo>
                  <a:pt x="431" y="1517"/>
                </a:lnTo>
                <a:lnTo>
                  <a:pt x="431" y="1516"/>
                </a:lnTo>
                <a:lnTo>
                  <a:pt x="429" y="1516"/>
                </a:lnTo>
                <a:lnTo>
                  <a:pt x="429" y="1515"/>
                </a:lnTo>
                <a:lnTo>
                  <a:pt x="429" y="1514"/>
                </a:lnTo>
                <a:lnTo>
                  <a:pt x="429" y="1513"/>
                </a:lnTo>
                <a:lnTo>
                  <a:pt x="428" y="1512"/>
                </a:lnTo>
                <a:lnTo>
                  <a:pt x="428" y="1511"/>
                </a:lnTo>
                <a:lnTo>
                  <a:pt x="428" y="1509"/>
                </a:lnTo>
                <a:lnTo>
                  <a:pt x="427" y="1509"/>
                </a:lnTo>
                <a:lnTo>
                  <a:pt x="427" y="1508"/>
                </a:lnTo>
                <a:lnTo>
                  <a:pt x="427" y="1507"/>
                </a:lnTo>
                <a:lnTo>
                  <a:pt x="426" y="1507"/>
                </a:lnTo>
                <a:lnTo>
                  <a:pt x="426" y="1506"/>
                </a:lnTo>
                <a:lnTo>
                  <a:pt x="426" y="1505"/>
                </a:lnTo>
                <a:lnTo>
                  <a:pt x="426" y="1504"/>
                </a:lnTo>
                <a:lnTo>
                  <a:pt x="426" y="1503"/>
                </a:lnTo>
                <a:lnTo>
                  <a:pt x="427" y="1503"/>
                </a:lnTo>
                <a:lnTo>
                  <a:pt x="427" y="1501"/>
                </a:lnTo>
                <a:lnTo>
                  <a:pt x="428" y="1500"/>
                </a:lnTo>
                <a:lnTo>
                  <a:pt x="429" y="1500"/>
                </a:lnTo>
                <a:lnTo>
                  <a:pt x="431" y="1500"/>
                </a:lnTo>
                <a:lnTo>
                  <a:pt x="431" y="1499"/>
                </a:lnTo>
                <a:lnTo>
                  <a:pt x="432" y="1499"/>
                </a:lnTo>
                <a:lnTo>
                  <a:pt x="433" y="1498"/>
                </a:lnTo>
                <a:lnTo>
                  <a:pt x="433" y="1497"/>
                </a:lnTo>
                <a:lnTo>
                  <a:pt x="434" y="1497"/>
                </a:lnTo>
                <a:lnTo>
                  <a:pt x="434" y="1496"/>
                </a:lnTo>
                <a:lnTo>
                  <a:pt x="435" y="1496"/>
                </a:lnTo>
                <a:lnTo>
                  <a:pt x="435" y="1495"/>
                </a:lnTo>
                <a:lnTo>
                  <a:pt x="436" y="1494"/>
                </a:lnTo>
                <a:lnTo>
                  <a:pt x="436" y="1492"/>
                </a:lnTo>
                <a:lnTo>
                  <a:pt x="436" y="1491"/>
                </a:lnTo>
                <a:lnTo>
                  <a:pt x="437" y="1491"/>
                </a:lnTo>
                <a:lnTo>
                  <a:pt x="437" y="1490"/>
                </a:lnTo>
                <a:lnTo>
                  <a:pt x="437" y="1489"/>
                </a:lnTo>
                <a:lnTo>
                  <a:pt x="437" y="1488"/>
                </a:lnTo>
                <a:lnTo>
                  <a:pt x="438" y="1488"/>
                </a:lnTo>
                <a:lnTo>
                  <a:pt x="438" y="1487"/>
                </a:lnTo>
                <a:lnTo>
                  <a:pt x="438" y="1486"/>
                </a:lnTo>
                <a:lnTo>
                  <a:pt x="440" y="1486"/>
                </a:lnTo>
                <a:lnTo>
                  <a:pt x="440" y="1484"/>
                </a:lnTo>
                <a:lnTo>
                  <a:pt x="441" y="1483"/>
                </a:lnTo>
                <a:lnTo>
                  <a:pt x="442" y="1482"/>
                </a:lnTo>
                <a:lnTo>
                  <a:pt x="443" y="1481"/>
                </a:lnTo>
                <a:lnTo>
                  <a:pt x="444" y="1480"/>
                </a:lnTo>
                <a:lnTo>
                  <a:pt x="444" y="1479"/>
                </a:lnTo>
                <a:lnTo>
                  <a:pt x="445" y="1479"/>
                </a:lnTo>
                <a:lnTo>
                  <a:pt x="446" y="1479"/>
                </a:lnTo>
                <a:lnTo>
                  <a:pt x="448" y="1479"/>
                </a:lnTo>
                <a:lnTo>
                  <a:pt x="449" y="1479"/>
                </a:lnTo>
                <a:lnTo>
                  <a:pt x="450" y="1479"/>
                </a:lnTo>
                <a:lnTo>
                  <a:pt x="451" y="1478"/>
                </a:lnTo>
                <a:lnTo>
                  <a:pt x="452" y="1478"/>
                </a:lnTo>
                <a:lnTo>
                  <a:pt x="452" y="1476"/>
                </a:lnTo>
                <a:lnTo>
                  <a:pt x="453" y="1476"/>
                </a:lnTo>
                <a:lnTo>
                  <a:pt x="453" y="1475"/>
                </a:lnTo>
                <a:lnTo>
                  <a:pt x="453" y="1474"/>
                </a:lnTo>
                <a:lnTo>
                  <a:pt x="454" y="1473"/>
                </a:lnTo>
                <a:lnTo>
                  <a:pt x="454" y="1472"/>
                </a:lnTo>
                <a:lnTo>
                  <a:pt x="454" y="1471"/>
                </a:lnTo>
                <a:lnTo>
                  <a:pt x="454" y="1470"/>
                </a:lnTo>
                <a:lnTo>
                  <a:pt x="453" y="1469"/>
                </a:lnTo>
                <a:lnTo>
                  <a:pt x="453" y="1467"/>
                </a:lnTo>
                <a:lnTo>
                  <a:pt x="453" y="1466"/>
                </a:lnTo>
                <a:lnTo>
                  <a:pt x="452" y="1465"/>
                </a:lnTo>
                <a:lnTo>
                  <a:pt x="452" y="1464"/>
                </a:lnTo>
                <a:lnTo>
                  <a:pt x="452" y="1463"/>
                </a:lnTo>
                <a:lnTo>
                  <a:pt x="452" y="1462"/>
                </a:lnTo>
                <a:lnTo>
                  <a:pt x="452" y="1461"/>
                </a:lnTo>
                <a:lnTo>
                  <a:pt x="452" y="1459"/>
                </a:lnTo>
                <a:lnTo>
                  <a:pt x="451" y="1459"/>
                </a:lnTo>
                <a:lnTo>
                  <a:pt x="451" y="1458"/>
                </a:lnTo>
                <a:lnTo>
                  <a:pt x="450" y="1457"/>
                </a:lnTo>
                <a:lnTo>
                  <a:pt x="449" y="1457"/>
                </a:lnTo>
                <a:lnTo>
                  <a:pt x="448" y="1457"/>
                </a:lnTo>
                <a:lnTo>
                  <a:pt x="446" y="1457"/>
                </a:lnTo>
                <a:lnTo>
                  <a:pt x="445" y="1457"/>
                </a:lnTo>
                <a:lnTo>
                  <a:pt x="445" y="1458"/>
                </a:lnTo>
                <a:lnTo>
                  <a:pt x="444" y="1459"/>
                </a:lnTo>
                <a:lnTo>
                  <a:pt x="443" y="1459"/>
                </a:lnTo>
                <a:lnTo>
                  <a:pt x="443" y="1461"/>
                </a:lnTo>
                <a:lnTo>
                  <a:pt x="442" y="1461"/>
                </a:lnTo>
                <a:lnTo>
                  <a:pt x="441" y="1461"/>
                </a:lnTo>
                <a:lnTo>
                  <a:pt x="440" y="1461"/>
                </a:lnTo>
                <a:lnTo>
                  <a:pt x="438" y="1461"/>
                </a:lnTo>
                <a:lnTo>
                  <a:pt x="437" y="1461"/>
                </a:lnTo>
                <a:lnTo>
                  <a:pt x="437" y="1459"/>
                </a:lnTo>
                <a:lnTo>
                  <a:pt x="436" y="1459"/>
                </a:lnTo>
                <a:lnTo>
                  <a:pt x="436" y="1458"/>
                </a:lnTo>
                <a:lnTo>
                  <a:pt x="435" y="1457"/>
                </a:lnTo>
                <a:lnTo>
                  <a:pt x="435" y="1456"/>
                </a:lnTo>
                <a:lnTo>
                  <a:pt x="435" y="1455"/>
                </a:lnTo>
                <a:lnTo>
                  <a:pt x="434" y="1455"/>
                </a:lnTo>
                <a:lnTo>
                  <a:pt x="434" y="1454"/>
                </a:lnTo>
                <a:lnTo>
                  <a:pt x="433" y="1454"/>
                </a:lnTo>
                <a:lnTo>
                  <a:pt x="433" y="1453"/>
                </a:lnTo>
                <a:lnTo>
                  <a:pt x="432" y="1453"/>
                </a:lnTo>
                <a:lnTo>
                  <a:pt x="432" y="1451"/>
                </a:lnTo>
                <a:lnTo>
                  <a:pt x="431" y="1451"/>
                </a:lnTo>
                <a:lnTo>
                  <a:pt x="429" y="1451"/>
                </a:lnTo>
                <a:lnTo>
                  <a:pt x="429" y="1450"/>
                </a:lnTo>
                <a:lnTo>
                  <a:pt x="428" y="1450"/>
                </a:lnTo>
                <a:lnTo>
                  <a:pt x="427" y="1449"/>
                </a:lnTo>
                <a:lnTo>
                  <a:pt x="426" y="1449"/>
                </a:lnTo>
                <a:lnTo>
                  <a:pt x="425" y="1449"/>
                </a:lnTo>
                <a:lnTo>
                  <a:pt x="425" y="1448"/>
                </a:lnTo>
                <a:lnTo>
                  <a:pt x="424" y="1448"/>
                </a:lnTo>
                <a:lnTo>
                  <a:pt x="423" y="1448"/>
                </a:lnTo>
                <a:lnTo>
                  <a:pt x="423" y="1447"/>
                </a:lnTo>
                <a:lnTo>
                  <a:pt x="422" y="1447"/>
                </a:lnTo>
                <a:lnTo>
                  <a:pt x="422" y="1446"/>
                </a:lnTo>
                <a:lnTo>
                  <a:pt x="420" y="1445"/>
                </a:lnTo>
                <a:lnTo>
                  <a:pt x="420" y="1444"/>
                </a:lnTo>
                <a:lnTo>
                  <a:pt x="420" y="1441"/>
                </a:lnTo>
                <a:lnTo>
                  <a:pt x="419" y="1440"/>
                </a:lnTo>
                <a:lnTo>
                  <a:pt x="419" y="1439"/>
                </a:lnTo>
                <a:lnTo>
                  <a:pt x="419" y="1438"/>
                </a:lnTo>
                <a:lnTo>
                  <a:pt x="419" y="1437"/>
                </a:lnTo>
                <a:lnTo>
                  <a:pt x="418" y="1436"/>
                </a:lnTo>
                <a:lnTo>
                  <a:pt x="418" y="1433"/>
                </a:lnTo>
                <a:lnTo>
                  <a:pt x="417" y="1433"/>
                </a:lnTo>
                <a:lnTo>
                  <a:pt x="417" y="1432"/>
                </a:lnTo>
                <a:lnTo>
                  <a:pt x="417" y="1431"/>
                </a:lnTo>
                <a:lnTo>
                  <a:pt x="416" y="1430"/>
                </a:lnTo>
                <a:lnTo>
                  <a:pt x="416" y="1429"/>
                </a:lnTo>
                <a:lnTo>
                  <a:pt x="415" y="1428"/>
                </a:lnTo>
                <a:lnTo>
                  <a:pt x="415" y="1426"/>
                </a:lnTo>
                <a:lnTo>
                  <a:pt x="414" y="1425"/>
                </a:lnTo>
                <a:lnTo>
                  <a:pt x="412" y="1425"/>
                </a:lnTo>
                <a:lnTo>
                  <a:pt x="412" y="1424"/>
                </a:lnTo>
                <a:lnTo>
                  <a:pt x="411" y="1424"/>
                </a:lnTo>
                <a:lnTo>
                  <a:pt x="410" y="1424"/>
                </a:lnTo>
                <a:lnTo>
                  <a:pt x="409" y="1424"/>
                </a:lnTo>
                <a:lnTo>
                  <a:pt x="409" y="1423"/>
                </a:lnTo>
                <a:lnTo>
                  <a:pt x="408" y="1423"/>
                </a:lnTo>
                <a:lnTo>
                  <a:pt x="407" y="1424"/>
                </a:lnTo>
                <a:lnTo>
                  <a:pt x="406" y="1424"/>
                </a:lnTo>
                <a:lnTo>
                  <a:pt x="403" y="1424"/>
                </a:lnTo>
                <a:lnTo>
                  <a:pt x="401" y="1426"/>
                </a:lnTo>
                <a:lnTo>
                  <a:pt x="400" y="1426"/>
                </a:lnTo>
                <a:lnTo>
                  <a:pt x="398" y="1429"/>
                </a:lnTo>
                <a:lnTo>
                  <a:pt x="398" y="1430"/>
                </a:lnTo>
                <a:lnTo>
                  <a:pt x="398" y="1431"/>
                </a:lnTo>
                <a:lnTo>
                  <a:pt x="398" y="1432"/>
                </a:lnTo>
                <a:lnTo>
                  <a:pt x="399" y="1433"/>
                </a:lnTo>
                <a:lnTo>
                  <a:pt x="399" y="1434"/>
                </a:lnTo>
                <a:lnTo>
                  <a:pt x="398" y="1434"/>
                </a:lnTo>
                <a:lnTo>
                  <a:pt x="398" y="1436"/>
                </a:lnTo>
                <a:lnTo>
                  <a:pt x="398" y="1437"/>
                </a:lnTo>
                <a:lnTo>
                  <a:pt x="398" y="1438"/>
                </a:lnTo>
                <a:lnTo>
                  <a:pt x="399" y="1438"/>
                </a:lnTo>
                <a:lnTo>
                  <a:pt x="399" y="1439"/>
                </a:lnTo>
                <a:lnTo>
                  <a:pt x="400" y="1439"/>
                </a:lnTo>
                <a:lnTo>
                  <a:pt x="401" y="1439"/>
                </a:lnTo>
                <a:lnTo>
                  <a:pt x="401" y="1440"/>
                </a:lnTo>
                <a:lnTo>
                  <a:pt x="402" y="1440"/>
                </a:lnTo>
                <a:lnTo>
                  <a:pt x="402" y="1441"/>
                </a:lnTo>
                <a:lnTo>
                  <a:pt x="403" y="1442"/>
                </a:lnTo>
                <a:lnTo>
                  <a:pt x="405" y="1444"/>
                </a:lnTo>
                <a:lnTo>
                  <a:pt x="405" y="1445"/>
                </a:lnTo>
                <a:lnTo>
                  <a:pt x="405" y="1446"/>
                </a:lnTo>
                <a:lnTo>
                  <a:pt x="403" y="1446"/>
                </a:lnTo>
                <a:lnTo>
                  <a:pt x="402" y="1446"/>
                </a:lnTo>
                <a:lnTo>
                  <a:pt x="402" y="1447"/>
                </a:lnTo>
                <a:lnTo>
                  <a:pt x="401" y="1447"/>
                </a:lnTo>
                <a:lnTo>
                  <a:pt x="401" y="1446"/>
                </a:lnTo>
                <a:lnTo>
                  <a:pt x="400" y="1446"/>
                </a:lnTo>
                <a:lnTo>
                  <a:pt x="399" y="1446"/>
                </a:lnTo>
                <a:lnTo>
                  <a:pt x="398" y="1446"/>
                </a:lnTo>
                <a:lnTo>
                  <a:pt x="397" y="1446"/>
                </a:lnTo>
                <a:lnTo>
                  <a:pt x="395" y="1446"/>
                </a:lnTo>
                <a:lnTo>
                  <a:pt x="394" y="1446"/>
                </a:lnTo>
                <a:lnTo>
                  <a:pt x="393" y="1446"/>
                </a:lnTo>
                <a:lnTo>
                  <a:pt x="392" y="1446"/>
                </a:lnTo>
                <a:lnTo>
                  <a:pt x="391" y="1446"/>
                </a:lnTo>
                <a:lnTo>
                  <a:pt x="391" y="1447"/>
                </a:lnTo>
                <a:lnTo>
                  <a:pt x="390" y="1448"/>
                </a:lnTo>
                <a:lnTo>
                  <a:pt x="389" y="1449"/>
                </a:lnTo>
                <a:lnTo>
                  <a:pt x="388" y="1449"/>
                </a:lnTo>
                <a:lnTo>
                  <a:pt x="388" y="1450"/>
                </a:lnTo>
                <a:lnTo>
                  <a:pt x="386" y="1450"/>
                </a:lnTo>
                <a:lnTo>
                  <a:pt x="386" y="1451"/>
                </a:lnTo>
                <a:lnTo>
                  <a:pt x="385" y="1451"/>
                </a:lnTo>
                <a:lnTo>
                  <a:pt x="385" y="1453"/>
                </a:lnTo>
                <a:lnTo>
                  <a:pt x="384" y="1454"/>
                </a:lnTo>
                <a:lnTo>
                  <a:pt x="384" y="1455"/>
                </a:lnTo>
                <a:lnTo>
                  <a:pt x="384" y="1456"/>
                </a:lnTo>
                <a:lnTo>
                  <a:pt x="384" y="1457"/>
                </a:lnTo>
                <a:lnTo>
                  <a:pt x="384" y="1458"/>
                </a:lnTo>
                <a:lnTo>
                  <a:pt x="383" y="1458"/>
                </a:lnTo>
                <a:lnTo>
                  <a:pt x="383" y="1459"/>
                </a:lnTo>
                <a:lnTo>
                  <a:pt x="382" y="1459"/>
                </a:lnTo>
                <a:lnTo>
                  <a:pt x="381" y="1459"/>
                </a:lnTo>
                <a:lnTo>
                  <a:pt x="380" y="1459"/>
                </a:lnTo>
                <a:lnTo>
                  <a:pt x="379" y="1459"/>
                </a:lnTo>
                <a:lnTo>
                  <a:pt x="377" y="1459"/>
                </a:lnTo>
                <a:lnTo>
                  <a:pt x="376" y="1459"/>
                </a:lnTo>
                <a:lnTo>
                  <a:pt x="375" y="1459"/>
                </a:lnTo>
                <a:lnTo>
                  <a:pt x="374" y="1459"/>
                </a:lnTo>
                <a:lnTo>
                  <a:pt x="372" y="1462"/>
                </a:lnTo>
                <a:lnTo>
                  <a:pt x="371" y="1462"/>
                </a:lnTo>
                <a:lnTo>
                  <a:pt x="371" y="1463"/>
                </a:lnTo>
                <a:lnTo>
                  <a:pt x="369" y="1463"/>
                </a:lnTo>
                <a:lnTo>
                  <a:pt x="368" y="1464"/>
                </a:lnTo>
                <a:lnTo>
                  <a:pt x="367" y="1464"/>
                </a:lnTo>
                <a:lnTo>
                  <a:pt x="366" y="1464"/>
                </a:lnTo>
                <a:lnTo>
                  <a:pt x="366" y="1465"/>
                </a:lnTo>
                <a:lnTo>
                  <a:pt x="365" y="1465"/>
                </a:lnTo>
                <a:lnTo>
                  <a:pt x="364" y="1465"/>
                </a:lnTo>
                <a:lnTo>
                  <a:pt x="363" y="1464"/>
                </a:lnTo>
                <a:lnTo>
                  <a:pt x="362" y="1464"/>
                </a:lnTo>
                <a:lnTo>
                  <a:pt x="362" y="1463"/>
                </a:lnTo>
                <a:lnTo>
                  <a:pt x="360" y="1463"/>
                </a:lnTo>
                <a:lnTo>
                  <a:pt x="359" y="1462"/>
                </a:lnTo>
                <a:lnTo>
                  <a:pt x="359" y="1461"/>
                </a:lnTo>
                <a:lnTo>
                  <a:pt x="359" y="1459"/>
                </a:lnTo>
                <a:lnTo>
                  <a:pt x="359" y="1458"/>
                </a:lnTo>
                <a:lnTo>
                  <a:pt x="359" y="1457"/>
                </a:lnTo>
                <a:lnTo>
                  <a:pt x="359" y="1456"/>
                </a:lnTo>
                <a:lnTo>
                  <a:pt x="359" y="1455"/>
                </a:lnTo>
                <a:lnTo>
                  <a:pt x="360" y="1455"/>
                </a:lnTo>
                <a:lnTo>
                  <a:pt x="360" y="1454"/>
                </a:lnTo>
                <a:lnTo>
                  <a:pt x="362" y="1454"/>
                </a:lnTo>
                <a:lnTo>
                  <a:pt x="363" y="1454"/>
                </a:lnTo>
                <a:lnTo>
                  <a:pt x="364" y="1454"/>
                </a:lnTo>
                <a:lnTo>
                  <a:pt x="365" y="1455"/>
                </a:lnTo>
                <a:lnTo>
                  <a:pt x="366" y="1455"/>
                </a:lnTo>
                <a:lnTo>
                  <a:pt x="367" y="1455"/>
                </a:lnTo>
                <a:lnTo>
                  <a:pt x="368" y="1455"/>
                </a:lnTo>
                <a:lnTo>
                  <a:pt x="369" y="1455"/>
                </a:lnTo>
                <a:lnTo>
                  <a:pt x="371" y="1455"/>
                </a:lnTo>
                <a:lnTo>
                  <a:pt x="372" y="1454"/>
                </a:lnTo>
                <a:lnTo>
                  <a:pt x="373" y="1454"/>
                </a:lnTo>
                <a:lnTo>
                  <a:pt x="373" y="1453"/>
                </a:lnTo>
                <a:lnTo>
                  <a:pt x="374" y="1450"/>
                </a:lnTo>
                <a:lnTo>
                  <a:pt x="374" y="1449"/>
                </a:lnTo>
                <a:lnTo>
                  <a:pt x="375" y="1449"/>
                </a:lnTo>
                <a:lnTo>
                  <a:pt x="375" y="1448"/>
                </a:lnTo>
                <a:lnTo>
                  <a:pt x="375" y="1447"/>
                </a:lnTo>
                <a:lnTo>
                  <a:pt x="375" y="1446"/>
                </a:lnTo>
                <a:lnTo>
                  <a:pt x="375" y="1445"/>
                </a:lnTo>
                <a:lnTo>
                  <a:pt x="375" y="1444"/>
                </a:lnTo>
                <a:lnTo>
                  <a:pt x="375" y="1442"/>
                </a:lnTo>
                <a:lnTo>
                  <a:pt x="375" y="1441"/>
                </a:lnTo>
                <a:lnTo>
                  <a:pt x="376" y="1439"/>
                </a:lnTo>
                <a:lnTo>
                  <a:pt x="376" y="1438"/>
                </a:lnTo>
                <a:lnTo>
                  <a:pt x="375" y="1437"/>
                </a:lnTo>
                <a:lnTo>
                  <a:pt x="376" y="1432"/>
                </a:lnTo>
                <a:lnTo>
                  <a:pt x="375" y="1431"/>
                </a:lnTo>
                <a:lnTo>
                  <a:pt x="375" y="1430"/>
                </a:lnTo>
                <a:lnTo>
                  <a:pt x="376" y="1430"/>
                </a:lnTo>
                <a:lnTo>
                  <a:pt x="376" y="1429"/>
                </a:lnTo>
                <a:lnTo>
                  <a:pt x="375" y="1428"/>
                </a:lnTo>
                <a:lnTo>
                  <a:pt x="374" y="1428"/>
                </a:lnTo>
                <a:lnTo>
                  <a:pt x="374" y="1429"/>
                </a:lnTo>
                <a:lnTo>
                  <a:pt x="372" y="1430"/>
                </a:lnTo>
                <a:lnTo>
                  <a:pt x="369" y="1431"/>
                </a:lnTo>
                <a:lnTo>
                  <a:pt x="367" y="1432"/>
                </a:lnTo>
                <a:lnTo>
                  <a:pt x="363" y="1432"/>
                </a:lnTo>
                <a:lnTo>
                  <a:pt x="360" y="1432"/>
                </a:lnTo>
                <a:lnTo>
                  <a:pt x="359" y="1432"/>
                </a:lnTo>
                <a:lnTo>
                  <a:pt x="358" y="1431"/>
                </a:lnTo>
                <a:lnTo>
                  <a:pt x="357" y="1431"/>
                </a:lnTo>
                <a:lnTo>
                  <a:pt x="357" y="1430"/>
                </a:lnTo>
                <a:lnTo>
                  <a:pt x="356" y="1429"/>
                </a:lnTo>
                <a:lnTo>
                  <a:pt x="356" y="1428"/>
                </a:lnTo>
                <a:lnTo>
                  <a:pt x="356" y="1426"/>
                </a:lnTo>
                <a:lnTo>
                  <a:pt x="356" y="1425"/>
                </a:lnTo>
                <a:lnTo>
                  <a:pt x="356" y="1424"/>
                </a:lnTo>
                <a:lnTo>
                  <a:pt x="357" y="1421"/>
                </a:lnTo>
                <a:lnTo>
                  <a:pt x="358" y="1416"/>
                </a:lnTo>
                <a:lnTo>
                  <a:pt x="358" y="1411"/>
                </a:lnTo>
                <a:lnTo>
                  <a:pt x="357" y="1408"/>
                </a:lnTo>
                <a:lnTo>
                  <a:pt x="353" y="1406"/>
                </a:lnTo>
                <a:lnTo>
                  <a:pt x="349" y="1405"/>
                </a:lnTo>
                <a:lnTo>
                  <a:pt x="346" y="1404"/>
                </a:lnTo>
                <a:lnTo>
                  <a:pt x="343" y="1403"/>
                </a:lnTo>
                <a:lnTo>
                  <a:pt x="341" y="1402"/>
                </a:lnTo>
                <a:lnTo>
                  <a:pt x="339" y="1398"/>
                </a:lnTo>
                <a:lnTo>
                  <a:pt x="339" y="1395"/>
                </a:lnTo>
                <a:lnTo>
                  <a:pt x="339" y="1392"/>
                </a:lnTo>
                <a:lnTo>
                  <a:pt x="339" y="1390"/>
                </a:lnTo>
                <a:lnTo>
                  <a:pt x="338" y="1389"/>
                </a:lnTo>
                <a:lnTo>
                  <a:pt x="337" y="1389"/>
                </a:lnTo>
                <a:lnTo>
                  <a:pt x="334" y="1389"/>
                </a:lnTo>
                <a:lnTo>
                  <a:pt x="330" y="1388"/>
                </a:lnTo>
                <a:lnTo>
                  <a:pt x="328" y="1387"/>
                </a:lnTo>
                <a:lnTo>
                  <a:pt x="326" y="1387"/>
                </a:lnTo>
                <a:lnTo>
                  <a:pt x="325" y="1387"/>
                </a:lnTo>
                <a:lnTo>
                  <a:pt x="325" y="1386"/>
                </a:lnTo>
                <a:lnTo>
                  <a:pt x="324" y="1386"/>
                </a:lnTo>
                <a:lnTo>
                  <a:pt x="323" y="1386"/>
                </a:lnTo>
                <a:lnTo>
                  <a:pt x="322" y="1384"/>
                </a:lnTo>
                <a:lnTo>
                  <a:pt x="321" y="1384"/>
                </a:lnTo>
                <a:lnTo>
                  <a:pt x="320" y="1384"/>
                </a:lnTo>
                <a:lnTo>
                  <a:pt x="319" y="1383"/>
                </a:lnTo>
                <a:lnTo>
                  <a:pt x="319" y="1382"/>
                </a:lnTo>
                <a:lnTo>
                  <a:pt x="319" y="1381"/>
                </a:lnTo>
                <a:lnTo>
                  <a:pt x="320" y="1380"/>
                </a:lnTo>
                <a:lnTo>
                  <a:pt x="322" y="1380"/>
                </a:lnTo>
                <a:lnTo>
                  <a:pt x="323" y="1379"/>
                </a:lnTo>
                <a:lnTo>
                  <a:pt x="325" y="1379"/>
                </a:lnTo>
                <a:lnTo>
                  <a:pt x="326" y="1379"/>
                </a:lnTo>
                <a:lnTo>
                  <a:pt x="328" y="1378"/>
                </a:lnTo>
                <a:lnTo>
                  <a:pt x="329" y="1378"/>
                </a:lnTo>
                <a:lnTo>
                  <a:pt x="330" y="1378"/>
                </a:lnTo>
                <a:lnTo>
                  <a:pt x="332" y="1377"/>
                </a:lnTo>
                <a:lnTo>
                  <a:pt x="332" y="1375"/>
                </a:lnTo>
                <a:lnTo>
                  <a:pt x="333" y="1375"/>
                </a:lnTo>
                <a:lnTo>
                  <a:pt x="333" y="1374"/>
                </a:lnTo>
                <a:lnTo>
                  <a:pt x="334" y="1374"/>
                </a:lnTo>
                <a:lnTo>
                  <a:pt x="334" y="1373"/>
                </a:lnTo>
                <a:lnTo>
                  <a:pt x="334" y="1372"/>
                </a:lnTo>
                <a:lnTo>
                  <a:pt x="336" y="1372"/>
                </a:lnTo>
                <a:lnTo>
                  <a:pt x="336" y="1371"/>
                </a:lnTo>
                <a:lnTo>
                  <a:pt x="336" y="1370"/>
                </a:lnTo>
                <a:lnTo>
                  <a:pt x="336" y="1369"/>
                </a:lnTo>
                <a:lnTo>
                  <a:pt x="336" y="1367"/>
                </a:lnTo>
                <a:lnTo>
                  <a:pt x="337" y="1366"/>
                </a:lnTo>
                <a:lnTo>
                  <a:pt x="337" y="1365"/>
                </a:lnTo>
                <a:lnTo>
                  <a:pt x="337" y="1364"/>
                </a:lnTo>
                <a:lnTo>
                  <a:pt x="337" y="1363"/>
                </a:lnTo>
                <a:lnTo>
                  <a:pt x="337" y="1362"/>
                </a:lnTo>
                <a:lnTo>
                  <a:pt x="336" y="1361"/>
                </a:lnTo>
                <a:lnTo>
                  <a:pt x="336" y="1359"/>
                </a:lnTo>
                <a:lnTo>
                  <a:pt x="334" y="1359"/>
                </a:lnTo>
                <a:lnTo>
                  <a:pt x="334" y="1358"/>
                </a:lnTo>
                <a:lnTo>
                  <a:pt x="333" y="1357"/>
                </a:lnTo>
                <a:lnTo>
                  <a:pt x="331" y="1357"/>
                </a:lnTo>
                <a:lnTo>
                  <a:pt x="329" y="1356"/>
                </a:lnTo>
                <a:lnTo>
                  <a:pt x="328" y="1355"/>
                </a:lnTo>
                <a:lnTo>
                  <a:pt x="325" y="1354"/>
                </a:lnTo>
                <a:lnTo>
                  <a:pt x="325" y="1353"/>
                </a:lnTo>
                <a:lnTo>
                  <a:pt x="324" y="1353"/>
                </a:lnTo>
                <a:lnTo>
                  <a:pt x="323" y="1352"/>
                </a:lnTo>
                <a:lnTo>
                  <a:pt x="322" y="1350"/>
                </a:lnTo>
                <a:lnTo>
                  <a:pt x="322" y="1349"/>
                </a:lnTo>
                <a:lnTo>
                  <a:pt x="321" y="1348"/>
                </a:lnTo>
                <a:lnTo>
                  <a:pt x="320" y="1348"/>
                </a:lnTo>
                <a:lnTo>
                  <a:pt x="320" y="1347"/>
                </a:lnTo>
                <a:lnTo>
                  <a:pt x="319" y="1347"/>
                </a:lnTo>
                <a:lnTo>
                  <a:pt x="319" y="1346"/>
                </a:lnTo>
                <a:lnTo>
                  <a:pt x="317" y="1346"/>
                </a:lnTo>
                <a:lnTo>
                  <a:pt x="317" y="1345"/>
                </a:lnTo>
                <a:lnTo>
                  <a:pt x="316" y="1344"/>
                </a:lnTo>
                <a:lnTo>
                  <a:pt x="316" y="1342"/>
                </a:lnTo>
                <a:lnTo>
                  <a:pt x="315" y="1341"/>
                </a:lnTo>
                <a:lnTo>
                  <a:pt x="315" y="1340"/>
                </a:lnTo>
                <a:lnTo>
                  <a:pt x="314" y="1339"/>
                </a:lnTo>
                <a:lnTo>
                  <a:pt x="313" y="1338"/>
                </a:lnTo>
                <a:lnTo>
                  <a:pt x="313" y="1337"/>
                </a:lnTo>
                <a:lnTo>
                  <a:pt x="312" y="1336"/>
                </a:lnTo>
                <a:lnTo>
                  <a:pt x="311" y="1334"/>
                </a:lnTo>
                <a:lnTo>
                  <a:pt x="308" y="1333"/>
                </a:lnTo>
                <a:lnTo>
                  <a:pt x="307" y="1332"/>
                </a:lnTo>
                <a:lnTo>
                  <a:pt x="306" y="1331"/>
                </a:lnTo>
                <a:lnTo>
                  <a:pt x="305" y="1330"/>
                </a:lnTo>
                <a:lnTo>
                  <a:pt x="304" y="1330"/>
                </a:lnTo>
                <a:lnTo>
                  <a:pt x="304" y="1329"/>
                </a:lnTo>
                <a:lnTo>
                  <a:pt x="303" y="1329"/>
                </a:lnTo>
                <a:lnTo>
                  <a:pt x="302" y="1329"/>
                </a:lnTo>
                <a:lnTo>
                  <a:pt x="300" y="1328"/>
                </a:lnTo>
                <a:lnTo>
                  <a:pt x="299" y="1328"/>
                </a:lnTo>
                <a:lnTo>
                  <a:pt x="298" y="1328"/>
                </a:lnTo>
                <a:lnTo>
                  <a:pt x="297" y="1327"/>
                </a:lnTo>
                <a:lnTo>
                  <a:pt x="296" y="1327"/>
                </a:lnTo>
                <a:lnTo>
                  <a:pt x="296" y="1325"/>
                </a:lnTo>
                <a:lnTo>
                  <a:pt x="295" y="1325"/>
                </a:lnTo>
                <a:lnTo>
                  <a:pt x="295" y="1324"/>
                </a:lnTo>
                <a:lnTo>
                  <a:pt x="295" y="1323"/>
                </a:lnTo>
                <a:lnTo>
                  <a:pt x="296" y="1322"/>
                </a:lnTo>
                <a:lnTo>
                  <a:pt x="296" y="1321"/>
                </a:lnTo>
                <a:lnTo>
                  <a:pt x="297" y="1321"/>
                </a:lnTo>
                <a:lnTo>
                  <a:pt x="297" y="1320"/>
                </a:lnTo>
                <a:lnTo>
                  <a:pt x="298" y="1320"/>
                </a:lnTo>
                <a:lnTo>
                  <a:pt x="298" y="1319"/>
                </a:lnTo>
                <a:lnTo>
                  <a:pt x="299" y="1317"/>
                </a:lnTo>
                <a:lnTo>
                  <a:pt x="300" y="1317"/>
                </a:lnTo>
                <a:lnTo>
                  <a:pt x="300" y="1316"/>
                </a:lnTo>
                <a:lnTo>
                  <a:pt x="302" y="1314"/>
                </a:lnTo>
                <a:lnTo>
                  <a:pt x="303" y="1313"/>
                </a:lnTo>
                <a:lnTo>
                  <a:pt x="303" y="1311"/>
                </a:lnTo>
                <a:lnTo>
                  <a:pt x="304" y="1311"/>
                </a:lnTo>
                <a:lnTo>
                  <a:pt x="304" y="1310"/>
                </a:lnTo>
                <a:lnTo>
                  <a:pt x="304" y="1308"/>
                </a:lnTo>
                <a:lnTo>
                  <a:pt x="305" y="1308"/>
                </a:lnTo>
                <a:lnTo>
                  <a:pt x="305" y="1307"/>
                </a:lnTo>
                <a:lnTo>
                  <a:pt x="306" y="1305"/>
                </a:lnTo>
                <a:lnTo>
                  <a:pt x="307" y="1303"/>
                </a:lnTo>
                <a:lnTo>
                  <a:pt x="307" y="1302"/>
                </a:lnTo>
                <a:lnTo>
                  <a:pt x="307" y="1300"/>
                </a:lnTo>
                <a:lnTo>
                  <a:pt x="307" y="1299"/>
                </a:lnTo>
                <a:lnTo>
                  <a:pt x="307" y="1298"/>
                </a:lnTo>
                <a:lnTo>
                  <a:pt x="307" y="1297"/>
                </a:lnTo>
                <a:lnTo>
                  <a:pt x="308" y="1296"/>
                </a:lnTo>
                <a:lnTo>
                  <a:pt x="308" y="1294"/>
                </a:lnTo>
                <a:lnTo>
                  <a:pt x="308" y="1292"/>
                </a:lnTo>
                <a:lnTo>
                  <a:pt x="308" y="1291"/>
                </a:lnTo>
                <a:lnTo>
                  <a:pt x="308" y="1290"/>
                </a:lnTo>
                <a:lnTo>
                  <a:pt x="308" y="1289"/>
                </a:lnTo>
                <a:lnTo>
                  <a:pt x="308" y="1288"/>
                </a:lnTo>
                <a:lnTo>
                  <a:pt x="308" y="1287"/>
                </a:lnTo>
                <a:lnTo>
                  <a:pt x="308" y="1285"/>
                </a:lnTo>
                <a:lnTo>
                  <a:pt x="308" y="1283"/>
                </a:lnTo>
                <a:lnTo>
                  <a:pt x="307" y="1283"/>
                </a:lnTo>
                <a:lnTo>
                  <a:pt x="307" y="1282"/>
                </a:lnTo>
                <a:lnTo>
                  <a:pt x="307" y="1281"/>
                </a:lnTo>
                <a:lnTo>
                  <a:pt x="307" y="1280"/>
                </a:lnTo>
                <a:lnTo>
                  <a:pt x="306" y="1278"/>
                </a:lnTo>
                <a:lnTo>
                  <a:pt x="306" y="1277"/>
                </a:lnTo>
                <a:lnTo>
                  <a:pt x="305" y="1275"/>
                </a:lnTo>
                <a:lnTo>
                  <a:pt x="305" y="1274"/>
                </a:lnTo>
                <a:lnTo>
                  <a:pt x="304" y="1274"/>
                </a:lnTo>
                <a:lnTo>
                  <a:pt x="304" y="1273"/>
                </a:lnTo>
                <a:lnTo>
                  <a:pt x="303" y="1272"/>
                </a:lnTo>
                <a:lnTo>
                  <a:pt x="302" y="1271"/>
                </a:lnTo>
                <a:lnTo>
                  <a:pt x="302" y="1270"/>
                </a:lnTo>
                <a:lnTo>
                  <a:pt x="300" y="1269"/>
                </a:lnTo>
                <a:lnTo>
                  <a:pt x="299" y="1267"/>
                </a:lnTo>
                <a:lnTo>
                  <a:pt x="298" y="1266"/>
                </a:lnTo>
                <a:lnTo>
                  <a:pt x="298" y="1265"/>
                </a:lnTo>
                <a:lnTo>
                  <a:pt x="297" y="1264"/>
                </a:lnTo>
                <a:lnTo>
                  <a:pt x="296" y="1263"/>
                </a:lnTo>
                <a:lnTo>
                  <a:pt x="295" y="1262"/>
                </a:lnTo>
                <a:lnTo>
                  <a:pt x="294" y="1261"/>
                </a:lnTo>
                <a:lnTo>
                  <a:pt x="293" y="1260"/>
                </a:lnTo>
                <a:lnTo>
                  <a:pt x="291" y="1258"/>
                </a:lnTo>
                <a:lnTo>
                  <a:pt x="290" y="1257"/>
                </a:lnTo>
                <a:lnTo>
                  <a:pt x="289" y="1257"/>
                </a:lnTo>
                <a:lnTo>
                  <a:pt x="288" y="1256"/>
                </a:lnTo>
                <a:lnTo>
                  <a:pt x="288" y="1255"/>
                </a:lnTo>
                <a:lnTo>
                  <a:pt x="287" y="1254"/>
                </a:lnTo>
                <a:lnTo>
                  <a:pt x="285" y="1252"/>
                </a:lnTo>
                <a:lnTo>
                  <a:pt x="284" y="1250"/>
                </a:lnTo>
                <a:lnTo>
                  <a:pt x="284" y="1249"/>
                </a:lnTo>
                <a:lnTo>
                  <a:pt x="282" y="1248"/>
                </a:lnTo>
                <a:lnTo>
                  <a:pt x="282" y="1247"/>
                </a:lnTo>
                <a:lnTo>
                  <a:pt x="281" y="1247"/>
                </a:lnTo>
                <a:lnTo>
                  <a:pt x="280" y="1245"/>
                </a:lnTo>
                <a:lnTo>
                  <a:pt x="280" y="1244"/>
                </a:lnTo>
                <a:lnTo>
                  <a:pt x="279" y="1241"/>
                </a:lnTo>
                <a:lnTo>
                  <a:pt x="279" y="1240"/>
                </a:lnTo>
                <a:lnTo>
                  <a:pt x="279" y="1239"/>
                </a:lnTo>
                <a:lnTo>
                  <a:pt x="278" y="1239"/>
                </a:lnTo>
                <a:lnTo>
                  <a:pt x="278" y="1238"/>
                </a:lnTo>
                <a:lnTo>
                  <a:pt x="277" y="1236"/>
                </a:lnTo>
                <a:lnTo>
                  <a:pt x="276" y="1235"/>
                </a:lnTo>
                <a:lnTo>
                  <a:pt x="276" y="1233"/>
                </a:lnTo>
                <a:lnTo>
                  <a:pt x="274" y="1231"/>
                </a:lnTo>
                <a:lnTo>
                  <a:pt x="273" y="1230"/>
                </a:lnTo>
                <a:lnTo>
                  <a:pt x="273" y="1229"/>
                </a:lnTo>
                <a:lnTo>
                  <a:pt x="272" y="1228"/>
                </a:lnTo>
                <a:lnTo>
                  <a:pt x="271" y="1227"/>
                </a:lnTo>
                <a:lnTo>
                  <a:pt x="269" y="1224"/>
                </a:lnTo>
                <a:lnTo>
                  <a:pt x="268" y="1223"/>
                </a:lnTo>
                <a:lnTo>
                  <a:pt x="267" y="1222"/>
                </a:lnTo>
                <a:lnTo>
                  <a:pt x="264" y="1220"/>
                </a:lnTo>
                <a:lnTo>
                  <a:pt x="264" y="1219"/>
                </a:lnTo>
                <a:lnTo>
                  <a:pt x="263" y="1219"/>
                </a:lnTo>
                <a:lnTo>
                  <a:pt x="262" y="1218"/>
                </a:lnTo>
                <a:lnTo>
                  <a:pt x="262" y="1216"/>
                </a:lnTo>
                <a:lnTo>
                  <a:pt x="260" y="1215"/>
                </a:lnTo>
                <a:lnTo>
                  <a:pt x="256" y="1211"/>
                </a:lnTo>
                <a:lnTo>
                  <a:pt x="255" y="1210"/>
                </a:lnTo>
                <a:lnTo>
                  <a:pt x="254" y="1210"/>
                </a:lnTo>
                <a:lnTo>
                  <a:pt x="254" y="1208"/>
                </a:lnTo>
                <a:lnTo>
                  <a:pt x="253" y="1207"/>
                </a:lnTo>
                <a:lnTo>
                  <a:pt x="252" y="1206"/>
                </a:lnTo>
                <a:lnTo>
                  <a:pt x="252" y="1205"/>
                </a:lnTo>
                <a:lnTo>
                  <a:pt x="251" y="1204"/>
                </a:lnTo>
                <a:lnTo>
                  <a:pt x="251" y="1203"/>
                </a:lnTo>
                <a:lnTo>
                  <a:pt x="250" y="1203"/>
                </a:lnTo>
                <a:lnTo>
                  <a:pt x="250" y="1202"/>
                </a:lnTo>
                <a:lnTo>
                  <a:pt x="250" y="1200"/>
                </a:lnTo>
                <a:lnTo>
                  <a:pt x="248" y="1199"/>
                </a:lnTo>
                <a:lnTo>
                  <a:pt x="248" y="1198"/>
                </a:lnTo>
                <a:lnTo>
                  <a:pt x="247" y="1198"/>
                </a:lnTo>
                <a:lnTo>
                  <a:pt x="246" y="1197"/>
                </a:lnTo>
                <a:lnTo>
                  <a:pt x="246" y="1196"/>
                </a:lnTo>
                <a:lnTo>
                  <a:pt x="245" y="1195"/>
                </a:lnTo>
                <a:lnTo>
                  <a:pt x="244" y="1194"/>
                </a:lnTo>
                <a:lnTo>
                  <a:pt x="244" y="1193"/>
                </a:lnTo>
                <a:lnTo>
                  <a:pt x="242" y="1190"/>
                </a:lnTo>
                <a:lnTo>
                  <a:pt x="241" y="1189"/>
                </a:lnTo>
                <a:lnTo>
                  <a:pt x="241" y="1188"/>
                </a:lnTo>
                <a:lnTo>
                  <a:pt x="239" y="1187"/>
                </a:lnTo>
                <a:lnTo>
                  <a:pt x="238" y="1186"/>
                </a:lnTo>
                <a:lnTo>
                  <a:pt x="238" y="1185"/>
                </a:lnTo>
                <a:lnTo>
                  <a:pt x="236" y="1182"/>
                </a:lnTo>
                <a:lnTo>
                  <a:pt x="235" y="1181"/>
                </a:lnTo>
                <a:lnTo>
                  <a:pt x="235" y="1180"/>
                </a:lnTo>
                <a:lnTo>
                  <a:pt x="233" y="1179"/>
                </a:lnTo>
                <a:lnTo>
                  <a:pt x="231" y="1178"/>
                </a:lnTo>
                <a:lnTo>
                  <a:pt x="231" y="1177"/>
                </a:lnTo>
                <a:lnTo>
                  <a:pt x="230" y="1175"/>
                </a:lnTo>
                <a:lnTo>
                  <a:pt x="229" y="1174"/>
                </a:lnTo>
                <a:lnTo>
                  <a:pt x="228" y="1173"/>
                </a:lnTo>
                <a:lnTo>
                  <a:pt x="227" y="1172"/>
                </a:lnTo>
                <a:lnTo>
                  <a:pt x="226" y="1171"/>
                </a:lnTo>
                <a:lnTo>
                  <a:pt x="226" y="1170"/>
                </a:lnTo>
                <a:lnTo>
                  <a:pt x="225" y="1170"/>
                </a:lnTo>
                <a:lnTo>
                  <a:pt x="225" y="1169"/>
                </a:lnTo>
                <a:lnTo>
                  <a:pt x="225" y="1168"/>
                </a:lnTo>
                <a:lnTo>
                  <a:pt x="225" y="1166"/>
                </a:lnTo>
                <a:lnTo>
                  <a:pt x="225" y="1165"/>
                </a:lnTo>
                <a:lnTo>
                  <a:pt x="226" y="1165"/>
                </a:lnTo>
                <a:lnTo>
                  <a:pt x="226" y="1164"/>
                </a:lnTo>
                <a:lnTo>
                  <a:pt x="226" y="1163"/>
                </a:lnTo>
                <a:lnTo>
                  <a:pt x="226" y="1162"/>
                </a:lnTo>
                <a:lnTo>
                  <a:pt x="226" y="1161"/>
                </a:lnTo>
                <a:lnTo>
                  <a:pt x="226" y="1160"/>
                </a:lnTo>
                <a:lnTo>
                  <a:pt x="227" y="1160"/>
                </a:lnTo>
                <a:lnTo>
                  <a:pt x="226" y="1158"/>
                </a:lnTo>
                <a:lnTo>
                  <a:pt x="226" y="1157"/>
                </a:lnTo>
                <a:lnTo>
                  <a:pt x="226" y="1156"/>
                </a:lnTo>
                <a:lnTo>
                  <a:pt x="226" y="1155"/>
                </a:lnTo>
                <a:lnTo>
                  <a:pt x="226" y="1154"/>
                </a:lnTo>
                <a:lnTo>
                  <a:pt x="226" y="1153"/>
                </a:lnTo>
                <a:lnTo>
                  <a:pt x="225" y="1152"/>
                </a:lnTo>
                <a:lnTo>
                  <a:pt x="225" y="1149"/>
                </a:lnTo>
                <a:lnTo>
                  <a:pt x="224" y="1148"/>
                </a:lnTo>
                <a:lnTo>
                  <a:pt x="224" y="1147"/>
                </a:lnTo>
                <a:lnTo>
                  <a:pt x="224" y="1146"/>
                </a:lnTo>
                <a:lnTo>
                  <a:pt x="224" y="1145"/>
                </a:lnTo>
                <a:lnTo>
                  <a:pt x="222" y="1143"/>
                </a:lnTo>
                <a:lnTo>
                  <a:pt x="222" y="1141"/>
                </a:lnTo>
                <a:lnTo>
                  <a:pt x="221" y="1140"/>
                </a:lnTo>
                <a:lnTo>
                  <a:pt x="221" y="1139"/>
                </a:lnTo>
                <a:lnTo>
                  <a:pt x="221" y="1138"/>
                </a:lnTo>
                <a:lnTo>
                  <a:pt x="220" y="1138"/>
                </a:lnTo>
                <a:lnTo>
                  <a:pt x="220" y="1137"/>
                </a:lnTo>
                <a:lnTo>
                  <a:pt x="220" y="1136"/>
                </a:lnTo>
                <a:lnTo>
                  <a:pt x="220" y="1135"/>
                </a:lnTo>
                <a:lnTo>
                  <a:pt x="219" y="1135"/>
                </a:lnTo>
                <a:lnTo>
                  <a:pt x="219" y="1133"/>
                </a:lnTo>
                <a:lnTo>
                  <a:pt x="219" y="1132"/>
                </a:lnTo>
                <a:lnTo>
                  <a:pt x="219" y="1131"/>
                </a:lnTo>
                <a:lnTo>
                  <a:pt x="218" y="1130"/>
                </a:lnTo>
                <a:lnTo>
                  <a:pt x="218" y="1129"/>
                </a:lnTo>
                <a:lnTo>
                  <a:pt x="218" y="1128"/>
                </a:lnTo>
                <a:lnTo>
                  <a:pt x="217" y="1127"/>
                </a:lnTo>
                <a:lnTo>
                  <a:pt x="217" y="1126"/>
                </a:lnTo>
                <a:lnTo>
                  <a:pt x="216" y="1124"/>
                </a:lnTo>
                <a:lnTo>
                  <a:pt x="216" y="1123"/>
                </a:lnTo>
                <a:lnTo>
                  <a:pt x="216" y="1122"/>
                </a:lnTo>
                <a:lnTo>
                  <a:pt x="216" y="1121"/>
                </a:lnTo>
                <a:lnTo>
                  <a:pt x="217" y="1120"/>
                </a:lnTo>
                <a:lnTo>
                  <a:pt x="217" y="1119"/>
                </a:lnTo>
                <a:lnTo>
                  <a:pt x="218" y="1119"/>
                </a:lnTo>
                <a:lnTo>
                  <a:pt x="218" y="1118"/>
                </a:lnTo>
                <a:lnTo>
                  <a:pt x="219" y="1119"/>
                </a:lnTo>
                <a:lnTo>
                  <a:pt x="220" y="1118"/>
                </a:lnTo>
                <a:lnTo>
                  <a:pt x="221" y="1118"/>
                </a:lnTo>
                <a:lnTo>
                  <a:pt x="222" y="1118"/>
                </a:lnTo>
                <a:lnTo>
                  <a:pt x="224" y="1118"/>
                </a:lnTo>
                <a:lnTo>
                  <a:pt x="225" y="1116"/>
                </a:lnTo>
                <a:lnTo>
                  <a:pt x="226" y="1116"/>
                </a:lnTo>
                <a:lnTo>
                  <a:pt x="227" y="1115"/>
                </a:lnTo>
                <a:lnTo>
                  <a:pt x="229" y="1114"/>
                </a:lnTo>
                <a:lnTo>
                  <a:pt x="230" y="1113"/>
                </a:lnTo>
                <a:lnTo>
                  <a:pt x="231" y="1112"/>
                </a:lnTo>
                <a:lnTo>
                  <a:pt x="233" y="1111"/>
                </a:lnTo>
                <a:lnTo>
                  <a:pt x="234" y="1111"/>
                </a:lnTo>
                <a:lnTo>
                  <a:pt x="234" y="1110"/>
                </a:lnTo>
                <a:lnTo>
                  <a:pt x="235" y="1110"/>
                </a:lnTo>
                <a:lnTo>
                  <a:pt x="236" y="1110"/>
                </a:lnTo>
                <a:lnTo>
                  <a:pt x="237" y="1110"/>
                </a:lnTo>
                <a:lnTo>
                  <a:pt x="238" y="1108"/>
                </a:lnTo>
                <a:lnTo>
                  <a:pt x="239" y="1108"/>
                </a:lnTo>
                <a:lnTo>
                  <a:pt x="239" y="1107"/>
                </a:lnTo>
                <a:lnTo>
                  <a:pt x="241" y="1107"/>
                </a:lnTo>
                <a:lnTo>
                  <a:pt x="242" y="1106"/>
                </a:lnTo>
                <a:lnTo>
                  <a:pt x="242" y="1105"/>
                </a:lnTo>
                <a:lnTo>
                  <a:pt x="243" y="1105"/>
                </a:lnTo>
                <a:lnTo>
                  <a:pt x="243" y="1104"/>
                </a:lnTo>
                <a:lnTo>
                  <a:pt x="243" y="1103"/>
                </a:lnTo>
                <a:lnTo>
                  <a:pt x="243" y="1102"/>
                </a:lnTo>
                <a:lnTo>
                  <a:pt x="243" y="1101"/>
                </a:lnTo>
                <a:lnTo>
                  <a:pt x="243" y="1098"/>
                </a:lnTo>
                <a:lnTo>
                  <a:pt x="243" y="1097"/>
                </a:lnTo>
                <a:lnTo>
                  <a:pt x="243" y="1096"/>
                </a:lnTo>
                <a:lnTo>
                  <a:pt x="243" y="1095"/>
                </a:lnTo>
                <a:lnTo>
                  <a:pt x="243" y="1094"/>
                </a:lnTo>
                <a:lnTo>
                  <a:pt x="242" y="1093"/>
                </a:lnTo>
                <a:lnTo>
                  <a:pt x="242" y="1091"/>
                </a:lnTo>
                <a:lnTo>
                  <a:pt x="241" y="1091"/>
                </a:lnTo>
                <a:lnTo>
                  <a:pt x="239" y="1090"/>
                </a:lnTo>
                <a:lnTo>
                  <a:pt x="239" y="1089"/>
                </a:lnTo>
                <a:lnTo>
                  <a:pt x="238" y="1089"/>
                </a:lnTo>
                <a:lnTo>
                  <a:pt x="238" y="1088"/>
                </a:lnTo>
                <a:lnTo>
                  <a:pt x="237" y="1088"/>
                </a:lnTo>
                <a:lnTo>
                  <a:pt x="236" y="1088"/>
                </a:lnTo>
                <a:lnTo>
                  <a:pt x="235" y="1088"/>
                </a:lnTo>
                <a:lnTo>
                  <a:pt x="234" y="1088"/>
                </a:lnTo>
                <a:lnTo>
                  <a:pt x="233" y="1088"/>
                </a:lnTo>
                <a:lnTo>
                  <a:pt x="231" y="1088"/>
                </a:lnTo>
                <a:lnTo>
                  <a:pt x="229" y="1088"/>
                </a:lnTo>
                <a:lnTo>
                  <a:pt x="227" y="1088"/>
                </a:lnTo>
                <a:lnTo>
                  <a:pt x="226" y="1088"/>
                </a:lnTo>
                <a:lnTo>
                  <a:pt x="225" y="1088"/>
                </a:lnTo>
                <a:lnTo>
                  <a:pt x="225" y="1087"/>
                </a:lnTo>
                <a:lnTo>
                  <a:pt x="224" y="1087"/>
                </a:lnTo>
                <a:lnTo>
                  <a:pt x="222" y="1086"/>
                </a:lnTo>
                <a:lnTo>
                  <a:pt x="222" y="1085"/>
                </a:lnTo>
                <a:lnTo>
                  <a:pt x="221" y="1085"/>
                </a:lnTo>
                <a:lnTo>
                  <a:pt x="221" y="1084"/>
                </a:lnTo>
                <a:lnTo>
                  <a:pt x="221" y="1082"/>
                </a:lnTo>
                <a:lnTo>
                  <a:pt x="221" y="1081"/>
                </a:lnTo>
                <a:lnTo>
                  <a:pt x="222" y="1079"/>
                </a:lnTo>
                <a:lnTo>
                  <a:pt x="222" y="1078"/>
                </a:lnTo>
                <a:lnTo>
                  <a:pt x="222" y="1077"/>
                </a:lnTo>
                <a:lnTo>
                  <a:pt x="224" y="1076"/>
                </a:lnTo>
                <a:lnTo>
                  <a:pt x="224" y="1074"/>
                </a:lnTo>
                <a:lnTo>
                  <a:pt x="224" y="1073"/>
                </a:lnTo>
                <a:lnTo>
                  <a:pt x="225" y="1072"/>
                </a:lnTo>
                <a:lnTo>
                  <a:pt x="225" y="1071"/>
                </a:lnTo>
                <a:lnTo>
                  <a:pt x="226" y="1069"/>
                </a:lnTo>
                <a:lnTo>
                  <a:pt x="227" y="1066"/>
                </a:lnTo>
                <a:lnTo>
                  <a:pt x="227" y="1065"/>
                </a:lnTo>
                <a:lnTo>
                  <a:pt x="228" y="1065"/>
                </a:lnTo>
                <a:lnTo>
                  <a:pt x="228" y="1064"/>
                </a:lnTo>
                <a:lnTo>
                  <a:pt x="229" y="1064"/>
                </a:lnTo>
                <a:lnTo>
                  <a:pt x="230" y="1064"/>
                </a:lnTo>
                <a:lnTo>
                  <a:pt x="231" y="1064"/>
                </a:lnTo>
                <a:lnTo>
                  <a:pt x="231" y="1065"/>
                </a:lnTo>
                <a:lnTo>
                  <a:pt x="231" y="1066"/>
                </a:lnTo>
                <a:lnTo>
                  <a:pt x="233" y="1066"/>
                </a:lnTo>
                <a:lnTo>
                  <a:pt x="233" y="1068"/>
                </a:lnTo>
                <a:lnTo>
                  <a:pt x="234" y="1068"/>
                </a:lnTo>
                <a:lnTo>
                  <a:pt x="235" y="1070"/>
                </a:lnTo>
                <a:lnTo>
                  <a:pt x="236" y="1071"/>
                </a:lnTo>
                <a:lnTo>
                  <a:pt x="238" y="1073"/>
                </a:lnTo>
                <a:lnTo>
                  <a:pt x="239" y="1073"/>
                </a:lnTo>
                <a:lnTo>
                  <a:pt x="241" y="1074"/>
                </a:lnTo>
                <a:lnTo>
                  <a:pt x="242" y="1076"/>
                </a:lnTo>
                <a:lnTo>
                  <a:pt x="243" y="1077"/>
                </a:lnTo>
                <a:lnTo>
                  <a:pt x="244" y="1078"/>
                </a:lnTo>
                <a:lnTo>
                  <a:pt x="244" y="1079"/>
                </a:lnTo>
                <a:lnTo>
                  <a:pt x="244" y="1080"/>
                </a:lnTo>
                <a:lnTo>
                  <a:pt x="245" y="1080"/>
                </a:lnTo>
                <a:lnTo>
                  <a:pt x="246" y="1081"/>
                </a:lnTo>
                <a:lnTo>
                  <a:pt x="246" y="1080"/>
                </a:lnTo>
                <a:lnTo>
                  <a:pt x="247" y="1080"/>
                </a:lnTo>
                <a:lnTo>
                  <a:pt x="248" y="1080"/>
                </a:lnTo>
                <a:lnTo>
                  <a:pt x="248" y="1079"/>
                </a:lnTo>
                <a:lnTo>
                  <a:pt x="248" y="1078"/>
                </a:lnTo>
                <a:lnTo>
                  <a:pt x="250" y="1076"/>
                </a:lnTo>
                <a:lnTo>
                  <a:pt x="250" y="1074"/>
                </a:lnTo>
                <a:lnTo>
                  <a:pt x="250" y="1073"/>
                </a:lnTo>
                <a:lnTo>
                  <a:pt x="248" y="1071"/>
                </a:lnTo>
                <a:lnTo>
                  <a:pt x="248" y="1068"/>
                </a:lnTo>
                <a:lnTo>
                  <a:pt x="247" y="1064"/>
                </a:lnTo>
                <a:lnTo>
                  <a:pt x="247" y="1063"/>
                </a:lnTo>
                <a:lnTo>
                  <a:pt x="247" y="1062"/>
                </a:lnTo>
                <a:lnTo>
                  <a:pt x="247" y="1061"/>
                </a:lnTo>
                <a:lnTo>
                  <a:pt x="247" y="1060"/>
                </a:lnTo>
                <a:lnTo>
                  <a:pt x="248" y="1059"/>
                </a:lnTo>
                <a:lnTo>
                  <a:pt x="250" y="1057"/>
                </a:lnTo>
                <a:lnTo>
                  <a:pt x="251" y="1057"/>
                </a:lnTo>
                <a:lnTo>
                  <a:pt x="252" y="1056"/>
                </a:lnTo>
                <a:lnTo>
                  <a:pt x="252" y="1057"/>
                </a:lnTo>
                <a:lnTo>
                  <a:pt x="253" y="1057"/>
                </a:lnTo>
                <a:lnTo>
                  <a:pt x="254" y="1057"/>
                </a:lnTo>
                <a:lnTo>
                  <a:pt x="254" y="1059"/>
                </a:lnTo>
                <a:lnTo>
                  <a:pt x="254" y="1060"/>
                </a:lnTo>
                <a:lnTo>
                  <a:pt x="255" y="1060"/>
                </a:lnTo>
                <a:lnTo>
                  <a:pt x="256" y="1061"/>
                </a:lnTo>
                <a:lnTo>
                  <a:pt x="256" y="1062"/>
                </a:lnTo>
                <a:lnTo>
                  <a:pt x="257" y="1062"/>
                </a:lnTo>
                <a:lnTo>
                  <a:pt x="259" y="1063"/>
                </a:lnTo>
                <a:lnTo>
                  <a:pt x="260" y="1063"/>
                </a:lnTo>
                <a:lnTo>
                  <a:pt x="261" y="1063"/>
                </a:lnTo>
                <a:lnTo>
                  <a:pt x="262" y="1063"/>
                </a:lnTo>
                <a:lnTo>
                  <a:pt x="263" y="1063"/>
                </a:lnTo>
                <a:lnTo>
                  <a:pt x="264" y="1062"/>
                </a:lnTo>
                <a:lnTo>
                  <a:pt x="265" y="1062"/>
                </a:lnTo>
                <a:lnTo>
                  <a:pt x="265" y="1061"/>
                </a:lnTo>
                <a:lnTo>
                  <a:pt x="265" y="1060"/>
                </a:lnTo>
                <a:lnTo>
                  <a:pt x="267" y="1059"/>
                </a:lnTo>
                <a:lnTo>
                  <a:pt x="267" y="1057"/>
                </a:lnTo>
                <a:lnTo>
                  <a:pt x="267" y="1056"/>
                </a:lnTo>
                <a:lnTo>
                  <a:pt x="265" y="1056"/>
                </a:lnTo>
                <a:lnTo>
                  <a:pt x="265" y="1055"/>
                </a:lnTo>
                <a:lnTo>
                  <a:pt x="264" y="1054"/>
                </a:lnTo>
                <a:lnTo>
                  <a:pt x="263" y="1054"/>
                </a:lnTo>
                <a:lnTo>
                  <a:pt x="263" y="1053"/>
                </a:lnTo>
                <a:lnTo>
                  <a:pt x="262" y="1053"/>
                </a:lnTo>
                <a:lnTo>
                  <a:pt x="261" y="1052"/>
                </a:lnTo>
                <a:lnTo>
                  <a:pt x="260" y="1052"/>
                </a:lnTo>
                <a:lnTo>
                  <a:pt x="259" y="1051"/>
                </a:lnTo>
                <a:lnTo>
                  <a:pt x="259" y="1049"/>
                </a:lnTo>
                <a:lnTo>
                  <a:pt x="257" y="1049"/>
                </a:lnTo>
                <a:lnTo>
                  <a:pt x="257" y="1048"/>
                </a:lnTo>
                <a:lnTo>
                  <a:pt x="257" y="1047"/>
                </a:lnTo>
                <a:lnTo>
                  <a:pt x="257" y="1046"/>
                </a:lnTo>
                <a:lnTo>
                  <a:pt x="257" y="1045"/>
                </a:lnTo>
                <a:lnTo>
                  <a:pt x="257" y="1044"/>
                </a:lnTo>
                <a:lnTo>
                  <a:pt x="257" y="1043"/>
                </a:lnTo>
                <a:lnTo>
                  <a:pt x="259" y="1043"/>
                </a:lnTo>
                <a:lnTo>
                  <a:pt x="259" y="1041"/>
                </a:lnTo>
                <a:lnTo>
                  <a:pt x="260" y="1041"/>
                </a:lnTo>
                <a:lnTo>
                  <a:pt x="260" y="1040"/>
                </a:lnTo>
                <a:lnTo>
                  <a:pt x="261" y="1040"/>
                </a:lnTo>
                <a:lnTo>
                  <a:pt x="262" y="1040"/>
                </a:lnTo>
                <a:lnTo>
                  <a:pt x="263" y="1039"/>
                </a:lnTo>
                <a:lnTo>
                  <a:pt x="268" y="1039"/>
                </a:lnTo>
                <a:lnTo>
                  <a:pt x="269" y="1039"/>
                </a:lnTo>
                <a:lnTo>
                  <a:pt x="270" y="1038"/>
                </a:lnTo>
                <a:lnTo>
                  <a:pt x="271" y="1038"/>
                </a:lnTo>
                <a:lnTo>
                  <a:pt x="272" y="1037"/>
                </a:lnTo>
                <a:lnTo>
                  <a:pt x="273" y="1037"/>
                </a:lnTo>
                <a:lnTo>
                  <a:pt x="274" y="1036"/>
                </a:lnTo>
                <a:lnTo>
                  <a:pt x="276" y="1036"/>
                </a:lnTo>
                <a:lnTo>
                  <a:pt x="277" y="1035"/>
                </a:lnTo>
                <a:lnTo>
                  <a:pt x="277" y="1034"/>
                </a:lnTo>
                <a:lnTo>
                  <a:pt x="278" y="1032"/>
                </a:lnTo>
                <a:lnTo>
                  <a:pt x="278" y="1031"/>
                </a:lnTo>
                <a:lnTo>
                  <a:pt x="279" y="1031"/>
                </a:lnTo>
                <a:lnTo>
                  <a:pt x="279" y="1030"/>
                </a:lnTo>
                <a:lnTo>
                  <a:pt x="280" y="1029"/>
                </a:lnTo>
                <a:lnTo>
                  <a:pt x="280" y="1028"/>
                </a:lnTo>
                <a:lnTo>
                  <a:pt x="280" y="1027"/>
                </a:lnTo>
                <a:lnTo>
                  <a:pt x="280" y="1026"/>
                </a:lnTo>
                <a:lnTo>
                  <a:pt x="279" y="1024"/>
                </a:lnTo>
                <a:lnTo>
                  <a:pt x="279" y="1023"/>
                </a:lnTo>
                <a:lnTo>
                  <a:pt x="278" y="1023"/>
                </a:lnTo>
                <a:lnTo>
                  <a:pt x="278" y="1022"/>
                </a:lnTo>
                <a:lnTo>
                  <a:pt x="277" y="1022"/>
                </a:lnTo>
                <a:lnTo>
                  <a:pt x="277" y="1021"/>
                </a:lnTo>
                <a:lnTo>
                  <a:pt x="276" y="1021"/>
                </a:lnTo>
                <a:lnTo>
                  <a:pt x="274" y="1021"/>
                </a:lnTo>
                <a:lnTo>
                  <a:pt x="273" y="1021"/>
                </a:lnTo>
                <a:lnTo>
                  <a:pt x="272" y="1021"/>
                </a:lnTo>
                <a:lnTo>
                  <a:pt x="271" y="1022"/>
                </a:lnTo>
                <a:lnTo>
                  <a:pt x="269" y="1022"/>
                </a:lnTo>
                <a:lnTo>
                  <a:pt x="268" y="1022"/>
                </a:lnTo>
                <a:lnTo>
                  <a:pt x="267" y="1022"/>
                </a:lnTo>
                <a:lnTo>
                  <a:pt x="265" y="1022"/>
                </a:lnTo>
                <a:lnTo>
                  <a:pt x="264" y="1022"/>
                </a:lnTo>
                <a:lnTo>
                  <a:pt x="262" y="1022"/>
                </a:lnTo>
                <a:lnTo>
                  <a:pt x="261" y="1022"/>
                </a:lnTo>
                <a:lnTo>
                  <a:pt x="259" y="1022"/>
                </a:lnTo>
                <a:lnTo>
                  <a:pt x="257" y="1022"/>
                </a:lnTo>
                <a:lnTo>
                  <a:pt x="256" y="1021"/>
                </a:lnTo>
                <a:lnTo>
                  <a:pt x="255" y="1021"/>
                </a:lnTo>
                <a:lnTo>
                  <a:pt x="255" y="1020"/>
                </a:lnTo>
                <a:lnTo>
                  <a:pt x="254" y="1020"/>
                </a:lnTo>
                <a:lnTo>
                  <a:pt x="253" y="1019"/>
                </a:lnTo>
                <a:lnTo>
                  <a:pt x="251" y="1018"/>
                </a:lnTo>
                <a:lnTo>
                  <a:pt x="250" y="1016"/>
                </a:lnTo>
                <a:lnTo>
                  <a:pt x="248" y="1016"/>
                </a:lnTo>
                <a:lnTo>
                  <a:pt x="248" y="1015"/>
                </a:lnTo>
                <a:lnTo>
                  <a:pt x="247" y="1015"/>
                </a:lnTo>
                <a:lnTo>
                  <a:pt x="246" y="1015"/>
                </a:lnTo>
                <a:lnTo>
                  <a:pt x="245" y="1013"/>
                </a:lnTo>
                <a:lnTo>
                  <a:pt x="244" y="1013"/>
                </a:lnTo>
                <a:lnTo>
                  <a:pt x="243" y="1013"/>
                </a:lnTo>
                <a:lnTo>
                  <a:pt x="243" y="1012"/>
                </a:lnTo>
                <a:lnTo>
                  <a:pt x="242" y="1012"/>
                </a:lnTo>
                <a:lnTo>
                  <a:pt x="242" y="1011"/>
                </a:lnTo>
                <a:lnTo>
                  <a:pt x="241" y="1011"/>
                </a:lnTo>
                <a:lnTo>
                  <a:pt x="241" y="1010"/>
                </a:lnTo>
                <a:lnTo>
                  <a:pt x="239" y="1010"/>
                </a:lnTo>
                <a:lnTo>
                  <a:pt x="239" y="1009"/>
                </a:lnTo>
                <a:lnTo>
                  <a:pt x="238" y="1009"/>
                </a:lnTo>
                <a:lnTo>
                  <a:pt x="237" y="1007"/>
                </a:lnTo>
                <a:lnTo>
                  <a:pt x="236" y="1006"/>
                </a:lnTo>
                <a:lnTo>
                  <a:pt x="235" y="1005"/>
                </a:lnTo>
                <a:lnTo>
                  <a:pt x="234" y="1003"/>
                </a:lnTo>
                <a:lnTo>
                  <a:pt x="233" y="1003"/>
                </a:lnTo>
                <a:lnTo>
                  <a:pt x="233" y="1002"/>
                </a:lnTo>
                <a:lnTo>
                  <a:pt x="231" y="1002"/>
                </a:lnTo>
                <a:lnTo>
                  <a:pt x="231" y="1001"/>
                </a:lnTo>
                <a:lnTo>
                  <a:pt x="229" y="999"/>
                </a:lnTo>
                <a:lnTo>
                  <a:pt x="229" y="998"/>
                </a:lnTo>
                <a:lnTo>
                  <a:pt x="228" y="997"/>
                </a:lnTo>
                <a:lnTo>
                  <a:pt x="228" y="996"/>
                </a:lnTo>
                <a:lnTo>
                  <a:pt x="227" y="996"/>
                </a:lnTo>
                <a:lnTo>
                  <a:pt x="227" y="995"/>
                </a:lnTo>
                <a:lnTo>
                  <a:pt x="226" y="995"/>
                </a:lnTo>
                <a:lnTo>
                  <a:pt x="226" y="994"/>
                </a:lnTo>
                <a:lnTo>
                  <a:pt x="225" y="994"/>
                </a:lnTo>
                <a:lnTo>
                  <a:pt x="225" y="993"/>
                </a:lnTo>
                <a:lnTo>
                  <a:pt x="224" y="993"/>
                </a:lnTo>
                <a:lnTo>
                  <a:pt x="224" y="992"/>
                </a:lnTo>
                <a:lnTo>
                  <a:pt x="222" y="990"/>
                </a:lnTo>
                <a:lnTo>
                  <a:pt x="221" y="989"/>
                </a:lnTo>
                <a:lnTo>
                  <a:pt x="220" y="988"/>
                </a:lnTo>
                <a:lnTo>
                  <a:pt x="220" y="987"/>
                </a:lnTo>
                <a:lnTo>
                  <a:pt x="219" y="987"/>
                </a:lnTo>
                <a:lnTo>
                  <a:pt x="219" y="986"/>
                </a:lnTo>
                <a:lnTo>
                  <a:pt x="218" y="986"/>
                </a:lnTo>
                <a:lnTo>
                  <a:pt x="217" y="984"/>
                </a:lnTo>
                <a:lnTo>
                  <a:pt x="216" y="984"/>
                </a:lnTo>
                <a:lnTo>
                  <a:pt x="214" y="982"/>
                </a:lnTo>
                <a:lnTo>
                  <a:pt x="214" y="981"/>
                </a:lnTo>
                <a:lnTo>
                  <a:pt x="213" y="980"/>
                </a:lnTo>
                <a:lnTo>
                  <a:pt x="212" y="979"/>
                </a:lnTo>
                <a:lnTo>
                  <a:pt x="211" y="977"/>
                </a:lnTo>
                <a:lnTo>
                  <a:pt x="209" y="976"/>
                </a:lnTo>
                <a:lnTo>
                  <a:pt x="208" y="974"/>
                </a:lnTo>
                <a:lnTo>
                  <a:pt x="207" y="973"/>
                </a:lnTo>
                <a:lnTo>
                  <a:pt x="205" y="972"/>
                </a:lnTo>
                <a:lnTo>
                  <a:pt x="204" y="971"/>
                </a:lnTo>
                <a:lnTo>
                  <a:pt x="204" y="970"/>
                </a:lnTo>
                <a:lnTo>
                  <a:pt x="203" y="970"/>
                </a:lnTo>
                <a:lnTo>
                  <a:pt x="202" y="969"/>
                </a:lnTo>
                <a:lnTo>
                  <a:pt x="202" y="968"/>
                </a:lnTo>
                <a:lnTo>
                  <a:pt x="200" y="967"/>
                </a:lnTo>
                <a:lnTo>
                  <a:pt x="199" y="965"/>
                </a:lnTo>
                <a:lnTo>
                  <a:pt x="198" y="965"/>
                </a:lnTo>
                <a:lnTo>
                  <a:pt x="198" y="964"/>
                </a:lnTo>
                <a:lnTo>
                  <a:pt x="195" y="963"/>
                </a:lnTo>
                <a:lnTo>
                  <a:pt x="195" y="962"/>
                </a:lnTo>
                <a:lnTo>
                  <a:pt x="194" y="962"/>
                </a:lnTo>
                <a:lnTo>
                  <a:pt x="193" y="961"/>
                </a:lnTo>
                <a:lnTo>
                  <a:pt x="192" y="960"/>
                </a:lnTo>
                <a:lnTo>
                  <a:pt x="191" y="959"/>
                </a:lnTo>
                <a:lnTo>
                  <a:pt x="191" y="957"/>
                </a:lnTo>
                <a:lnTo>
                  <a:pt x="190" y="957"/>
                </a:lnTo>
                <a:lnTo>
                  <a:pt x="190" y="956"/>
                </a:lnTo>
                <a:lnTo>
                  <a:pt x="188" y="956"/>
                </a:lnTo>
                <a:lnTo>
                  <a:pt x="188" y="955"/>
                </a:lnTo>
                <a:lnTo>
                  <a:pt x="187" y="954"/>
                </a:lnTo>
                <a:lnTo>
                  <a:pt x="186" y="953"/>
                </a:lnTo>
                <a:lnTo>
                  <a:pt x="184" y="951"/>
                </a:lnTo>
                <a:lnTo>
                  <a:pt x="184" y="949"/>
                </a:lnTo>
                <a:lnTo>
                  <a:pt x="183" y="949"/>
                </a:lnTo>
                <a:lnTo>
                  <a:pt x="183" y="948"/>
                </a:lnTo>
                <a:lnTo>
                  <a:pt x="182" y="947"/>
                </a:lnTo>
                <a:lnTo>
                  <a:pt x="182" y="946"/>
                </a:lnTo>
                <a:lnTo>
                  <a:pt x="181" y="946"/>
                </a:lnTo>
                <a:lnTo>
                  <a:pt x="181" y="945"/>
                </a:lnTo>
                <a:lnTo>
                  <a:pt x="179" y="944"/>
                </a:lnTo>
                <a:lnTo>
                  <a:pt x="178" y="943"/>
                </a:lnTo>
                <a:lnTo>
                  <a:pt x="178" y="942"/>
                </a:lnTo>
                <a:lnTo>
                  <a:pt x="177" y="940"/>
                </a:lnTo>
                <a:lnTo>
                  <a:pt x="177" y="939"/>
                </a:lnTo>
                <a:lnTo>
                  <a:pt x="176" y="939"/>
                </a:lnTo>
                <a:lnTo>
                  <a:pt x="175" y="937"/>
                </a:lnTo>
                <a:lnTo>
                  <a:pt x="175" y="936"/>
                </a:lnTo>
                <a:lnTo>
                  <a:pt x="174" y="935"/>
                </a:lnTo>
                <a:lnTo>
                  <a:pt x="173" y="934"/>
                </a:lnTo>
                <a:lnTo>
                  <a:pt x="172" y="931"/>
                </a:lnTo>
                <a:lnTo>
                  <a:pt x="170" y="931"/>
                </a:lnTo>
                <a:lnTo>
                  <a:pt x="169" y="930"/>
                </a:lnTo>
                <a:lnTo>
                  <a:pt x="169" y="929"/>
                </a:lnTo>
                <a:lnTo>
                  <a:pt x="168" y="928"/>
                </a:lnTo>
                <a:lnTo>
                  <a:pt x="167" y="927"/>
                </a:lnTo>
                <a:lnTo>
                  <a:pt x="166" y="927"/>
                </a:lnTo>
                <a:lnTo>
                  <a:pt x="166" y="926"/>
                </a:lnTo>
                <a:lnTo>
                  <a:pt x="165" y="924"/>
                </a:lnTo>
                <a:lnTo>
                  <a:pt x="164" y="924"/>
                </a:lnTo>
                <a:lnTo>
                  <a:pt x="164" y="923"/>
                </a:lnTo>
                <a:lnTo>
                  <a:pt x="162" y="923"/>
                </a:lnTo>
                <a:lnTo>
                  <a:pt x="162" y="922"/>
                </a:lnTo>
                <a:lnTo>
                  <a:pt x="161" y="922"/>
                </a:lnTo>
                <a:lnTo>
                  <a:pt x="161" y="921"/>
                </a:lnTo>
                <a:lnTo>
                  <a:pt x="160" y="921"/>
                </a:lnTo>
                <a:lnTo>
                  <a:pt x="159" y="920"/>
                </a:lnTo>
                <a:lnTo>
                  <a:pt x="158" y="919"/>
                </a:lnTo>
                <a:lnTo>
                  <a:pt x="157" y="918"/>
                </a:lnTo>
                <a:lnTo>
                  <a:pt x="156" y="917"/>
                </a:lnTo>
                <a:lnTo>
                  <a:pt x="155" y="917"/>
                </a:lnTo>
                <a:lnTo>
                  <a:pt x="155" y="915"/>
                </a:lnTo>
                <a:lnTo>
                  <a:pt x="153" y="914"/>
                </a:lnTo>
                <a:lnTo>
                  <a:pt x="152" y="913"/>
                </a:lnTo>
                <a:lnTo>
                  <a:pt x="151" y="912"/>
                </a:lnTo>
                <a:lnTo>
                  <a:pt x="150" y="911"/>
                </a:lnTo>
                <a:lnTo>
                  <a:pt x="147" y="909"/>
                </a:lnTo>
                <a:lnTo>
                  <a:pt x="145" y="907"/>
                </a:lnTo>
                <a:lnTo>
                  <a:pt x="144" y="906"/>
                </a:lnTo>
                <a:lnTo>
                  <a:pt x="143" y="905"/>
                </a:lnTo>
                <a:lnTo>
                  <a:pt x="142" y="904"/>
                </a:lnTo>
                <a:lnTo>
                  <a:pt x="142" y="903"/>
                </a:lnTo>
                <a:lnTo>
                  <a:pt x="141" y="902"/>
                </a:lnTo>
                <a:lnTo>
                  <a:pt x="141" y="901"/>
                </a:lnTo>
                <a:lnTo>
                  <a:pt x="141" y="900"/>
                </a:lnTo>
                <a:lnTo>
                  <a:pt x="141" y="898"/>
                </a:lnTo>
                <a:lnTo>
                  <a:pt x="140" y="897"/>
                </a:lnTo>
                <a:lnTo>
                  <a:pt x="140" y="896"/>
                </a:lnTo>
                <a:lnTo>
                  <a:pt x="140" y="895"/>
                </a:lnTo>
                <a:lnTo>
                  <a:pt x="140" y="894"/>
                </a:lnTo>
                <a:lnTo>
                  <a:pt x="140" y="893"/>
                </a:lnTo>
                <a:lnTo>
                  <a:pt x="140" y="892"/>
                </a:lnTo>
                <a:lnTo>
                  <a:pt x="140" y="890"/>
                </a:lnTo>
                <a:lnTo>
                  <a:pt x="140" y="888"/>
                </a:lnTo>
                <a:lnTo>
                  <a:pt x="139" y="888"/>
                </a:lnTo>
                <a:lnTo>
                  <a:pt x="139" y="887"/>
                </a:lnTo>
                <a:lnTo>
                  <a:pt x="138" y="886"/>
                </a:lnTo>
                <a:lnTo>
                  <a:pt x="136" y="885"/>
                </a:lnTo>
                <a:lnTo>
                  <a:pt x="135" y="884"/>
                </a:lnTo>
                <a:lnTo>
                  <a:pt x="134" y="884"/>
                </a:lnTo>
                <a:lnTo>
                  <a:pt x="133" y="884"/>
                </a:lnTo>
                <a:lnTo>
                  <a:pt x="133" y="882"/>
                </a:lnTo>
                <a:lnTo>
                  <a:pt x="132" y="882"/>
                </a:lnTo>
                <a:lnTo>
                  <a:pt x="131" y="881"/>
                </a:lnTo>
                <a:lnTo>
                  <a:pt x="130" y="880"/>
                </a:lnTo>
                <a:lnTo>
                  <a:pt x="129" y="879"/>
                </a:lnTo>
                <a:lnTo>
                  <a:pt x="127" y="878"/>
                </a:lnTo>
                <a:lnTo>
                  <a:pt x="127" y="877"/>
                </a:lnTo>
                <a:lnTo>
                  <a:pt x="126" y="876"/>
                </a:lnTo>
                <a:lnTo>
                  <a:pt x="126" y="875"/>
                </a:lnTo>
                <a:lnTo>
                  <a:pt x="126" y="873"/>
                </a:lnTo>
                <a:lnTo>
                  <a:pt x="126" y="871"/>
                </a:lnTo>
                <a:lnTo>
                  <a:pt x="126" y="870"/>
                </a:lnTo>
                <a:lnTo>
                  <a:pt x="125" y="868"/>
                </a:lnTo>
                <a:lnTo>
                  <a:pt x="126" y="867"/>
                </a:lnTo>
                <a:lnTo>
                  <a:pt x="126" y="865"/>
                </a:lnTo>
                <a:lnTo>
                  <a:pt x="126" y="864"/>
                </a:lnTo>
                <a:lnTo>
                  <a:pt x="126" y="863"/>
                </a:lnTo>
                <a:lnTo>
                  <a:pt x="127" y="862"/>
                </a:lnTo>
                <a:lnTo>
                  <a:pt x="127" y="861"/>
                </a:lnTo>
                <a:lnTo>
                  <a:pt x="129" y="860"/>
                </a:lnTo>
                <a:lnTo>
                  <a:pt x="130" y="859"/>
                </a:lnTo>
                <a:lnTo>
                  <a:pt x="131" y="859"/>
                </a:lnTo>
                <a:lnTo>
                  <a:pt x="131" y="857"/>
                </a:lnTo>
                <a:lnTo>
                  <a:pt x="132" y="857"/>
                </a:lnTo>
                <a:lnTo>
                  <a:pt x="133" y="857"/>
                </a:lnTo>
                <a:lnTo>
                  <a:pt x="134" y="856"/>
                </a:lnTo>
                <a:lnTo>
                  <a:pt x="135" y="856"/>
                </a:lnTo>
                <a:lnTo>
                  <a:pt x="136" y="856"/>
                </a:lnTo>
                <a:lnTo>
                  <a:pt x="138" y="857"/>
                </a:lnTo>
                <a:lnTo>
                  <a:pt x="139" y="857"/>
                </a:lnTo>
                <a:lnTo>
                  <a:pt x="140" y="857"/>
                </a:lnTo>
                <a:lnTo>
                  <a:pt x="142" y="857"/>
                </a:lnTo>
                <a:lnTo>
                  <a:pt x="142" y="856"/>
                </a:lnTo>
                <a:lnTo>
                  <a:pt x="143" y="856"/>
                </a:lnTo>
                <a:lnTo>
                  <a:pt x="144" y="856"/>
                </a:lnTo>
                <a:lnTo>
                  <a:pt x="144" y="855"/>
                </a:lnTo>
                <a:lnTo>
                  <a:pt x="145" y="855"/>
                </a:lnTo>
                <a:lnTo>
                  <a:pt x="145" y="854"/>
                </a:lnTo>
                <a:lnTo>
                  <a:pt x="145" y="853"/>
                </a:lnTo>
                <a:lnTo>
                  <a:pt x="145" y="852"/>
                </a:lnTo>
                <a:lnTo>
                  <a:pt x="145" y="851"/>
                </a:lnTo>
                <a:lnTo>
                  <a:pt x="145" y="850"/>
                </a:lnTo>
                <a:lnTo>
                  <a:pt x="145" y="848"/>
                </a:lnTo>
                <a:lnTo>
                  <a:pt x="145" y="847"/>
                </a:lnTo>
                <a:lnTo>
                  <a:pt x="144" y="846"/>
                </a:lnTo>
                <a:lnTo>
                  <a:pt x="144" y="845"/>
                </a:lnTo>
                <a:lnTo>
                  <a:pt x="144" y="844"/>
                </a:lnTo>
                <a:lnTo>
                  <a:pt x="143" y="842"/>
                </a:lnTo>
                <a:lnTo>
                  <a:pt x="142" y="836"/>
                </a:lnTo>
                <a:lnTo>
                  <a:pt x="142" y="835"/>
                </a:lnTo>
                <a:lnTo>
                  <a:pt x="141" y="834"/>
                </a:lnTo>
                <a:lnTo>
                  <a:pt x="140" y="833"/>
                </a:lnTo>
                <a:lnTo>
                  <a:pt x="139" y="833"/>
                </a:lnTo>
                <a:lnTo>
                  <a:pt x="138" y="831"/>
                </a:lnTo>
                <a:lnTo>
                  <a:pt x="136" y="831"/>
                </a:lnTo>
                <a:lnTo>
                  <a:pt x="136" y="833"/>
                </a:lnTo>
                <a:lnTo>
                  <a:pt x="135" y="833"/>
                </a:lnTo>
                <a:lnTo>
                  <a:pt x="132" y="836"/>
                </a:lnTo>
                <a:lnTo>
                  <a:pt x="131" y="837"/>
                </a:lnTo>
                <a:lnTo>
                  <a:pt x="130" y="837"/>
                </a:lnTo>
                <a:lnTo>
                  <a:pt x="130" y="838"/>
                </a:lnTo>
                <a:lnTo>
                  <a:pt x="129" y="838"/>
                </a:lnTo>
                <a:lnTo>
                  <a:pt x="127" y="838"/>
                </a:lnTo>
                <a:lnTo>
                  <a:pt x="126" y="839"/>
                </a:lnTo>
                <a:lnTo>
                  <a:pt x="125" y="839"/>
                </a:lnTo>
                <a:lnTo>
                  <a:pt x="124" y="839"/>
                </a:lnTo>
                <a:lnTo>
                  <a:pt x="123" y="840"/>
                </a:lnTo>
                <a:lnTo>
                  <a:pt x="122" y="840"/>
                </a:lnTo>
                <a:lnTo>
                  <a:pt x="121" y="839"/>
                </a:lnTo>
                <a:lnTo>
                  <a:pt x="119" y="839"/>
                </a:lnTo>
                <a:lnTo>
                  <a:pt x="118" y="839"/>
                </a:lnTo>
                <a:lnTo>
                  <a:pt x="118" y="838"/>
                </a:lnTo>
                <a:lnTo>
                  <a:pt x="117" y="838"/>
                </a:lnTo>
                <a:lnTo>
                  <a:pt x="116" y="837"/>
                </a:lnTo>
                <a:lnTo>
                  <a:pt x="116" y="836"/>
                </a:lnTo>
                <a:lnTo>
                  <a:pt x="115" y="835"/>
                </a:lnTo>
                <a:lnTo>
                  <a:pt x="115" y="834"/>
                </a:lnTo>
                <a:lnTo>
                  <a:pt x="115" y="831"/>
                </a:lnTo>
                <a:lnTo>
                  <a:pt x="114" y="829"/>
                </a:lnTo>
                <a:lnTo>
                  <a:pt x="114" y="828"/>
                </a:lnTo>
                <a:lnTo>
                  <a:pt x="113" y="827"/>
                </a:lnTo>
                <a:lnTo>
                  <a:pt x="112" y="825"/>
                </a:lnTo>
                <a:lnTo>
                  <a:pt x="110" y="823"/>
                </a:lnTo>
                <a:lnTo>
                  <a:pt x="109" y="825"/>
                </a:lnTo>
                <a:lnTo>
                  <a:pt x="108" y="826"/>
                </a:lnTo>
                <a:lnTo>
                  <a:pt x="107" y="826"/>
                </a:lnTo>
                <a:lnTo>
                  <a:pt x="106" y="827"/>
                </a:lnTo>
                <a:lnTo>
                  <a:pt x="106" y="828"/>
                </a:lnTo>
                <a:lnTo>
                  <a:pt x="105" y="830"/>
                </a:lnTo>
                <a:lnTo>
                  <a:pt x="103" y="831"/>
                </a:lnTo>
                <a:lnTo>
                  <a:pt x="101" y="833"/>
                </a:lnTo>
                <a:lnTo>
                  <a:pt x="100" y="834"/>
                </a:lnTo>
                <a:lnTo>
                  <a:pt x="99" y="834"/>
                </a:lnTo>
                <a:lnTo>
                  <a:pt x="98" y="834"/>
                </a:lnTo>
                <a:lnTo>
                  <a:pt x="97" y="834"/>
                </a:lnTo>
                <a:lnTo>
                  <a:pt x="96" y="835"/>
                </a:lnTo>
                <a:lnTo>
                  <a:pt x="95" y="835"/>
                </a:lnTo>
                <a:lnTo>
                  <a:pt x="93" y="835"/>
                </a:lnTo>
                <a:lnTo>
                  <a:pt x="92" y="835"/>
                </a:lnTo>
                <a:lnTo>
                  <a:pt x="91" y="835"/>
                </a:lnTo>
                <a:lnTo>
                  <a:pt x="90" y="835"/>
                </a:lnTo>
                <a:lnTo>
                  <a:pt x="89" y="835"/>
                </a:lnTo>
                <a:lnTo>
                  <a:pt x="88" y="835"/>
                </a:lnTo>
                <a:lnTo>
                  <a:pt x="87" y="834"/>
                </a:lnTo>
                <a:lnTo>
                  <a:pt x="84" y="833"/>
                </a:lnTo>
                <a:lnTo>
                  <a:pt x="83" y="833"/>
                </a:lnTo>
                <a:lnTo>
                  <a:pt x="82" y="831"/>
                </a:lnTo>
                <a:lnTo>
                  <a:pt x="81" y="831"/>
                </a:lnTo>
                <a:lnTo>
                  <a:pt x="80" y="830"/>
                </a:lnTo>
                <a:lnTo>
                  <a:pt x="79" y="830"/>
                </a:lnTo>
                <a:lnTo>
                  <a:pt x="79" y="829"/>
                </a:lnTo>
                <a:lnTo>
                  <a:pt x="78" y="828"/>
                </a:lnTo>
                <a:lnTo>
                  <a:pt x="76" y="828"/>
                </a:lnTo>
                <a:lnTo>
                  <a:pt x="76" y="827"/>
                </a:lnTo>
                <a:lnTo>
                  <a:pt x="75" y="827"/>
                </a:lnTo>
                <a:lnTo>
                  <a:pt x="75" y="826"/>
                </a:lnTo>
                <a:lnTo>
                  <a:pt x="74" y="826"/>
                </a:lnTo>
                <a:lnTo>
                  <a:pt x="70" y="820"/>
                </a:lnTo>
                <a:lnTo>
                  <a:pt x="69" y="819"/>
                </a:lnTo>
                <a:lnTo>
                  <a:pt x="67" y="819"/>
                </a:lnTo>
                <a:lnTo>
                  <a:pt x="66" y="818"/>
                </a:lnTo>
                <a:lnTo>
                  <a:pt x="65" y="817"/>
                </a:lnTo>
                <a:lnTo>
                  <a:pt x="64" y="817"/>
                </a:lnTo>
                <a:lnTo>
                  <a:pt x="64" y="815"/>
                </a:lnTo>
                <a:lnTo>
                  <a:pt x="63" y="815"/>
                </a:lnTo>
                <a:lnTo>
                  <a:pt x="63" y="814"/>
                </a:lnTo>
                <a:lnTo>
                  <a:pt x="62" y="814"/>
                </a:lnTo>
                <a:lnTo>
                  <a:pt x="61" y="814"/>
                </a:lnTo>
                <a:lnTo>
                  <a:pt x="61" y="813"/>
                </a:lnTo>
                <a:lnTo>
                  <a:pt x="60" y="813"/>
                </a:lnTo>
                <a:lnTo>
                  <a:pt x="58" y="812"/>
                </a:lnTo>
                <a:lnTo>
                  <a:pt x="57" y="812"/>
                </a:lnTo>
                <a:lnTo>
                  <a:pt x="55" y="811"/>
                </a:lnTo>
                <a:lnTo>
                  <a:pt x="55" y="810"/>
                </a:lnTo>
                <a:lnTo>
                  <a:pt x="54" y="810"/>
                </a:lnTo>
                <a:lnTo>
                  <a:pt x="53" y="810"/>
                </a:lnTo>
                <a:lnTo>
                  <a:pt x="53" y="809"/>
                </a:lnTo>
                <a:lnTo>
                  <a:pt x="52" y="808"/>
                </a:lnTo>
                <a:lnTo>
                  <a:pt x="49" y="806"/>
                </a:lnTo>
                <a:lnTo>
                  <a:pt x="48" y="805"/>
                </a:lnTo>
                <a:lnTo>
                  <a:pt x="47" y="804"/>
                </a:lnTo>
                <a:lnTo>
                  <a:pt x="46" y="803"/>
                </a:lnTo>
                <a:lnTo>
                  <a:pt x="45" y="802"/>
                </a:lnTo>
                <a:lnTo>
                  <a:pt x="45" y="801"/>
                </a:lnTo>
                <a:lnTo>
                  <a:pt x="44" y="801"/>
                </a:lnTo>
                <a:lnTo>
                  <a:pt x="44" y="800"/>
                </a:lnTo>
                <a:lnTo>
                  <a:pt x="43" y="800"/>
                </a:lnTo>
                <a:lnTo>
                  <a:pt x="41" y="798"/>
                </a:lnTo>
                <a:lnTo>
                  <a:pt x="40" y="798"/>
                </a:lnTo>
                <a:lnTo>
                  <a:pt x="39" y="797"/>
                </a:lnTo>
                <a:lnTo>
                  <a:pt x="38" y="797"/>
                </a:lnTo>
                <a:lnTo>
                  <a:pt x="38" y="796"/>
                </a:lnTo>
                <a:lnTo>
                  <a:pt x="37" y="796"/>
                </a:lnTo>
                <a:lnTo>
                  <a:pt x="33" y="795"/>
                </a:lnTo>
                <a:lnTo>
                  <a:pt x="31" y="794"/>
                </a:lnTo>
                <a:lnTo>
                  <a:pt x="30" y="793"/>
                </a:lnTo>
                <a:lnTo>
                  <a:pt x="29" y="793"/>
                </a:lnTo>
                <a:lnTo>
                  <a:pt x="28" y="793"/>
                </a:lnTo>
                <a:lnTo>
                  <a:pt x="27" y="792"/>
                </a:lnTo>
                <a:lnTo>
                  <a:pt x="26" y="790"/>
                </a:lnTo>
                <a:lnTo>
                  <a:pt x="26" y="789"/>
                </a:lnTo>
                <a:lnTo>
                  <a:pt x="24" y="788"/>
                </a:lnTo>
                <a:lnTo>
                  <a:pt x="24" y="787"/>
                </a:lnTo>
                <a:lnTo>
                  <a:pt x="23" y="787"/>
                </a:lnTo>
                <a:lnTo>
                  <a:pt x="23" y="786"/>
                </a:lnTo>
                <a:lnTo>
                  <a:pt x="23" y="785"/>
                </a:lnTo>
                <a:lnTo>
                  <a:pt x="23" y="784"/>
                </a:lnTo>
                <a:lnTo>
                  <a:pt x="23" y="783"/>
                </a:lnTo>
                <a:lnTo>
                  <a:pt x="22" y="781"/>
                </a:lnTo>
                <a:lnTo>
                  <a:pt x="22" y="780"/>
                </a:lnTo>
                <a:lnTo>
                  <a:pt x="21" y="778"/>
                </a:lnTo>
                <a:lnTo>
                  <a:pt x="20" y="778"/>
                </a:lnTo>
                <a:lnTo>
                  <a:pt x="19" y="777"/>
                </a:lnTo>
                <a:lnTo>
                  <a:pt x="19" y="776"/>
                </a:lnTo>
                <a:lnTo>
                  <a:pt x="18" y="776"/>
                </a:lnTo>
                <a:lnTo>
                  <a:pt x="17" y="776"/>
                </a:lnTo>
                <a:lnTo>
                  <a:pt x="17" y="775"/>
                </a:lnTo>
                <a:lnTo>
                  <a:pt x="15" y="775"/>
                </a:lnTo>
                <a:lnTo>
                  <a:pt x="14" y="775"/>
                </a:lnTo>
                <a:lnTo>
                  <a:pt x="14" y="773"/>
                </a:lnTo>
                <a:lnTo>
                  <a:pt x="13" y="773"/>
                </a:lnTo>
                <a:lnTo>
                  <a:pt x="13" y="772"/>
                </a:lnTo>
                <a:lnTo>
                  <a:pt x="11" y="772"/>
                </a:lnTo>
                <a:lnTo>
                  <a:pt x="10" y="771"/>
                </a:lnTo>
                <a:lnTo>
                  <a:pt x="7" y="771"/>
                </a:lnTo>
                <a:lnTo>
                  <a:pt x="6" y="771"/>
                </a:lnTo>
                <a:lnTo>
                  <a:pt x="6" y="770"/>
                </a:lnTo>
                <a:lnTo>
                  <a:pt x="5" y="770"/>
                </a:lnTo>
                <a:lnTo>
                  <a:pt x="4" y="770"/>
                </a:lnTo>
                <a:lnTo>
                  <a:pt x="4" y="769"/>
                </a:lnTo>
                <a:lnTo>
                  <a:pt x="3" y="769"/>
                </a:lnTo>
                <a:lnTo>
                  <a:pt x="3" y="768"/>
                </a:lnTo>
                <a:lnTo>
                  <a:pt x="3" y="767"/>
                </a:lnTo>
                <a:lnTo>
                  <a:pt x="3" y="765"/>
                </a:lnTo>
                <a:lnTo>
                  <a:pt x="3" y="764"/>
                </a:lnTo>
                <a:lnTo>
                  <a:pt x="4" y="764"/>
                </a:lnTo>
                <a:lnTo>
                  <a:pt x="5" y="763"/>
                </a:lnTo>
                <a:lnTo>
                  <a:pt x="7" y="763"/>
                </a:lnTo>
                <a:lnTo>
                  <a:pt x="10" y="763"/>
                </a:lnTo>
                <a:lnTo>
                  <a:pt x="11" y="762"/>
                </a:lnTo>
                <a:lnTo>
                  <a:pt x="13" y="762"/>
                </a:lnTo>
                <a:lnTo>
                  <a:pt x="14" y="762"/>
                </a:lnTo>
                <a:lnTo>
                  <a:pt x="14" y="761"/>
                </a:lnTo>
                <a:lnTo>
                  <a:pt x="15" y="760"/>
                </a:lnTo>
                <a:lnTo>
                  <a:pt x="17" y="759"/>
                </a:lnTo>
                <a:lnTo>
                  <a:pt x="17" y="758"/>
                </a:lnTo>
                <a:lnTo>
                  <a:pt x="18" y="756"/>
                </a:lnTo>
                <a:lnTo>
                  <a:pt x="18" y="755"/>
                </a:lnTo>
                <a:lnTo>
                  <a:pt x="19" y="754"/>
                </a:lnTo>
                <a:lnTo>
                  <a:pt x="19" y="753"/>
                </a:lnTo>
                <a:lnTo>
                  <a:pt x="19" y="752"/>
                </a:lnTo>
                <a:lnTo>
                  <a:pt x="19" y="751"/>
                </a:lnTo>
                <a:lnTo>
                  <a:pt x="19" y="746"/>
                </a:lnTo>
                <a:lnTo>
                  <a:pt x="19" y="745"/>
                </a:lnTo>
                <a:lnTo>
                  <a:pt x="19" y="744"/>
                </a:lnTo>
                <a:lnTo>
                  <a:pt x="19" y="743"/>
                </a:lnTo>
                <a:lnTo>
                  <a:pt x="19" y="742"/>
                </a:lnTo>
                <a:lnTo>
                  <a:pt x="19" y="741"/>
                </a:lnTo>
                <a:lnTo>
                  <a:pt x="19" y="739"/>
                </a:lnTo>
                <a:lnTo>
                  <a:pt x="18" y="739"/>
                </a:lnTo>
                <a:lnTo>
                  <a:pt x="18" y="738"/>
                </a:lnTo>
                <a:lnTo>
                  <a:pt x="17" y="737"/>
                </a:lnTo>
                <a:lnTo>
                  <a:pt x="17" y="736"/>
                </a:lnTo>
                <a:lnTo>
                  <a:pt x="15" y="736"/>
                </a:lnTo>
                <a:lnTo>
                  <a:pt x="14" y="736"/>
                </a:lnTo>
                <a:lnTo>
                  <a:pt x="12" y="736"/>
                </a:lnTo>
                <a:lnTo>
                  <a:pt x="11" y="736"/>
                </a:lnTo>
                <a:lnTo>
                  <a:pt x="11" y="735"/>
                </a:lnTo>
                <a:lnTo>
                  <a:pt x="10" y="735"/>
                </a:lnTo>
                <a:lnTo>
                  <a:pt x="9" y="735"/>
                </a:lnTo>
                <a:lnTo>
                  <a:pt x="7" y="735"/>
                </a:lnTo>
                <a:lnTo>
                  <a:pt x="6" y="734"/>
                </a:lnTo>
                <a:lnTo>
                  <a:pt x="5" y="734"/>
                </a:lnTo>
                <a:lnTo>
                  <a:pt x="4" y="733"/>
                </a:lnTo>
                <a:lnTo>
                  <a:pt x="3" y="731"/>
                </a:lnTo>
                <a:lnTo>
                  <a:pt x="2" y="731"/>
                </a:lnTo>
                <a:lnTo>
                  <a:pt x="2" y="730"/>
                </a:lnTo>
                <a:lnTo>
                  <a:pt x="1" y="729"/>
                </a:lnTo>
                <a:lnTo>
                  <a:pt x="1" y="728"/>
                </a:lnTo>
                <a:lnTo>
                  <a:pt x="1" y="727"/>
                </a:lnTo>
                <a:lnTo>
                  <a:pt x="0" y="727"/>
                </a:lnTo>
                <a:lnTo>
                  <a:pt x="0" y="726"/>
                </a:lnTo>
                <a:lnTo>
                  <a:pt x="0" y="725"/>
                </a:lnTo>
                <a:lnTo>
                  <a:pt x="0" y="723"/>
                </a:lnTo>
                <a:lnTo>
                  <a:pt x="0" y="722"/>
                </a:lnTo>
                <a:lnTo>
                  <a:pt x="1" y="721"/>
                </a:lnTo>
                <a:lnTo>
                  <a:pt x="1" y="720"/>
                </a:lnTo>
                <a:lnTo>
                  <a:pt x="2" y="719"/>
                </a:lnTo>
                <a:lnTo>
                  <a:pt x="3" y="718"/>
                </a:lnTo>
                <a:lnTo>
                  <a:pt x="4" y="717"/>
                </a:lnTo>
                <a:lnTo>
                  <a:pt x="5" y="716"/>
                </a:lnTo>
                <a:lnTo>
                  <a:pt x="6" y="716"/>
                </a:lnTo>
                <a:lnTo>
                  <a:pt x="6" y="714"/>
                </a:lnTo>
                <a:lnTo>
                  <a:pt x="6" y="713"/>
                </a:lnTo>
                <a:lnTo>
                  <a:pt x="6" y="712"/>
                </a:lnTo>
                <a:lnTo>
                  <a:pt x="7" y="712"/>
                </a:lnTo>
                <a:lnTo>
                  <a:pt x="7" y="711"/>
                </a:lnTo>
                <a:lnTo>
                  <a:pt x="6" y="711"/>
                </a:lnTo>
                <a:lnTo>
                  <a:pt x="6" y="710"/>
                </a:lnTo>
                <a:lnTo>
                  <a:pt x="6" y="709"/>
                </a:lnTo>
                <a:lnTo>
                  <a:pt x="6" y="708"/>
                </a:lnTo>
                <a:lnTo>
                  <a:pt x="6" y="706"/>
                </a:lnTo>
                <a:lnTo>
                  <a:pt x="5" y="705"/>
                </a:lnTo>
                <a:lnTo>
                  <a:pt x="5" y="703"/>
                </a:lnTo>
                <a:lnTo>
                  <a:pt x="4" y="703"/>
                </a:lnTo>
                <a:lnTo>
                  <a:pt x="4" y="702"/>
                </a:lnTo>
                <a:lnTo>
                  <a:pt x="3" y="701"/>
                </a:lnTo>
                <a:lnTo>
                  <a:pt x="2" y="700"/>
                </a:lnTo>
                <a:lnTo>
                  <a:pt x="0" y="698"/>
                </a:lnTo>
                <a:lnTo>
                  <a:pt x="1" y="696"/>
                </a:lnTo>
                <a:lnTo>
                  <a:pt x="3" y="694"/>
                </a:lnTo>
                <a:lnTo>
                  <a:pt x="5" y="692"/>
                </a:lnTo>
                <a:lnTo>
                  <a:pt x="7" y="691"/>
                </a:lnTo>
                <a:lnTo>
                  <a:pt x="9" y="688"/>
                </a:lnTo>
                <a:lnTo>
                  <a:pt x="24" y="675"/>
                </a:lnTo>
                <a:lnTo>
                  <a:pt x="29" y="670"/>
                </a:lnTo>
                <a:lnTo>
                  <a:pt x="52" y="649"/>
                </a:lnTo>
                <a:lnTo>
                  <a:pt x="81" y="621"/>
                </a:lnTo>
                <a:lnTo>
                  <a:pt x="93" y="610"/>
                </a:lnTo>
                <a:lnTo>
                  <a:pt x="98" y="605"/>
                </a:lnTo>
                <a:lnTo>
                  <a:pt x="99" y="603"/>
                </a:lnTo>
                <a:lnTo>
                  <a:pt x="110" y="593"/>
                </a:lnTo>
                <a:lnTo>
                  <a:pt x="112" y="592"/>
                </a:lnTo>
                <a:lnTo>
                  <a:pt x="113" y="592"/>
                </a:lnTo>
                <a:lnTo>
                  <a:pt x="113" y="591"/>
                </a:lnTo>
                <a:lnTo>
                  <a:pt x="123" y="582"/>
                </a:lnTo>
                <a:lnTo>
                  <a:pt x="124" y="579"/>
                </a:lnTo>
                <a:lnTo>
                  <a:pt x="126" y="578"/>
                </a:lnTo>
                <a:lnTo>
                  <a:pt x="130" y="575"/>
                </a:lnTo>
                <a:lnTo>
                  <a:pt x="135" y="568"/>
                </a:lnTo>
                <a:lnTo>
                  <a:pt x="139" y="564"/>
                </a:lnTo>
                <a:lnTo>
                  <a:pt x="141" y="562"/>
                </a:lnTo>
                <a:lnTo>
                  <a:pt x="161" y="543"/>
                </a:lnTo>
                <a:lnTo>
                  <a:pt x="170" y="534"/>
                </a:lnTo>
                <a:lnTo>
                  <a:pt x="174" y="530"/>
                </a:lnTo>
                <a:lnTo>
                  <a:pt x="176" y="529"/>
                </a:lnTo>
                <a:lnTo>
                  <a:pt x="192" y="520"/>
                </a:lnTo>
                <a:lnTo>
                  <a:pt x="203" y="514"/>
                </a:lnTo>
                <a:lnTo>
                  <a:pt x="220" y="507"/>
                </a:lnTo>
                <a:lnTo>
                  <a:pt x="221" y="505"/>
                </a:lnTo>
                <a:lnTo>
                  <a:pt x="231" y="496"/>
                </a:lnTo>
                <a:lnTo>
                  <a:pt x="233" y="495"/>
                </a:lnTo>
                <a:lnTo>
                  <a:pt x="251" y="479"/>
                </a:lnTo>
                <a:lnTo>
                  <a:pt x="253" y="478"/>
                </a:lnTo>
                <a:lnTo>
                  <a:pt x="262" y="469"/>
                </a:lnTo>
                <a:lnTo>
                  <a:pt x="271" y="461"/>
                </a:lnTo>
                <a:lnTo>
                  <a:pt x="276" y="457"/>
                </a:lnTo>
                <a:lnTo>
                  <a:pt x="277" y="455"/>
                </a:lnTo>
                <a:lnTo>
                  <a:pt x="279" y="454"/>
                </a:lnTo>
                <a:lnTo>
                  <a:pt x="288" y="446"/>
                </a:lnTo>
                <a:lnTo>
                  <a:pt x="312" y="426"/>
                </a:lnTo>
                <a:lnTo>
                  <a:pt x="319" y="420"/>
                </a:lnTo>
                <a:lnTo>
                  <a:pt x="326" y="413"/>
                </a:lnTo>
                <a:lnTo>
                  <a:pt x="329" y="411"/>
                </a:lnTo>
                <a:lnTo>
                  <a:pt x="332" y="409"/>
                </a:lnTo>
                <a:lnTo>
                  <a:pt x="333" y="408"/>
                </a:lnTo>
                <a:lnTo>
                  <a:pt x="367" y="382"/>
                </a:lnTo>
                <a:lnTo>
                  <a:pt x="382" y="368"/>
                </a:lnTo>
                <a:lnTo>
                  <a:pt x="393" y="358"/>
                </a:lnTo>
                <a:lnTo>
                  <a:pt x="394" y="357"/>
                </a:lnTo>
                <a:lnTo>
                  <a:pt x="416" y="337"/>
                </a:lnTo>
                <a:lnTo>
                  <a:pt x="425" y="329"/>
                </a:lnTo>
                <a:lnTo>
                  <a:pt x="435" y="321"/>
                </a:lnTo>
                <a:lnTo>
                  <a:pt x="465" y="296"/>
                </a:lnTo>
                <a:lnTo>
                  <a:pt x="476" y="286"/>
                </a:lnTo>
                <a:lnTo>
                  <a:pt x="500" y="266"/>
                </a:lnTo>
                <a:lnTo>
                  <a:pt x="504" y="262"/>
                </a:lnTo>
                <a:lnTo>
                  <a:pt x="504" y="261"/>
                </a:lnTo>
                <a:lnTo>
                  <a:pt x="505" y="261"/>
                </a:lnTo>
                <a:lnTo>
                  <a:pt x="507" y="259"/>
                </a:lnTo>
                <a:lnTo>
                  <a:pt x="534" y="237"/>
                </a:lnTo>
                <a:lnTo>
                  <a:pt x="543" y="229"/>
                </a:lnTo>
                <a:lnTo>
                  <a:pt x="569" y="206"/>
                </a:lnTo>
                <a:lnTo>
                  <a:pt x="574" y="200"/>
                </a:lnTo>
                <a:lnTo>
                  <a:pt x="591" y="185"/>
                </a:lnTo>
                <a:lnTo>
                  <a:pt x="592" y="184"/>
                </a:lnTo>
                <a:lnTo>
                  <a:pt x="596" y="181"/>
                </a:lnTo>
                <a:lnTo>
                  <a:pt x="606" y="172"/>
                </a:lnTo>
                <a:lnTo>
                  <a:pt x="627" y="152"/>
                </a:lnTo>
                <a:lnTo>
                  <a:pt x="635" y="145"/>
                </a:lnTo>
                <a:lnTo>
                  <a:pt x="635" y="144"/>
                </a:lnTo>
                <a:lnTo>
                  <a:pt x="636" y="144"/>
                </a:lnTo>
                <a:lnTo>
                  <a:pt x="694" y="92"/>
                </a:lnTo>
                <a:lnTo>
                  <a:pt x="727" y="61"/>
                </a:lnTo>
                <a:lnTo>
                  <a:pt x="728" y="61"/>
                </a:lnTo>
                <a:lnTo>
                  <a:pt x="750" y="41"/>
                </a:lnTo>
                <a:lnTo>
                  <a:pt x="781" y="10"/>
                </a:lnTo>
                <a:lnTo>
                  <a:pt x="793" y="1"/>
                </a:lnTo>
                <a:lnTo>
                  <a:pt x="793" y="0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05" name="Freeform 1302">
            <a:extLst>
              <a:ext uri="{FF2B5EF4-FFF2-40B4-BE49-F238E27FC236}">
                <a16:creationId xmlns:a16="http://schemas.microsoft.com/office/drawing/2014/main" id="{A547B3FD-7B7E-D599-B563-B4054FD78F1A}"/>
              </a:ext>
            </a:extLst>
          </p:cNvPr>
          <p:cNvSpPr>
            <a:spLocks noEditPoints="1"/>
          </p:cNvSpPr>
          <p:nvPr/>
        </p:nvSpPr>
        <p:spPr bwMode="auto">
          <a:xfrm>
            <a:off x="2080741" y="3131562"/>
            <a:ext cx="915988" cy="1262063"/>
          </a:xfrm>
          <a:custGeom>
            <a:avLst/>
            <a:gdLst>
              <a:gd name="T0" fmla="*/ 176 w 577"/>
              <a:gd name="T1" fmla="*/ 575 h 795"/>
              <a:gd name="T2" fmla="*/ 1 w 577"/>
              <a:gd name="T3" fmla="*/ 321 h 795"/>
              <a:gd name="T4" fmla="*/ 8 w 577"/>
              <a:gd name="T5" fmla="*/ 294 h 795"/>
              <a:gd name="T6" fmla="*/ 41 w 577"/>
              <a:gd name="T7" fmla="*/ 224 h 795"/>
              <a:gd name="T8" fmla="*/ 110 w 577"/>
              <a:gd name="T9" fmla="*/ 252 h 795"/>
              <a:gd name="T10" fmla="*/ 51 w 577"/>
              <a:gd name="T11" fmla="*/ 243 h 795"/>
              <a:gd name="T12" fmla="*/ 86 w 577"/>
              <a:gd name="T13" fmla="*/ 293 h 795"/>
              <a:gd name="T14" fmla="*/ 120 w 577"/>
              <a:gd name="T15" fmla="*/ 313 h 795"/>
              <a:gd name="T16" fmla="*/ 135 w 577"/>
              <a:gd name="T17" fmla="*/ 293 h 795"/>
              <a:gd name="T18" fmla="*/ 197 w 577"/>
              <a:gd name="T19" fmla="*/ 253 h 795"/>
              <a:gd name="T20" fmla="*/ 198 w 577"/>
              <a:gd name="T21" fmla="*/ 229 h 795"/>
              <a:gd name="T22" fmla="*/ 180 w 577"/>
              <a:gd name="T23" fmla="*/ 224 h 795"/>
              <a:gd name="T24" fmla="*/ 167 w 577"/>
              <a:gd name="T25" fmla="*/ 239 h 795"/>
              <a:gd name="T26" fmla="*/ 264 w 577"/>
              <a:gd name="T27" fmla="*/ 1 h 795"/>
              <a:gd name="T28" fmla="*/ 522 w 577"/>
              <a:gd name="T29" fmla="*/ 62 h 795"/>
              <a:gd name="T30" fmla="*/ 559 w 577"/>
              <a:gd name="T31" fmla="*/ 135 h 795"/>
              <a:gd name="T32" fmla="*/ 569 w 577"/>
              <a:gd name="T33" fmla="*/ 167 h 795"/>
              <a:gd name="T34" fmla="*/ 538 w 577"/>
              <a:gd name="T35" fmla="*/ 145 h 795"/>
              <a:gd name="T36" fmla="*/ 498 w 577"/>
              <a:gd name="T37" fmla="*/ 149 h 795"/>
              <a:gd name="T38" fmla="*/ 461 w 577"/>
              <a:gd name="T39" fmla="*/ 135 h 795"/>
              <a:gd name="T40" fmla="*/ 527 w 577"/>
              <a:gd name="T41" fmla="*/ 176 h 795"/>
              <a:gd name="T42" fmla="*/ 548 w 577"/>
              <a:gd name="T43" fmla="*/ 220 h 795"/>
              <a:gd name="T44" fmla="*/ 550 w 577"/>
              <a:gd name="T45" fmla="*/ 249 h 795"/>
              <a:gd name="T46" fmla="*/ 548 w 577"/>
              <a:gd name="T47" fmla="*/ 277 h 795"/>
              <a:gd name="T48" fmla="*/ 536 w 577"/>
              <a:gd name="T49" fmla="*/ 288 h 795"/>
              <a:gd name="T50" fmla="*/ 519 w 577"/>
              <a:gd name="T51" fmla="*/ 276 h 795"/>
              <a:gd name="T52" fmla="*/ 467 w 577"/>
              <a:gd name="T53" fmla="*/ 229 h 795"/>
              <a:gd name="T54" fmla="*/ 449 w 577"/>
              <a:gd name="T55" fmla="*/ 228 h 795"/>
              <a:gd name="T56" fmla="*/ 427 w 577"/>
              <a:gd name="T57" fmla="*/ 255 h 795"/>
              <a:gd name="T58" fmla="*/ 410 w 577"/>
              <a:gd name="T59" fmla="*/ 261 h 795"/>
              <a:gd name="T60" fmla="*/ 341 w 577"/>
              <a:gd name="T61" fmla="*/ 266 h 795"/>
              <a:gd name="T62" fmla="*/ 364 w 577"/>
              <a:gd name="T63" fmla="*/ 289 h 795"/>
              <a:gd name="T64" fmla="*/ 349 w 577"/>
              <a:gd name="T65" fmla="*/ 436 h 795"/>
              <a:gd name="T66" fmla="*/ 264 w 577"/>
              <a:gd name="T67" fmla="*/ 454 h 795"/>
              <a:gd name="T68" fmla="*/ 258 w 577"/>
              <a:gd name="T69" fmla="*/ 412 h 795"/>
              <a:gd name="T70" fmla="*/ 209 w 577"/>
              <a:gd name="T71" fmla="*/ 402 h 795"/>
              <a:gd name="T72" fmla="*/ 163 w 577"/>
              <a:gd name="T73" fmla="*/ 391 h 795"/>
              <a:gd name="T74" fmla="*/ 138 w 577"/>
              <a:gd name="T75" fmla="*/ 495 h 795"/>
              <a:gd name="T76" fmla="*/ 152 w 577"/>
              <a:gd name="T77" fmla="*/ 560 h 795"/>
              <a:gd name="T78" fmla="*/ 142 w 577"/>
              <a:gd name="T79" fmla="*/ 580 h 795"/>
              <a:gd name="T80" fmla="*/ 140 w 577"/>
              <a:gd name="T81" fmla="*/ 611 h 795"/>
              <a:gd name="T82" fmla="*/ 197 w 577"/>
              <a:gd name="T83" fmla="*/ 628 h 795"/>
              <a:gd name="T84" fmla="*/ 238 w 577"/>
              <a:gd name="T85" fmla="*/ 661 h 795"/>
              <a:gd name="T86" fmla="*/ 238 w 577"/>
              <a:gd name="T87" fmla="*/ 699 h 795"/>
              <a:gd name="T88" fmla="*/ 229 w 577"/>
              <a:gd name="T89" fmla="*/ 760 h 795"/>
              <a:gd name="T90" fmla="*/ 179 w 577"/>
              <a:gd name="T91" fmla="*/ 772 h 795"/>
              <a:gd name="T92" fmla="*/ 120 w 577"/>
              <a:gd name="T93" fmla="*/ 665 h 795"/>
              <a:gd name="T94" fmla="*/ 38 w 577"/>
              <a:gd name="T95" fmla="*/ 515 h 795"/>
              <a:gd name="T96" fmla="*/ 43 w 577"/>
              <a:gd name="T97" fmla="*/ 439 h 795"/>
              <a:gd name="T98" fmla="*/ 118 w 577"/>
              <a:gd name="T99" fmla="*/ 376 h 795"/>
              <a:gd name="T100" fmla="*/ 135 w 577"/>
              <a:gd name="T101" fmla="*/ 355 h 795"/>
              <a:gd name="T102" fmla="*/ 116 w 577"/>
              <a:gd name="T103" fmla="*/ 359 h 795"/>
              <a:gd name="T104" fmla="*/ 66 w 577"/>
              <a:gd name="T105" fmla="*/ 420 h 795"/>
              <a:gd name="T106" fmla="*/ 9 w 577"/>
              <a:gd name="T107" fmla="*/ 371 h 795"/>
              <a:gd name="T108" fmla="*/ 32 w 577"/>
              <a:gd name="T109" fmla="*/ 383 h 795"/>
              <a:gd name="T110" fmla="*/ 70 w 577"/>
              <a:gd name="T111" fmla="*/ 501 h 795"/>
              <a:gd name="T112" fmla="*/ 124 w 577"/>
              <a:gd name="T113" fmla="*/ 419 h 795"/>
              <a:gd name="T114" fmla="*/ 133 w 577"/>
              <a:gd name="T115" fmla="*/ 653 h 795"/>
              <a:gd name="T116" fmla="*/ 250 w 577"/>
              <a:gd name="T117" fmla="*/ 203 h 795"/>
              <a:gd name="T118" fmla="*/ 257 w 577"/>
              <a:gd name="T119" fmla="*/ 202 h 795"/>
              <a:gd name="T120" fmla="*/ 243 w 577"/>
              <a:gd name="T121" fmla="*/ 263 h 795"/>
              <a:gd name="T122" fmla="*/ 258 w 577"/>
              <a:gd name="T123" fmla="*/ 254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7" h="795">
                <a:moveTo>
                  <a:pt x="172" y="572"/>
                </a:moveTo>
                <a:lnTo>
                  <a:pt x="173" y="571"/>
                </a:lnTo>
                <a:lnTo>
                  <a:pt x="177" y="570"/>
                </a:lnTo>
                <a:lnTo>
                  <a:pt x="178" y="570"/>
                </a:lnTo>
                <a:lnTo>
                  <a:pt x="182" y="568"/>
                </a:lnTo>
                <a:lnTo>
                  <a:pt x="186" y="565"/>
                </a:lnTo>
                <a:lnTo>
                  <a:pt x="188" y="565"/>
                </a:lnTo>
                <a:lnTo>
                  <a:pt x="190" y="564"/>
                </a:lnTo>
                <a:lnTo>
                  <a:pt x="194" y="563"/>
                </a:lnTo>
                <a:lnTo>
                  <a:pt x="194" y="562"/>
                </a:lnTo>
                <a:lnTo>
                  <a:pt x="196" y="562"/>
                </a:lnTo>
                <a:lnTo>
                  <a:pt x="199" y="563"/>
                </a:lnTo>
                <a:lnTo>
                  <a:pt x="202" y="562"/>
                </a:lnTo>
                <a:lnTo>
                  <a:pt x="207" y="567"/>
                </a:lnTo>
                <a:lnTo>
                  <a:pt x="220" y="567"/>
                </a:lnTo>
                <a:lnTo>
                  <a:pt x="221" y="585"/>
                </a:lnTo>
                <a:lnTo>
                  <a:pt x="199" y="585"/>
                </a:lnTo>
                <a:lnTo>
                  <a:pt x="196" y="578"/>
                </a:lnTo>
                <a:lnTo>
                  <a:pt x="193" y="580"/>
                </a:lnTo>
                <a:lnTo>
                  <a:pt x="191" y="579"/>
                </a:lnTo>
                <a:lnTo>
                  <a:pt x="186" y="581"/>
                </a:lnTo>
                <a:lnTo>
                  <a:pt x="181" y="573"/>
                </a:lnTo>
                <a:lnTo>
                  <a:pt x="176" y="575"/>
                </a:lnTo>
                <a:lnTo>
                  <a:pt x="177" y="576"/>
                </a:lnTo>
                <a:lnTo>
                  <a:pt x="172" y="577"/>
                </a:lnTo>
                <a:lnTo>
                  <a:pt x="172" y="572"/>
                </a:lnTo>
                <a:close/>
                <a:moveTo>
                  <a:pt x="105" y="321"/>
                </a:moveTo>
                <a:lnTo>
                  <a:pt x="107" y="321"/>
                </a:lnTo>
                <a:lnTo>
                  <a:pt x="108" y="322"/>
                </a:lnTo>
                <a:lnTo>
                  <a:pt x="108" y="321"/>
                </a:lnTo>
                <a:lnTo>
                  <a:pt x="109" y="320"/>
                </a:lnTo>
                <a:lnTo>
                  <a:pt x="109" y="319"/>
                </a:lnTo>
                <a:lnTo>
                  <a:pt x="110" y="320"/>
                </a:lnTo>
                <a:lnTo>
                  <a:pt x="111" y="321"/>
                </a:lnTo>
                <a:lnTo>
                  <a:pt x="112" y="320"/>
                </a:lnTo>
                <a:lnTo>
                  <a:pt x="112" y="321"/>
                </a:lnTo>
                <a:lnTo>
                  <a:pt x="109" y="326"/>
                </a:lnTo>
                <a:lnTo>
                  <a:pt x="109" y="327"/>
                </a:lnTo>
                <a:lnTo>
                  <a:pt x="108" y="327"/>
                </a:lnTo>
                <a:lnTo>
                  <a:pt x="107" y="325"/>
                </a:lnTo>
                <a:lnTo>
                  <a:pt x="107" y="324"/>
                </a:lnTo>
                <a:lnTo>
                  <a:pt x="105" y="321"/>
                </a:lnTo>
                <a:close/>
                <a:moveTo>
                  <a:pt x="1" y="325"/>
                </a:moveTo>
                <a:lnTo>
                  <a:pt x="1" y="324"/>
                </a:lnTo>
                <a:lnTo>
                  <a:pt x="1" y="322"/>
                </a:lnTo>
                <a:lnTo>
                  <a:pt x="1" y="321"/>
                </a:lnTo>
                <a:lnTo>
                  <a:pt x="1" y="320"/>
                </a:lnTo>
                <a:lnTo>
                  <a:pt x="4" y="320"/>
                </a:lnTo>
                <a:lnTo>
                  <a:pt x="8" y="320"/>
                </a:lnTo>
                <a:lnTo>
                  <a:pt x="9" y="319"/>
                </a:lnTo>
                <a:lnTo>
                  <a:pt x="10" y="318"/>
                </a:lnTo>
                <a:lnTo>
                  <a:pt x="12" y="316"/>
                </a:lnTo>
                <a:lnTo>
                  <a:pt x="14" y="313"/>
                </a:lnTo>
                <a:lnTo>
                  <a:pt x="14" y="312"/>
                </a:lnTo>
                <a:lnTo>
                  <a:pt x="16" y="310"/>
                </a:lnTo>
                <a:lnTo>
                  <a:pt x="16" y="309"/>
                </a:lnTo>
                <a:lnTo>
                  <a:pt x="16" y="308"/>
                </a:lnTo>
                <a:lnTo>
                  <a:pt x="16" y="306"/>
                </a:lnTo>
                <a:lnTo>
                  <a:pt x="15" y="305"/>
                </a:lnTo>
                <a:lnTo>
                  <a:pt x="15" y="303"/>
                </a:lnTo>
                <a:lnTo>
                  <a:pt x="15" y="301"/>
                </a:lnTo>
                <a:lnTo>
                  <a:pt x="15" y="300"/>
                </a:lnTo>
                <a:lnTo>
                  <a:pt x="14" y="300"/>
                </a:lnTo>
                <a:lnTo>
                  <a:pt x="13" y="299"/>
                </a:lnTo>
                <a:lnTo>
                  <a:pt x="12" y="297"/>
                </a:lnTo>
                <a:lnTo>
                  <a:pt x="10" y="297"/>
                </a:lnTo>
                <a:lnTo>
                  <a:pt x="10" y="296"/>
                </a:lnTo>
                <a:lnTo>
                  <a:pt x="9" y="295"/>
                </a:lnTo>
                <a:lnTo>
                  <a:pt x="8" y="294"/>
                </a:lnTo>
                <a:lnTo>
                  <a:pt x="8" y="289"/>
                </a:lnTo>
                <a:lnTo>
                  <a:pt x="7" y="289"/>
                </a:lnTo>
                <a:lnTo>
                  <a:pt x="8" y="289"/>
                </a:lnTo>
                <a:lnTo>
                  <a:pt x="14" y="289"/>
                </a:lnTo>
                <a:lnTo>
                  <a:pt x="25" y="289"/>
                </a:lnTo>
                <a:lnTo>
                  <a:pt x="24" y="288"/>
                </a:lnTo>
                <a:lnTo>
                  <a:pt x="24" y="287"/>
                </a:lnTo>
                <a:lnTo>
                  <a:pt x="22" y="288"/>
                </a:lnTo>
                <a:lnTo>
                  <a:pt x="22" y="275"/>
                </a:lnTo>
                <a:lnTo>
                  <a:pt x="18" y="275"/>
                </a:lnTo>
                <a:lnTo>
                  <a:pt x="18" y="270"/>
                </a:lnTo>
                <a:lnTo>
                  <a:pt x="13" y="271"/>
                </a:lnTo>
                <a:lnTo>
                  <a:pt x="13" y="268"/>
                </a:lnTo>
                <a:lnTo>
                  <a:pt x="14" y="267"/>
                </a:lnTo>
                <a:lnTo>
                  <a:pt x="15" y="266"/>
                </a:lnTo>
                <a:lnTo>
                  <a:pt x="32" y="266"/>
                </a:lnTo>
                <a:lnTo>
                  <a:pt x="31" y="254"/>
                </a:lnTo>
                <a:lnTo>
                  <a:pt x="7" y="252"/>
                </a:lnTo>
                <a:lnTo>
                  <a:pt x="7" y="244"/>
                </a:lnTo>
                <a:lnTo>
                  <a:pt x="8" y="244"/>
                </a:lnTo>
                <a:lnTo>
                  <a:pt x="21" y="243"/>
                </a:lnTo>
                <a:lnTo>
                  <a:pt x="41" y="241"/>
                </a:lnTo>
                <a:lnTo>
                  <a:pt x="41" y="224"/>
                </a:lnTo>
                <a:lnTo>
                  <a:pt x="50" y="224"/>
                </a:lnTo>
                <a:lnTo>
                  <a:pt x="84" y="224"/>
                </a:lnTo>
                <a:lnTo>
                  <a:pt x="84" y="225"/>
                </a:lnTo>
                <a:lnTo>
                  <a:pt x="85" y="226"/>
                </a:lnTo>
                <a:lnTo>
                  <a:pt x="91" y="226"/>
                </a:lnTo>
                <a:lnTo>
                  <a:pt x="92" y="232"/>
                </a:lnTo>
                <a:lnTo>
                  <a:pt x="93" y="241"/>
                </a:lnTo>
                <a:lnTo>
                  <a:pt x="96" y="241"/>
                </a:lnTo>
                <a:lnTo>
                  <a:pt x="101" y="234"/>
                </a:lnTo>
                <a:lnTo>
                  <a:pt x="102" y="234"/>
                </a:lnTo>
                <a:lnTo>
                  <a:pt x="103" y="235"/>
                </a:lnTo>
                <a:lnTo>
                  <a:pt x="103" y="236"/>
                </a:lnTo>
                <a:lnTo>
                  <a:pt x="104" y="236"/>
                </a:lnTo>
                <a:lnTo>
                  <a:pt x="105" y="237"/>
                </a:lnTo>
                <a:lnTo>
                  <a:pt x="105" y="238"/>
                </a:lnTo>
                <a:lnTo>
                  <a:pt x="107" y="239"/>
                </a:lnTo>
                <a:lnTo>
                  <a:pt x="107" y="241"/>
                </a:lnTo>
                <a:lnTo>
                  <a:pt x="108" y="242"/>
                </a:lnTo>
                <a:lnTo>
                  <a:pt x="108" y="243"/>
                </a:lnTo>
                <a:lnTo>
                  <a:pt x="108" y="244"/>
                </a:lnTo>
                <a:lnTo>
                  <a:pt x="109" y="247"/>
                </a:lnTo>
                <a:lnTo>
                  <a:pt x="109" y="250"/>
                </a:lnTo>
                <a:lnTo>
                  <a:pt x="110" y="252"/>
                </a:lnTo>
                <a:lnTo>
                  <a:pt x="110" y="254"/>
                </a:lnTo>
                <a:lnTo>
                  <a:pt x="112" y="262"/>
                </a:lnTo>
                <a:lnTo>
                  <a:pt x="112" y="263"/>
                </a:lnTo>
                <a:lnTo>
                  <a:pt x="113" y="267"/>
                </a:lnTo>
                <a:lnTo>
                  <a:pt x="107" y="267"/>
                </a:lnTo>
                <a:lnTo>
                  <a:pt x="99" y="267"/>
                </a:lnTo>
                <a:lnTo>
                  <a:pt x="99" y="269"/>
                </a:lnTo>
                <a:lnTo>
                  <a:pt x="87" y="269"/>
                </a:lnTo>
                <a:lnTo>
                  <a:pt x="79" y="269"/>
                </a:lnTo>
                <a:lnTo>
                  <a:pt x="81" y="262"/>
                </a:lnTo>
                <a:lnTo>
                  <a:pt x="86" y="262"/>
                </a:lnTo>
                <a:lnTo>
                  <a:pt x="88" y="262"/>
                </a:lnTo>
                <a:lnTo>
                  <a:pt x="91" y="249"/>
                </a:lnTo>
                <a:lnTo>
                  <a:pt x="96" y="247"/>
                </a:lnTo>
                <a:lnTo>
                  <a:pt x="96" y="244"/>
                </a:lnTo>
                <a:lnTo>
                  <a:pt x="96" y="243"/>
                </a:lnTo>
                <a:lnTo>
                  <a:pt x="96" y="242"/>
                </a:lnTo>
                <a:lnTo>
                  <a:pt x="92" y="242"/>
                </a:lnTo>
                <a:lnTo>
                  <a:pt x="90" y="242"/>
                </a:lnTo>
                <a:lnTo>
                  <a:pt x="90" y="243"/>
                </a:lnTo>
                <a:lnTo>
                  <a:pt x="65" y="243"/>
                </a:lnTo>
                <a:lnTo>
                  <a:pt x="56" y="243"/>
                </a:lnTo>
                <a:lnTo>
                  <a:pt x="51" y="243"/>
                </a:lnTo>
                <a:lnTo>
                  <a:pt x="45" y="243"/>
                </a:lnTo>
                <a:lnTo>
                  <a:pt x="39" y="243"/>
                </a:lnTo>
                <a:lnTo>
                  <a:pt x="39" y="250"/>
                </a:lnTo>
                <a:lnTo>
                  <a:pt x="41" y="249"/>
                </a:lnTo>
                <a:lnTo>
                  <a:pt x="48" y="263"/>
                </a:lnTo>
                <a:lnTo>
                  <a:pt x="41" y="263"/>
                </a:lnTo>
                <a:lnTo>
                  <a:pt x="41" y="287"/>
                </a:lnTo>
                <a:lnTo>
                  <a:pt x="39" y="287"/>
                </a:lnTo>
                <a:lnTo>
                  <a:pt x="36" y="287"/>
                </a:lnTo>
                <a:lnTo>
                  <a:pt x="35" y="287"/>
                </a:lnTo>
                <a:lnTo>
                  <a:pt x="30" y="287"/>
                </a:lnTo>
                <a:lnTo>
                  <a:pt x="26" y="287"/>
                </a:lnTo>
                <a:lnTo>
                  <a:pt x="28" y="294"/>
                </a:lnTo>
                <a:lnTo>
                  <a:pt x="49" y="294"/>
                </a:lnTo>
                <a:lnTo>
                  <a:pt x="67" y="294"/>
                </a:lnTo>
                <a:lnTo>
                  <a:pt x="75" y="294"/>
                </a:lnTo>
                <a:lnTo>
                  <a:pt x="76" y="294"/>
                </a:lnTo>
                <a:lnTo>
                  <a:pt x="77" y="294"/>
                </a:lnTo>
                <a:lnTo>
                  <a:pt x="79" y="293"/>
                </a:lnTo>
                <a:lnTo>
                  <a:pt x="83" y="289"/>
                </a:lnTo>
                <a:lnTo>
                  <a:pt x="84" y="291"/>
                </a:lnTo>
                <a:lnTo>
                  <a:pt x="85" y="292"/>
                </a:lnTo>
                <a:lnTo>
                  <a:pt x="86" y="293"/>
                </a:lnTo>
                <a:lnTo>
                  <a:pt x="87" y="294"/>
                </a:lnTo>
                <a:lnTo>
                  <a:pt x="92" y="297"/>
                </a:lnTo>
                <a:lnTo>
                  <a:pt x="88" y="300"/>
                </a:lnTo>
                <a:lnTo>
                  <a:pt x="101" y="314"/>
                </a:lnTo>
                <a:lnTo>
                  <a:pt x="99" y="317"/>
                </a:lnTo>
                <a:lnTo>
                  <a:pt x="96" y="317"/>
                </a:lnTo>
                <a:lnTo>
                  <a:pt x="95" y="319"/>
                </a:lnTo>
                <a:lnTo>
                  <a:pt x="95" y="321"/>
                </a:lnTo>
                <a:lnTo>
                  <a:pt x="95" y="322"/>
                </a:lnTo>
                <a:lnTo>
                  <a:pt x="96" y="326"/>
                </a:lnTo>
                <a:lnTo>
                  <a:pt x="96" y="327"/>
                </a:lnTo>
                <a:lnTo>
                  <a:pt x="102" y="327"/>
                </a:lnTo>
                <a:lnTo>
                  <a:pt x="103" y="329"/>
                </a:lnTo>
                <a:lnTo>
                  <a:pt x="104" y="331"/>
                </a:lnTo>
                <a:lnTo>
                  <a:pt x="105" y="334"/>
                </a:lnTo>
                <a:lnTo>
                  <a:pt x="107" y="335"/>
                </a:lnTo>
                <a:lnTo>
                  <a:pt x="108" y="334"/>
                </a:lnTo>
                <a:lnTo>
                  <a:pt x="109" y="331"/>
                </a:lnTo>
                <a:lnTo>
                  <a:pt x="110" y="329"/>
                </a:lnTo>
                <a:lnTo>
                  <a:pt x="116" y="321"/>
                </a:lnTo>
                <a:lnTo>
                  <a:pt x="119" y="316"/>
                </a:lnTo>
                <a:lnTo>
                  <a:pt x="120" y="314"/>
                </a:lnTo>
                <a:lnTo>
                  <a:pt x="120" y="313"/>
                </a:lnTo>
                <a:lnTo>
                  <a:pt x="121" y="311"/>
                </a:lnTo>
                <a:lnTo>
                  <a:pt x="121" y="310"/>
                </a:lnTo>
                <a:lnTo>
                  <a:pt x="122" y="308"/>
                </a:lnTo>
                <a:lnTo>
                  <a:pt x="122" y="305"/>
                </a:lnTo>
                <a:lnTo>
                  <a:pt x="122" y="302"/>
                </a:lnTo>
                <a:lnTo>
                  <a:pt x="122" y="297"/>
                </a:lnTo>
                <a:lnTo>
                  <a:pt x="122" y="296"/>
                </a:lnTo>
                <a:lnTo>
                  <a:pt x="121" y="294"/>
                </a:lnTo>
                <a:lnTo>
                  <a:pt x="121" y="291"/>
                </a:lnTo>
                <a:lnTo>
                  <a:pt x="120" y="286"/>
                </a:lnTo>
                <a:lnTo>
                  <a:pt x="119" y="283"/>
                </a:lnTo>
                <a:lnTo>
                  <a:pt x="119" y="280"/>
                </a:lnTo>
                <a:lnTo>
                  <a:pt x="118" y="276"/>
                </a:lnTo>
                <a:lnTo>
                  <a:pt x="118" y="274"/>
                </a:lnTo>
                <a:lnTo>
                  <a:pt x="117" y="271"/>
                </a:lnTo>
                <a:lnTo>
                  <a:pt x="117" y="270"/>
                </a:lnTo>
                <a:lnTo>
                  <a:pt x="119" y="270"/>
                </a:lnTo>
                <a:lnTo>
                  <a:pt x="120" y="271"/>
                </a:lnTo>
                <a:lnTo>
                  <a:pt x="142" y="277"/>
                </a:lnTo>
                <a:lnTo>
                  <a:pt x="131" y="292"/>
                </a:lnTo>
                <a:lnTo>
                  <a:pt x="131" y="294"/>
                </a:lnTo>
                <a:lnTo>
                  <a:pt x="135" y="294"/>
                </a:lnTo>
                <a:lnTo>
                  <a:pt x="135" y="293"/>
                </a:lnTo>
                <a:lnTo>
                  <a:pt x="138" y="293"/>
                </a:lnTo>
                <a:lnTo>
                  <a:pt x="140" y="293"/>
                </a:lnTo>
                <a:lnTo>
                  <a:pt x="143" y="294"/>
                </a:lnTo>
                <a:lnTo>
                  <a:pt x="144" y="294"/>
                </a:lnTo>
                <a:lnTo>
                  <a:pt x="145" y="294"/>
                </a:lnTo>
                <a:lnTo>
                  <a:pt x="148" y="294"/>
                </a:lnTo>
                <a:lnTo>
                  <a:pt x="154" y="295"/>
                </a:lnTo>
                <a:lnTo>
                  <a:pt x="159" y="296"/>
                </a:lnTo>
                <a:lnTo>
                  <a:pt x="162" y="297"/>
                </a:lnTo>
                <a:lnTo>
                  <a:pt x="164" y="299"/>
                </a:lnTo>
                <a:lnTo>
                  <a:pt x="165" y="299"/>
                </a:lnTo>
                <a:lnTo>
                  <a:pt x="169" y="300"/>
                </a:lnTo>
                <a:lnTo>
                  <a:pt x="171" y="296"/>
                </a:lnTo>
                <a:lnTo>
                  <a:pt x="171" y="295"/>
                </a:lnTo>
                <a:lnTo>
                  <a:pt x="172" y="293"/>
                </a:lnTo>
                <a:lnTo>
                  <a:pt x="174" y="291"/>
                </a:lnTo>
                <a:lnTo>
                  <a:pt x="176" y="288"/>
                </a:lnTo>
                <a:lnTo>
                  <a:pt x="177" y="286"/>
                </a:lnTo>
                <a:lnTo>
                  <a:pt x="180" y="280"/>
                </a:lnTo>
                <a:lnTo>
                  <a:pt x="188" y="267"/>
                </a:lnTo>
                <a:lnTo>
                  <a:pt x="191" y="261"/>
                </a:lnTo>
                <a:lnTo>
                  <a:pt x="194" y="258"/>
                </a:lnTo>
                <a:lnTo>
                  <a:pt x="197" y="253"/>
                </a:lnTo>
                <a:lnTo>
                  <a:pt x="197" y="247"/>
                </a:lnTo>
                <a:lnTo>
                  <a:pt x="198" y="245"/>
                </a:lnTo>
                <a:lnTo>
                  <a:pt x="197" y="234"/>
                </a:lnTo>
                <a:lnTo>
                  <a:pt x="199" y="234"/>
                </a:lnTo>
                <a:lnTo>
                  <a:pt x="203" y="235"/>
                </a:lnTo>
                <a:lnTo>
                  <a:pt x="204" y="235"/>
                </a:lnTo>
                <a:lnTo>
                  <a:pt x="205" y="235"/>
                </a:lnTo>
                <a:lnTo>
                  <a:pt x="205" y="234"/>
                </a:lnTo>
                <a:lnTo>
                  <a:pt x="205" y="230"/>
                </a:lnTo>
                <a:lnTo>
                  <a:pt x="205" y="228"/>
                </a:lnTo>
                <a:lnTo>
                  <a:pt x="206" y="222"/>
                </a:lnTo>
                <a:lnTo>
                  <a:pt x="209" y="222"/>
                </a:lnTo>
                <a:lnTo>
                  <a:pt x="212" y="222"/>
                </a:lnTo>
                <a:lnTo>
                  <a:pt x="215" y="222"/>
                </a:lnTo>
                <a:lnTo>
                  <a:pt x="215" y="220"/>
                </a:lnTo>
                <a:lnTo>
                  <a:pt x="215" y="217"/>
                </a:lnTo>
                <a:lnTo>
                  <a:pt x="198" y="217"/>
                </a:lnTo>
                <a:lnTo>
                  <a:pt x="198" y="218"/>
                </a:lnTo>
                <a:lnTo>
                  <a:pt x="198" y="220"/>
                </a:lnTo>
                <a:lnTo>
                  <a:pt x="199" y="224"/>
                </a:lnTo>
                <a:lnTo>
                  <a:pt x="199" y="227"/>
                </a:lnTo>
                <a:lnTo>
                  <a:pt x="199" y="229"/>
                </a:lnTo>
                <a:lnTo>
                  <a:pt x="198" y="229"/>
                </a:lnTo>
                <a:lnTo>
                  <a:pt x="197" y="229"/>
                </a:lnTo>
                <a:lnTo>
                  <a:pt x="197" y="232"/>
                </a:lnTo>
                <a:lnTo>
                  <a:pt x="196" y="232"/>
                </a:lnTo>
                <a:lnTo>
                  <a:pt x="195" y="232"/>
                </a:lnTo>
                <a:lnTo>
                  <a:pt x="195" y="235"/>
                </a:lnTo>
                <a:lnTo>
                  <a:pt x="194" y="235"/>
                </a:lnTo>
                <a:lnTo>
                  <a:pt x="194" y="233"/>
                </a:lnTo>
                <a:lnTo>
                  <a:pt x="188" y="233"/>
                </a:lnTo>
                <a:lnTo>
                  <a:pt x="187" y="233"/>
                </a:lnTo>
                <a:lnTo>
                  <a:pt x="186" y="233"/>
                </a:lnTo>
                <a:lnTo>
                  <a:pt x="186" y="232"/>
                </a:lnTo>
                <a:lnTo>
                  <a:pt x="185" y="230"/>
                </a:lnTo>
                <a:lnTo>
                  <a:pt x="183" y="228"/>
                </a:lnTo>
                <a:lnTo>
                  <a:pt x="182" y="227"/>
                </a:lnTo>
                <a:lnTo>
                  <a:pt x="182" y="226"/>
                </a:lnTo>
                <a:lnTo>
                  <a:pt x="182" y="225"/>
                </a:lnTo>
                <a:lnTo>
                  <a:pt x="181" y="224"/>
                </a:lnTo>
                <a:lnTo>
                  <a:pt x="181" y="222"/>
                </a:lnTo>
                <a:lnTo>
                  <a:pt x="181" y="221"/>
                </a:lnTo>
                <a:lnTo>
                  <a:pt x="182" y="221"/>
                </a:lnTo>
                <a:lnTo>
                  <a:pt x="181" y="221"/>
                </a:lnTo>
                <a:lnTo>
                  <a:pt x="180" y="222"/>
                </a:lnTo>
                <a:lnTo>
                  <a:pt x="180" y="224"/>
                </a:lnTo>
                <a:lnTo>
                  <a:pt x="180" y="225"/>
                </a:lnTo>
                <a:lnTo>
                  <a:pt x="180" y="226"/>
                </a:lnTo>
                <a:lnTo>
                  <a:pt x="179" y="226"/>
                </a:lnTo>
                <a:lnTo>
                  <a:pt x="179" y="227"/>
                </a:lnTo>
                <a:lnTo>
                  <a:pt x="179" y="228"/>
                </a:lnTo>
                <a:lnTo>
                  <a:pt x="177" y="230"/>
                </a:lnTo>
                <a:lnTo>
                  <a:pt x="174" y="233"/>
                </a:lnTo>
                <a:lnTo>
                  <a:pt x="174" y="234"/>
                </a:lnTo>
                <a:lnTo>
                  <a:pt x="173" y="234"/>
                </a:lnTo>
                <a:lnTo>
                  <a:pt x="174" y="234"/>
                </a:lnTo>
                <a:lnTo>
                  <a:pt x="174" y="235"/>
                </a:lnTo>
                <a:lnTo>
                  <a:pt x="176" y="236"/>
                </a:lnTo>
                <a:lnTo>
                  <a:pt x="176" y="237"/>
                </a:lnTo>
                <a:lnTo>
                  <a:pt x="177" y="237"/>
                </a:lnTo>
                <a:lnTo>
                  <a:pt x="177" y="238"/>
                </a:lnTo>
                <a:lnTo>
                  <a:pt x="178" y="241"/>
                </a:lnTo>
                <a:lnTo>
                  <a:pt x="178" y="242"/>
                </a:lnTo>
                <a:lnTo>
                  <a:pt x="179" y="242"/>
                </a:lnTo>
                <a:lnTo>
                  <a:pt x="179" y="243"/>
                </a:lnTo>
                <a:lnTo>
                  <a:pt x="179" y="244"/>
                </a:lnTo>
                <a:lnTo>
                  <a:pt x="171" y="242"/>
                </a:lnTo>
                <a:lnTo>
                  <a:pt x="169" y="241"/>
                </a:lnTo>
                <a:lnTo>
                  <a:pt x="167" y="239"/>
                </a:lnTo>
                <a:lnTo>
                  <a:pt x="164" y="238"/>
                </a:lnTo>
                <a:lnTo>
                  <a:pt x="165" y="238"/>
                </a:lnTo>
                <a:lnTo>
                  <a:pt x="167" y="235"/>
                </a:lnTo>
                <a:lnTo>
                  <a:pt x="167" y="234"/>
                </a:lnTo>
                <a:lnTo>
                  <a:pt x="176" y="211"/>
                </a:lnTo>
                <a:lnTo>
                  <a:pt x="185" y="187"/>
                </a:lnTo>
                <a:lnTo>
                  <a:pt x="188" y="182"/>
                </a:lnTo>
                <a:lnTo>
                  <a:pt x="189" y="178"/>
                </a:lnTo>
                <a:lnTo>
                  <a:pt x="195" y="165"/>
                </a:lnTo>
                <a:lnTo>
                  <a:pt x="199" y="153"/>
                </a:lnTo>
                <a:lnTo>
                  <a:pt x="204" y="141"/>
                </a:lnTo>
                <a:lnTo>
                  <a:pt x="214" y="118"/>
                </a:lnTo>
                <a:lnTo>
                  <a:pt x="223" y="94"/>
                </a:lnTo>
                <a:lnTo>
                  <a:pt x="225" y="88"/>
                </a:lnTo>
                <a:lnTo>
                  <a:pt x="225" y="87"/>
                </a:lnTo>
                <a:lnTo>
                  <a:pt x="228" y="82"/>
                </a:lnTo>
                <a:lnTo>
                  <a:pt x="233" y="70"/>
                </a:lnTo>
                <a:lnTo>
                  <a:pt x="242" y="48"/>
                </a:lnTo>
                <a:lnTo>
                  <a:pt x="251" y="24"/>
                </a:lnTo>
                <a:lnTo>
                  <a:pt x="260" y="2"/>
                </a:lnTo>
                <a:lnTo>
                  <a:pt x="262" y="2"/>
                </a:lnTo>
                <a:lnTo>
                  <a:pt x="263" y="1"/>
                </a:lnTo>
                <a:lnTo>
                  <a:pt x="264" y="1"/>
                </a:lnTo>
                <a:lnTo>
                  <a:pt x="268" y="0"/>
                </a:lnTo>
                <a:lnTo>
                  <a:pt x="269" y="0"/>
                </a:lnTo>
                <a:lnTo>
                  <a:pt x="271" y="1"/>
                </a:lnTo>
                <a:lnTo>
                  <a:pt x="272" y="1"/>
                </a:lnTo>
                <a:lnTo>
                  <a:pt x="278" y="3"/>
                </a:lnTo>
                <a:lnTo>
                  <a:pt x="300" y="8"/>
                </a:lnTo>
                <a:lnTo>
                  <a:pt x="300" y="9"/>
                </a:lnTo>
                <a:lnTo>
                  <a:pt x="300" y="11"/>
                </a:lnTo>
                <a:lnTo>
                  <a:pt x="301" y="16"/>
                </a:lnTo>
                <a:lnTo>
                  <a:pt x="303" y="21"/>
                </a:lnTo>
                <a:lnTo>
                  <a:pt x="359" y="25"/>
                </a:lnTo>
                <a:lnTo>
                  <a:pt x="362" y="20"/>
                </a:lnTo>
                <a:lnTo>
                  <a:pt x="419" y="32"/>
                </a:lnTo>
                <a:lnTo>
                  <a:pt x="440" y="38"/>
                </a:lnTo>
                <a:lnTo>
                  <a:pt x="461" y="44"/>
                </a:lnTo>
                <a:lnTo>
                  <a:pt x="465" y="45"/>
                </a:lnTo>
                <a:lnTo>
                  <a:pt x="484" y="51"/>
                </a:lnTo>
                <a:lnTo>
                  <a:pt x="493" y="54"/>
                </a:lnTo>
                <a:lnTo>
                  <a:pt x="496" y="55"/>
                </a:lnTo>
                <a:lnTo>
                  <a:pt x="499" y="55"/>
                </a:lnTo>
                <a:lnTo>
                  <a:pt x="504" y="57"/>
                </a:lnTo>
                <a:lnTo>
                  <a:pt x="512" y="59"/>
                </a:lnTo>
                <a:lnTo>
                  <a:pt x="522" y="62"/>
                </a:lnTo>
                <a:lnTo>
                  <a:pt x="534" y="66"/>
                </a:lnTo>
                <a:lnTo>
                  <a:pt x="549" y="70"/>
                </a:lnTo>
                <a:lnTo>
                  <a:pt x="548" y="87"/>
                </a:lnTo>
                <a:lnTo>
                  <a:pt x="548" y="90"/>
                </a:lnTo>
                <a:lnTo>
                  <a:pt x="551" y="92"/>
                </a:lnTo>
                <a:lnTo>
                  <a:pt x="577" y="109"/>
                </a:lnTo>
                <a:lnTo>
                  <a:pt x="576" y="112"/>
                </a:lnTo>
                <a:lnTo>
                  <a:pt x="575" y="112"/>
                </a:lnTo>
                <a:lnTo>
                  <a:pt x="574" y="116"/>
                </a:lnTo>
                <a:lnTo>
                  <a:pt x="574" y="117"/>
                </a:lnTo>
                <a:lnTo>
                  <a:pt x="573" y="119"/>
                </a:lnTo>
                <a:lnTo>
                  <a:pt x="571" y="125"/>
                </a:lnTo>
                <a:lnTo>
                  <a:pt x="570" y="124"/>
                </a:lnTo>
                <a:lnTo>
                  <a:pt x="562" y="118"/>
                </a:lnTo>
                <a:lnTo>
                  <a:pt x="558" y="113"/>
                </a:lnTo>
                <a:lnTo>
                  <a:pt x="542" y="96"/>
                </a:lnTo>
                <a:lnTo>
                  <a:pt x="542" y="102"/>
                </a:lnTo>
                <a:lnTo>
                  <a:pt x="530" y="105"/>
                </a:lnTo>
                <a:lnTo>
                  <a:pt x="530" y="107"/>
                </a:lnTo>
                <a:lnTo>
                  <a:pt x="531" y="108"/>
                </a:lnTo>
                <a:lnTo>
                  <a:pt x="548" y="129"/>
                </a:lnTo>
                <a:lnTo>
                  <a:pt x="551" y="126"/>
                </a:lnTo>
                <a:lnTo>
                  <a:pt x="559" y="135"/>
                </a:lnTo>
                <a:lnTo>
                  <a:pt x="559" y="142"/>
                </a:lnTo>
                <a:lnTo>
                  <a:pt x="562" y="138"/>
                </a:lnTo>
                <a:lnTo>
                  <a:pt x="564" y="140"/>
                </a:lnTo>
                <a:lnTo>
                  <a:pt x="564" y="141"/>
                </a:lnTo>
                <a:lnTo>
                  <a:pt x="560" y="143"/>
                </a:lnTo>
                <a:lnTo>
                  <a:pt x="559" y="144"/>
                </a:lnTo>
                <a:lnTo>
                  <a:pt x="561" y="146"/>
                </a:lnTo>
                <a:lnTo>
                  <a:pt x="564" y="144"/>
                </a:lnTo>
                <a:lnTo>
                  <a:pt x="567" y="146"/>
                </a:lnTo>
                <a:lnTo>
                  <a:pt x="560" y="153"/>
                </a:lnTo>
                <a:lnTo>
                  <a:pt x="561" y="153"/>
                </a:lnTo>
                <a:lnTo>
                  <a:pt x="560" y="155"/>
                </a:lnTo>
                <a:lnTo>
                  <a:pt x="561" y="157"/>
                </a:lnTo>
                <a:lnTo>
                  <a:pt x="565" y="159"/>
                </a:lnTo>
                <a:lnTo>
                  <a:pt x="566" y="157"/>
                </a:lnTo>
                <a:lnTo>
                  <a:pt x="570" y="159"/>
                </a:lnTo>
                <a:lnTo>
                  <a:pt x="570" y="160"/>
                </a:lnTo>
                <a:lnTo>
                  <a:pt x="570" y="161"/>
                </a:lnTo>
                <a:lnTo>
                  <a:pt x="570" y="162"/>
                </a:lnTo>
                <a:lnTo>
                  <a:pt x="569" y="163"/>
                </a:lnTo>
                <a:lnTo>
                  <a:pt x="569" y="165"/>
                </a:lnTo>
                <a:lnTo>
                  <a:pt x="569" y="166"/>
                </a:lnTo>
                <a:lnTo>
                  <a:pt x="569" y="167"/>
                </a:lnTo>
                <a:lnTo>
                  <a:pt x="568" y="168"/>
                </a:lnTo>
                <a:lnTo>
                  <a:pt x="568" y="169"/>
                </a:lnTo>
                <a:lnTo>
                  <a:pt x="568" y="170"/>
                </a:lnTo>
                <a:lnTo>
                  <a:pt x="567" y="171"/>
                </a:lnTo>
                <a:lnTo>
                  <a:pt x="567" y="172"/>
                </a:lnTo>
                <a:lnTo>
                  <a:pt x="566" y="174"/>
                </a:lnTo>
                <a:lnTo>
                  <a:pt x="565" y="176"/>
                </a:lnTo>
                <a:lnTo>
                  <a:pt x="556" y="167"/>
                </a:lnTo>
                <a:lnTo>
                  <a:pt x="551" y="171"/>
                </a:lnTo>
                <a:lnTo>
                  <a:pt x="540" y="163"/>
                </a:lnTo>
                <a:lnTo>
                  <a:pt x="543" y="160"/>
                </a:lnTo>
                <a:lnTo>
                  <a:pt x="544" y="159"/>
                </a:lnTo>
                <a:lnTo>
                  <a:pt x="547" y="157"/>
                </a:lnTo>
                <a:lnTo>
                  <a:pt x="548" y="157"/>
                </a:lnTo>
                <a:lnTo>
                  <a:pt x="549" y="154"/>
                </a:lnTo>
                <a:lnTo>
                  <a:pt x="550" y="153"/>
                </a:lnTo>
                <a:lnTo>
                  <a:pt x="548" y="152"/>
                </a:lnTo>
                <a:lnTo>
                  <a:pt x="547" y="152"/>
                </a:lnTo>
                <a:lnTo>
                  <a:pt x="544" y="150"/>
                </a:lnTo>
                <a:lnTo>
                  <a:pt x="542" y="149"/>
                </a:lnTo>
                <a:lnTo>
                  <a:pt x="542" y="147"/>
                </a:lnTo>
                <a:lnTo>
                  <a:pt x="541" y="147"/>
                </a:lnTo>
                <a:lnTo>
                  <a:pt x="538" y="145"/>
                </a:lnTo>
                <a:lnTo>
                  <a:pt x="536" y="144"/>
                </a:lnTo>
                <a:lnTo>
                  <a:pt x="535" y="143"/>
                </a:lnTo>
                <a:lnTo>
                  <a:pt x="529" y="140"/>
                </a:lnTo>
                <a:lnTo>
                  <a:pt x="525" y="136"/>
                </a:lnTo>
                <a:lnTo>
                  <a:pt x="523" y="135"/>
                </a:lnTo>
                <a:lnTo>
                  <a:pt x="521" y="134"/>
                </a:lnTo>
                <a:lnTo>
                  <a:pt x="518" y="132"/>
                </a:lnTo>
                <a:lnTo>
                  <a:pt x="513" y="128"/>
                </a:lnTo>
                <a:lnTo>
                  <a:pt x="510" y="127"/>
                </a:lnTo>
                <a:lnTo>
                  <a:pt x="509" y="127"/>
                </a:lnTo>
                <a:lnTo>
                  <a:pt x="508" y="126"/>
                </a:lnTo>
                <a:lnTo>
                  <a:pt x="507" y="127"/>
                </a:lnTo>
                <a:lnTo>
                  <a:pt x="507" y="129"/>
                </a:lnTo>
                <a:lnTo>
                  <a:pt x="506" y="132"/>
                </a:lnTo>
                <a:lnTo>
                  <a:pt x="505" y="133"/>
                </a:lnTo>
                <a:lnTo>
                  <a:pt x="505" y="134"/>
                </a:lnTo>
                <a:lnTo>
                  <a:pt x="504" y="137"/>
                </a:lnTo>
                <a:lnTo>
                  <a:pt x="502" y="140"/>
                </a:lnTo>
                <a:lnTo>
                  <a:pt x="500" y="143"/>
                </a:lnTo>
                <a:lnTo>
                  <a:pt x="500" y="144"/>
                </a:lnTo>
                <a:lnTo>
                  <a:pt x="500" y="145"/>
                </a:lnTo>
                <a:lnTo>
                  <a:pt x="499" y="146"/>
                </a:lnTo>
                <a:lnTo>
                  <a:pt x="498" y="149"/>
                </a:lnTo>
                <a:lnTo>
                  <a:pt x="498" y="150"/>
                </a:lnTo>
                <a:lnTo>
                  <a:pt x="497" y="151"/>
                </a:lnTo>
                <a:lnTo>
                  <a:pt x="497" y="152"/>
                </a:lnTo>
                <a:lnTo>
                  <a:pt x="496" y="155"/>
                </a:lnTo>
                <a:lnTo>
                  <a:pt x="495" y="158"/>
                </a:lnTo>
                <a:lnTo>
                  <a:pt x="493" y="160"/>
                </a:lnTo>
                <a:lnTo>
                  <a:pt x="492" y="162"/>
                </a:lnTo>
                <a:lnTo>
                  <a:pt x="491" y="162"/>
                </a:lnTo>
                <a:lnTo>
                  <a:pt x="486" y="160"/>
                </a:lnTo>
                <a:lnTo>
                  <a:pt x="484" y="160"/>
                </a:lnTo>
                <a:lnTo>
                  <a:pt x="483" y="159"/>
                </a:lnTo>
                <a:lnTo>
                  <a:pt x="481" y="157"/>
                </a:lnTo>
                <a:lnTo>
                  <a:pt x="478" y="155"/>
                </a:lnTo>
                <a:lnTo>
                  <a:pt x="476" y="154"/>
                </a:lnTo>
                <a:lnTo>
                  <a:pt x="472" y="152"/>
                </a:lnTo>
                <a:lnTo>
                  <a:pt x="467" y="147"/>
                </a:lnTo>
                <a:lnTo>
                  <a:pt x="465" y="144"/>
                </a:lnTo>
                <a:lnTo>
                  <a:pt x="465" y="143"/>
                </a:lnTo>
                <a:lnTo>
                  <a:pt x="464" y="141"/>
                </a:lnTo>
                <a:lnTo>
                  <a:pt x="464" y="140"/>
                </a:lnTo>
                <a:lnTo>
                  <a:pt x="463" y="138"/>
                </a:lnTo>
                <a:lnTo>
                  <a:pt x="462" y="137"/>
                </a:lnTo>
                <a:lnTo>
                  <a:pt x="461" y="135"/>
                </a:lnTo>
                <a:lnTo>
                  <a:pt x="448" y="149"/>
                </a:lnTo>
                <a:lnTo>
                  <a:pt x="448" y="151"/>
                </a:lnTo>
                <a:lnTo>
                  <a:pt x="449" y="154"/>
                </a:lnTo>
                <a:lnTo>
                  <a:pt x="450" y="160"/>
                </a:lnTo>
                <a:lnTo>
                  <a:pt x="453" y="163"/>
                </a:lnTo>
                <a:lnTo>
                  <a:pt x="456" y="170"/>
                </a:lnTo>
                <a:lnTo>
                  <a:pt x="461" y="176"/>
                </a:lnTo>
                <a:lnTo>
                  <a:pt x="464" y="179"/>
                </a:lnTo>
                <a:lnTo>
                  <a:pt x="466" y="180"/>
                </a:lnTo>
                <a:lnTo>
                  <a:pt x="469" y="182"/>
                </a:lnTo>
                <a:lnTo>
                  <a:pt x="475" y="184"/>
                </a:lnTo>
                <a:lnTo>
                  <a:pt x="482" y="186"/>
                </a:lnTo>
                <a:lnTo>
                  <a:pt x="483" y="186"/>
                </a:lnTo>
                <a:lnTo>
                  <a:pt x="487" y="186"/>
                </a:lnTo>
                <a:lnTo>
                  <a:pt x="495" y="188"/>
                </a:lnTo>
                <a:lnTo>
                  <a:pt x="502" y="189"/>
                </a:lnTo>
                <a:lnTo>
                  <a:pt x="510" y="188"/>
                </a:lnTo>
                <a:lnTo>
                  <a:pt x="513" y="189"/>
                </a:lnTo>
                <a:lnTo>
                  <a:pt x="517" y="185"/>
                </a:lnTo>
                <a:lnTo>
                  <a:pt x="519" y="183"/>
                </a:lnTo>
                <a:lnTo>
                  <a:pt x="523" y="179"/>
                </a:lnTo>
                <a:lnTo>
                  <a:pt x="525" y="178"/>
                </a:lnTo>
                <a:lnTo>
                  <a:pt x="527" y="176"/>
                </a:lnTo>
                <a:lnTo>
                  <a:pt x="527" y="180"/>
                </a:lnTo>
                <a:lnTo>
                  <a:pt x="527" y="182"/>
                </a:lnTo>
                <a:lnTo>
                  <a:pt x="527" y="183"/>
                </a:lnTo>
                <a:lnTo>
                  <a:pt x="529" y="195"/>
                </a:lnTo>
                <a:lnTo>
                  <a:pt x="530" y="199"/>
                </a:lnTo>
                <a:lnTo>
                  <a:pt x="532" y="217"/>
                </a:lnTo>
                <a:lnTo>
                  <a:pt x="533" y="217"/>
                </a:lnTo>
                <a:lnTo>
                  <a:pt x="536" y="217"/>
                </a:lnTo>
                <a:lnTo>
                  <a:pt x="538" y="216"/>
                </a:lnTo>
                <a:lnTo>
                  <a:pt x="539" y="213"/>
                </a:lnTo>
                <a:lnTo>
                  <a:pt x="543" y="210"/>
                </a:lnTo>
                <a:lnTo>
                  <a:pt x="545" y="210"/>
                </a:lnTo>
                <a:lnTo>
                  <a:pt x="550" y="209"/>
                </a:lnTo>
                <a:lnTo>
                  <a:pt x="549" y="213"/>
                </a:lnTo>
                <a:lnTo>
                  <a:pt x="552" y="213"/>
                </a:lnTo>
                <a:lnTo>
                  <a:pt x="552" y="214"/>
                </a:lnTo>
                <a:lnTo>
                  <a:pt x="552" y="216"/>
                </a:lnTo>
                <a:lnTo>
                  <a:pt x="552" y="217"/>
                </a:lnTo>
                <a:lnTo>
                  <a:pt x="552" y="219"/>
                </a:lnTo>
                <a:lnTo>
                  <a:pt x="552" y="220"/>
                </a:lnTo>
                <a:lnTo>
                  <a:pt x="551" y="220"/>
                </a:lnTo>
                <a:lnTo>
                  <a:pt x="550" y="220"/>
                </a:lnTo>
                <a:lnTo>
                  <a:pt x="548" y="220"/>
                </a:lnTo>
                <a:lnTo>
                  <a:pt x="547" y="220"/>
                </a:lnTo>
                <a:lnTo>
                  <a:pt x="543" y="220"/>
                </a:lnTo>
                <a:lnTo>
                  <a:pt x="542" y="219"/>
                </a:lnTo>
                <a:lnTo>
                  <a:pt x="538" y="219"/>
                </a:lnTo>
                <a:lnTo>
                  <a:pt x="536" y="221"/>
                </a:lnTo>
                <a:lnTo>
                  <a:pt x="535" y="227"/>
                </a:lnTo>
                <a:lnTo>
                  <a:pt x="540" y="227"/>
                </a:lnTo>
                <a:lnTo>
                  <a:pt x="551" y="227"/>
                </a:lnTo>
                <a:lnTo>
                  <a:pt x="551" y="233"/>
                </a:lnTo>
                <a:lnTo>
                  <a:pt x="551" y="235"/>
                </a:lnTo>
                <a:lnTo>
                  <a:pt x="551" y="236"/>
                </a:lnTo>
                <a:lnTo>
                  <a:pt x="551" y="237"/>
                </a:lnTo>
                <a:lnTo>
                  <a:pt x="551" y="238"/>
                </a:lnTo>
                <a:lnTo>
                  <a:pt x="551" y="241"/>
                </a:lnTo>
                <a:lnTo>
                  <a:pt x="551" y="242"/>
                </a:lnTo>
                <a:lnTo>
                  <a:pt x="551" y="243"/>
                </a:lnTo>
                <a:lnTo>
                  <a:pt x="550" y="243"/>
                </a:lnTo>
                <a:lnTo>
                  <a:pt x="548" y="243"/>
                </a:lnTo>
                <a:lnTo>
                  <a:pt x="548" y="245"/>
                </a:lnTo>
                <a:lnTo>
                  <a:pt x="550" y="245"/>
                </a:lnTo>
                <a:lnTo>
                  <a:pt x="551" y="245"/>
                </a:lnTo>
                <a:lnTo>
                  <a:pt x="551" y="246"/>
                </a:lnTo>
                <a:lnTo>
                  <a:pt x="550" y="249"/>
                </a:lnTo>
                <a:lnTo>
                  <a:pt x="550" y="250"/>
                </a:lnTo>
                <a:lnTo>
                  <a:pt x="550" y="255"/>
                </a:lnTo>
                <a:lnTo>
                  <a:pt x="550" y="256"/>
                </a:lnTo>
                <a:lnTo>
                  <a:pt x="545" y="255"/>
                </a:lnTo>
                <a:lnTo>
                  <a:pt x="545" y="256"/>
                </a:lnTo>
                <a:lnTo>
                  <a:pt x="547" y="260"/>
                </a:lnTo>
                <a:lnTo>
                  <a:pt x="550" y="261"/>
                </a:lnTo>
                <a:lnTo>
                  <a:pt x="550" y="263"/>
                </a:lnTo>
                <a:lnTo>
                  <a:pt x="550" y="264"/>
                </a:lnTo>
                <a:lnTo>
                  <a:pt x="550" y="267"/>
                </a:lnTo>
                <a:lnTo>
                  <a:pt x="550" y="268"/>
                </a:lnTo>
                <a:lnTo>
                  <a:pt x="550" y="270"/>
                </a:lnTo>
                <a:lnTo>
                  <a:pt x="548" y="270"/>
                </a:lnTo>
                <a:lnTo>
                  <a:pt x="548" y="272"/>
                </a:lnTo>
                <a:lnTo>
                  <a:pt x="550" y="272"/>
                </a:lnTo>
                <a:lnTo>
                  <a:pt x="551" y="272"/>
                </a:lnTo>
                <a:lnTo>
                  <a:pt x="551" y="274"/>
                </a:lnTo>
                <a:lnTo>
                  <a:pt x="551" y="275"/>
                </a:lnTo>
                <a:lnTo>
                  <a:pt x="551" y="276"/>
                </a:lnTo>
                <a:lnTo>
                  <a:pt x="550" y="276"/>
                </a:lnTo>
                <a:lnTo>
                  <a:pt x="550" y="277"/>
                </a:lnTo>
                <a:lnTo>
                  <a:pt x="549" y="277"/>
                </a:lnTo>
                <a:lnTo>
                  <a:pt x="548" y="277"/>
                </a:lnTo>
                <a:lnTo>
                  <a:pt x="548" y="276"/>
                </a:lnTo>
                <a:lnTo>
                  <a:pt x="548" y="277"/>
                </a:lnTo>
                <a:lnTo>
                  <a:pt x="548" y="278"/>
                </a:lnTo>
                <a:lnTo>
                  <a:pt x="548" y="279"/>
                </a:lnTo>
                <a:lnTo>
                  <a:pt x="547" y="279"/>
                </a:lnTo>
                <a:lnTo>
                  <a:pt x="547" y="280"/>
                </a:lnTo>
                <a:lnTo>
                  <a:pt x="547" y="281"/>
                </a:lnTo>
                <a:lnTo>
                  <a:pt x="545" y="281"/>
                </a:lnTo>
                <a:lnTo>
                  <a:pt x="544" y="281"/>
                </a:lnTo>
                <a:lnTo>
                  <a:pt x="544" y="283"/>
                </a:lnTo>
                <a:lnTo>
                  <a:pt x="543" y="285"/>
                </a:lnTo>
                <a:lnTo>
                  <a:pt x="541" y="285"/>
                </a:lnTo>
                <a:lnTo>
                  <a:pt x="541" y="286"/>
                </a:lnTo>
                <a:lnTo>
                  <a:pt x="540" y="286"/>
                </a:lnTo>
                <a:lnTo>
                  <a:pt x="540" y="287"/>
                </a:lnTo>
                <a:lnTo>
                  <a:pt x="541" y="287"/>
                </a:lnTo>
                <a:lnTo>
                  <a:pt x="541" y="288"/>
                </a:lnTo>
                <a:lnTo>
                  <a:pt x="540" y="289"/>
                </a:lnTo>
                <a:lnTo>
                  <a:pt x="540" y="291"/>
                </a:lnTo>
                <a:lnTo>
                  <a:pt x="540" y="292"/>
                </a:lnTo>
                <a:lnTo>
                  <a:pt x="538" y="289"/>
                </a:lnTo>
                <a:lnTo>
                  <a:pt x="536" y="289"/>
                </a:lnTo>
                <a:lnTo>
                  <a:pt x="536" y="288"/>
                </a:lnTo>
                <a:lnTo>
                  <a:pt x="535" y="288"/>
                </a:lnTo>
                <a:lnTo>
                  <a:pt x="534" y="287"/>
                </a:lnTo>
                <a:lnTo>
                  <a:pt x="533" y="287"/>
                </a:lnTo>
                <a:lnTo>
                  <a:pt x="533" y="286"/>
                </a:lnTo>
                <a:lnTo>
                  <a:pt x="532" y="286"/>
                </a:lnTo>
                <a:lnTo>
                  <a:pt x="531" y="285"/>
                </a:lnTo>
                <a:lnTo>
                  <a:pt x="530" y="285"/>
                </a:lnTo>
                <a:lnTo>
                  <a:pt x="529" y="284"/>
                </a:lnTo>
                <a:lnTo>
                  <a:pt x="526" y="283"/>
                </a:lnTo>
                <a:lnTo>
                  <a:pt x="525" y="283"/>
                </a:lnTo>
                <a:lnTo>
                  <a:pt x="523" y="283"/>
                </a:lnTo>
                <a:lnTo>
                  <a:pt x="521" y="281"/>
                </a:lnTo>
                <a:lnTo>
                  <a:pt x="518" y="280"/>
                </a:lnTo>
                <a:lnTo>
                  <a:pt x="516" y="280"/>
                </a:lnTo>
                <a:lnTo>
                  <a:pt x="515" y="280"/>
                </a:lnTo>
                <a:lnTo>
                  <a:pt x="515" y="279"/>
                </a:lnTo>
                <a:lnTo>
                  <a:pt x="516" y="278"/>
                </a:lnTo>
                <a:lnTo>
                  <a:pt x="516" y="279"/>
                </a:lnTo>
                <a:lnTo>
                  <a:pt x="517" y="279"/>
                </a:lnTo>
                <a:lnTo>
                  <a:pt x="518" y="279"/>
                </a:lnTo>
                <a:lnTo>
                  <a:pt x="519" y="278"/>
                </a:lnTo>
                <a:lnTo>
                  <a:pt x="519" y="277"/>
                </a:lnTo>
                <a:lnTo>
                  <a:pt x="519" y="276"/>
                </a:lnTo>
                <a:lnTo>
                  <a:pt x="518" y="276"/>
                </a:lnTo>
                <a:lnTo>
                  <a:pt x="517" y="276"/>
                </a:lnTo>
                <a:lnTo>
                  <a:pt x="517" y="275"/>
                </a:lnTo>
                <a:lnTo>
                  <a:pt x="518" y="271"/>
                </a:lnTo>
                <a:lnTo>
                  <a:pt x="517" y="271"/>
                </a:lnTo>
                <a:lnTo>
                  <a:pt x="506" y="269"/>
                </a:lnTo>
                <a:lnTo>
                  <a:pt x="489" y="267"/>
                </a:lnTo>
                <a:lnTo>
                  <a:pt x="479" y="266"/>
                </a:lnTo>
                <a:lnTo>
                  <a:pt x="474" y="264"/>
                </a:lnTo>
                <a:lnTo>
                  <a:pt x="467" y="264"/>
                </a:lnTo>
                <a:lnTo>
                  <a:pt x="465" y="263"/>
                </a:lnTo>
                <a:lnTo>
                  <a:pt x="464" y="261"/>
                </a:lnTo>
                <a:lnTo>
                  <a:pt x="457" y="255"/>
                </a:lnTo>
                <a:lnTo>
                  <a:pt x="457" y="253"/>
                </a:lnTo>
                <a:lnTo>
                  <a:pt x="459" y="251"/>
                </a:lnTo>
                <a:lnTo>
                  <a:pt x="455" y="247"/>
                </a:lnTo>
                <a:lnTo>
                  <a:pt x="456" y="245"/>
                </a:lnTo>
                <a:lnTo>
                  <a:pt x="457" y="243"/>
                </a:lnTo>
                <a:lnTo>
                  <a:pt x="458" y="241"/>
                </a:lnTo>
                <a:lnTo>
                  <a:pt x="461" y="236"/>
                </a:lnTo>
                <a:lnTo>
                  <a:pt x="463" y="230"/>
                </a:lnTo>
                <a:lnTo>
                  <a:pt x="464" y="228"/>
                </a:lnTo>
                <a:lnTo>
                  <a:pt x="467" y="229"/>
                </a:lnTo>
                <a:lnTo>
                  <a:pt x="469" y="229"/>
                </a:lnTo>
                <a:lnTo>
                  <a:pt x="471" y="229"/>
                </a:lnTo>
                <a:lnTo>
                  <a:pt x="473" y="228"/>
                </a:lnTo>
                <a:lnTo>
                  <a:pt x="474" y="226"/>
                </a:lnTo>
                <a:lnTo>
                  <a:pt x="475" y="225"/>
                </a:lnTo>
                <a:lnTo>
                  <a:pt x="476" y="222"/>
                </a:lnTo>
                <a:lnTo>
                  <a:pt x="474" y="222"/>
                </a:lnTo>
                <a:lnTo>
                  <a:pt x="472" y="224"/>
                </a:lnTo>
                <a:lnTo>
                  <a:pt x="471" y="224"/>
                </a:lnTo>
                <a:lnTo>
                  <a:pt x="467" y="225"/>
                </a:lnTo>
                <a:lnTo>
                  <a:pt x="465" y="225"/>
                </a:lnTo>
                <a:lnTo>
                  <a:pt x="466" y="222"/>
                </a:lnTo>
                <a:lnTo>
                  <a:pt x="466" y="220"/>
                </a:lnTo>
                <a:lnTo>
                  <a:pt x="467" y="220"/>
                </a:lnTo>
                <a:lnTo>
                  <a:pt x="463" y="219"/>
                </a:lnTo>
                <a:lnTo>
                  <a:pt x="463" y="222"/>
                </a:lnTo>
                <a:lnTo>
                  <a:pt x="461" y="222"/>
                </a:lnTo>
                <a:lnTo>
                  <a:pt x="461" y="226"/>
                </a:lnTo>
                <a:lnTo>
                  <a:pt x="457" y="227"/>
                </a:lnTo>
                <a:lnTo>
                  <a:pt x="454" y="227"/>
                </a:lnTo>
                <a:lnTo>
                  <a:pt x="453" y="227"/>
                </a:lnTo>
                <a:lnTo>
                  <a:pt x="450" y="228"/>
                </a:lnTo>
                <a:lnTo>
                  <a:pt x="449" y="228"/>
                </a:lnTo>
                <a:lnTo>
                  <a:pt x="448" y="228"/>
                </a:lnTo>
                <a:lnTo>
                  <a:pt x="447" y="228"/>
                </a:lnTo>
                <a:lnTo>
                  <a:pt x="446" y="229"/>
                </a:lnTo>
                <a:lnTo>
                  <a:pt x="444" y="229"/>
                </a:lnTo>
                <a:lnTo>
                  <a:pt x="440" y="230"/>
                </a:lnTo>
                <a:lnTo>
                  <a:pt x="439" y="230"/>
                </a:lnTo>
                <a:lnTo>
                  <a:pt x="438" y="230"/>
                </a:lnTo>
                <a:lnTo>
                  <a:pt x="428" y="233"/>
                </a:lnTo>
                <a:lnTo>
                  <a:pt x="421" y="234"/>
                </a:lnTo>
                <a:lnTo>
                  <a:pt x="420" y="234"/>
                </a:lnTo>
                <a:lnTo>
                  <a:pt x="398" y="228"/>
                </a:lnTo>
                <a:lnTo>
                  <a:pt x="397" y="238"/>
                </a:lnTo>
                <a:lnTo>
                  <a:pt x="397" y="239"/>
                </a:lnTo>
                <a:lnTo>
                  <a:pt x="396" y="244"/>
                </a:lnTo>
                <a:lnTo>
                  <a:pt x="400" y="245"/>
                </a:lnTo>
                <a:lnTo>
                  <a:pt x="418" y="244"/>
                </a:lnTo>
                <a:lnTo>
                  <a:pt x="420" y="245"/>
                </a:lnTo>
                <a:lnTo>
                  <a:pt x="423" y="247"/>
                </a:lnTo>
                <a:lnTo>
                  <a:pt x="426" y="250"/>
                </a:lnTo>
                <a:lnTo>
                  <a:pt x="424" y="252"/>
                </a:lnTo>
                <a:lnTo>
                  <a:pt x="424" y="253"/>
                </a:lnTo>
                <a:lnTo>
                  <a:pt x="426" y="254"/>
                </a:lnTo>
                <a:lnTo>
                  <a:pt x="427" y="255"/>
                </a:lnTo>
                <a:lnTo>
                  <a:pt x="427" y="258"/>
                </a:lnTo>
                <a:lnTo>
                  <a:pt x="427" y="260"/>
                </a:lnTo>
                <a:lnTo>
                  <a:pt x="427" y="261"/>
                </a:lnTo>
                <a:lnTo>
                  <a:pt x="427" y="262"/>
                </a:lnTo>
                <a:lnTo>
                  <a:pt x="427" y="263"/>
                </a:lnTo>
                <a:lnTo>
                  <a:pt x="427" y="264"/>
                </a:lnTo>
                <a:lnTo>
                  <a:pt x="426" y="266"/>
                </a:lnTo>
                <a:lnTo>
                  <a:pt x="426" y="267"/>
                </a:lnTo>
                <a:lnTo>
                  <a:pt x="424" y="268"/>
                </a:lnTo>
                <a:lnTo>
                  <a:pt x="423" y="268"/>
                </a:lnTo>
                <a:lnTo>
                  <a:pt x="422" y="268"/>
                </a:lnTo>
                <a:lnTo>
                  <a:pt x="421" y="268"/>
                </a:lnTo>
                <a:lnTo>
                  <a:pt x="420" y="268"/>
                </a:lnTo>
                <a:lnTo>
                  <a:pt x="419" y="267"/>
                </a:lnTo>
                <a:lnTo>
                  <a:pt x="418" y="267"/>
                </a:lnTo>
                <a:lnTo>
                  <a:pt x="418" y="266"/>
                </a:lnTo>
                <a:lnTo>
                  <a:pt x="417" y="266"/>
                </a:lnTo>
                <a:lnTo>
                  <a:pt x="415" y="266"/>
                </a:lnTo>
                <a:lnTo>
                  <a:pt x="415" y="264"/>
                </a:lnTo>
                <a:lnTo>
                  <a:pt x="414" y="264"/>
                </a:lnTo>
                <a:lnTo>
                  <a:pt x="414" y="263"/>
                </a:lnTo>
                <a:lnTo>
                  <a:pt x="413" y="263"/>
                </a:lnTo>
                <a:lnTo>
                  <a:pt x="410" y="261"/>
                </a:lnTo>
                <a:lnTo>
                  <a:pt x="409" y="263"/>
                </a:lnTo>
                <a:lnTo>
                  <a:pt x="407" y="263"/>
                </a:lnTo>
                <a:lnTo>
                  <a:pt x="406" y="261"/>
                </a:lnTo>
                <a:lnTo>
                  <a:pt x="407" y="260"/>
                </a:lnTo>
                <a:lnTo>
                  <a:pt x="404" y="258"/>
                </a:lnTo>
                <a:lnTo>
                  <a:pt x="403" y="256"/>
                </a:lnTo>
                <a:lnTo>
                  <a:pt x="402" y="255"/>
                </a:lnTo>
                <a:lnTo>
                  <a:pt x="392" y="255"/>
                </a:lnTo>
                <a:lnTo>
                  <a:pt x="377" y="254"/>
                </a:lnTo>
                <a:lnTo>
                  <a:pt x="376" y="252"/>
                </a:lnTo>
                <a:lnTo>
                  <a:pt x="363" y="254"/>
                </a:lnTo>
                <a:lnTo>
                  <a:pt x="351" y="254"/>
                </a:lnTo>
                <a:lnTo>
                  <a:pt x="341" y="253"/>
                </a:lnTo>
                <a:lnTo>
                  <a:pt x="338" y="253"/>
                </a:lnTo>
                <a:lnTo>
                  <a:pt x="338" y="254"/>
                </a:lnTo>
                <a:lnTo>
                  <a:pt x="338" y="255"/>
                </a:lnTo>
                <a:lnTo>
                  <a:pt x="338" y="256"/>
                </a:lnTo>
                <a:lnTo>
                  <a:pt x="338" y="258"/>
                </a:lnTo>
                <a:lnTo>
                  <a:pt x="340" y="259"/>
                </a:lnTo>
                <a:lnTo>
                  <a:pt x="340" y="260"/>
                </a:lnTo>
                <a:lnTo>
                  <a:pt x="341" y="261"/>
                </a:lnTo>
                <a:lnTo>
                  <a:pt x="341" y="263"/>
                </a:lnTo>
                <a:lnTo>
                  <a:pt x="341" y="266"/>
                </a:lnTo>
                <a:lnTo>
                  <a:pt x="341" y="267"/>
                </a:lnTo>
                <a:lnTo>
                  <a:pt x="342" y="269"/>
                </a:lnTo>
                <a:lnTo>
                  <a:pt x="342" y="270"/>
                </a:lnTo>
                <a:lnTo>
                  <a:pt x="343" y="271"/>
                </a:lnTo>
                <a:lnTo>
                  <a:pt x="343" y="272"/>
                </a:lnTo>
                <a:lnTo>
                  <a:pt x="344" y="274"/>
                </a:lnTo>
                <a:lnTo>
                  <a:pt x="345" y="275"/>
                </a:lnTo>
                <a:lnTo>
                  <a:pt x="346" y="276"/>
                </a:lnTo>
                <a:lnTo>
                  <a:pt x="349" y="277"/>
                </a:lnTo>
                <a:lnTo>
                  <a:pt x="350" y="278"/>
                </a:lnTo>
                <a:lnTo>
                  <a:pt x="351" y="278"/>
                </a:lnTo>
                <a:lnTo>
                  <a:pt x="352" y="279"/>
                </a:lnTo>
                <a:lnTo>
                  <a:pt x="353" y="279"/>
                </a:lnTo>
                <a:lnTo>
                  <a:pt x="354" y="280"/>
                </a:lnTo>
                <a:lnTo>
                  <a:pt x="355" y="281"/>
                </a:lnTo>
                <a:lnTo>
                  <a:pt x="357" y="281"/>
                </a:lnTo>
                <a:lnTo>
                  <a:pt x="358" y="281"/>
                </a:lnTo>
                <a:lnTo>
                  <a:pt x="358" y="283"/>
                </a:lnTo>
                <a:lnTo>
                  <a:pt x="360" y="283"/>
                </a:lnTo>
                <a:lnTo>
                  <a:pt x="361" y="284"/>
                </a:lnTo>
                <a:lnTo>
                  <a:pt x="362" y="285"/>
                </a:lnTo>
                <a:lnTo>
                  <a:pt x="363" y="287"/>
                </a:lnTo>
                <a:lnTo>
                  <a:pt x="364" y="289"/>
                </a:lnTo>
                <a:lnTo>
                  <a:pt x="364" y="291"/>
                </a:lnTo>
                <a:lnTo>
                  <a:pt x="366" y="293"/>
                </a:lnTo>
                <a:lnTo>
                  <a:pt x="367" y="299"/>
                </a:lnTo>
                <a:lnTo>
                  <a:pt x="372" y="305"/>
                </a:lnTo>
                <a:lnTo>
                  <a:pt x="375" y="310"/>
                </a:lnTo>
                <a:lnTo>
                  <a:pt x="372" y="317"/>
                </a:lnTo>
                <a:lnTo>
                  <a:pt x="370" y="324"/>
                </a:lnTo>
                <a:lnTo>
                  <a:pt x="369" y="325"/>
                </a:lnTo>
                <a:lnTo>
                  <a:pt x="367" y="330"/>
                </a:lnTo>
                <a:lnTo>
                  <a:pt x="366" y="335"/>
                </a:lnTo>
                <a:lnTo>
                  <a:pt x="364" y="338"/>
                </a:lnTo>
                <a:lnTo>
                  <a:pt x="364" y="343"/>
                </a:lnTo>
                <a:lnTo>
                  <a:pt x="366" y="350"/>
                </a:lnTo>
                <a:lnTo>
                  <a:pt x="367" y="358"/>
                </a:lnTo>
                <a:lnTo>
                  <a:pt x="372" y="366"/>
                </a:lnTo>
                <a:lnTo>
                  <a:pt x="379" y="373"/>
                </a:lnTo>
                <a:lnTo>
                  <a:pt x="378" y="372"/>
                </a:lnTo>
                <a:lnTo>
                  <a:pt x="378" y="373"/>
                </a:lnTo>
                <a:lnTo>
                  <a:pt x="380" y="387"/>
                </a:lnTo>
                <a:lnTo>
                  <a:pt x="371" y="389"/>
                </a:lnTo>
                <a:lnTo>
                  <a:pt x="367" y="410"/>
                </a:lnTo>
                <a:lnTo>
                  <a:pt x="362" y="418"/>
                </a:lnTo>
                <a:lnTo>
                  <a:pt x="349" y="436"/>
                </a:lnTo>
                <a:lnTo>
                  <a:pt x="345" y="445"/>
                </a:lnTo>
                <a:lnTo>
                  <a:pt x="327" y="452"/>
                </a:lnTo>
                <a:lnTo>
                  <a:pt x="315" y="461"/>
                </a:lnTo>
                <a:lnTo>
                  <a:pt x="306" y="472"/>
                </a:lnTo>
                <a:lnTo>
                  <a:pt x="283" y="488"/>
                </a:lnTo>
                <a:lnTo>
                  <a:pt x="281" y="489"/>
                </a:lnTo>
                <a:lnTo>
                  <a:pt x="280" y="486"/>
                </a:lnTo>
                <a:lnTo>
                  <a:pt x="278" y="484"/>
                </a:lnTo>
                <a:lnTo>
                  <a:pt x="276" y="480"/>
                </a:lnTo>
                <a:lnTo>
                  <a:pt x="275" y="478"/>
                </a:lnTo>
                <a:lnTo>
                  <a:pt x="274" y="476"/>
                </a:lnTo>
                <a:lnTo>
                  <a:pt x="273" y="473"/>
                </a:lnTo>
                <a:lnTo>
                  <a:pt x="271" y="470"/>
                </a:lnTo>
                <a:lnTo>
                  <a:pt x="269" y="469"/>
                </a:lnTo>
                <a:lnTo>
                  <a:pt x="268" y="467"/>
                </a:lnTo>
                <a:lnTo>
                  <a:pt x="266" y="461"/>
                </a:lnTo>
                <a:lnTo>
                  <a:pt x="265" y="461"/>
                </a:lnTo>
                <a:lnTo>
                  <a:pt x="266" y="460"/>
                </a:lnTo>
                <a:lnTo>
                  <a:pt x="267" y="460"/>
                </a:lnTo>
                <a:lnTo>
                  <a:pt x="268" y="459"/>
                </a:lnTo>
                <a:lnTo>
                  <a:pt x="266" y="454"/>
                </a:lnTo>
                <a:lnTo>
                  <a:pt x="265" y="455"/>
                </a:lnTo>
                <a:lnTo>
                  <a:pt x="264" y="454"/>
                </a:lnTo>
                <a:lnTo>
                  <a:pt x="263" y="453"/>
                </a:lnTo>
                <a:lnTo>
                  <a:pt x="263" y="452"/>
                </a:lnTo>
                <a:lnTo>
                  <a:pt x="264" y="448"/>
                </a:lnTo>
                <a:lnTo>
                  <a:pt x="264" y="443"/>
                </a:lnTo>
                <a:lnTo>
                  <a:pt x="260" y="444"/>
                </a:lnTo>
                <a:lnTo>
                  <a:pt x="259" y="442"/>
                </a:lnTo>
                <a:lnTo>
                  <a:pt x="259" y="440"/>
                </a:lnTo>
                <a:lnTo>
                  <a:pt x="259" y="438"/>
                </a:lnTo>
                <a:lnTo>
                  <a:pt x="259" y="435"/>
                </a:lnTo>
                <a:lnTo>
                  <a:pt x="259" y="433"/>
                </a:lnTo>
                <a:lnTo>
                  <a:pt x="259" y="431"/>
                </a:lnTo>
                <a:lnTo>
                  <a:pt x="259" y="430"/>
                </a:lnTo>
                <a:lnTo>
                  <a:pt x="259" y="429"/>
                </a:lnTo>
                <a:lnTo>
                  <a:pt x="260" y="428"/>
                </a:lnTo>
                <a:lnTo>
                  <a:pt x="265" y="421"/>
                </a:lnTo>
                <a:lnTo>
                  <a:pt x="266" y="420"/>
                </a:lnTo>
                <a:lnTo>
                  <a:pt x="266" y="419"/>
                </a:lnTo>
                <a:lnTo>
                  <a:pt x="266" y="418"/>
                </a:lnTo>
                <a:lnTo>
                  <a:pt x="266" y="417"/>
                </a:lnTo>
                <a:lnTo>
                  <a:pt x="266" y="414"/>
                </a:lnTo>
                <a:lnTo>
                  <a:pt x="266" y="412"/>
                </a:lnTo>
                <a:lnTo>
                  <a:pt x="262" y="412"/>
                </a:lnTo>
                <a:lnTo>
                  <a:pt x="258" y="412"/>
                </a:lnTo>
                <a:lnTo>
                  <a:pt x="256" y="413"/>
                </a:lnTo>
                <a:lnTo>
                  <a:pt x="249" y="412"/>
                </a:lnTo>
                <a:lnTo>
                  <a:pt x="249" y="423"/>
                </a:lnTo>
                <a:lnTo>
                  <a:pt x="241" y="421"/>
                </a:lnTo>
                <a:lnTo>
                  <a:pt x="238" y="421"/>
                </a:lnTo>
                <a:lnTo>
                  <a:pt x="237" y="420"/>
                </a:lnTo>
                <a:lnTo>
                  <a:pt x="236" y="420"/>
                </a:lnTo>
                <a:lnTo>
                  <a:pt x="231" y="419"/>
                </a:lnTo>
                <a:lnTo>
                  <a:pt x="230" y="419"/>
                </a:lnTo>
                <a:lnTo>
                  <a:pt x="229" y="419"/>
                </a:lnTo>
                <a:lnTo>
                  <a:pt x="228" y="418"/>
                </a:lnTo>
                <a:lnTo>
                  <a:pt x="226" y="417"/>
                </a:lnTo>
                <a:lnTo>
                  <a:pt x="224" y="414"/>
                </a:lnTo>
                <a:lnTo>
                  <a:pt x="223" y="413"/>
                </a:lnTo>
                <a:lnTo>
                  <a:pt x="223" y="412"/>
                </a:lnTo>
                <a:lnTo>
                  <a:pt x="221" y="411"/>
                </a:lnTo>
                <a:lnTo>
                  <a:pt x="220" y="410"/>
                </a:lnTo>
                <a:lnTo>
                  <a:pt x="217" y="409"/>
                </a:lnTo>
                <a:lnTo>
                  <a:pt x="216" y="408"/>
                </a:lnTo>
                <a:lnTo>
                  <a:pt x="214" y="405"/>
                </a:lnTo>
                <a:lnTo>
                  <a:pt x="213" y="405"/>
                </a:lnTo>
                <a:lnTo>
                  <a:pt x="211" y="404"/>
                </a:lnTo>
                <a:lnTo>
                  <a:pt x="209" y="402"/>
                </a:lnTo>
                <a:lnTo>
                  <a:pt x="207" y="401"/>
                </a:lnTo>
                <a:lnTo>
                  <a:pt x="206" y="400"/>
                </a:lnTo>
                <a:lnTo>
                  <a:pt x="204" y="398"/>
                </a:lnTo>
                <a:lnTo>
                  <a:pt x="203" y="397"/>
                </a:lnTo>
                <a:lnTo>
                  <a:pt x="203" y="389"/>
                </a:lnTo>
                <a:lnTo>
                  <a:pt x="200" y="389"/>
                </a:lnTo>
                <a:lnTo>
                  <a:pt x="199" y="389"/>
                </a:lnTo>
                <a:lnTo>
                  <a:pt x="199" y="385"/>
                </a:lnTo>
                <a:lnTo>
                  <a:pt x="197" y="385"/>
                </a:lnTo>
                <a:lnTo>
                  <a:pt x="195" y="385"/>
                </a:lnTo>
                <a:lnTo>
                  <a:pt x="195" y="377"/>
                </a:lnTo>
                <a:lnTo>
                  <a:pt x="188" y="371"/>
                </a:lnTo>
                <a:lnTo>
                  <a:pt x="186" y="385"/>
                </a:lnTo>
                <a:lnTo>
                  <a:pt x="186" y="384"/>
                </a:lnTo>
                <a:lnTo>
                  <a:pt x="185" y="384"/>
                </a:lnTo>
                <a:lnTo>
                  <a:pt x="181" y="381"/>
                </a:lnTo>
                <a:lnTo>
                  <a:pt x="180" y="380"/>
                </a:lnTo>
                <a:lnTo>
                  <a:pt x="178" y="379"/>
                </a:lnTo>
                <a:lnTo>
                  <a:pt x="178" y="378"/>
                </a:lnTo>
                <a:lnTo>
                  <a:pt x="177" y="378"/>
                </a:lnTo>
                <a:lnTo>
                  <a:pt x="173" y="384"/>
                </a:lnTo>
                <a:lnTo>
                  <a:pt x="172" y="384"/>
                </a:lnTo>
                <a:lnTo>
                  <a:pt x="163" y="391"/>
                </a:lnTo>
                <a:lnTo>
                  <a:pt x="154" y="394"/>
                </a:lnTo>
                <a:lnTo>
                  <a:pt x="154" y="396"/>
                </a:lnTo>
                <a:lnTo>
                  <a:pt x="153" y="397"/>
                </a:lnTo>
                <a:lnTo>
                  <a:pt x="151" y="398"/>
                </a:lnTo>
                <a:lnTo>
                  <a:pt x="146" y="401"/>
                </a:lnTo>
                <a:lnTo>
                  <a:pt x="142" y="403"/>
                </a:lnTo>
                <a:lnTo>
                  <a:pt x="143" y="405"/>
                </a:lnTo>
                <a:lnTo>
                  <a:pt x="147" y="413"/>
                </a:lnTo>
                <a:lnTo>
                  <a:pt x="147" y="461"/>
                </a:lnTo>
                <a:lnTo>
                  <a:pt x="154" y="461"/>
                </a:lnTo>
                <a:lnTo>
                  <a:pt x="154" y="468"/>
                </a:lnTo>
                <a:lnTo>
                  <a:pt x="139" y="467"/>
                </a:lnTo>
                <a:lnTo>
                  <a:pt x="129" y="468"/>
                </a:lnTo>
                <a:lnTo>
                  <a:pt x="128" y="468"/>
                </a:lnTo>
                <a:lnTo>
                  <a:pt x="127" y="469"/>
                </a:lnTo>
                <a:lnTo>
                  <a:pt x="124" y="469"/>
                </a:lnTo>
                <a:lnTo>
                  <a:pt x="124" y="489"/>
                </a:lnTo>
                <a:lnTo>
                  <a:pt x="124" y="495"/>
                </a:lnTo>
                <a:lnTo>
                  <a:pt x="131" y="495"/>
                </a:lnTo>
                <a:lnTo>
                  <a:pt x="133" y="495"/>
                </a:lnTo>
                <a:lnTo>
                  <a:pt x="134" y="495"/>
                </a:lnTo>
                <a:lnTo>
                  <a:pt x="137" y="495"/>
                </a:lnTo>
                <a:lnTo>
                  <a:pt x="138" y="495"/>
                </a:lnTo>
                <a:lnTo>
                  <a:pt x="142" y="495"/>
                </a:lnTo>
                <a:lnTo>
                  <a:pt x="143" y="495"/>
                </a:lnTo>
                <a:lnTo>
                  <a:pt x="144" y="495"/>
                </a:lnTo>
                <a:lnTo>
                  <a:pt x="145" y="495"/>
                </a:lnTo>
                <a:lnTo>
                  <a:pt x="146" y="495"/>
                </a:lnTo>
                <a:lnTo>
                  <a:pt x="147" y="496"/>
                </a:lnTo>
                <a:lnTo>
                  <a:pt x="148" y="496"/>
                </a:lnTo>
                <a:lnTo>
                  <a:pt x="150" y="497"/>
                </a:lnTo>
                <a:lnTo>
                  <a:pt x="150" y="500"/>
                </a:lnTo>
                <a:lnTo>
                  <a:pt x="150" y="502"/>
                </a:lnTo>
                <a:lnTo>
                  <a:pt x="148" y="504"/>
                </a:lnTo>
                <a:lnTo>
                  <a:pt x="148" y="505"/>
                </a:lnTo>
                <a:lnTo>
                  <a:pt x="147" y="506"/>
                </a:lnTo>
                <a:lnTo>
                  <a:pt x="145" y="511"/>
                </a:lnTo>
                <a:lnTo>
                  <a:pt x="144" y="514"/>
                </a:lnTo>
                <a:lnTo>
                  <a:pt x="143" y="515"/>
                </a:lnTo>
                <a:lnTo>
                  <a:pt x="138" y="523"/>
                </a:lnTo>
                <a:lnTo>
                  <a:pt x="146" y="523"/>
                </a:lnTo>
                <a:lnTo>
                  <a:pt x="154" y="523"/>
                </a:lnTo>
                <a:lnTo>
                  <a:pt x="152" y="542"/>
                </a:lnTo>
                <a:lnTo>
                  <a:pt x="156" y="550"/>
                </a:lnTo>
                <a:lnTo>
                  <a:pt x="148" y="553"/>
                </a:lnTo>
                <a:lnTo>
                  <a:pt x="152" y="560"/>
                </a:lnTo>
                <a:lnTo>
                  <a:pt x="150" y="562"/>
                </a:lnTo>
                <a:lnTo>
                  <a:pt x="148" y="559"/>
                </a:lnTo>
                <a:lnTo>
                  <a:pt x="148" y="544"/>
                </a:lnTo>
                <a:lnTo>
                  <a:pt x="139" y="545"/>
                </a:lnTo>
                <a:lnTo>
                  <a:pt x="139" y="544"/>
                </a:lnTo>
                <a:lnTo>
                  <a:pt x="138" y="535"/>
                </a:lnTo>
                <a:lnTo>
                  <a:pt x="137" y="535"/>
                </a:lnTo>
                <a:lnTo>
                  <a:pt x="136" y="535"/>
                </a:lnTo>
                <a:lnTo>
                  <a:pt x="136" y="534"/>
                </a:lnTo>
                <a:lnTo>
                  <a:pt x="136" y="532"/>
                </a:lnTo>
                <a:lnTo>
                  <a:pt x="129" y="534"/>
                </a:lnTo>
                <a:lnTo>
                  <a:pt x="129" y="535"/>
                </a:lnTo>
                <a:lnTo>
                  <a:pt x="129" y="539"/>
                </a:lnTo>
                <a:lnTo>
                  <a:pt x="125" y="539"/>
                </a:lnTo>
                <a:lnTo>
                  <a:pt x="126" y="555"/>
                </a:lnTo>
                <a:lnTo>
                  <a:pt x="122" y="555"/>
                </a:lnTo>
                <a:lnTo>
                  <a:pt x="118" y="555"/>
                </a:lnTo>
                <a:lnTo>
                  <a:pt x="119" y="562"/>
                </a:lnTo>
                <a:lnTo>
                  <a:pt x="119" y="581"/>
                </a:lnTo>
                <a:lnTo>
                  <a:pt x="129" y="580"/>
                </a:lnTo>
                <a:lnTo>
                  <a:pt x="140" y="579"/>
                </a:lnTo>
                <a:lnTo>
                  <a:pt x="142" y="579"/>
                </a:lnTo>
                <a:lnTo>
                  <a:pt x="142" y="580"/>
                </a:lnTo>
                <a:lnTo>
                  <a:pt x="143" y="584"/>
                </a:lnTo>
                <a:lnTo>
                  <a:pt x="143" y="586"/>
                </a:lnTo>
                <a:lnTo>
                  <a:pt x="144" y="586"/>
                </a:lnTo>
                <a:lnTo>
                  <a:pt x="148" y="585"/>
                </a:lnTo>
                <a:lnTo>
                  <a:pt x="148" y="584"/>
                </a:lnTo>
                <a:lnTo>
                  <a:pt x="148" y="585"/>
                </a:lnTo>
                <a:lnTo>
                  <a:pt x="148" y="586"/>
                </a:lnTo>
                <a:lnTo>
                  <a:pt x="148" y="587"/>
                </a:lnTo>
                <a:lnTo>
                  <a:pt x="145" y="588"/>
                </a:lnTo>
                <a:lnTo>
                  <a:pt x="144" y="588"/>
                </a:lnTo>
                <a:lnTo>
                  <a:pt x="143" y="588"/>
                </a:lnTo>
                <a:lnTo>
                  <a:pt x="143" y="589"/>
                </a:lnTo>
                <a:lnTo>
                  <a:pt x="142" y="589"/>
                </a:lnTo>
                <a:lnTo>
                  <a:pt x="139" y="589"/>
                </a:lnTo>
                <a:lnTo>
                  <a:pt x="140" y="597"/>
                </a:lnTo>
                <a:lnTo>
                  <a:pt x="131" y="597"/>
                </a:lnTo>
                <a:lnTo>
                  <a:pt x="131" y="604"/>
                </a:lnTo>
                <a:lnTo>
                  <a:pt x="137" y="604"/>
                </a:lnTo>
                <a:lnTo>
                  <a:pt x="143" y="604"/>
                </a:lnTo>
                <a:lnTo>
                  <a:pt x="142" y="605"/>
                </a:lnTo>
                <a:lnTo>
                  <a:pt x="142" y="606"/>
                </a:lnTo>
                <a:lnTo>
                  <a:pt x="142" y="610"/>
                </a:lnTo>
                <a:lnTo>
                  <a:pt x="140" y="611"/>
                </a:lnTo>
                <a:lnTo>
                  <a:pt x="139" y="615"/>
                </a:lnTo>
                <a:lnTo>
                  <a:pt x="140" y="615"/>
                </a:lnTo>
                <a:lnTo>
                  <a:pt x="146" y="615"/>
                </a:lnTo>
                <a:lnTo>
                  <a:pt x="161" y="614"/>
                </a:lnTo>
                <a:lnTo>
                  <a:pt x="161" y="603"/>
                </a:lnTo>
                <a:lnTo>
                  <a:pt x="161" y="599"/>
                </a:lnTo>
                <a:lnTo>
                  <a:pt x="168" y="599"/>
                </a:lnTo>
                <a:lnTo>
                  <a:pt x="168" y="585"/>
                </a:lnTo>
                <a:lnTo>
                  <a:pt x="172" y="585"/>
                </a:lnTo>
                <a:lnTo>
                  <a:pt x="172" y="594"/>
                </a:lnTo>
                <a:lnTo>
                  <a:pt x="211" y="594"/>
                </a:lnTo>
                <a:lnTo>
                  <a:pt x="211" y="596"/>
                </a:lnTo>
                <a:lnTo>
                  <a:pt x="197" y="596"/>
                </a:lnTo>
                <a:lnTo>
                  <a:pt x="197" y="598"/>
                </a:lnTo>
                <a:lnTo>
                  <a:pt x="196" y="601"/>
                </a:lnTo>
                <a:lnTo>
                  <a:pt x="194" y="603"/>
                </a:lnTo>
                <a:lnTo>
                  <a:pt x="194" y="604"/>
                </a:lnTo>
                <a:lnTo>
                  <a:pt x="193" y="606"/>
                </a:lnTo>
                <a:lnTo>
                  <a:pt x="191" y="610"/>
                </a:lnTo>
                <a:lnTo>
                  <a:pt x="190" y="612"/>
                </a:lnTo>
                <a:lnTo>
                  <a:pt x="191" y="615"/>
                </a:lnTo>
                <a:lnTo>
                  <a:pt x="196" y="624"/>
                </a:lnTo>
                <a:lnTo>
                  <a:pt x="197" y="628"/>
                </a:lnTo>
                <a:lnTo>
                  <a:pt x="197" y="629"/>
                </a:lnTo>
                <a:lnTo>
                  <a:pt x="196" y="630"/>
                </a:lnTo>
                <a:lnTo>
                  <a:pt x="183" y="629"/>
                </a:lnTo>
                <a:lnTo>
                  <a:pt x="185" y="648"/>
                </a:lnTo>
                <a:lnTo>
                  <a:pt x="185" y="647"/>
                </a:lnTo>
                <a:lnTo>
                  <a:pt x="186" y="646"/>
                </a:lnTo>
                <a:lnTo>
                  <a:pt x="188" y="643"/>
                </a:lnTo>
                <a:lnTo>
                  <a:pt x="188" y="642"/>
                </a:lnTo>
                <a:lnTo>
                  <a:pt x="189" y="640"/>
                </a:lnTo>
                <a:lnTo>
                  <a:pt x="191" y="638"/>
                </a:lnTo>
                <a:lnTo>
                  <a:pt x="197" y="643"/>
                </a:lnTo>
                <a:lnTo>
                  <a:pt x="212" y="653"/>
                </a:lnTo>
                <a:lnTo>
                  <a:pt x="209" y="639"/>
                </a:lnTo>
                <a:lnTo>
                  <a:pt x="215" y="640"/>
                </a:lnTo>
                <a:lnTo>
                  <a:pt x="215" y="642"/>
                </a:lnTo>
                <a:lnTo>
                  <a:pt x="216" y="645"/>
                </a:lnTo>
                <a:lnTo>
                  <a:pt x="221" y="647"/>
                </a:lnTo>
                <a:lnTo>
                  <a:pt x="231" y="649"/>
                </a:lnTo>
                <a:lnTo>
                  <a:pt x="231" y="657"/>
                </a:lnTo>
                <a:lnTo>
                  <a:pt x="233" y="660"/>
                </a:lnTo>
                <a:lnTo>
                  <a:pt x="236" y="662"/>
                </a:lnTo>
                <a:lnTo>
                  <a:pt x="238" y="663"/>
                </a:lnTo>
                <a:lnTo>
                  <a:pt x="238" y="661"/>
                </a:lnTo>
                <a:lnTo>
                  <a:pt x="240" y="660"/>
                </a:lnTo>
                <a:lnTo>
                  <a:pt x="240" y="655"/>
                </a:lnTo>
                <a:lnTo>
                  <a:pt x="243" y="656"/>
                </a:lnTo>
                <a:lnTo>
                  <a:pt x="242" y="660"/>
                </a:lnTo>
                <a:lnTo>
                  <a:pt x="241" y="660"/>
                </a:lnTo>
                <a:lnTo>
                  <a:pt x="240" y="660"/>
                </a:lnTo>
                <a:lnTo>
                  <a:pt x="239" y="661"/>
                </a:lnTo>
                <a:lnTo>
                  <a:pt x="239" y="664"/>
                </a:lnTo>
                <a:lnTo>
                  <a:pt x="240" y="665"/>
                </a:lnTo>
                <a:lnTo>
                  <a:pt x="239" y="666"/>
                </a:lnTo>
                <a:lnTo>
                  <a:pt x="237" y="671"/>
                </a:lnTo>
                <a:lnTo>
                  <a:pt x="236" y="671"/>
                </a:lnTo>
                <a:lnTo>
                  <a:pt x="234" y="670"/>
                </a:lnTo>
                <a:lnTo>
                  <a:pt x="224" y="691"/>
                </a:lnTo>
                <a:lnTo>
                  <a:pt x="226" y="691"/>
                </a:lnTo>
                <a:lnTo>
                  <a:pt x="230" y="693"/>
                </a:lnTo>
                <a:lnTo>
                  <a:pt x="231" y="693"/>
                </a:lnTo>
                <a:lnTo>
                  <a:pt x="237" y="693"/>
                </a:lnTo>
                <a:lnTo>
                  <a:pt x="238" y="693"/>
                </a:lnTo>
                <a:lnTo>
                  <a:pt x="254" y="695"/>
                </a:lnTo>
                <a:lnTo>
                  <a:pt x="255" y="695"/>
                </a:lnTo>
                <a:lnTo>
                  <a:pt x="255" y="699"/>
                </a:lnTo>
                <a:lnTo>
                  <a:pt x="238" y="699"/>
                </a:lnTo>
                <a:lnTo>
                  <a:pt x="222" y="699"/>
                </a:lnTo>
                <a:lnTo>
                  <a:pt x="220" y="699"/>
                </a:lnTo>
                <a:lnTo>
                  <a:pt x="219" y="702"/>
                </a:lnTo>
                <a:lnTo>
                  <a:pt x="216" y="702"/>
                </a:lnTo>
                <a:lnTo>
                  <a:pt x="214" y="703"/>
                </a:lnTo>
                <a:lnTo>
                  <a:pt x="212" y="705"/>
                </a:lnTo>
                <a:lnTo>
                  <a:pt x="212" y="707"/>
                </a:lnTo>
                <a:lnTo>
                  <a:pt x="213" y="707"/>
                </a:lnTo>
                <a:lnTo>
                  <a:pt x="214" y="707"/>
                </a:lnTo>
                <a:lnTo>
                  <a:pt x="214" y="706"/>
                </a:lnTo>
                <a:lnTo>
                  <a:pt x="217" y="705"/>
                </a:lnTo>
                <a:lnTo>
                  <a:pt x="219" y="705"/>
                </a:lnTo>
                <a:lnTo>
                  <a:pt x="239" y="706"/>
                </a:lnTo>
                <a:lnTo>
                  <a:pt x="239" y="711"/>
                </a:lnTo>
                <a:lnTo>
                  <a:pt x="214" y="713"/>
                </a:lnTo>
                <a:lnTo>
                  <a:pt x="194" y="746"/>
                </a:lnTo>
                <a:lnTo>
                  <a:pt x="190" y="751"/>
                </a:lnTo>
                <a:lnTo>
                  <a:pt x="191" y="753"/>
                </a:lnTo>
                <a:lnTo>
                  <a:pt x="191" y="755"/>
                </a:lnTo>
                <a:lnTo>
                  <a:pt x="195" y="755"/>
                </a:lnTo>
                <a:lnTo>
                  <a:pt x="240" y="749"/>
                </a:lnTo>
                <a:lnTo>
                  <a:pt x="232" y="757"/>
                </a:lnTo>
                <a:lnTo>
                  <a:pt x="229" y="760"/>
                </a:lnTo>
                <a:lnTo>
                  <a:pt x="228" y="762"/>
                </a:lnTo>
                <a:lnTo>
                  <a:pt x="226" y="762"/>
                </a:lnTo>
                <a:lnTo>
                  <a:pt x="225" y="764"/>
                </a:lnTo>
                <a:lnTo>
                  <a:pt x="221" y="769"/>
                </a:lnTo>
                <a:lnTo>
                  <a:pt x="217" y="771"/>
                </a:lnTo>
                <a:lnTo>
                  <a:pt x="213" y="777"/>
                </a:lnTo>
                <a:lnTo>
                  <a:pt x="208" y="780"/>
                </a:lnTo>
                <a:lnTo>
                  <a:pt x="204" y="785"/>
                </a:lnTo>
                <a:lnTo>
                  <a:pt x="202" y="788"/>
                </a:lnTo>
                <a:lnTo>
                  <a:pt x="198" y="790"/>
                </a:lnTo>
                <a:lnTo>
                  <a:pt x="198" y="791"/>
                </a:lnTo>
                <a:lnTo>
                  <a:pt x="196" y="793"/>
                </a:lnTo>
                <a:lnTo>
                  <a:pt x="195" y="794"/>
                </a:lnTo>
                <a:lnTo>
                  <a:pt x="195" y="795"/>
                </a:lnTo>
                <a:lnTo>
                  <a:pt x="194" y="793"/>
                </a:lnTo>
                <a:lnTo>
                  <a:pt x="193" y="790"/>
                </a:lnTo>
                <a:lnTo>
                  <a:pt x="191" y="789"/>
                </a:lnTo>
                <a:lnTo>
                  <a:pt x="189" y="786"/>
                </a:lnTo>
                <a:lnTo>
                  <a:pt x="188" y="783"/>
                </a:lnTo>
                <a:lnTo>
                  <a:pt x="187" y="782"/>
                </a:lnTo>
                <a:lnTo>
                  <a:pt x="186" y="781"/>
                </a:lnTo>
                <a:lnTo>
                  <a:pt x="181" y="776"/>
                </a:lnTo>
                <a:lnTo>
                  <a:pt x="179" y="772"/>
                </a:lnTo>
                <a:lnTo>
                  <a:pt x="176" y="769"/>
                </a:lnTo>
                <a:lnTo>
                  <a:pt x="187" y="756"/>
                </a:lnTo>
                <a:lnTo>
                  <a:pt x="170" y="758"/>
                </a:lnTo>
                <a:lnTo>
                  <a:pt x="157" y="744"/>
                </a:lnTo>
                <a:lnTo>
                  <a:pt x="170" y="736"/>
                </a:lnTo>
                <a:lnTo>
                  <a:pt x="168" y="730"/>
                </a:lnTo>
                <a:lnTo>
                  <a:pt x="160" y="720"/>
                </a:lnTo>
                <a:lnTo>
                  <a:pt x="159" y="718"/>
                </a:lnTo>
                <a:lnTo>
                  <a:pt x="152" y="715"/>
                </a:lnTo>
                <a:lnTo>
                  <a:pt x="142" y="711"/>
                </a:lnTo>
                <a:lnTo>
                  <a:pt x="140" y="710"/>
                </a:lnTo>
                <a:lnTo>
                  <a:pt x="134" y="697"/>
                </a:lnTo>
                <a:lnTo>
                  <a:pt x="131" y="694"/>
                </a:lnTo>
                <a:lnTo>
                  <a:pt x="128" y="690"/>
                </a:lnTo>
                <a:lnTo>
                  <a:pt x="125" y="690"/>
                </a:lnTo>
                <a:lnTo>
                  <a:pt x="125" y="689"/>
                </a:lnTo>
                <a:lnTo>
                  <a:pt x="126" y="685"/>
                </a:lnTo>
                <a:lnTo>
                  <a:pt x="127" y="679"/>
                </a:lnTo>
                <a:lnTo>
                  <a:pt x="129" y="672"/>
                </a:lnTo>
                <a:lnTo>
                  <a:pt x="128" y="672"/>
                </a:lnTo>
                <a:lnTo>
                  <a:pt x="127" y="672"/>
                </a:lnTo>
                <a:lnTo>
                  <a:pt x="124" y="672"/>
                </a:lnTo>
                <a:lnTo>
                  <a:pt x="120" y="665"/>
                </a:lnTo>
                <a:lnTo>
                  <a:pt x="114" y="651"/>
                </a:lnTo>
                <a:lnTo>
                  <a:pt x="105" y="634"/>
                </a:lnTo>
                <a:lnTo>
                  <a:pt x="103" y="627"/>
                </a:lnTo>
                <a:lnTo>
                  <a:pt x="100" y="626"/>
                </a:lnTo>
                <a:lnTo>
                  <a:pt x="96" y="626"/>
                </a:lnTo>
                <a:lnTo>
                  <a:pt x="94" y="624"/>
                </a:lnTo>
                <a:lnTo>
                  <a:pt x="92" y="623"/>
                </a:lnTo>
                <a:lnTo>
                  <a:pt x="87" y="620"/>
                </a:lnTo>
                <a:lnTo>
                  <a:pt x="85" y="617"/>
                </a:lnTo>
                <a:lnTo>
                  <a:pt x="83" y="562"/>
                </a:lnTo>
                <a:lnTo>
                  <a:pt x="71" y="548"/>
                </a:lnTo>
                <a:lnTo>
                  <a:pt x="68" y="545"/>
                </a:lnTo>
                <a:lnTo>
                  <a:pt x="64" y="539"/>
                </a:lnTo>
                <a:lnTo>
                  <a:pt x="59" y="535"/>
                </a:lnTo>
                <a:lnTo>
                  <a:pt x="58" y="532"/>
                </a:lnTo>
                <a:lnTo>
                  <a:pt x="56" y="531"/>
                </a:lnTo>
                <a:lnTo>
                  <a:pt x="55" y="530"/>
                </a:lnTo>
                <a:lnTo>
                  <a:pt x="50" y="527"/>
                </a:lnTo>
                <a:lnTo>
                  <a:pt x="45" y="525"/>
                </a:lnTo>
                <a:lnTo>
                  <a:pt x="41" y="521"/>
                </a:lnTo>
                <a:lnTo>
                  <a:pt x="40" y="520"/>
                </a:lnTo>
                <a:lnTo>
                  <a:pt x="39" y="518"/>
                </a:lnTo>
                <a:lnTo>
                  <a:pt x="38" y="515"/>
                </a:lnTo>
                <a:lnTo>
                  <a:pt x="36" y="512"/>
                </a:lnTo>
                <a:lnTo>
                  <a:pt x="34" y="510"/>
                </a:lnTo>
                <a:lnTo>
                  <a:pt x="33" y="506"/>
                </a:lnTo>
                <a:lnTo>
                  <a:pt x="31" y="504"/>
                </a:lnTo>
                <a:lnTo>
                  <a:pt x="28" y="502"/>
                </a:lnTo>
                <a:lnTo>
                  <a:pt x="24" y="500"/>
                </a:lnTo>
                <a:lnTo>
                  <a:pt x="22" y="497"/>
                </a:lnTo>
                <a:lnTo>
                  <a:pt x="22" y="494"/>
                </a:lnTo>
                <a:lnTo>
                  <a:pt x="21" y="493"/>
                </a:lnTo>
                <a:lnTo>
                  <a:pt x="10" y="493"/>
                </a:lnTo>
                <a:lnTo>
                  <a:pt x="12" y="461"/>
                </a:lnTo>
                <a:lnTo>
                  <a:pt x="12" y="444"/>
                </a:lnTo>
                <a:lnTo>
                  <a:pt x="12" y="443"/>
                </a:lnTo>
                <a:lnTo>
                  <a:pt x="12" y="442"/>
                </a:lnTo>
                <a:lnTo>
                  <a:pt x="13" y="440"/>
                </a:lnTo>
                <a:lnTo>
                  <a:pt x="14" y="440"/>
                </a:lnTo>
                <a:lnTo>
                  <a:pt x="18" y="442"/>
                </a:lnTo>
                <a:lnTo>
                  <a:pt x="28" y="442"/>
                </a:lnTo>
                <a:lnTo>
                  <a:pt x="36" y="440"/>
                </a:lnTo>
                <a:lnTo>
                  <a:pt x="38" y="440"/>
                </a:lnTo>
                <a:lnTo>
                  <a:pt x="40" y="440"/>
                </a:lnTo>
                <a:lnTo>
                  <a:pt x="42" y="439"/>
                </a:lnTo>
                <a:lnTo>
                  <a:pt x="43" y="439"/>
                </a:lnTo>
                <a:lnTo>
                  <a:pt x="48" y="438"/>
                </a:lnTo>
                <a:lnTo>
                  <a:pt x="53" y="436"/>
                </a:lnTo>
                <a:lnTo>
                  <a:pt x="56" y="435"/>
                </a:lnTo>
                <a:lnTo>
                  <a:pt x="58" y="434"/>
                </a:lnTo>
                <a:lnTo>
                  <a:pt x="60" y="433"/>
                </a:lnTo>
                <a:lnTo>
                  <a:pt x="65" y="430"/>
                </a:lnTo>
                <a:lnTo>
                  <a:pt x="66" y="428"/>
                </a:lnTo>
                <a:lnTo>
                  <a:pt x="84" y="410"/>
                </a:lnTo>
                <a:lnTo>
                  <a:pt x="92" y="401"/>
                </a:lnTo>
                <a:lnTo>
                  <a:pt x="94" y="400"/>
                </a:lnTo>
                <a:lnTo>
                  <a:pt x="96" y="397"/>
                </a:lnTo>
                <a:lnTo>
                  <a:pt x="97" y="397"/>
                </a:lnTo>
                <a:lnTo>
                  <a:pt x="102" y="397"/>
                </a:lnTo>
                <a:lnTo>
                  <a:pt x="103" y="396"/>
                </a:lnTo>
                <a:lnTo>
                  <a:pt x="104" y="395"/>
                </a:lnTo>
                <a:lnTo>
                  <a:pt x="104" y="392"/>
                </a:lnTo>
                <a:lnTo>
                  <a:pt x="103" y="391"/>
                </a:lnTo>
                <a:lnTo>
                  <a:pt x="102" y="389"/>
                </a:lnTo>
                <a:lnTo>
                  <a:pt x="107" y="384"/>
                </a:lnTo>
                <a:lnTo>
                  <a:pt x="111" y="380"/>
                </a:lnTo>
                <a:lnTo>
                  <a:pt x="118" y="373"/>
                </a:lnTo>
                <a:lnTo>
                  <a:pt x="118" y="375"/>
                </a:lnTo>
                <a:lnTo>
                  <a:pt x="118" y="376"/>
                </a:lnTo>
                <a:lnTo>
                  <a:pt x="118" y="377"/>
                </a:lnTo>
                <a:lnTo>
                  <a:pt x="119" y="381"/>
                </a:lnTo>
                <a:lnTo>
                  <a:pt x="119" y="379"/>
                </a:lnTo>
                <a:lnTo>
                  <a:pt x="120" y="378"/>
                </a:lnTo>
                <a:lnTo>
                  <a:pt x="120" y="377"/>
                </a:lnTo>
                <a:lnTo>
                  <a:pt x="121" y="377"/>
                </a:lnTo>
                <a:lnTo>
                  <a:pt x="121" y="376"/>
                </a:lnTo>
                <a:lnTo>
                  <a:pt x="122" y="375"/>
                </a:lnTo>
                <a:lnTo>
                  <a:pt x="124" y="375"/>
                </a:lnTo>
                <a:lnTo>
                  <a:pt x="125" y="375"/>
                </a:lnTo>
                <a:lnTo>
                  <a:pt x="125" y="373"/>
                </a:lnTo>
                <a:lnTo>
                  <a:pt x="125" y="372"/>
                </a:lnTo>
                <a:lnTo>
                  <a:pt x="125" y="371"/>
                </a:lnTo>
                <a:lnTo>
                  <a:pt x="125" y="369"/>
                </a:lnTo>
                <a:lnTo>
                  <a:pt x="125" y="368"/>
                </a:lnTo>
                <a:lnTo>
                  <a:pt x="125" y="367"/>
                </a:lnTo>
                <a:lnTo>
                  <a:pt x="125" y="366"/>
                </a:lnTo>
                <a:lnTo>
                  <a:pt x="126" y="366"/>
                </a:lnTo>
                <a:lnTo>
                  <a:pt x="127" y="363"/>
                </a:lnTo>
                <a:lnTo>
                  <a:pt x="129" y="362"/>
                </a:lnTo>
                <a:lnTo>
                  <a:pt x="133" y="358"/>
                </a:lnTo>
                <a:lnTo>
                  <a:pt x="134" y="356"/>
                </a:lnTo>
                <a:lnTo>
                  <a:pt x="135" y="355"/>
                </a:lnTo>
                <a:lnTo>
                  <a:pt x="137" y="353"/>
                </a:lnTo>
                <a:lnTo>
                  <a:pt x="138" y="352"/>
                </a:lnTo>
                <a:lnTo>
                  <a:pt x="139" y="351"/>
                </a:lnTo>
                <a:lnTo>
                  <a:pt x="140" y="350"/>
                </a:lnTo>
                <a:lnTo>
                  <a:pt x="140" y="348"/>
                </a:lnTo>
                <a:lnTo>
                  <a:pt x="142" y="348"/>
                </a:lnTo>
                <a:lnTo>
                  <a:pt x="142" y="347"/>
                </a:lnTo>
                <a:lnTo>
                  <a:pt x="142" y="346"/>
                </a:lnTo>
                <a:lnTo>
                  <a:pt x="138" y="350"/>
                </a:lnTo>
                <a:lnTo>
                  <a:pt x="137" y="352"/>
                </a:lnTo>
                <a:lnTo>
                  <a:pt x="134" y="354"/>
                </a:lnTo>
                <a:lnTo>
                  <a:pt x="130" y="359"/>
                </a:lnTo>
                <a:lnTo>
                  <a:pt x="126" y="363"/>
                </a:lnTo>
                <a:lnTo>
                  <a:pt x="124" y="366"/>
                </a:lnTo>
                <a:lnTo>
                  <a:pt x="119" y="371"/>
                </a:lnTo>
                <a:lnTo>
                  <a:pt x="118" y="371"/>
                </a:lnTo>
                <a:lnTo>
                  <a:pt x="118" y="372"/>
                </a:lnTo>
                <a:lnTo>
                  <a:pt x="118" y="371"/>
                </a:lnTo>
                <a:lnTo>
                  <a:pt x="117" y="370"/>
                </a:lnTo>
                <a:lnTo>
                  <a:pt x="117" y="368"/>
                </a:lnTo>
                <a:lnTo>
                  <a:pt x="117" y="366"/>
                </a:lnTo>
                <a:lnTo>
                  <a:pt x="117" y="361"/>
                </a:lnTo>
                <a:lnTo>
                  <a:pt x="116" y="359"/>
                </a:lnTo>
                <a:lnTo>
                  <a:pt x="114" y="359"/>
                </a:lnTo>
                <a:lnTo>
                  <a:pt x="114" y="360"/>
                </a:lnTo>
                <a:lnTo>
                  <a:pt x="114" y="362"/>
                </a:lnTo>
                <a:lnTo>
                  <a:pt x="114" y="364"/>
                </a:lnTo>
                <a:lnTo>
                  <a:pt x="114" y="366"/>
                </a:lnTo>
                <a:lnTo>
                  <a:pt x="113" y="367"/>
                </a:lnTo>
                <a:lnTo>
                  <a:pt x="112" y="368"/>
                </a:lnTo>
                <a:lnTo>
                  <a:pt x="112" y="369"/>
                </a:lnTo>
                <a:lnTo>
                  <a:pt x="111" y="370"/>
                </a:lnTo>
                <a:lnTo>
                  <a:pt x="111" y="372"/>
                </a:lnTo>
                <a:lnTo>
                  <a:pt x="111" y="373"/>
                </a:lnTo>
                <a:lnTo>
                  <a:pt x="112" y="375"/>
                </a:lnTo>
                <a:lnTo>
                  <a:pt x="111" y="376"/>
                </a:lnTo>
                <a:lnTo>
                  <a:pt x="111" y="377"/>
                </a:lnTo>
                <a:lnTo>
                  <a:pt x="107" y="380"/>
                </a:lnTo>
                <a:lnTo>
                  <a:pt x="103" y="385"/>
                </a:lnTo>
                <a:lnTo>
                  <a:pt x="102" y="386"/>
                </a:lnTo>
                <a:lnTo>
                  <a:pt x="92" y="395"/>
                </a:lnTo>
                <a:lnTo>
                  <a:pt x="71" y="414"/>
                </a:lnTo>
                <a:lnTo>
                  <a:pt x="70" y="415"/>
                </a:lnTo>
                <a:lnTo>
                  <a:pt x="69" y="417"/>
                </a:lnTo>
                <a:lnTo>
                  <a:pt x="68" y="418"/>
                </a:lnTo>
                <a:lnTo>
                  <a:pt x="66" y="420"/>
                </a:lnTo>
                <a:lnTo>
                  <a:pt x="65" y="422"/>
                </a:lnTo>
                <a:lnTo>
                  <a:pt x="62" y="425"/>
                </a:lnTo>
                <a:lnTo>
                  <a:pt x="61" y="427"/>
                </a:lnTo>
                <a:lnTo>
                  <a:pt x="58" y="429"/>
                </a:lnTo>
                <a:lnTo>
                  <a:pt x="53" y="433"/>
                </a:lnTo>
                <a:lnTo>
                  <a:pt x="48" y="434"/>
                </a:lnTo>
                <a:lnTo>
                  <a:pt x="45" y="435"/>
                </a:lnTo>
                <a:lnTo>
                  <a:pt x="43" y="436"/>
                </a:lnTo>
                <a:lnTo>
                  <a:pt x="41" y="436"/>
                </a:lnTo>
                <a:lnTo>
                  <a:pt x="34" y="438"/>
                </a:lnTo>
                <a:lnTo>
                  <a:pt x="26" y="438"/>
                </a:lnTo>
                <a:lnTo>
                  <a:pt x="21" y="438"/>
                </a:lnTo>
                <a:lnTo>
                  <a:pt x="17" y="438"/>
                </a:lnTo>
                <a:lnTo>
                  <a:pt x="14" y="437"/>
                </a:lnTo>
                <a:lnTo>
                  <a:pt x="13" y="437"/>
                </a:lnTo>
                <a:lnTo>
                  <a:pt x="13" y="436"/>
                </a:lnTo>
                <a:lnTo>
                  <a:pt x="13" y="428"/>
                </a:lnTo>
                <a:lnTo>
                  <a:pt x="14" y="414"/>
                </a:lnTo>
                <a:lnTo>
                  <a:pt x="13" y="403"/>
                </a:lnTo>
                <a:lnTo>
                  <a:pt x="10" y="379"/>
                </a:lnTo>
                <a:lnTo>
                  <a:pt x="9" y="375"/>
                </a:lnTo>
                <a:lnTo>
                  <a:pt x="9" y="373"/>
                </a:lnTo>
                <a:lnTo>
                  <a:pt x="9" y="371"/>
                </a:lnTo>
                <a:lnTo>
                  <a:pt x="9" y="368"/>
                </a:lnTo>
                <a:lnTo>
                  <a:pt x="8" y="367"/>
                </a:lnTo>
                <a:lnTo>
                  <a:pt x="8" y="366"/>
                </a:lnTo>
                <a:lnTo>
                  <a:pt x="8" y="363"/>
                </a:lnTo>
                <a:lnTo>
                  <a:pt x="8" y="362"/>
                </a:lnTo>
                <a:lnTo>
                  <a:pt x="8" y="356"/>
                </a:lnTo>
                <a:lnTo>
                  <a:pt x="9" y="354"/>
                </a:lnTo>
                <a:lnTo>
                  <a:pt x="7" y="331"/>
                </a:lnTo>
                <a:lnTo>
                  <a:pt x="12" y="330"/>
                </a:lnTo>
                <a:lnTo>
                  <a:pt x="12" y="329"/>
                </a:lnTo>
                <a:lnTo>
                  <a:pt x="7" y="329"/>
                </a:lnTo>
                <a:lnTo>
                  <a:pt x="1" y="326"/>
                </a:lnTo>
                <a:lnTo>
                  <a:pt x="0" y="325"/>
                </a:lnTo>
                <a:lnTo>
                  <a:pt x="1" y="325"/>
                </a:lnTo>
                <a:close/>
                <a:moveTo>
                  <a:pt x="18" y="371"/>
                </a:moveTo>
                <a:lnTo>
                  <a:pt x="18" y="372"/>
                </a:lnTo>
                <a:lnTo>
                  <a:pt x="18" y="377"/>
                </a:lnTo>
                <a:lnTo>
                  <a:pt x="19" y="378"/>
                </a:lnTo>
                <a:lnTo>
                  <a:pt x="19" y="379"/>
                </a:lnTo>
                <a:lnTo>
                  <a:pt x="19" y="380"/>
                </a:lnTo>
                <a:lnTo>
                  <a:pt x="19" y="383"/>
                </a:lnTo>
                <a:lnTo>
                  <a:pt x="21" y="383"/>
                </a:lnTo>
                <a:lnTo>
                  <a:pt x="32" y="383"/>
                </a:lnTo>
                <a:lnTo>
                  <a:pt x="36" y="383"/>
                </a:lnTo>
                <a:lnTo>
                  <a:pt x="39" y="384"/>
                </a:lnTo>
                <a:lnTo>
                  <a:pt x="43" y="384"/>
                </a:lnTo>
                <a:lnTo>
                  <a:pt x="57" y="384"/>
                </a:lnTo>
                <a:lnTo>
                  <a:pt x="57" y="377"/>
                </a:lnTo>
                <a:lnTo>
                  <a:pt x="57" y="367"/>
                </a:lnTo>
                <a:lnTo>
                  <a:pt x="17" y="366"/>
                </a:lnTo>
                <a:lnTo>
                  <a:pt x="18" y="371"/>
                </a:lnTo>
                <a:close/>
                <a:moveTo>
                  <a:pt x="66" y="501"/>
                </a:moveTo>
                <a:lnTo>
                  <a:pt x="68" y="503"/>
                </a:lnTo>
                <a:lnTo>
                  <a:pt x="66" y="504"/>
                </a:lnTo>
                <a:lnTo>
                  <a:pt x="73" y="511"/>
                </a:lnTo>
                <a:lnTo>
                  <a:pt x="74" y="540"/>
                </a:lnTo>
                <a:lnTo>
                  <a:pt x="82" y="528"/>
                </a:lnTo>
                <a:lnTo>
                  <a:pt x="87" y="528"/>
                </a:lnTo>
                <a:lnTo>
                  <a:pt x="87" y="532"/>
                </a:lnTo>
                <a:lnTo>
                  <a:pt x="94" y="532"/>
                </a:lnTo>
                <a:lnTo>
                  <a:pt x="93" y="520"/>
                </a:lnTo>
                <a:lnTo>
                  <a:pt x="79" y="520"/>
                </a:lnTo>
                <a:lnTo>
                  <a:pt x="79" y="510"/>
                </a:lnTo>
                <a:lnTo>
                  <a:pt x="83" y="510"/>
                </a:lnTo>
                <a:lnTo>
                  <a:pt x="79" y="507"/>
                </a:lnTo>
                <a:lnTo>
                  <a:pt x="70" y="501"/>
                </a:lnTo>
                <a:lnTo>
                  <a:pt x="69" y="500"/>
                </a:lnTo>
                <a:lnTo>
                  <a:pt x="67" y="501"/>
                </a:lnTo>
                <a:lnTo>
                  <a:pt x="66" y="501"/>
                </a:lnTo>
                <a:close/>
                <a:moveTo>
                  <a:pt x="119" y="397"/>
                </a:moveTo>
                <a:lnTo>
                  <a:pt x="120" y="404"/>
                </a:lnTo>
                <a:lnTo>
                  <a:pt x="121" y="413"/>
                </a:lnTo>
                <a:lnTo>
                  <a:pt x="124" y="430"/>
                </a:lnTo>
                <a:lnTo>
                  <a:pt x="124" y="433"/>
                </a:lnTo>
                <a:lnTo>
                  <a:pt x="124" y="436"/>
                </a:lnTo>
                <a:lnTo>
                  <a:pt x="124" y="437"/>
                </a:lnTo>
                <a:lnTo>
                  <a:pt x="125" y="444"/>
                </a:lnTo>
                <a:lnTo>
                  <a:pt x="126" y="460"/>
                </a:lnTo>
                <a:lnTo>
                  <a:pt x="126" y="463"/>
                </a:lnTo>
                <a:lnTo>
                  <a:pt x="128" y="463"/>
                </a:lnTo>
                <a:lnTo>
                  <a:pt x="137" y="462"/>
                </a:lnTo>
                <a:lnTo>
                  <a:pt x="137" y="461"/>
                </a:lnTo>
                <a:lnTo>
                  <a:pt x="137" y="459"/>
                </a:lnTo>
                <a:lnTo>
                  <a:pt x="133" y="431"/>
                </a:lnTo>
                <a:lnTo>
                  <a:pt x="136" y="430"/>
                </a:lnTo>
                <a:lnTo>
                  <a:pt x="135" y="414"/>
                </a:lnTo>
                <a:lnTo>
                  <a:pt x="125" y="421"/>
                </a:lnTo>
                <a:lnTo>
                  <a:pt x="124" y="422"/>
                </a:lnTo>
                <a:lnTo>
                  <a:pt x="124" y="419"/>
                </a:lnTo>
                <a:lnTo>
                  <a:pt x="122" y="413"/>
                </a:lnTo>
                <a:lnTo>
                  <a:pt x="124" y="413"/>
                </a:lnTo>
                <a:lnTo>
                  <a:pt x="130" y="406"/>
                </a:lnTo>
                <a:lnTo>
                  <a:pt x="130" y="405"/>
                </a:lnTo>
                <a:lnTo>
                  <a:pt x="136" y="402"/>
                </a:lnTo>
                <a:lnTo>
                  <a:pt x="137" y="401"/>
                </a:lnTo>
                <a:lnTo>
                  <a:pt x="136" y="397"/>
                </a:lnTo>
                <a:lnTo>
                  <a:pt x="135" y="395"/>
                </a:lnTo>
                <a:lnTo>
                  <a:pt x="133" y="396"/>
                </a:lnTo>
                <a:lnTo>
                  <a:pt x="128" y="395"/>
                </a:lnTo>
                <a:lnTo>
                  <a:pt x="122" y="394"/>
                </a:lnTo>
                <a:lnTo>
                  <a:pt x="120" y="393"/>
                </a:lnTo>
                <a:lnTo>
                  <a:pt x="119" y="392"/>
                </a:lnTo>
                <a:lnTo>
                  <a:pt x="119" y="397"/>
                </a:lnTo>
                <a:close/>
                <a:moveTo>
                  <a:pt x="131" y="654"/>
                </a:moveTo>
                <a:lnTo>
                  <a:pt x="140" y="654"/>
                </a:lnTo>
                <a:lnTo>
                  <a:pt x="140" y="649"/>
                </a:lnTo>
                <a:lnTo>
                  <a:pt x="136" y="649"/>
                </a:lnTo>
                <a:lnTo>
                  <a:pt x="135" y="649"/>
                </a:lnTo>
                <a:lnTo>
                  <a:pt x="138" y="646"/>
                </a:lnTo>
                <a:lnTo>
                  <a:pt x="134" y="646"/>
                </a:lnTo>
                <a:lnTo>
                  <a:pt x="134" y="647"/>
                </a:lnTo>
                <a:lnTo>
                  <a:pt x="133" y="653"/>
                </a:lnTo>
                <a:lnTo>
                  <a:pt x="131" y="654"/>
                </a:lnTo>
                <a:close/>
                <a:moveTo>
                  <a:pt x="200" y="306"/>
                </a:moveTo>
                <a:lnTo>
                  <a:pt x="207" y="306"/>
                </a:lnTo>
                <a:lnTo>
                  <a:pt x="209" y="306"/>
                </a:lnTo>
                <a:lnTo>
                  <a:pt x="209" y="305"/>
                </a:lnTo>
                <a:lnTo>
                  <a:pt x="209" y="301"/>
                </a:lnTo>
                <a:lnTo>
                  <a:pt x="200" y="300"/>
                </a:lnTo>
                <a:lnTo>
                  <a:pt x="200" y="303"/>
                </a:lnTo>
                <a:lnTo>
                  <a:pt x="200" y="306"/>
                </a:lnTo>
                <a:close/>
                <a:moveTo>
                  <a:pt x="228" y="194"/>
                </a:moveTo>
                <a:lnTo>
                  <a:pt x="230" y="196"/>
                </a:lnTo>
                <a:lnTo>
                  <a:pt x="233" y="194"/>
                </a:lnTo>
                <a:lnTo>
                  <a:pt x="232" y="191"/>
                </a:lnTo>
                <a:lnTo>
                  <a:pt x="234" y="189"/>
                </a:lnTo>
                <a:lnTo>
                  <a:pt x="237" y="188"/>
                </a:lnTo>
                <a:lnTo>
                  <a:pt x="240" y="197"/>
                </a:lnTo>
                <a:lnTo>
                  <a:pt x="246" y="196"/>
                </a:lnTo>
                <a:lnTo>
                  <a:pt x="246" y="197"/>
                </a:lnTo>
                <a:lnTo>
                  <a:pt x="247" y="199"/>
                </a:lnTo>
                <a:lnTo>
                  <a:pt x="248" y="200"/>
                </a:lnTo>
                <a:lnTo>
                  <a:pt x="249" y="201"/>
                </a:lnTo>
                <a:lnTo>
                  <a:pt x="249" y="202"/>
                </a:lnTo>
                <a:lnTo>
                  <a:pt x="250" y="203"/>
                </a:lnTo>
                <a:lnTo>
                  <a:pt x="250" y="204"/>
                </a:lnTo>
                <a:lnTo>
                  <a:pt x="249" y="204"/>
                </a:lnTo>
                <a:lnTo>
                  <a:pt x="247" y="204"/>
                </a:lnTo>
                <a:lnTo>
                  <a:pt x="237" y="217"/>
                </a:lnTo>
                <a:lnTo>
                  <a:pt x="240" y="225"/>
                </a:lnTo>
                <a:lnTo>
                  <a:pt x="241" y="225"/>
                </a:lnTo>
                <a:lnTo>
                  <a:pt x="242" y="225"/>
                </a:lnTo>
                <a:lnTo>
                  <a:pt x="243" y="224"/>
                </a:lnTo>
                <a:lnTo>
                  <a:pt x="246" y="222"/>
                </a:lnTo>
                <a:lnTo>
                  <a:pt x="246" y="233"/>
                </a:lnTo>
                <a:lnTo>
                  <a:pt x="249" y="236"/>
                </a:lnTo>
                <a:lnTo>
                  <a:pt x="255" y="239"/>
                </a:lnTo>
                <a:lnTo>
                  <a:pt x="259" y="241"/>
                </a:lnTo>
                <a:lnTo>
                  <a:pt x="262" y="242"/>
                </a:lnTo>
                <a:lnTo>
                  <a:pt x="262" y="230"/>
                </a:lnTo>
                <a:lnTo>
                  <a:pt x="263" y="227"/>
                </a:lnTo>
                <a:lnTo>
                  <a:pt x="264" y="222"/>
                </a:lnTo>
                <a:lnTo>
                  <a:pt x="264" y="221"/>
                </a:lnTo>
                <a:lnTo>
                  <a:pt x="265" y="218"/>
                </a:lnTo>
                <a:lnTo>
                  <a:pt x="267" y="217"/>
                </a:lnTo>
                <a:lnTo>
                  <a:pt x="267" y="202"/>
                </a:lnTo>
                <a:lnTo>
                  <a:pt x="262" y="202"/>
                </a:lnTo>
                <a:lnTo>
                  <a:pt x="257" y="202"/>
                </a:lnTo>
                <a:lnTo>
                  <a:pt x="255" y="202"/>
                </a:lnTo>
                <a:lnTo>
                  <a:pt x="251" y="202"/>
                </a:lnTo>
                <a:lnTo>
                  <a:pt x="250" y="192"/>
                </a:lnTo>
                <a:lnTo>
                  <a:pt x="248" y="182"/>
                </a:lnTo>
                <a:lnTo>
                  <a:pt x="246" y="183"/>
                </a:lnTo>
                <a:lnTo>
                  <a:pt x="240" y="182"/>
                </a:lnTo>
                <a:lnTo>
                  <a:pt x="239" y="182"/>
                </a:lnTo>
                <a:lnTo>
                  <a:pt x="238" y="182"/>
                </a:lnTo>
                <a:lnTo>
                  <a:pt x="237" y="182"/>
                </a:lnTo>
                <a:lnTo>
                  <a:pt x="234" y="182"/>
                </a:lnTo>
                <a:lnTo>
                  <a:pt x="232" y="182"/>
                </a:lnTo>
                <a:lnTo>
                  <a:pt x="228" y="182"/>
                </a:lnTo>
                <a:lnTo>
                  <a:pt x="228" y="186"/>
                </a:lnTo>
                <a:lnTo>
                  <a:pt x="228" y="187"/>
                </a:lnTo>
                <a:lnTo>
                  <a:pt x="228" y="194"/>
                </a:lnTo>
                <a:close/>
                <a:moveTo>
                  <a:pt x="232" y="256"/>
                </a:moveTo>
                <a:lnTo>
                  <a:pt x="232" y="258"/>
                </a:lnTo>
                <a:lnTo>
                  <a:pt x="238" y="258"/>
                </a:lnTo>
                <a:lnTo>
                  <a:pt x="238" y="263"/>
                </a:lnTo>
                <a:lnTo>
                  <a:pt x="239" y="263"/>
                </a:lnTo>
                <a:lnTo>
                  <a:pt x="240" y="263"/>
                </a:lnTo>
                <a:lnTo>
                  <a:pt x="242" y="263"/>
                </a:lnTo>
                <a:lnTo>
                  <a:pt x="243" y="263"/>
                </a:lnTo>
                <a:lnTo>
                  <a:pt x="250" y="263"/>
                </a:lnTo>
                <a:lnTo>
                  <a:pt x="251" y="260"/>
                </a:lnTo>
                <a:lnTo>
                  <a:pt x="249" y="260"/>
                </a:lnTo>
                <a:lnTo>
                  <a:pt x="249" y="255"/>
                </a:lnTo>
                <a:lnTo>
                  <a:pt x="234" y="255"/>
                </a:lnTo>
                <a:lnTo>
                  <a:pt x="231" y="255"/>
                </a:lnTo>
                <a:lnTo>
                  <a:pt x="232" y="256"/>
                </a:lnTo>
                <a:close/>
                <a:moveTo>
                  <a:pt x="258" y="260"/>
                </a:moveTo>
                <a:lnTo>
                  <a:pt x="258" y="261"/>
                </a:lnTo>
                <a:lnTo>
                  <a:pt x="258" y="263"/>
                </a:lnTo>
                <a:lnTo>
                  <a:pt x="260" y="263"/>
                </a:lnTo>
                <a:lnTo>
                  <a:pt x="260" y="264"/>
                </a:lnTo>
                <a:lnTo>
                  <a:pt x="262" y="264"/>
                </a:lnTo>
                <a:lnTo>
                  <a:pt x="263" y="264"/>
                </a:lnTo>
                <a:lnTo>
                  <a:pt x="267" y="263"/>
                </a:lnTo>
                <a:lnTo>
                  <a:pt x="273" y="262"/>
                </a:lnTo>
                <a:lnTo>
                  <a:pt x="277" y="261"/>
                </a:lnTo>
                <a:lnTo>
                  <a:pt x="281" y="261"/>
                </a:lnTo>
                <a:lnTo>
                  <a:pt x="281" y="260"/>
                </a:lnTo>
                <a:lnTo>
                  <a:pt x="271" y="255"/>
                </a:lnTo>
                <a:lnTo>
                  <a:pt x="264" y="256"/>
                </a:lnTo>
                <a:lnTo>
                  <a:pt x="263" y="254"/>
                </a:lnTo>
                <a:lnTo>
                  <a:pt x="258" y="254"/>
                </a:lnTo>
                <a:lnTo>
                  <a:pt x="258" y="255"/>
                </a:lnTo>
                <a:lnTo>
                  <a:pt x="258" y="256"/>
                </a:lnTo>
                <a:lnTo>
                  <a:pt x="258" y="259"/>
                </a:lnTo>
                <a:lnTo>
                  <a:pt x="258" y="260"/>
                </a:lnTo>
                <a:close/>
                <a:moveTo>
                  <a:pt x="519" y="183"/>
                </a:moveTo>
                <a:lnTo>
                  <a:pt x="519" y="184"/>
                </a:lnTo>
                <a:lnTo>
                  <a:pt x="519" y="186"/>
                </a:lnTo>
                <a:lnTo>
                  <a:pt x="518" y="194"/>
                </a:lnTo>
                <a:lnTo>
                  <a:pt x="518" y="196"/>
                </a:lnTo>
                <a:lnTo>
                  <a:pt x="523" y="199"/>
                </a:lnTo>
                <a:lnTo>
                  <a:pt x="523" y="196"/>
                </a:lnTo>
                <a:lnTo>
                  <a:pt x="523" y="193"/>
                </a:lnTo>
                <a:lnTo>
                  <a:pt x="524" y="193"/>
                </a:lnTo>
                <a:lnTo>
                  <a:pt x="524" y="191"/>
                </a:lnTo>
                <a:lnTo>
                  <a:pt x="524" y="189"/>
                </a:lnTo>
                <a:lnTo>
                  <a:pt x="523" y="189"/>
                </a:lnTo>
                <a:lnTo>
                  <a:pt x="521" y="188"/>
                </a:lnTo>
                <a:lnTo>
                  <a:pt x="521" y="187"/>
                </a:lnTo>
                <a:lnTo>
                  <a:pt x="521" y="184"/>
                </a:lnTo>
                <a:lnTo>
                  <a:pt x="519" y="183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172DAB7B-401C-A6BE-7E6B-AFBA1B62806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76242" y="363831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A512EA85-38E0-83F8-5226-D87DF795FEF9}"/>
              </a:ext>
            </a:extLst>
          </p:cNvPr>
          <p:cNvCxnSpPr>
            <a:cxnSpLocks/>
            <a:stCxn id="14" idx="1"/>
            <a:endCxn id="12" idx="0"/>
          </p:cNvCxnSpPr>
          <p:nvPr/>
        </p:nvCxnSpPr>
        <p:spPr>
          <a:xfrm rot="10800000" flipV="1">
            <a:off x="2518451" y="3486325"/>
            <a:ext cx="544053" cy="15199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4" name="圆角矩形 45">
            <a:extLst>
              <a:ext uri="{FF2B5EF4-FFF2-40B4-BE49-F238E27FC236}">
                <a16:creationId xmlns:a16="http://schemas.microsoft.com/office/drawing/2014/main" id="{328B9C62-65A7-DED9-9A46-B4E756BA7231}"/>
              </a:ext>
            </a:extLst>
          </p:cNvPr>
          <p:cNvSpPr/>
          <p:nvPr/>
        </p:nvSpPr>
        <p:spPr>
          <a:xfrm>
            <a:off x="3062503" y="332234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Hardeeville</a:t>
            </a:r>
          </a:p>
        </p:txBody>
      </p:sp>
      <p:sp>
        <p:nvSpPr>
          <p:cNvPr id="1052" name="Freeform 1267">
            <a:extLst>
              <a:ext uri="{FF2B5EF4-FFF2-40B4-BE49-F238E27FC236}">
                <a16:creationId xmlns:a16="http://schemas.microsoft.com/office/drawing/2014/main" id="{EC22D95C-1077-03FB-653B-CE97CAFE38A8}"/>
              </a:ext>
            </a:extLst>
          </p:cNvPr>
          <p:cNvSpPr>
            <a:spLocks noEditPoints="1"/>
          </p:cNvSpPr>
          <p:nvPr/>
        </p:nvSpPr>
        <p:spPr bwMode="auto">
          <a:xfrm>
            <a:off x="2437929" y="2301300"/>
            <a:ext cx="1090613" cy="693738"/>
          </a:xfrm>
          <a:custGeom>
            <a:avLst/>
            <a:gdLst>
              <a:gd name="T0" fmla="*/ 216 w 687"/>
              <a:gd name="T1" fmla="*/ 216 h 437"/>
              <a:gd name="T2" fmla="*/ 144 w 687"/>
              <a:gd name="T3" fmla="*/ 46 h 437"/>
              <a:gd name="T4" fmla="*/ 61 w 687"/>
              <a:gd name="T5" fmla="*/ 107 h 437"/>
              <a:gd name="T6" fmla="*/ 53 w 687"/>
              <a:gd name="T7" fmla="*/ 128 h 437"/>
              <a:gd name="T8" fmla="*/ 77 w 687"/>
              <a:gd name="T9" fmla="*/ 136 h 437"/>
              <a:gd name="T10" fmla="*/ 139 w 687"/>
              <a:gd name="T11" fmla="*/ 148 h 437"/>
              <a:gd name="T12" fmla="*/ 168 w 687"/>
              <a:gd name="T13" fmla="*/ 124 h 437"/>
              <a:gd name="T14" fmla="*/ 150 w 687"/>
              <a:gd name="T15" fmla="*/ 109 h 437"/>
              <a:gd name="T16" fmla="*/ 152 w 687"/>
              <a:gd name="T17" fmla="*/ 42 h 437"/>
              <a:gd name="T18" fmla="*/ 151 w 687"/>
              <a:gd name="T19" fmla="*/ 30 h 437"/>
              <a:gd name="T20" fmla="*/ 202 w 687"/>
              <a:gd name="T21" fmla="*/ 22 h 437"/>
              <a:gd name="T22" fmla="*/ 244 w 687"/>
              <a:gd name="T23" fmla="*/ 8 h 437"/>
              <a:gd name="T24" fmla="*/ 296 w 687"/>
              <a:gd name="T25" fmla="*/ 39 h 437"/>
              <a:gd name="T26" fmla="*/ 301 w 687"/>
              <a:gd name="T27" fmla="*/ 59 h 437"/>
              <a:gd name="T28" fmla="*/ 378 w 687"/>
              <a:gd name="T29" fmla="*/ 30 h 437"/>
              <a:gd name="T30" fmla="*/ 463 w 687"/>
              <a:gd name="T31" fmla="*/ 48 h 437"/>
              <a:gd name="T32" fmla="*/ 549 w 687"/>
              <a:gd name="T33" fmla="*/ 98 h 437"/>
              <a:gd name="T34" fmla="*/ 577 w 687"/>
              <a:gd name="T35" fmla="*/ 141 h 437"/>
              <a:gd name="T36" fmla="*/ 625 w 687"/>
              <a:gd name="T37" fmla="*/ 230 h 437"/>
              <a:gd name="T38" fmla="*/ 651 w 687"/>
              <a:gd name="T39" fmla="*/ 239 h 437"/>
              <a:gd name="T40" fmla="*/ 650 w 687"/>
              <a:gd name="T41" fmla="*/ 270 h 437"/>
              <a:gd name="T42" fmla="*/ 664 w 687"/>
              <a:gd name="T43" fmla="*/ 301 h 437"/>
              <a:gd name="T44" fmla="*/ 671 w 687"/>
              <a:gd name="T45" fmla="*/ 329 h 437"/>
              <a:gd name="T46" fmla="*/ 675 w 687"/>
              <a:gd name="T47" fmla="*/ 351 h 437"/>
              <a:gd name="T48" fmla="*/ 685 w 687"/>
              <a:gd name="T49" fmla="*/ 381 h 437"/>
              <a:gd name="T50" fmla="*/ 670 w 687"/>
              <a:gd name="T51" fmla="*/ 408 h 437"/>
              <a:gd name="T52" fmla="*/ 623 w 687"/>
              <a:gd name="T53" fmla="*/ 390 h 437"/>
              <a:gd name="T54" fmla="*/ 582 w 687"/>
              <a:gd name="T55" fmla="*/ 387 h 437"/>
              <a:gd name="T56" fmla="*/ 587 w 687"/>
              <a:gd name="T57" fmla="*/ 346 h 437"/>
              <a:gd name="T58" fmla="*/ 516 w 687"/>
              <a:gd name="T59" fmla="*/ 301 h 437"/>
              <a:gd name="T60" fmla="*/ 455 w 687"/>
              <a:gd name="T61" fmla="*/ 265 h 437"/>
              <a:gd name="T62" fmla="*/ 446 w 687"/>
              <a:gd name="T63" fmla="*/ 204 h 437"/>
              <a:gd name="T64" fmla="*/ 436 w 687"/>
              <a:gd name="T65" fmla="*/ 241 h 437"/>
              <a:gd name="T66" fmla="*/ 394 w 687"/>
              <a:gd name="T67" fmla="*/ 276 h 437"/>
              <a:gd name="T68" fmla="*/ 363 w 687"/>
              <a:gd name="T69" fmla="*/ 314 h 437"/>
              <a:gd name="T70" fmla="*/ 382 w 687"/>
              <a:gd name="T71" fmla="*/ 412 h 437"/>
              <a:gd name="T72" fmla="*/ 253 w 687"/>
              <a:gd name="T73" fmla="*/ 352 h 437"/>
              <a:gd name="T74" fmla="*/ 220 w 687"/>
              <a:gd name="T75" fmla="*/ 262 h 437"/>
              <a:gd name="T76" fmla="*/ 241 w 687"/>
              <a:gd name="T77" fmla="*/ 199 h 437"/>
              <a:gd name="T78" fmla="*/ 233 w 687"/>
              <a:gd name="T79" fmla="*/ 184 h 437"/>
              <a:gd name="T80" fmla="*/ 212 w 687"/>
              <a:gd name="T81" fmla="*/ 198 h 437"/>
              <a:gd name="T82" fmla="*/ 176 w 687"/>
              <a:gd name="T83" fmla="*/ 247 h 437"/>
              <a:gd name="T84" fmla="*/ 141 w 687"/>
              <a:gd name="T85" fmla="*/ 271 h 437"/>
              <a:gd name="T86" fmla="*/ 137 w 687"/>
              <a:gd name="T87" fmla="*/ 207 h 437"/>
              <a:gd name="T88" fmla="*/ 77 w 687"/>
              <a:gd name="T89" fmla="*/ 197 h 437"/>
              <a:gd name="T90" fmla="*/ 48 w 687"/>
              <a:gd name="T91" fmla="*/ 184 h 437"/>
              <a:gd name="T92" fmla="*/ 96 w 687"/>
              <a:gd name="T93" fmla="*/ 149 h 437"/>
              <a:gd name="T94" fmla="*/ 144 w 687"/>
              <a:gd name="T95" fmla="*/ 272 h 437"/>
              <a:gd name="T96" fmla="*/ 198 w 687"/>
              <a:gd name="T97" fmla="*/ 190 h 437"/>
              <a:gd name="T98" fmla="*/ 172 w 687"/>
              <a:gd name="T99" fmla="*/ 204 h 437"/>
              <a:gd name="T100" fmla="*/ 159 w 687"/>
              <a:gd name="T101" fmla="*/ 223 h 437"/>
              <a:gd name="T102" fmla="*/ 182 w 687"/>
              <a:gd name="T103" fmla="*/ 130 h 437"/>
              <a:gd name="T104" fmla="*/ 225 w 687"/>
              <a:gd name="T105" fmla="*/ 173 h 437"/>
              <a:gd name="T106" fmla="*/ 256 w 687"/>
              <a:gd name="T107" fmla="*/ 182 h 437"/>
              <a:gd name="T108" fmla="*/ 285 w 687"/>
              <a:gd name="T109" fmla="*/ 204 h 437"/>
              <a:gd name="T110" fmla="*/ 293 w 687"/>
              <a:gd name="T111" fmla="*/ 159 h 437"/>
              <a:gd name="T112" fmla="*/ 306 w 687"/>
              <a:gd name="T113" fmla="*/ 89 h 437"/>
              <a:gd name="T114" fmla="*/ 255 w 687"/>
              <a:gd name="T115" fmla="*/ 81 h 437"/>
              <a:gd name="T116" fmla="*/ 275 w 687"/>
              <a:gd name="T117" fmla="*/ 128 h 437"/>
              <a:gd name="T118" fmla="*/ 255 w 687"/>
              <a:gd name="T119" fmla="*/ 123 h 437"/>
              <a:gd name="T120" fmla="*/ 239 w 687"/>
              <a:gd name="T121" fmla="*/ 159 h 437"/>
              <a:gd name="T122" fmla="*/ 271 w 687"/>
              <a:gd name="T123" fmla="*/ 199 h 437"/>
              <a:gd name="T124" fmla="*/ 389 w 687"/>
              <a:gd name="T125" fmla="*/ 233 h 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87" h="437">
                <a:moveTo>
                  <a:pt x="258" y="187"/>
                </a:moveTo>
                <a:lnTo>
                  <a:pt x="261" y="186"/>
                </a:lnTo>
                <a:lnTo>
                  <a:pt x="261" y="187"/>
                </a:lnTo>
                <a:lnTo>
                  <a:pt x="262" y="187"/>
                </a:lnTo>
                <a:lnTo>
                  <a:pt x="263" y="188"/>
                </a:lnTo>
                <a:lnTo>
                  <a:pt x="264" y="188"/>
                </a:lnTo>
                <a:lnTo>
                  <a:pt x="263" y="189"/>
                </a:lnTo>
                <a:lnTo>
                  <a:pt x="262" y="189"/>
                </a:lnTo>
                <a:lnTo>
                  <a:pt x="261" y="189"/>
                </a:lnTo>
                <a:lnTo>
                  <a:pt x="259" y="188"/>
                </a:lnTo>
                <a:lnTo>
                  <a:pt x="258" y="187"/>
                </a:lnTo>
                <a:close/>
                <a:moveTo>
                  <a:pt x="246" y="174"/>
                </a:moveTo>
                <a:lnTo>
                  <a:pt x="248" y="175"/>
                </a:lnTo>
                <a:lnTo>
                  <a:pt x="248" y="176"/>
                </a:lnTo>
                <a:lnTo>
                  <a:pt x="246" y="176"/>
                </a:lnTo>
                <a:lnTo>
                  <a:pt x="246" y="174"/>
                </a:lnTo>
                <a:close/>
                <a:moveTo>
                  <a:pt x="210" y="208"/>
                </a:moveTo>
                <a:lnTo>
                  <a:pt x="210" y="207"/>
                </a:lnTo>
                <a:lnTo>
                  <a:pt x="211" y="207"/>
                </a:lnTo>
                <a:lnTo>
                  <a:pt x="211" y="206"/>
                </a:lnTo>
                <a:lnTo>
                  <a:pt x="212" y="205"/>
                </a:lnTo>
                <a:lnTo>
                  <a:pt x="213" y="204"/>
                </a:lnTo>
                <a:lnTo>
                  <a:pt x="214" y="203"/>
                </a:lnTo>
                <a:lnTo>
                  <a:pt x="215" y="203"/>
                </a:lnTo>
                <a:lnTo>
                  <a:pt x="222" y="201"/>
                </a:lnTo>
                <a:lnTo>
                  <a:pt x="220" y="208"/>
                </a:lnTo>
                <a:lnTo>
                  <a:pt x="219" y="207"/>
                </a:lnTo>
                <a:lnTo>
                  <a:pt x="218" y="212"/>
                </a:lnTo>
                <a:lnTo>
                  <a:pt x="216" y="214"/>
                </a:lnTo>
                <a:lnTo>
                  <a:pt x="219" y="215"/>
                </a:lnTo>
                <a:lnTo>
                  <a:pt x="218" y="217"/>
                </a:lnTo>
                <a:lnTo>
                  <a:pt x="216" y="216"/>
                </a:lnTo>
                <a:lnTo>
                  <a:pt x="216" y="217"/>
                </a:lnTo>
                <a:lnTo>
                  <a:pt x="216" y="216"/>
                </a:lnTo>
                <a:lnTo>
                  <a:pt x="215" y="214"/>
                </a:lnTo>
                <a:lnTo>
                  <a:pt x="213" y="210"/>
                </a:lnTo>
                <a:lnTo>
                  <a:pt x="211" y="212"/>
                </a:lnTo>
                <a:lnTo>
                  <a:pt x="211" y="210"/>
                </a:lnTo>
                <a:lnTo>
                  <a:pt x="210" y="209"/>
                </a:lnTo>
                <a:lnTo>
                  <a:pt x="210" y="208"/>
                </a:lnTo>
                <a:close/>
                <a:moveTo>
                  <a:pt x="180" y="188"/>
                </a:moveTo>
                <a:lnTo>
                  <a:pt x="181" y="188"/>
                </a:lnTo>
                <a:lnTo>
                  <a:pt x="181" y="190"/>
                </a:lnTo>
                <a:lnTo>
                  <a:pt x="180" y="190"/>
                </a:lnTo>
                <a:lnTo>
                  <a:pt x="180" y="188"/>
                </a:lnTo>
                <a:close/>
                <a:moveTo>
                  <a:pt x="176" y="190"/>
                </a:moveTo>
                <a:lnTo>
                  <a:pt x="176" y="189"/>
                </a:lnTo>
                <a:lnTo>
                  <a:pt x="177" y="189"/>
                </a:lnTo>
                <a:lnTo>
                  <a:pt x="178" y="190"/>
                </a:lnTo>
                <a:lnTo>
                  <a:pt x="179" y="190"/>
                </a:lnTo>
                <a:lnTo>
                  <a:pt x="180" y="190"/>
                </a:lnTo>
                <a:lnTo>
                  <a:pt x="180" y="193"/>
                </a:lnTo>
                <a:lnTo>
                  <a:pt x="179" y="193"/>
                </a:lnTo>
                <a:lnTo>
                  <a:pt x="178" y="193"/>
                </a:lnTo>
                <a:lnTo>
                  <a:pt x="175" y="191"/>
                </a:lnTo>
                <a:lnTo>
                  <a:pt x="176" y="190"/>
                </a:lnTo>
                <a:close/>
                <a:moveTo>
                  <a:pt x="136" y="47"/>
                </a:moveTo>
                <a:lnTo>
                  <a:pt x="137" y="44"/>
                </a:lnTo>
                <a:lnTo>
                  <a:pt x="138" y="42"/>
                </a:lnTo>
                <a:lnTo>
                  <a:pt x="138" y="41"/>
                </a:lnTo>
                <a:lnTo>
                  <a:pt x="139" y="40"/>
                </a:lnTo>
                <a:lnTo>
                  <a:pt x="139" y="41"/>
                </a:lnTo>
                <a:lnTo>
                  <a:pt x="141" y="42"/>
                </a:lnTo>
                <a:lnTo>
                  <a:pt x="142" y="45"/>
                </a:lnTo>
                <a:lnTo>
                  <a:pt x="143" y="45"/>
                </a:lnTo>
                <a:lnTo>
                  <a:pt x="144" y="44"/>
                </a:lnTo>
                <a:lnTo>
                  <a:pt x="145" y="46"/>
                </a:lnTo>
                <a:lnTo>
                  <a:pt x="144" y="46"/>
                </a:lnTo>
                <a:lnTo>
                  <a:pt x="145" y="49"/>
                </a:lnTo>
                <a:lnTo>
                  <a:pt x="146" y="49"/>
                </a:lnTo>
                <a:lnTo>
                  <a:pt x="142" y="51"/>
                </a:lnTo>
                <a:lnTo>
                  <a:pt x="141" y="51"/>
                </a:lnTo>
                <a:lnTo>
                  <a:pt x="141" y="47"/>
                </a:lnTo>
                <a:lnTo>
                  <a:pt x="138" y="47"/>
                </a:lnTo>
                <a:lnTo>
                  <a:pt x="136" y="47"/>
                </a:lnTo>
                <a:close/>
                <a:moveTo>
                  <a:pt x="0" y="186"/>
                </a:moveTo>
                <a:lnTo>
                  <a:pt x="1" y="181"/>
                </a:lnTo>
                <a:lnTo>
                  <a:pt x="3" y="174"/>
                </a:lnTo>
                <a:lnTo>
                  <a:pt x="3" y="165"/>
                </a:lnTo>
                <a:lnTo>
                  <a:pt x="3" y="164"/>
                </a:lnTo>
                <a:lnTo>
                  <a:pt x="4" y="153"/>
                </a:lnTo>
                <a:lnTo>
                  <a:pt x="5" y="151"/>
                </a:lnTo>
                <a:lnTo>
                  <a:pt x="7" y="128"/>
                </a:lnTo>
                <a:lnTo>
                  <a:pt x="9" y="129"/>
                </a:lnTo>
                <a:lnTo>
                  <a:pt x="17" y="94"/>
                </a:lnTo>
                <a:lnTo>
                  <a:pt x="21" y="95"/>
                </a:lnTo>
                <a:lnTo>
                  <a:pt x="23" y="96"/>
                </a:lnTo>
                <a:lnTo>
                  <a:pt x="25" y="96"/>
                </a:lnTo>
                <a:lnTo>
                  <a:pt x="26" y="96"/>
                </a:lnTo>
                <a:lnTo>
                  <a:pt x="29" y="97"/>
                </a:lnTo>
                <a:lnTo>
                  <a:pt x="34" y="99"/>
                </a:lnTo>
                <a:lnTo>
                  <a:pt x="35" y="99"/>
                </a:lnTo>
                <a:lnTo>
                  <a:pt x="46" y="103"/>
                </a:lnTo>
                <a:lnTo>
                  <a:pt x="49" y="104"/>
                </a:lnTo>
                <a:lnTo>
                  <a:pt x="50" y="104"/>
                </a:lnTo>
                <a:lnTo>
                  <a:pt x="51" y="104"/>
                </a:lnTo>
                <a:lnTo>
                  <a:pt x="52" y="104"/>
                </a:lnTo>
                <a:lnTo>
                  <a:pt x="55" y="105"/>
                </a:lnTo>
                <a:lnTo>
                  <a:pt x="56" y="105"/>
                </a:lnTo>
                <a:lnTo>
                  <a:pt x="58" y="105"/>
                </a:lnTo>
                <a:lnTo>
                  <a:pt x="59" y="106"/>
                </a:lnTo>
                <a:lnTo>
                  <a:pt x="61" y="107"/>
                </a:lnTo>
                <a:lnTo>
                  <a:pt x="64" y="107"/>
                </a:lnTo>
                <a:lnTo>
                  <a:pt x="66" y="108"/>
                </a:lnTo>
                <a:lnTo>
                  <a:pt x="67" y="109"/>
                </a:lnTo>
                <a:lnTo>
                  <a:pt x="69" y="109"/>
                </a:lnTo>
                <a:lnTo>
                  <a:pt x="69" y="111"/>
                </a:lnTo>
                <a:lnTo>
                  <a:pt x="70" y="111"/>
                </a:lnTo>
                <a:lnTo>
                  <a:pt x="72" y="112"/>
                </a:lnTo>
                <a:lnTo>
                  <a:pt x="73" y="113"/>
                </a:lnTo>
                <a:lnTo>
                  <a:pt x="74" y="114"/>
                </a:lnTo>
                <a:lnTo>
                  <a:pt x="75" y="115"/>
                </a:lnTo>
                <a:lnTo>
                  <a:pt x="77" y="117"/>
                </a:lnTo>
                <a:lnTo>
                  <a:pt x="78" y="118"/>
                </a:lnTo>
                <a:lnTo>
                  <a:pt x="78" y="120"/>
                </a:lnTo>
                <a:lnTo>
                  <a:pt x="80" y="121"/>
                </a:lnTo>
                <a:lnTo>
                  <a:pt x="81" y="122"/>
                </a:lnTo>
                <a:lnTo>
                  <a:pt x="77" y="122"/>
                </a:lnTo>
                <a:lnTo>
                  <a:pt x="78" y="123"/>
                </a:lnTo>
                <a:lnTo>
                  <a:pt x="82" y="123"/>
                </a:lnTo>
                <a:lnTo>
                  <a:pt x="82" y="124"/>
                </a:lnTo>
                <a:lnTo>
                  <a:pt x="81" y="124"/>
                </a:lnTo>
                <a:lnTo>
                  <a:pt x="81" y="126"/>
                </a:lnTo>
                <a:lnTo>
                  <a:pt x="78" y="126"/>
                </a:lnTo>
                <a:lnTo>
                  <a:pt x="77" y="123"/>
                </a:lnTo>
                <a:lnTo>
                  <a:pt x="76" y="124"/>
                </a:lnTo>
                <a:lnTo>
                  <a:pt x="74" y="124"/>
                </a:lnTo>
                <a:lnTo>
                  <a:pt x="70" y="124"/>
                </a:lnTo>
                <a:lnTo>
                  <a:pt x="70" y="126"/>
                </a:lnTo>
                <a:lnTo>
                  <a:pt x="69" y="126"/>
                </a:lnTo>
                <a:lnTo>
                  <a:pt x="67" y="129"/>
                </a:lnTo>
                <a:lnTo>
                  <a:pt x="66" y="130"/>
                </a:lnTo>
                <a:lnTo>
                  <a:pt x="65" y="129"/>
                </a:lnTo>
                <a:lnTo>
                  <a:pt x="61" y="129"/>
                </a:lnTo>
                <a:lnTo>
                  <a:pt x="58" y="130"/>
                </a:lnTo>
                <a:lnTo>
                  <a:pt x="53" y="128"/>
                </a:lnTo>
                <a:lnTo>
                  <a:pt x="52" y="126"/>
                </a:lnTo>
                <a:lnTo>
                  <a:pt x="50" y="123"/>
                </a:lnTo>
                <a:lnTo>
                  <a:pt x="44" y="126"/>
                </a:lnTo>
                <a:lnTo>
                  <a:pt x="44" y="130"/>
                </a:lnTo>
                <a:lnTo>
                  <a:pt x="44" y="131"/>
                </a:lnTo>
                <a:lnTo>
                  <a:pt x="44" y="132"/>
                </a:lnTo>
                <a:lnTo>
                  <a:pt x="43" y="133"/>
                </a:lnTo>
                <a:lnTo>
                  <a:pt x="43" y="134"/>
                </a:lnTo>
                <a:lnTo>
                  <a:pt x="42" y="133"/>
                </a:lnTo>
                <a:lnTo>
                  <a:pt x="40" y="133"/>
                </a:lnTo>
                <a:lnTo>
                  <a:pt x="39" y="133"/>
                </a:lnTo>
                <a:lnTo>
                  <a:pt x="38" y="132"/>
                </a:lnTo>
                <a:lnTo>
                  <a:pt x="37" y="131"/>
                </a:lnTo>
                <a:lnTo>
                  <a:pt x="35" y="130"/>
                </a:lnTo>
                <a:lnTo>
                  <a:pt x="34" y="129"/>
                </a:lnTo>
                <a:lnTo>
                  <a:pt x="33" y="128"/>
                </a:lnTo>
                <a:lnTo>
                  <a:pt x="32" y="128"/>
                </a:lnTo>
                <a:lnTo>
                  <a:pt x="32" y="141"/>
                </a:lnTo>
                <a:lnTo>
                  <a:pt x="35" y="143"/>
                </a:lnTo>
                <a:lnTo>
                  <a:pt x="40" y="146"/>
                </a:lnTo>
                <a:lnTo>
                  <a:pt x="49" y="145"/>
                </a:lnTo>
                <a:lnTo>
                  <a:pt x="50" y="141"/>
                </a:lnTo>
                <a:lnTo>
                  <a:pt x="56" y="142"/>
                </a:lnTo>
                <a:lnTo>
                  <a:pt x="66" y="141"/>
                </a:lnTo>
                <a:lnTo>
                  <a:pt x="66" y="145"/>
                </a:lnTo>
                <a:lnTo>
                  <a:pt x="66" y="147"/>
                </a:lnTo>
                <a:lnTo>
                  <a:pt x="66" y="149"/>
                </a:lnTo>
                <a:lnTo>
                  <a:pt x="69" y="141"/>
                </a:lnTo>
                <a:lnTo>
                  <a:pt x="70" y="139"/>
                </a:lnTo>
                <a:lnTo>
                  <a:pt x="72" y="137"/>
                </a:lnTo>
                <a:lnTo>
                  <a:pt x="74" y="136"/>
                </a:lnTo>
                <a:lnTo>
                  <a:pt x="75" y="134"/>
                </a:lnTo>
                <a:lnTo>
                  <a:pt x="76" y="134"/>
                </a:lnTo>
                <a:lnTo>
                  <a:pt x="77" y="136"/>
                </a:lnTo>
                <a:lnTo>
                  <a:pt x="80" y="134"/>
                </a:lnTo>
                <a:lnTo>
                  <a:pt x="81" y="134"/>
                </a:lnTo>
                <a:lnTo>
                  <a:pt x="82" y="133"/>
                </a:lnTo>
                <a:lnTo>
                  <a:pt x="83" y="134"/>
                </a:lnTo>
                <a:lnTo>
                  <a:pt x="85" y="132"/>
                </a:lnTo>
                <a:lnTo>
                  <a:pt x="89" y="138"/>
                </a:lnTo>
                <a:lnTo>
                  <a:pt x="92" y="136"/>
                </a:lnTo>
                <a:lnTo>
                  <a:pt x="93" y="137"/>
                </a:lnTo>
                <a:lnTo>
                  <a:pt x="93" y="138"/>
                </a:lnTo>
                <a:lnTo>
                  <a:pt x="96" y="143"/>
                </a:lnTo>
                <a:lnTo>
                  <a:pt x="98" y="146"/>
                </a:lnTo>
                <a:lnTo>
                  <a:pt x="99" y="145"/>
                </a:lnTo>
                <a:lnTo>
                  <a:pt x="101" y="145"/>
                </a:lnTo>
                <a:lnTo>
                  <a:pt x="103" y="143"/>
                </a:lnTo>
                <a:lnTo>
                  <a:pt x="106" y="143"/>
                </a:lnTo>
                <a:lnTo>
                  <a:pt x="107" y="145"/>
                </a:lnTo>
                <a:lnTo>
                  <a:pt x="107" y="146"/>
                </a:lnTo>
                <a:lnTo>
                  <a:pt x="107" y="147"/>
                </a:lnTo>
                <a:lnTo>
                  <a:pt x="107" y="148"/>
                </a:lnTo>
                <a:lnTo>
                  <a:pt x="108" y="148"/>
                </a:lnTo>
                <a:lnTo>
                  <a:pt x="109" y="149"/>
                </a:lnTo>
                <a:lnTo>
                  <a:pt x="113" y="146"/>
                </a:lnTo>
                <a:lnTo>
                  <a:pt x="120" y="142"/>
                </a:lnTo>
                <a:lnTo>
                  <a:pt x="121" y="143"/>
                </a:lnTo>
                <a:lnTo>
                  <a:pt x="121" y="145"/>
                </a:lnTo>
                <a:lnTo>
                  <a:pt x="124" y="147"/>
                </a:lnTo>
                <a:lnTo>
                  <a:pt x="120" y="148"/>
                </a:lnTo>
                <a:lnTo>
                  <a:pt x="121" y="155"/>
                </a:lnTo>
                <a:lnTo>
                  <a:pt x="133" y="157"/>
                </a:lnTo>
                <a:lnTo>
                  <a:pt x="133" y="154"/>
                </a:lnTo>
                <a:lnTo>
                  <a:pt x="136" y="154"/>
                </a:lnTo>
                <a:lnTo>
                  <a:pt x="137" y="147"/>
                </a:lnTo>
                <a:lnTo>
                  <a:pt x="138" y="147"/>
                </a:lnTo>
                <a:lnTo>
                  <a:pt x="139" y="148"/>
                </a:lnTo>
                <a:lnTo>
                  <a:pt x="142" y="148"/>
                </a:lnTo>
                <a:lnTo>
                  <a:pt x="142" y="149"/>
                </a:lnTo>
                <a:lnTo>
                  <a:pt x="143" y="149"/>
                </a:lnTo>
                <a:lnTo>
                  <a:pt x="144" y="150"/>
                </a:lnTo>
                <a:lnTo>
                  <a:pt x="145" y="150"/>
                </a:lnTo>
                <a:lnTo>
                  <a:pt x="147" y="150"/>
                </a:lnTo>
                <a:lnTo>
                  <a:pt x="149" y="150"/>
                </a:lnTo>
                <a:lnTo>
                  <a:pt x="150" y="150"/>
                </a:lnTo>
                <a:lnTo>
                  <a:pt x="151" y="150"/>
                </a:lnTo>
                <a:lnTo>
                  <a:pt x="152" y="150"/>
                </a:lnTo>
                <a:lnTo>
                  <a:pt x="153" y="150"/>
                </a:lnTo>
                <a:lnTo>
                  <a:pt x="153" y="151"/>
                </a:lnTo>
                <a:lnTo>
                  <a:pt x="154" y="153"/>
                </a:lnTo>
                <a:lnTo>
                  <a:pt x="155" y="154"/>
                </a:lnTo>
                <a:lnTo>
                  <a:pt x="155" y="155"/>
                </a:lnTo>
                <a:lnTo>
                  <a:pt x="156" y="155"/>
                </a:lnTo>
                <a:lnTo>
                  <a:pt x="158" y="151"/>
                </a:lnTo>
                <a:lnTo>
                  <a:pt x="156" y="151"/>
                </a:lnTo>
                <a:lnTo>
                  <a:pt x="155" y="149"/>
                </a:lnTo>
                <a:lnTo>
                  <a:pt x="156" y="148"/>
                </a:lnTo>
                <a:lnTo>
                  <a:pt x="158" y="148"/>
                </a:lnTo>
                <a:lnTo>
                  <a:pt x="159" y="148"/>
                </a:lnTo>
                <a:lnTo>
                  <a:pt x="160" y="148"/>
                </a:lnTo>
                <a:lnTo>
                  <a:pt x="163" y="139"/>
                </a:lnTo>
                <a:lnTo>
                  <a:pt x="163" y="138"/>
                </a:lnTo>
                <a:lnTo>
                  <a:pt x="163" y="137"/>
                </a:lnTo>
                <a:lnTo>
                  <a:pt x="163" y="136"/>
                </a:lnTo>
                <a:lnTo>
                  <a:pt x="163" y="134"/>
                </a:lnTo>
                <a:lnTo>
                  <a:pt x="161" y="133"/>
                </a:lnTo>
                <a:lnTo>
                  <a:pt x="160" y="133"/>
                </a:lnTo>
                <a:lnTo>
                  <a:pt x="160" y="132"/>
                </a:lnTo>
                <a:lnTo>
                  <a:pt x="160" y="131"/>
                </a:lnTo>
                <a:lnTo>
                  <a:pt x="165" y="130"/>
                </a:lnTo>
                <a:lnTo>
                  <a:pt x="168" y="124"/>
                </a:lnTo>
                <a:lnTo>
                  <a:pt x="167" y="125"/>
                </a:lnTo>
                <a:lnTo>
                  <a:pt x="167" y="123"/>
                </a:lnTo>
                <a:lnTo>
                  <a:pt x="164" y="123"/>
                </a:lnTo>
                <a:lnTo>
                  <a:pt x="162" y="124"/>
                </a:lnTo>
                <a:lnTo>
                  <a:pt x="161" y="121"/>
                </a:lnTo>
                <a:lnTo>
                  <a:pt x="161" y="120"/>
                </a:lnTo>
                <a:lnTo>
                  <a:pt x="162" y="120"/>
                </a:lnTo>
                <a:lnTo>
                  <a:pt x="163" y="120"/>
                </a:lnTo>
                <a:lnTo>
                  <a:pt x="164" y="118"/>
                </a:lnTo>
                <a:lnTo>
                  <a:pt x="165" y="118"/>
                </a:lnTo>
                <a:lnTo>
                  <a:pt x="167" y="118"/>
                </a:lnTo>
                <a:lnTo>
                  <a:pt x="168" y="121"/>
                </a:lnTo>
                <a:lnTo>
                  <a:pt x="168" y="122"/>
                </a:lnTo>
                <a:lnTo>
                  <a:pt x="169" y="121"/>
                </a:lnTo>
                <a:lnTo>
                  <a:pt x="170" y="121"/>
                </a:lnTo>
                <a:lnTo>
                  <a:pt x="172" y="121"/>
                </a:lnTo>
                <a:lnTo>
                  <a:pt x="171" y="118"/>
                </a:lnTo>
                <a:lnTo>
                  <a:pt x="170" y="113"/>
                </a:lnTo>
                <a:lnTo>
                  <a:pt x="169" y="109"/>
                </a:lnTo>
                <a:lnTo>
                  <a:pt x="168" y="106"/>
                </a:lnTo>
                <a:lnTo>
                  <a:pt x="168" y="105"/>
                </a:lnTo>
                <a:lnTo>
                  <a:pt x="167" y="101"/>
                </a:lnTo>
                <a:lnTo>
                  <a:pt x="167" y="100"/>
                </a:lnTo>
                <a:lnTo>
                  <a:pt x="165" y="98"/>
                </a:lnTo>
                <a:lnTo>
                  <a:pt x="165" y="96"/>
                </a:lnTo>
                <a:lnTo>
                  <a:pt x="164" y="95"/>
                </a:lnTo>
                <a:lnTo>
                  <a:pt x="162" y="95"/>
                </a:lnTo>
                <a:lnTo>
                  <a:pt x="161" y="94"/>
                </a:lnTo>
                <a:lnTo>
                  <a:pt x="160" y="95"/>
                </a:lnTo>
                <a:lnTo>
                  <a:pt x="153" y="96"/>
                </a:lnTo>
                <a:lnTo>
                  <a:pt x="152" y="97"/>
                </a:lnTo>
                <a:lnTo>
                  <a:pt x="146" y="98"/>
                </a:lnTo>
                <a:lnTo>
                  <a:pt x="150" y="107"/>
                </a:lnTo>
                <a:lnTo>
                  <a:pt x="150" y="109"/>
                </a:lnTo>
                <a:lnTo>
                  <a:pt x="150" y="112"/>
                </a:lnTo>
                <a:lnTo>
                  <a:pt x="149" y="124"/>
                </a:lnTo>
                <a:lnTo>
                  <a:pt x="137" y="115"/>
                </a:lnTo>
                <a:lnTo>
                  <a:pt x="128" y="107"/>
                </a:lnTo>
                <a:lnTo>
                  <a:pt x="129" y="101"/>
                </a:lnTo>
                <a:lnTo>
                  <a:pt x="129" y="98"/>
                </a:lnTo>
                <a:lnTo>
                  <a:pt x="129" y="94"/>
                </a:lnTo>
                <a:lnTo>
                  <a:pt x="135" y="92"/>
                </a:lnTo>
                <a:lnTo>
                  <a:pt x="138" y="91"/>
                </a:lnTo>
                <a:lnTo>
                  <a:pt x="143" y="91"/>
                </a:lnTo>
                <a:lnTo>
                  <a:pt x="146" y="90"/>
                </a:lnTo>
                <a:lnTo>
                  <a:pt x="151" y="90"/>
                </a:lnTo>
                <a:lnTo>
                  <a:pt x="151" y="83"/>
                </a:lnTo>
                <a:lnTo>
                  <a:pt x="151" y="82"/>
                </a:lnTo>
                <a:lnTo>
                  <a:pt x="146" y="81"/>
                </a:lnTo>
                <a:lnTo>
                  <a:pt x="146" y="75"/>
                </a:lnTo>
                <a:lnTo>
                  <a:pt x="151" y="75"/>
                </a:lnTo>
                <a:lnTo>
                  <a:pt x="151" y="67"/>
                </a:lnTo>
                <a:lnTo>
                  <a:pt x="155" y="65"/>
                </a:lnTo>
                <a:lnTo>
                  <a:pt x="156" y="67"/>
                </a:lnTo>
                <a:lnTo>
                  <a:pt x="156" y="69"/>
                </a:lnTo>
                <a:lnTo>
                  <a:pt x="158" y="70"/>
                </a:lnTo>
                <a:lnTo>
                  <a:pt x="178" y="70"/>
                </a:lnTo>
                <a:lnTo>
                  <a:pt x="188" y="69"/>
                </a:lnTo>
                <a:lnTo>
                  <a:pt x="188" y="65"/>
                </a:lnTo>
                <a:lnTo>
                  <a:pt x="178" y="67"/>
                </a:lnTo>
                <a:lnTo>
                  <a:pt x="177" y="64"/>
                </a:lnTo>
                <a:lnTo>
                  <a:pt x="176" y="61"/>
                </a:lnTo>
                <a:lnTo>
                  <a:pt x="175" y="56"/>
                </a:lnTo>
                <a:lnTo>
                  <a:pt x="172" y="47"/>
                </a:lnTo>
                <a:lnTo>
                  <a:pt x="171" y="45"/>
                </a:lnTo>
                <a:lnTo>
                  <a:pt x="153" y="45"/>
                </a:lnTo>
                <a:lnTo>
                  <a:pt x="151" y="45"/>
                </a:lnTo>
                <a:lnTo>
                  <a:pt x="152" y="42"/>
                </a:lnTo>
                <a:lnTo>
                  <a:pt x="152" y="40"/>
                </a:lnTo>
                <a:lnTo>
                  <a:pt x="151" y="40"/>
                </a:lnTo>
                <a:lnTo>
                  <a:pt x="151" y="39"/>
                </a:lnTo>
                <a:lnTo>
                  <a:pt x="152" y="39"/>
                </a:lnTo>
                <a:lnTo>
                  <a:pt x="152" y="36"/>
                </a:lnTo>
                <a:lnTo>
                  <a:pt x="152" y="33"/>
                </a:lnTo>
                <a:lnTo>
                  <a:pt x="152" y="31"/>
                </a:lnTo>
                <a:lnTo>
                  <a:pt x="151" y="31"/>
                </a:lnTo>
                <a:lnTo>
                  <a:pt x="151" y="32"/>
                </a:lnTo>
                <a:lnTo>
                  <a:pt x="150" y="32"/>
                </a:lnTo>
                <a:lnTo>
                  <a:pt x="149" y="33"/>
                </a:lnTo>
                <a:lnTo>
                  <a:pt x="149" y="34"/>
                </a:lnTo>
                <a:lnTo>
                  <a:pt x="147" y="34"/>
                </a:lnTo>
                <a:lnTo>
                  <a:pt x="146" y="34"/>
                </a:lnTo>
                <a:lnTo>
                  <a:pt x="145" y="37"/>
                </a:lnTo>
                <a:lnTo>
                  <a:pt x="143" y="37"/>
                </a:lnTo>
                <a:lnTo>
                  <a:pt x="142" y="38"/>
                </a:lnTo>
                <a:lnTo>
                  <a:pt x="141" y="39"/>
                </a:lnTo>
                <a:lnTo>
                  <a:pt x="139" y="40"/>
                </a:lnTo>
                <a:lnTo>
                  <a:pt x="138" y="39"/>
                </a:lnTo>
                <a:lnTo>
                  <a:pt x="139" y="39"/>
                </a:lnTo>
                <a:lnTo>
                  <a:pt x="141" y="38"/>
                </a:lnTo>
                <a:lnTo>
                  <a:pt x="142" y="37"/>
                </a:lnTo>
                <a:lnTo>
                  <a:pt x="143" y="37"/>
                </a:lnTo>
                <a:lnTo>
                  <a:pt x="144" y="36"/>
                </a:lnTo>
                <a:lnTo>
                  <a:pt x="145" y="36"/>
                </a:lnTo>
                <a:lnTo>
                  <a:pt x="145" y="34"/>
                </a:lnTo>
                <a:lnTo>
                  <a:pt x="146" y="34"/>
                </a:lnTo>
                <a:lnTo>
                  <a:pt x="147" y="33"/>
                </a:lnTo>
                <a:lnTo>
                  <a:pt x="149" y="33"/>
                </a:lnTo>
                <a:lnTo>
                  <a:pt x="149" y="32"/>
                </a:lnTo>
                <a:lnTo>
                  <a:pt x="150" y="32"/>
                </a:lnTo>
                <a:lnTo>
                  <a:pt x="150" y="31"/>
                </a:lnTo>
                <a:lnTo>
                  <a:pt x="151" y="30"/>
                </a:lnTo>
                <a:lnTo>
                  <a:pt x="152" y="30"/>
                </a:lnTo>
                <a:lnTo>
                  <a:pt x="153" y="29"/>
                </a:lnTo>
                <a:lnTo>
                  <a:pt x="153" y="28"/>
                </a:lnTo>
                <a:lnTo>
                  <a:pt x="154" y="27"/>
                </a:lnTo>
                <a:lnTo>
                  <a:pt x="154" y="25"/>
                </a:lnTo>
                <a:lnTo>
                  <a:pt x="155" y="24"/>
                </a:lnTo>
                <a:lnTo>
                  <a:pt x="156" y="22"/>
                </a:lnTo>
                <a:lnTo>
                  <a:pt x="156" y="21"/>
                </a:lnTo>
                <a:lnTo>
                  <a:pt x="158" y="21"/>
                </a:lnTo>
                <a:lnTo>
                  <a:pt x="158" y="20"/>
                </a:lnTo>
                <a:lnTo>
                  <a:pt x="159" y="19"/>
                </a:lnTo>
                <a:lnTo>
                  <a:pt x="160" y="20"/>
                </a:lnTo>
                <a:lnTo>
                  <a:pt x="161" y="20"/>
                </a:lnTo>
                <a:lnTo>
                  <a:pt x="162" y="20"/>
                </a:lnTo>
                <a:lnTo>
                  <a:pt x="163" y="21"/>
                </a:lnTo>
                <a:lnTo>
                  <a:pt x="165" y="21"/>
                </a:lnTo>
                <a:lnTo>
                  <a:pt x="167" y="22"/>
                </a:lnTo>
                <a:lnTo>
                  <a:pt x="168" y="22"/>
                </a:lnTo>
                <a:lnTo>
                  <a:pt x="169" y="17"/>
                </a:lnTo>
                <a:lnTo>
                  <a:pt x="170" y="19"/>
                </a:lnTo>
                <a:lnTo>
                  <a:pt x="171" y="19"/>
                </a:lnTo>
                <a:lnTo>
                  <a:pt x="173" y="19"/>
                </a:lnTo>
                <a:lnTo>
                  <a:pt x="176" y="19"/>
                </a:lnTo>
                <a:lnTo>
                  <a:pt x="175" y="22"/>
                </a:lnTo>
                <a:lnTo>
                  <a:pt x="178" y="22"/>
                </a:lnTo>
                <a:lnTo>
                  <a:pt x="182" y="22"/>
                </a:lnTo>
                <a:lnTo>
                  <a:pt x="185" y="22"/>
                </a:lnTo>
                <a:lnTo>
                  <a:pt x="187" y="22"/>
                </a:lnTo>
                <a:lnTo>
                  <a:pt x="189" y="22"/>
                </a:lnTo>
                <a:lnTo>
                  <a:pt x="190" y="22"/>
                </a:lnTo>
                <a:lnTo>
                  <a:pt x="192" y="22"/>
                </a:lnTo>
                <a:lnTo>
                  <a:pt x="194" y="22"/>
                </a:lnTo>
                <a:lnTo>
                  <a:pt x="199" y="22"/>
                </a:lnTo>
                <a:lnTo>
                  <a:pt x="202" y="22"/>
                </a:lnTo>
                <a:lnTo>
                  <a:pt x="203" y="22"/>
                </a:lnTo>
                <a:lnTo>
                  <a:pt x="204" y="22"/>
                </a:lnTo>
                <a:lnTo>
                  <a:pt x="205" y="22"/>
                </a:lnTo>
                <a:lnTo>
                  <a:pt x="205" y="23"/>
                </a:lnTo>
                <a:lnTo>
                  <a:pt x="208" y="23"/>
                </a:lnTo>
                <a:lnTo>
                  <a:pt x="210" y="23"/>
                </a:lnTo>
                <a:lnTo>
                  <a:pt x="211" y="23"/>
                </a:lnTo>
                <a:lnTo>
                  <a:pt x="213" y="23"/>
                </a:lnTo>
                <a:lnTo>
                  <a:pt x="214" y="23"/>
                </a:lnTo>
                <a:lnTo>
                  <a:pt x="215" y="23"/>
                </a:lnTo>
                <a:lnTo>
                  <a:pt x="218" y="23"/>
                </a:lnTo>
                <a:lnTo>
                  <a:pt x="219" y="23"/>
                </a:lnTo>
                <a:lnTo>
                  <a:pt x="221" y="23"/>
                </a:lnTo>
                <a:lnTo>
                  <a:pt x="222" y="22"/>
                </a:lnTo>
                <a:lnTo>
                  <a:pt x="223" y="22"/>
                </a:lnTo>
                <a:lnTo>
                  <a:pt x="224" y="22"/>
                </a:lnTo>
                <a:lnTo>
                  <a:pt x="225" y="22"/>
                </a:lnTo>
                <a:lnTo>
                  <a:pt x="227" y="23"/>
                </a:lnTo>
                <a:lnTo>
                  <a:pt x="228" y="23"/>
                </a:lnTo>
                <a:lnTo>
                  <a:pt x="229" y="23"/>
                </a:lnTo>
                <a:lnTo>
                  <a:pt x="230" y="24"/>
                </a:lnTo>
                <a:lnTo>
                  <a:pt x="231" y="24"/>
                </a:lnTo>
                <a:lnTo>
                  <a:pt x="231" y="25"/>
                </a:lnTo>
                <a:lnTo>
                  <a:pt x="232" y="25"/>
                </a:lnTo>
                <a:lnTo>
                  <a:pt x="233" y="27"/>
                </a:lnTo>
                <a:lnTo>
                  <a:pt x="234" y="27"/>
                </a:lnTo>
                <a:lnTo>
                  <a:pt x="236" y="28"/>
                </a:lnTo>
                <a:lnTo>
                  <a:pt x="236" y="27"/>
                </a:lnTo>
                <a:lnTo>
                  <a:pt x="236" y="25"/>
                </a:lnTo>
                <a:lnTo>
                  <a:pt x="236" y="24"/>
                </a:lnTo>
                <a:lnTo>
                  <a:pt x="237" y="23"/>
                </a:lnTo>
                <a:lnTo>
                  <a:pt x="237" y="22"/>
                </a:lnTo>
                <a:lnTo>
                  <a:pt x="242" y="8"/>
                </a:lnTo>
                <a:lnTo>
                  <a:pt x="244" y="8"/>
                </a:lnTo>
                <a:lnTo>
                  <a:pt x="245" y="8"/>
                </a:lnTo>
                <a:lnTo>
                  <a:pt x="246" y="8"/>
                </a:lnTo>
                <a:lnTo>
                  <a:pt x="248" y="8"/>
                </a:lnTo>
                <a:lnTo>
                  <a:pt x="249" y="8"/>
                </a:lnTo>
                <a:lnTo>
                  <a:pt x="250" y="8"/>
                </a:lnTo>
                <a:lnTo>
                  <a:pt x="241" y="29"/>
                </a:lnTo>
                <a:lnTo>
                  <a:pt x="241" y="30"/>
                </a:lnTo>
                <a:lnTo>
                  <a:pt x="241" y="31"/>
                </a:lnTo>
                <a:lnTo>
                  <a:pt x="240" y="31"/>
                </a:lnTo>
                <a:lnTo>
                  <a:pt x="237" y="41"/>
                </a:lnTo>
                <a:lnTo>
                  <a:pt x="233" y="48"/>
                </a:lnTo>
                <a:lnTo>
                  <a:pt x="240" y="48"/>
                </a:lnTo>
                <a:lnTo>
                  <a:pt x="241" y="48"/>
                </a:lnTo>
                <a:lnTo>
                  <a:pt x="241" y="42"/>
                </a:lnTo>
                <a:lnTo>
                  <a:pt x="245" y="40"/>
                </a:lnTo>
                <a:lnTo>
                  <a:pt x="250" y="37"/>
                </a:lnTo>
                <a:lnTo>
                  <a:pt x="251" y="37"/>
                </a:lnTo>
                <a:lnTo>
                  <a:pt x="251" y="38"/>
                </a:lnTo>
                <a:lnTo>
                  <a:pt x="255" y="37"/>
                </a:lnTo>
                <a:lnTo>
                  <a:pt x="256" y="36"/>
                </a:lnTo>
                <a:lnTo>
                  <a:pt x="257" y="36"/>
                </a:lnTo>
                <a:lnTo>
                  <a:pt x="259" y="34"/>
                </a:lnTo>
                <a:lnTo>
                  <a:pt x="259" y="33"/>
                </a:lnTo>
                <a:lnTo>
                  <a:pt x="259" y="32"/>
                </a:lnTo>
                <a:lnTo>
                  <a:pt x="262" y="31"/>
                </a:lnTo>
                <a:lnTo>
                  <a:pt x="263" y="38"/>
                </a:lnTo>
                <a:lnTo>
                  <a:pt x="277" y="38"/>
                </a:lnTo>
                <a:lnTo>
                  <a:pt x="279" y="38"/>
                </a:lnTo>
                <a:lnTo>
                  <a:pt x="281" y="38"/>
                </a:lnTo>
                <a:lnTo>
                  <a:pt x="282" y="38"/>
                </a:lnTo>
                <a:lnTo>
                  <a:pt x="283" y="38"/>
                </a:lnTo>
                <a:lnTo>
                  <a:pt x="294" y="38"/>
                </a:lnTo>
                <a:lnTo>
                  <a:pt x="294" y="39"/>
                </a:lnTo>
                <a:lnTo>
                  <a:pt x="296" y="39"/>
                </a:lnTo>
                <a:lnTo>
                  <a:pt x="296" y="40"/>
                </a:lnTo>
                <a:lnTo>
                  <a:pt x="297" y="40"/>
                </a:lnTo>
                <a:lnTo>
                  <a:pt x="297" y="41"/>
                </a:lnTo>
                <a:lnTo>
                  <a:pt x="297" y="42"/>
                </a:lnTo>
                <a:lnTo>
                  <a:pt x="297" y="44"/>
                </a:lnTo>
                <a:lnTo>
                  <a:pt x="284" y="44"/>
                </a:lnTo>
                <a:lnTo>
                  <a:pt x="283" y="44"/>
                </a:lnTo>
                <a:lnTo>
                  <a:pt x="281" y="44"/>
                </a:lnTo>
                <a:lnTo>
                  <a:pt x="279" y="44"/>
                </a:lnTo>
                <a:lnTo>
                  <a:pt x="277" y="44"/>
                </a:lnTo>
                <a:lnTo>
                  <a:pt x="274" y="44"/>
                </a:lnTo>
                <a:lnTo>
                  <a:pt x="265" y="45"/>
                </a:lnTo>
                <a:lnTo>
                  <a:pt x="257" y="45"/>
                </a:lnTo>
                <a:lnTo>
                  <a:pt x="253" y="45"/>
                </a:lnTo>
                <a:lnTo>
                  <a:pt x="250" y="45"/>
                </a:lnTo>
                <a:lnTo>
                  <a:pt x="250" y="51"/>
                </a:lnTo>
                <a:lnTo>
                  <a:pt x="257" y="54"/>
                </a:lnTo>
                <a:lnTo>
                  <a:pt x="263" y="55"/>
                </a:lnTo>
                <a:lnTo>
                  <a:pt x="266" y="55"/>
                </a:lnTo>
                <a:lnTo>
                  <a:pt x="270" y="55"/>
                </a:lnTo>
                <a:lnTo>
                  <a:pt x="274" y="55"/>
                </a:lnTo>
                <a:lnTo>
                  <a:pt x="275" y="55"/>
                </a:lnTo>
                <a:lnTo>
                  <a:pt x="282" y="54"/>
                </a:lnTo>
                <a:lnTo>
                  <a:pt x="289" y="54"/>
                </a:lnTo>
                <a:lnTo>
                  <a:pt x="290" y="54"/>
                </a:lnTo>
                <a:lnTo>
                  <a:pt x="291" y="54"/>
                </a:lnTo>
                <a:lnTo>
                  <a:pt x="299" y="55"/>
                </a:lnTo>
                <a:lnTo>
                  <a:pt x="301" y="55"/>
                </a:lnTo>
                <a:lnTo>
                  <a:pt x="302" y="55"/>
                </a:lnTo>
                <a:lnTo>
                  <a:pt x="302" y="56"/>
                </a:lnTo>
                <a:lnTo>
                  <a:pt x="301" y="56"/>
                </a:lnTo>
                <a:lnTo>
                  <a:pt x="301" y="57"/>
                </a:lnTo>
                <a:lnTo>
                  <a:pt x="301" y="58"/>
                </a:lnTo>
                <a:lnTo>
                  <a:pt x="301" y="59"/>
                </a:lnTo>
                <a:lnTo>
                  <a:pt x="301" y="61"/>
                </a:lnTo>
                <a:lnTo>
                  <a:pt x="302" y="61"/>
                </a:lnTo>
                <a:lnTo>
                  <a:pt x="304" y="61"/>
                </a:lnTo>
                <a:lnTo>
                  <a:pt x="302" y="64"/>
                </a:lnTo>
                <a:lnTo>
                  <a:pt x="301" y="64"/>
                </a:lnTo>
                <a:lnTo>
                  <a:pt x="301" y="65"/>
                </a:lnTo>
                <a:lnTo>
                  <a:pt x="300" y="66"/>
                </a:lnTo>
                <a:lnTo>
                  <a:pt x="299" y="67"/>
                </a:lnTo>
                <a:lnTo>
                  <a:pt x="299" y="69"/>
                </a:lnTo>
                <a:lnTo>
                  <a:pt x="298" y="69"/>
                </a:lnTo>
                <a:lnTo>
                  <a:pt x="304" y="73"/>
                </a:lnTo>
                <a:lnTo>
                  <a:pt x="304" y="74"/>
                </a:lnTo>
                <a:lnTo>
                  <a:pt x="311" y="80"/>
                </a:lnTo>
                <a:lnTo>
                  <a:pt x="314" y="78"/>
                </a:lnTo>
                <a:lnTo>
                  <a:pt x="316" y="75"/>
                </a:lnTo>
                <a:lnTo>
                  <a:pt x="319" y="71"/>
                </a:lnTo>
                <a:lnTo>
                  <a:pt x="323" y="66"/>
                </a:lnTo>
                <a:lnTo>
                  <a:pt x="324" y="65"/>
                </a:lnTo>
                <a:lnTo>
                  <a:pt x="325" y="63"/>
                </a:lnTo>
                <a:lnTo>
                  <a:pt x="326" y="62"/>
                </a:lnTo>
                <a:lnTo>
                  <a:pt x="330" y="57"/>
                </a:lnTo>
                <a:lnTo>
                  <a:pt x="331" y="56"/>
                </a:lnTo>
                <a:lnTo>
                  <a:pt x="332" y="55"/>
                </a:lnTo>
                <a:lnTo>
                  <a:pt x="333" y="53"/>
                </a:lnTo>
                <a:lnTo>
                  <a:pt x="334" y="51"/>
                </a:lnTo>
                <a:lnTo>
                  <a:pt x="336" y="49"/>
                </a:lnTo>
                <a:lnTo>
                  <a:pt x="342" y="48"/>
                </a:lnTo>
                <a:lnTo>
                  <a:pt x="348" y="46"/>
                </a:lnTo>
                <a:lnTo>
                  <a:pt x="351" y="42"/>
                </a:lnTo>
                <a:lnTo>
                  <a:pt x="354" y="40"/>
                </a:lnTo>
                <a:lnTo>
                  <a:pt x="361" y="36"/>
                </a:lnTo>
                <a:lnTo>
                  <a:pt x="366" y="32"/>
                </a:lnTo>
                <a:lnTo>
                  <a:pt x="370" y="31"/>
                </a:lnTo>
                <a:lnTo>
                  <a:pt x="378" y="30"/>
                </a:lnTo>
                <a:lnTo>
                  <a:pt x="396" y="36"/>
                </a:lnTo>
                <a:lnTo>
                  <a:pt x="400" y="34"/>
                </a:lnTo>
                <a:lnTo>
                  <a:pt x="405" y="31"/>
                </a:lnTo>
                <a:lnTo>
                  <a:pt x="408" y="30"/>
                </a:lnTo>
                <a:lnTo>
                  <a:pt x="408" y="29"/>
                </a:lnTo>
                <a:lnTo>
                  <a:pt x="410" y="21"/>
                </a:lnTo>
                <a:lnTo>
                  <a:pt x="411" y="20"/>
                </a:lnTo>
                <a:lnTo>
                  <a:pt x="411" y="19"/>
                </a:lnTo>
                <a:lnTo>
                  <a:pt x="412" y="17"/>
                </a:lnTo>
                <a:lnTo>
                  <a:pt x="418" y="15"/>
                </a:lnTo>
                <a:lnTo>
                  <a:pt x="419" y="14"/>
                </a:lnTo>
                <a:lnTo>
                  <a:pt x="420" y="13"/>
                </a:lnTo>
                <a:lnTo>
                  <a:pt x="422" y="12"/>
                </a:lnTo>
                <a:lnTo>
                  <a:pt x="427" y="8"/>
                </a:lnTo>
                <a:lnTo>
                  <a:pt x="430" y="6"/>
                </a:lnTo>
                <a:lnTo>
                  <a:pt x="437" y="0"/>
                </a:lnTo>
                <a:lnTo>
                  <a:pt x="437" y="2"/>
                </a:lnTo>
                <a:lnTo>
                  <a:pt x="442" y="4"/>
                </a:lnTo>
                <a:lnTo>
                  <a:pt x="446" y="7"/>
                </a:lnTo>
                <a:lnTo>
                  <a:pt x="452" y="11"/>
                </a:lnTo>
                <a:lnTo>
                  <a:pt x="453" y="13"/>
                </a:lnTo>
                <a:lnTo>
                  <a:pt x="455" y="14"/>
                </a:lnTo>
                <a:lnTo>
                  <a:pt x="455" y="15"/>
                </a:lnTo>
                <a:lnTo>
                  <a:pt x="456" y="16"/>
                </a:lnTo>
                <a:lnTo>
                  <a:pt x="456" y="17"/>
                </a:lnTo>
                <a:lnTo>
                  <a:pt x="457" y="19"/>
                </a:lnTo>
                <a:lnTo>
                  <a:pt x="457" y="20"/>
                </a:lnTo>
                <a:lnTo>
                  <a:pt x="457" y="21"/>
                </a:lnTo>
                <a:lnTo>
                  <a:pt x="458" y="28"/>
                </a:lnTo>
                <a:lnTo>
                  <a:pt x="460" y="33"/>
                </a:lnTo>
                <a:lnTo>
                  <a:pt x="461" y="37"/>
                </a:lnTo>
                <a:lnTo>
                  <a:pt x="462" y="41"/>
                </a:lnTo>
                <a:lnTo>
                  <a:pt x="462" y="42"/>
                </a:lnTo>
                <a:lnTo>
                  <a:pt x="463" y="48"/>
                </a:lnTo>
                <a:lnTo>
                  <a:pt x="464" y="51"/>
                </a:lnTo>
                <a:lnTo>
                  <a:pt x="465" y="59"/>
                </a:lnTo>
                <a:lnTo>
                  <a:pt x="466" y="64"/>
                </a:lnTo>
                <a:lnTo>
                  <a:pt x="466" y="65"/>
                </a:lnTo>
                <a:lnTo>
                  <a:pt x="469" y="64"/>
                </a:lnTo>
                <a:lnTo>
                  <a:pt x="474" y="65"/>
                </a:lnTo>
                <a:lnTo>
                  <a:pt x="482" y="70"/>
                </a:lnTo>
                <a:lnTo>
                  <a:pt x="490" y="76"/>
                </a:lnTo>
                <a:lnTo>
                  <a:pt x="496" y="80"/>
                </a:lnTo>
                <a:lnTo>
                  <a:pt x="500" y="87"/>
                </a:lnTo>
                <a:lnTo>
                  <a:pt x="505" y="88"/>
                </a:lnTo>
                <a:lnTo>
                  <a:pt x="507" y="88"/>
                </a:lnTo>
                <a:lnTo>
                  <a:pt x="509" y="90"/>
                </a:lnTo>
                <a:lnTo>
                  <a:pt x="512" y="91"/>
                </a:lnTo>
                <a:lnTo>
                  <a:pt x="515" y="92"/>
                </a:lnTo>
                <a:lnTo>
                  <a:pt x="516" y="94"/>
                </a:lnTo>
                <a:lnTo>
                  <a:pt x="522" y="92"/>
                </a:lnTo>
                <a:lnTo>
                  <a:pt x="524" y="92"/>
                </a:lnTo>
                <a:lnTo>
                  <a:pt x="525" y="95"/>
                </a:lnTo>
                <a:lnTo>
                  <a:pt x="525" y="96"/>
                </a:lnTo>
                <a:lnTo>
                  <a:pt x="527" y="96"/>
                </a:lnTo>
                <a:lnTo>
                  <a:pt x="529" y="96"/>
                </a:lnTo>
                <a:lnTo>
                  <a:pt x="530" y="96"/>
                </a:lnTo>
                <a:lnTo>
                  <a:pt x="532" y="95"/>
                </a:lnTo>
                <a:lnTo>
                  <a:pt x="533" y="95"/>
                </a:lnTo>
                <a:lnTo>
                  <a:pt x="535" y="95"/>
                </a:lnTo>
                <a:lnTo>
                  <a:pt x="538" y="96"/>
                </a:lnTo>
                <a:lnTo>
                  <a:pt x="538" y="97"/>
                </a:lnTo>
                <a:lnTo>
                  <a:pt x="538" y="98"/>
                </a:lnTo>
                <a:lnTo>
                  <a:pt x="539" y="99"/>
                </a:lnTo>
                <a:lnTo>
                  <a:pt x="542" y="100"/>
                </a:lnTo>
                <a:lnTo>
                  <a:pt x="546" y="100"/>
                </a:lnTo>
                <a:lnTo>
                  <a:pt x="548" y="99"/>
                </a:lnTo>
                <a:lnTo>
                  <a:pt x="549" y="98"/>
                </a:lnTo>
                <a:lnTo>
                  <a:pt x="550" y="97"/>
                </a:lnTo>
                <a:lnTo>
                  <a:pt x="552" y="97"/>
                </a:lnTo>
                <a:lnTo>
                  <a:pt x="554" y="97"/>
                </a:lnTo>
                <a:lnTo>
                  <a:pt x="554" y="96"/>
                </a:lnTo>
                <a:lnTo>
                  <a:pt x="551" y="94"/>
                </a:lnTo>
                <a:lnTo>
                  <a:pt x="550" y="94"/>
                </a:lnTo>
                <a:lnTo>
                  <a:pt x="550" y="92"/>
                </a:lnTo>
                <a:lnTo>
                  <a:pt x="550" y="91"/>
                </a:lnTo>
                <a:lnTo>
                  <a:pt x="550" y="90"/>
                </a:lnTo>
                <a:lnTo>
                  <a:pt x="551" y="90"/>
                </a:lnTo>
                <a:lnTo>
                  <a:pt x="554" y="89"/>
                </a:lnTo>
                <a:lnTo>
                  <a:pt x="555" y="88"/>
                </a:lnTo>
                <a:lnTo>
                  <a:pt x="555" y="86"/>
                </a:lnTo>
                <a:lnTo>
                  <a:pt x="555" y="83"/>
                </a:lnTo>
                <a:lnTo>
                  <a:pt x="554" y="83"/>
                </a:lnTo>
                <a:lnTo>
                  <a:pt x="554" y="81"/>
                </a:lnTo>
                <a:lnTo>
                  <a:pt x="555" y="81"/>
                </a:lnTo>
                <a:lnTo>
                  <a:pt x="556" y="82"/>
                </a:lnTo>
                <a:lnTo>
                  <a:pt x="556" y="91"/>
                </a:lnTo>
                <a:lnTo>
                  <a:pt x="556" y="92"/>
                </a:lnTo>
                <a:lnTo>
                  <a:pt x="557" y="95"/>
                </a:lnTo>
                <a:lnTo>
                  <a:pt x="557" y="96"/>
                </a:lnTo>
                <a:lnTo>
                  <a:pt x="561" y="99"/>
                </a:lnTo>
                <a:lnTo>
                  <a:pt x="567" y="104"/>
                </a:lnTo>
                <a:lnTo>
                  <a:pt x="573" y="108"/>
                </a:lnTo>
                <a:lnTo>
                  <a:pt x="575" y="113"/>
                </a:lnTo>
                <a:lnTo>
                  <a:pt x="578" y="120"/>
                </a:lnTo>
                <a:lnTo>
                  <a:pt x="581" y="123"/>
                </a:lnTo>
                <a:lnTo>
                  <a:pt x="583" y="125"/>
                </a:lnTo>
                <a:lnTo>
                  <a:pt x="584" y="126"/>
                </a:lnTo>
                <a:lnTo>
                  <a:pt x="584" y="132"/>
                </a:lnTo>
                <a:lnTo>
                  <a:pt x="583" y="134"/>
                </a:lnTo>
                <a:lnTo>
                  <a:pt x="581" y="138"/>
                </a:lnTo>
                <a:lnTo>
                  <a:pt x="577" y="141"/>
                </a:lnTo>
                <a:lnTo>
                  <a:pt x="574" y="146"/>
                </a:lnTo>
                <a:lnTo>
                  <a:pt x="570" y="151"/>
                </a:lnTo>
                <a:lnTo>
                  <a:pt x="568" y="157"/>
                </a:lnTo>
                <a:lnTo>
                  <a:pt x="568" y="159"/>
                </a:lnTo>
                <a:lnTo>
                  <a:pt x="572" y="170"/>
                </a:lnTo>
                <a:lnTo>
                  <a:pt x="573" y="173"/>
                </a:lnTo>
                <a:lnTo>
                  <a:pt x="574" y="175"/>
                </a:lnTo>
                <a:lnTo>
                  <a:pt x="576" y="178"/>
                </a:lnTo>
                <a:lnTo>
                  <a:pt x="580" y="180"/>
                </a:lnTo>
                <a:lnTo>
                  <a:pt x="583" y="181"/>
                </a:lnTo>
                <a:lnTo>
                  <a:pt x="586" y="182"/>
                </a:lnTo>
                <a:lnTo>
                  <a:pt x="595" y="183"/>
                </a:lnTo>
                <a:lnTo>
                  <a:pt x="598" y="184"/>
                </a:lnTo>
                <a:lnTo>
                  <a:pt x="599" y="186"/>
                </a:lnTo>
                <a:lnTo>
                  <a:pt x="600" y="187"/>
                </a:lnTo>
                <a:lnTo>
                  <a:pt x="603" y="189"/>
                </a:lnTo>
                <a:lnTo>
                  <a:pt x="607" y="191"/>
                </a:lnTo>
                <a:lnTo>
                  <a:pt x="611" y="192"/>
                </a:lnTo>
                <a:lnTo>
                  <a:pt x="613" y="192"/>
                </a:lnTo>
                <a:lnTo>
                  <a:pt x="616" y="193"/>
                </a:lnTo>
                <a:lnTo>
                  <a:pt x="623" y="195"/>
                </a:lnTo>
                <a:lnTo>
                  <a:pt x="625" y="196"/>
                </a:lnTo>
                <a:lnTo>
                  <a:pt x="626" y="197"/>
                </a:lnTo>
                <a:lnTo>
                  <a:pt x="626" y="198"/>
                </a:lnTo>
                <a:lnTo>
                  <a:pt x="624" y="201"/>
                </a:lnTo>
                <a:lnTo>
                  <a:pt x="621" y="203"/>
                </a:lnTo>
                <a:lnTo>
                  <a:pt x="619" y="205"/>
                </a:lnTo>
                <a:lnTo>
                  <a:pt x="615" y="212"/>
                </a:lnTo>
                <a:lnTo>
                  <a:pt x="613" y="212"/>
                </a:lnTo>
                <a:lnTo>
                  <a:pt x="613" y="214"/>
                </a:lnTo>
                <a:lnTo>
                  <a:pt x="616" y="220"/>
                </a:lnTo>
                <a:lnTo>
                  <a:pt x="619" y="225"/>
                </a:lnTo>
                <a:lnTo>
                  <a:pt x="624" y="230"/>
                </a:lnTo>
                <a:lnTo>
                  <a:pt x="625" y="230"/>
                </a:lnTo>
                <a:lnTo>
                  <a:pt x="625" y="231"/>
                </a:lnTo>
                <a:lnTo>
                  <a:pt x="630" y="231"/>
                </a:lnTo>
                <a:lnTo>
                  <a:pt x="632" y="232"/>
                </a:lnTo>
                <a:lnTo>
                  <a:pt x="629" y="235"/>
                </a:lnTo>
                <a:lnTo>
                  <a:pt x="627" y="238"/>
                </a:lnTo>
                <a:lnTo>
                  <a:pt x="627" y="239"/>
                </a:lnTo>
                <a:lnTo>
                  <a:pt x="625" y="245"/>
                </a:lnTo>
                <a:lnTo>
                  <a:pt x="624" y="248"/>
                </a:lnTo>
                <a:lnTo>
                  <a:pt x="624" y="250"/>
                </a:lnTo>
                <a:lnTo>
                  <a:pt x="624" y="251"/>
                </a:lnTo>
                <a:lnTo>
                  <a:pt x="625" y="251"/>
                </a:lnTo>
                <a:lnTo>
                  <a:pt x="626" y="250"/>
                </a:lnTo>
                <a:lnTo>
                  <a:pt x="625" y="249"/>
                </a:lnTo>
                <a:lnTo>
                  <a:pt x="629" y="242"/>
                </a:lnTo>
                <a:lnTo>
                  <a:pt x="630" y="241"/>
                </a:lnTo>
                <a:lnTo>
                  <a:pt x="632" y="240"/>
                </a:lnTo>
                <a:lnTo>
                  <a:pt x="632" y="239"/>
                </a:lnTo>
                <a:lnTo>
                  <a:pt x="633" y="237"/>
                </a:lnTo>
                <a:lnTo>
                  <a:pt x="634" y="237"/>
                </a:lnTo>
                <a:lnTo>
                  <a:pt x="635" y="235"/>
                </a:lnTo>
                <a:lnTo>
                  <a:pt x="637" y="234"/>
                </a:lnTo>
                <a:lnTo>
                  <a:pt x="638" y="233"/>
                </a:lnTo>
                <a:lnTo>
                  <a:pt x="639" y="232"/>
                </a:lnTo>
                <a:lnTo>
                  <a:pt x="643" y="231"/>
                </a:lnTo>
                <a:lnTo>
                  <a:pt x="645" y="231"/>
                </a:lnTo>
                <a:lnTo>
                  <a:pt x="646" y="231"/>
                </a:lnTo>
                <a:lnTo>
                  <a:pt x="647" y="231"/>
                </a:lnTo>
                <a:lnTo>
                  <a:pt x="649" y="232"/>
                </a:lnTo>
                <a:lnTo>
                  <a:pt x="649" y="233"/>
                </a:lnTo>
                <a:lnTo>
                  <a:pt x="647" y="235"/>
                </a:lnTo>
                <a:lnTo>
                  <a:pt x="649" y="238"/>
                </a:lnTo>
                <a:lnTo>
                  <a:pt x="650" y="239"/>
                </a:lnTo>
                <a:lnTo>
                  <a:pt x="650" y="238"/>
                </a:lnTo>
                <a:lnTo>
                  <a:pt x="651" y="239"/>
                </a:lnTo>
                <a:lnTo>
                  <a:pt x="651" y="240"/>
                </a:lnTo>
                <a:lnTo>
                  <a:pt x="651" y="241"/>
                </a:lnTo>
                <a:lnTo>
                  <a:pt x="651" y="243"/>
                </a:lnTo>
                <a:lnTo>
                  <a:pt x="651" y="245"/>
                </a:lnTo>
                <a:lnTo>
                  <a:pt x="650" y="245"/>
                </a:lnTo>
                <a:lnTo>
                  <a:pt x="649" y="245"/>
                </a:lnTo>
                <a:lnTo>
                  <a:pt x="647" y="246"/>
                </a:lnTo>
                <a:lnTo>
                  <a:pt x="647" y="247"/>
                </a:lnTo>
                <a:lnTo>
                  <a:pt x="649" y="247"/>
                </a:lnTo>
                <a:lnTo>
                  <a:pt x="649" y="248"/>
                </a:lnTo>
                <a:lnTo>
                  <a:pt x="650" y="247"/>
                </a:lnTo>
                <a:lnTo>
                  <a:pt x="650" y="248"/>
                </a:lnTo>
                <a:lnTo>
                  <a:pt x="650" y="249"/>
                </a:lnTo>
                <a:lnTo>
                  <a:pt x="650" y="253"/>
                </a:lnTo>
                <a:lnTo>
                  <a:pt x="650" y="254"/>
                </a:lnTo>
                <a:lnTo>
                  <a:pt x="649" y="255"/>
                </a:lnTo>
                <a:lnTo>
                  <a:pt x="649" y="256"/>
                </a:lnTo>
                <a:lnTo>
                  <a:pt x="647" y="257"/>
                </a:lnTo>
                <a:lnTo>
                  <a:pt x="647" y="258"/>
                </a:lnTo>
                <a:lnTo>
                  <a:pt x="649" y="258"/>
                </a:lnTo>
                <a:lnTo>
                  <a:pt x="649" y="259"/>
                </a:lnTo>
                <a:lnTo>
                  <a:pt x="649" y="260"/>
                </a:lnTo>
                <a:lnTo>
                  <a:pt x="650" y="260"/>
                </a:lnTo>
                <a:lnTo>
                  <a:pt x="649" y="262"/>
                </a:lnTo>
                <a:lnTo>
                  <a:pt x="650" y="263"/>
                </a:lnTo>
                <a:lnTo>
                  <a:pt x="649" y="264"/>
                </a:lnTo>
                <a:lnTo>
                  <a:pt x="649" y="265"/>
                </a:lnTo>
                <a:lnTo>
                  <a:pt x="650" y="265"/>
                </a:lnTo>
                <a:lnTo>
                  <a:pt x="650" y="266"/>
                </a:lnTo>
                <a:lnTo>
                  <a:pt x="650" y="267"/>
                </a:lnTo>
                <a:lnTo>
                  <a:pt x="650" y="268"/>
                </a:lnTo>
                <a:lnTo>
                  <a:pt x="650" y="270"/>
                </a:lnTo>
                <a:lnTo>
                  <a:pt x="649" y="270"/>
                </a:lnTo>
                <a:lnTo>
                  <a:pt x="650" y="270"/>
                </a:lnTo>
                <a:lnTo>
                  <a:pt x="651" y="271"/>
                </a:lnTo>
                <a:lnTo>
                  <a:pt x="651" y="272"/>
                </a:lnTo>
                <a:lnTo>
                  <a:pt x="652" y="273"/>
                </a:lnTo>
                <a:lnTo>
                  <a:pt x="652" y="274"/>
                </a:lnTo>
                <a:lnTo>
                  <a:pt x="651" y="275"/>
                </a:lnTo>
                <a:lnTo>
                  <a:pt x="652" y="276"/>
                </a:lnTo>
                <a:lnTo>
                  <a:pt x="652" y="278"/>
                </a:lnTo>
                <a:lnTo>
                  <a:pt x="653" y="278"/>
                </a:lnTo>
                <a:lnTo>
                  <a:pt x="653" y="279"/>
                </a:lnTo>
                <a:lnTo>
                  <a:pt x="654" y="279"/>
                </a:lnTo>
                <a:lnTo>
                  <a:pt x="654" y="280"/>
                </a:lnTo>
                <a:lnTo>
                  <a:pt x="654" y="281"/>
                </a:lnTo>
                <a:lnTo>
                  <a:pt x="654" y="282"/>
                </a:lnTo>
                <a:lnTo>
                  <a:pt x="654" y="283"/>
                </a:lnTo>
                <a:lnTo>
                  <a:pt x="654" y="284"/>
                </a:lnTo>
                <a:lnTo>
                  <a:pt x="655" y="284"/>
                </a:lnTo>
                <a:lnTo>
                  <a:pt x="655" y="285"/>
                </a:lnTo>
                <a:lnTo>
                  <a:pt x="655" y="287"/>
                </a:lnTo>
                <a:lnTo>
                  <a:pt x="656" y="288"/>
                </a:lnTo>
                <a:lnTo>
                  <a:pt x="658" y="290"/>
                </a:lnTo>
                <a:lnTo>
                  <a:pt x="659" y="291"/>
                </a:lnTo>
                <a:lnTo>
                  <a:pt x="659" y="292"/>
                </a:lnTo>
                <a:lnTo>
                  <a:pt x="659" y="293"/>
                </a:lnTo>
                <a:lnTo>
                  <a:pt x="660" y="293"/>
                </a:lnTo>
                <a:lnTo>
                  <a:pt x="661" y="295"/>
                </a:lnTo>
                <a:lnTo>
                  <a:pt x="661" y="296"/>
                </a:lnTo>
                <a:lnTo>
                  <a:pt x="662" y="296"/>
                </a:lnTo>
                <a:lnTo>
                  <a:pt x="662" y="297"/>
                </a:lnTo>
                <a:lnTo>
                  <a:pt x="661" y="297"/>
                </a:lnTo>
                <a:lnTo>
                  <a:pt x="661" y="298"/>
                </a:lnTo>
                <a:lnTo>
                  <a:pt x="662" y="299"/>
                </a:lnTo>
                <a:lnTo>
                  <a:pt x="662" y="300"/>
                </a:lnTo>
                <a:lnTo>
                  <a:pt x="663" y="301"/>
                </a:lnTo>
                <a:lnTo>
                  <a:pt x="664" y="301"/>
                </a:lnTo>
                <a:lnTo>
                  <a:pt x="664" y="302"/>
                </a:lnTo>
                <a:lnTo>
                  <a:pt x="663" y="302"/>
                </a:lnTo>
                <a:lnTo>
                  <a:pt x="663" y="304"/>
                </a:lnTo>
                <a:lnTo>
                  <a:pt x="664" y="304"/>
                </a:lnTo>
                <a:lnTo>
                  <a:pt x="664" y="305"/>
                </a:lnTo>
                <a:lnTo>
                  <a:pt x="663" y="305"/>
                </a:lnTo>
                <a:lnTo>
                  <a:pt x="663" y="306"/>
                </a:lnTo>
                <a:lnTo>
                  <a:pt x="664" y="307"/>
                </a:lnTo>
                <a:lnTo>
                  <a:pt x="666" y="307"/>
                </a:lnTo>
                <a:lnTo>
                  <a:pt x="664" y="307"/>
                </a:lnTo>
                <a:lnTo>
                  <a:pt x="664" y="308"/>
                </a:lnTo>
                <a:lnTo>
                  <a:pt x="666" y="308"/>
                </a:lnTo>
                <a:lnTo>
                  <a:pt x="666" y="309"/>
                </a:lnTo>
                <a:lnTo>
                  <a:pt x="664" y="309"/>
                </a:lnTo>
                <a:lnTo>
                  <a:pt x="664" y="310"/>
                </a:lnTo>
                <a:lnTo>
                  <a:pt x="666" y="310"/>
                </a:lnTo>
                <a:lnTo>
                  <a:pt x="666" y="312"/>
                </a:lnTo>
                <a:lnTo>
                  <a:pt x="666" y="313"/>
                </a:lnTo>
                <a:lnTo>
                  <a:pt x="667" y="314"/>
                </a:lnTo>
                <a:lnTo>
                  <a:pt x="667" y="315"/>
                </a:lnTo>
                <a:lnTo>
                  <a:pt x="667" y="316"/>
                </a:lnTo>
                <a:lnTo>
                  <a:pt x="668" y="316"/>
                </a:lnTo>
                <a:lnTo>
                  <a:pt x="668" y="317"/>
                </a:lnTo>
                <a:lnTo>
                  <a:pt x="668" y="318"/>
                </a:lnTo>
                <a:lnTo>
                  <a:pt x="669" y="318"/>
                </a:lnTo>
                <a:lnTo>
                  <a:pt x="669" y="320"/>
                </a:lnTo>
                <a:lnTo>
                  <a:pt x="669" y="321"/>
                </a:lnTo>
                <a:lnTo>
                  <a:pt x="670" y="322"/>
                </a:lnTo>
                <a:lnTo>
                  <a:pt x="670" y="323"/>
                </a:lnTo>
                <a:lnTo>
                  <a:pt x="670" y="324"/>
                </a:lnTo>
                <a:lnTo>
                  <a:pt x="670" y="325"/>
                </a:lnTo>
                <a:lnTo>
                  <a:pt x="671" y="326"/>
                </a:lnTo>
                <a:lnTo>
                  <a:pt x="671" y="327"/>
                </a:lnTo>
                <a:lnTo>
                  <a:pt x="671" y="329"/>
                </a:lnTo>
                <a:lnTo>
                  <a:pt x="671" y="330"/>
                </a:lnTo>
                <a:lnTo>
                  <a:pt x="672" y="331"/>
                </a:lnTo>
                <a:lnTo>
                  <a:pt x="672" y="332"/>
                </a:lnTo>
                <a:lnTo>
                  <a:pt x="672" y="333"/>
                </a:lnTo>
                <a:lnTo>
                  <a:pt x="673" y="333"/>
                </a:lnTo>
                <a:lnTo>
                  <a:pt x="672" y="333"/>
                </a:lnTo>
                <a:lnTo>
                  <a:pt x="672" y="334"/>
                </a:lnTo>
                <a:lnTo>
                  <a:pt x="672" y="335"/>
                </a:lnTo>
                <a:lnTo>
                  <a:pt x="671" y="337"/>
                </a:lnTo>
                <a:lnTo>
                  <a:pt x="671" y="338"/>
                </a:lnTo>
                <a:lnTo>
                  <a:pt x="672" y="338"/>
                </a:lnTo>
                <a:lnTo>
                  <a:pt x="673" y="338"/>
                </a:lnTo>
                <a:lnTo>
                  <a:pt x="673" y="339"/>
                </a:lnTo>
                <a:lnTo>
                  <a:pt x="673" y="340"/>
                </a:lnTo>
                <a:lnTo>
                  <a:pt x="673" y="341"/>
                </a:lnTo>
                <a:lnTo>
                  <a:pt x="673" y="342"/>
                </a:lnTo>
                <a:lnTo>
                  <a:pt x="675" y="342"/>
                </a:lnTo>
                <a:lnTo>
                  <a:pt x="675" y="343"/>
                </a:lnTo>
                <a:lnTo>
                  <a:pt x="675" y="345"/>
                </a:lnTo>
                <a:lnTo>
                  <a:pt x="675" y="346"/>
                </a:lnTo>
                <a:lnTo>
                  <a:pt x="676" y="347"/>
                </a:lnTo>
                <a:lnTo>
                  <a:pt x="676" y="348"/>
                </a:lnTo>
                <a:lnTo>
                  <a:pt x="677" y="348"/>
                </a:lnTo>
                <a:lnTo>
                  <a:pt x="677" y="349"/>
                </a:lnTo>
                <a:lnTo>
                  <a:pt x="676" y="349"/>
                </a:lnTo>
                <a:lnTo>
                  <a:pt x="675" y="350"/>
                </a:lnTo>
                <a:lnTo>
                  <a:pt x="675" y="351"/>
                </a:lnTo>
                <a:lnTo>
                  <a:pt x="676" y="351"/>
                </a:lnTo>
                <a:lnTo>
                  <a:pt x="676" y="350"/>
                </a:lnTo>
                <a:lnTo>
                  <a:pt x="677" y="350"/>
                </a:lnTo>
                <a:lnTo>
                  <a:pt x="678" y="351"/>
                </a:lnTo>
                <a:lnTo>
                  <a:pt x="677" y="351"/>
                </a:lnTo>
                <a:lnTo>
                  <a:pt x="676" y="351"/>
                </a:lnTo>
                <a:lnTo>
                  <a:pt x="675" y="351"/>
                </a:lnTo>
                <a:lnTo>
                  <a:pt x="675" y="352"/>
                </a:lnTo>
                <a:lnTo>
                  <a:pt x="675" y="354"/>
                </a:lnTo>
                <a:lnTo>
                  <a:pt x="672" y="352"/>
                </a:lnTo>
                <a:lnTo>
                  <a:pt x="671" y="352"/>
                </a:lnTo>
                <a:lnTo>
                  <a:pt x="670" y="352"/>
                </a:lnTo>
                <a:lnTo>
                  <a:pt x="670" y="355"/>
                </a:lnTo>
                <a:lnTo>
                  <a:pt x="670" y="356"/>
                </a:lnTo>
                <a:lnTo>
                  <a:pt x="671" y="356"/>
                </a:lnTo>
                <a:lnTo>
                  <a:pt x="672" y="357"/>
                </a:lnTo>
                <a:lnTo>
                  <a:pt x="671" y="357"/>
                </a:lnTo>
                <a:lnTo>
                  <a:pt x="670" y="362"/>
                </a:lnTo>
                <a:lnTo>
                  <a:pt x="671" y="363"/>
                </a:lnTo>
                <a:lnTo>
                  <a:pt x="672" y="363"/>
                </a:lnTo>
                <a:lnTo>
                  <a:pt x="673" y="364"/>
                </a:lnTo>
                <a:lnTo>
                  <a:pt x="675" y="364"/>
                </a:lnTo>
                <a:lnTo>
                  <a:pt x="676" y="364"/>
                </a:lnTo>
                <a:lnTo>
                  <a:pt x="677" y="364"/>
                </a:lnTo>
                <a:lnTo>
                  <a:pt x="678" y="366"/>
                </a:lnTo>
                <a:lnTo>
                  <a:pt x="678" y="367"/>
                </a:lnTo>
                <a:lnTo>
                  <a:pt x="678" y="369"/>
                </a:lnTo>
                <a:lnTo>
                  <a:pt x="678" y="371"/>
                </a:lnTo>
                <a:lnTo>
                  <a:pt x="679" y="371"/>
                </a:lnTo>
                <a:lnTo>
                  <a:pt x="679" y="372"/>
                </a:lnTo>
                <a:lnTo>
                  <a:pt x="679" y="373"/>
                </a:lnTo>
                <a:lnTo>
                  <a:pt x="680" y="373"/>
                </a:lnTo>
                <a:lnTo>
                  <a:pt x="680" y="374"/>
                </a:lnTo>
                <a:lnTo>
                  <a:pt x="680" y="375"/>
                </a:lnTo>
                <a:lnTo>
                  <a:pt x="681" y="375"/>
                </a:lnTo>
                <a:lnTo>
                  <a:pt x="681" y="376"/>
                </a:lnTo>
                <a:lnTo>
                  <a:pt x="681" y="377"/>
                </a:lnTo>
                <a:lnTo>
                  <a:pt x="682" y="377"/>
                </a:lnTo>
                <a:lnTo>
                  <a:pt x="684" y="379"/>
                </a:lnTo>
                <a:lnTo>
                  <a:pt x="684" y="380"/>
                </a:lnTo>
                <a:lnTo>
                  <a:pt x="685" y="381"/>
                </a:lnTo>
                <a:lnTo>
                  <a:pt x="685" y="382"/>
                </a:lnTo>
                <a:lnTo>
                  <a:pt x="686" y="383"/>
                </a:lnTo>
                <a:lnTo>
                  <a:pt x="686" y="385"/>
                </a:lnTo>
                <a:lnTo>
                  <a:pt x="687" y="385"/>
                </a:lnTo>
                <a:lnTo>
                  <a:pt x="687" y="387"/>
                </a:lnTo>
                <a:lnTo>
                  <a:pt x="687" y="388"/>
                </a:lnTo>
                <a:lnTo>
                  <a:pt x="687" y="389"/>
                </a:lnTo>
                <a:lnTo>
                  <a:pt x="686" y="389"/>
                </a:lnTo>
                <a:lnTo>
                  <a:pt x="685" y="389"/>
                </a:lnTo>
                <a:lnTo>
                  <a:pt x="686" y="391"/>
                </a:lnTo>
                <a:lnTo>
                  <a:pt x="687" y="392"/>
                </a:lnTo>
                <a:lnTo>
                  <a:pt x="686" y="392"/>
                </a:lnTo>
                <a:lnTo>
                  <a:pt x="686" y="393"/>
                </a:lnTo>
                <a:lnTo>
                  <a:pt x="686" y="394"/>
                </a:lnTo>
                <a:lnTo>
                  <a:pt x="685" y="397"/>
                </a:lnTo>
                <a:lnTo>
                  <a:pt x="684" y="399"/>
                </a:lnTo>
                <a:lnTo>
                  <a:pt x="684" y="400"/>
                </a:lnTo>
                <a:lnTo>
                  <a:pt x="682" y="401"/>
                </a:lnTo>
                <a:lnTo>
                  <a:pt x="681" y="401"/>
                </a:lnTo>
                <a:lnTo>
                  <a:pt x="681" y="402"/>
                </a:lnTo>
                <a:lnTo>
                  <a:pt x="681" y="404"/>
                </a:lnTo>
                <a:lnTo>
                  <a:pt x="680" y="405"/>
                </a:lnTo>
                <a:lnTo>
                  <a:pt x="679" y="406"/>
                </a:lnTo>
                <a:lnTo>
                  <a:pt x="679" y="408"/>
                </a:lnTo>
                <a:lnTo>
                  <a:pt x="678" y="408"/>
                </a:lnTo>
                <a:lnTo>
                  <a:pt x="678" y="409"/>
                </a:lnTo>
                <a:lnTo>
                  <a:pt x="677" y="409"/>
                </a:lnTo>
                <a:lnTo>
                  <a:pt x="676" y="409"/>
                </a:lnTo>
                <a:lnTo>
                  <a:pt x="676" y="410"/>
                </a:lnTo>
                <a:lnTo>
                  <a:pt x="675" y="410"/>
                </a:lnTo>
                <a:lnTo>
                  <a:pt x="673" y="410"/>
                </a:lnTo>
                <a:lnTo>
                  <a:pt x="672" y="409"/>
                </a:lnTo>
                <a:lnTo>
                  <a:pt x="671" y="408"/>
                </a:lnTo>
                <a:lnTo>
                  <a:pt x="670" y="408"/>
                </a:lnTo>
                <a:lnTo>
                  <a:pt x="669" y="408"/>
                </a:lnTo>
                <a:lnTo>
                  <a:pt x="668" y="407"/>
                </a:lnTo>
                <a:lnTo>
                  <a:pt x="667" y="406"/>
                </a:lnTo>
                <a:lnTo>
                  <a:pt x="667" y="405"/>
                </a:lnTo>
                <a:lnTo>
                  <a:pt x="663" y="402"/>
                </a:lnTo>
                <a:lnTo>
                  <a:pt x="662" y="401"/>
                </a:lnTo>
                <a:lnTo>
                  <a:pt x="660" y="400"/>
                </a:lnTo>
                <a:lnTo>
                  <a:pt x="658" y="400"/>
                </a:lnTo>
                <a:lnTo>
                  <a:pt x="656" y="400"/>
                </a:lnTo>
                <a:lnTo>
                  <a:pt x="653" y="401"/>
                </a:lnTo>
                <a:lnTo>
                  <a:pt x="652" y="402"/>
                </a:lnTo>
                <a:lnTo>
                  <a:pt x="650" y="402"/>
                </a:lnTo>
                <a:lnTo>
                  <a:pt x="649" y="402"/>
                </a:lnTo>
                <a:lnTo>
                  <a:pt x="645" y="402"/>
                </a:lnTo>
                <a:lnTo>
                  <a:pt x="642" y="400"/>
                </a:lnTo>
                <a:lnTo>
                  <a:pt x="642" y="399"/>
                </a:lnTo>
                <a:lnTo>
                  <a:pt x="641" y="399"/>
                </a:lnTo>
                <a:lnTo>
                  <a:pt x="639" y="399"/>
                </a:lnTo>
                <a:lnTo>
                  <a:pt x="638" y="399"/>
                </a:lnTo>
                <a:lnTo>
                  <a:pt x="638" y="398"/>
                </a:lnTo>
                <a:lnTo>
                  <a:pt x="637" y="398"/>
                </a:lnTo>
                <a:lnTo>
                  <a:pt x="637" y="397"/>
                </a:lnTo>
                <a:lnTo>
                  <a:pt x="634" y="394"/>
                </a:lnTo>
                <a:lnTo>
                  <a:pt x="630" y="392"/>
                </a:lnTo>
                <a:lnTo>
                  <a:pt x="629" y="391"/>
                </a:lnTo>
                <a:lnTo>
                  <a:pt x="627" y="391"/>
                </a:lnTo>
                <a:lnTo>
                  <a:pt x="626" y="390"/>
                </a:lnTo>
                <a:lnTo>
                  <a:pt x="625" y="390"/>
                </a:lnTo>
                <a:lnTo>
                  <a:pt x="624" y="390"/>
                </a:lnTo>
                <a:lnTo>
                  <a:pt x="625" y="389"/>
                </a:lnTo>
                <a:lnTo>
                  <a:pt x="625" y="388"/>
                </a:lnTo>
                <a:lnTo>
                  <a:pt x="624" y="389"/>
                </a:lnTo>
                <a:lnTo>
                  <a:pt x="623" y="389"/>
                </a:lnTo>
                <a:lnTo>
                  <a:pt x="623" y="390"/>
                </a:lnTo>
                <a:lnTo>
                  <a:pt x="621" y="390"/>
                </a:lnTo>
                <a:lnTo>
                  <a:pt x="621" y="389"/>
                </a:lnTo>
                <a:lnTo>
                  <a:pt x="620" y="389"/>
                </a:lnTo>
                <a:lnTo>
                  <a:pt x="620" y="388"/>
                </a:lnTo>
                <a:lnTo>
                  <a:pt x="619" y="388"/>
                </a:lnTo>
                <a:lnTo>
                  <a:pt x="618" y="388"/>
                </a:lnTo>
                <a:lnTo>
                  <a:pt x="618" y="389"/>
                </a:lnTo>
                <a:lnTo>
                  <a:pt x="617" y="389"/>
                </a:lnTo>
                <a:lnTo>
                  <a:pt x="615" y="389"/>
                </a:lnTo>
                <a:lnTo>
                  <a:pt x="613" y="389"/>
                </a:lnTo>
                <a:lnTo>
                  <a:pt x="612" y="389"/>
                </a:lnTo>
                <a:lnTo>
                  <a:pt x="610" y="389"/>
                </a:lnTo>
                <a:lnTo>
                  <a:pt x="609" y="389"/>
                </a:lnTo>
                <a:lnTo>
                  <a:pt x="608" y="390"/>
                </a:lnTo>
                <a:lnTo>
                  <a:pt x="607" y="390"/>
                </a:lnTo>
                <a:lnTo>
                  <a:pt x="604" y="393"/>
                </a:lnTo>
                <a:lnTo>
                  <a:pt x="603" y="393"/>
                </a:lnTo>
                <a:lnTo>
                  <a:pt x="602" y="396"/>
                </a:lnTo>
                <a:lnTo>
                  <a:pt x="601" y="397"/>
                </a:lnTo>
                <a:lnTo>
                  <a:pt x="601" y="398"/>
                </a:lnTo>
                <a:lnTo>
                  <a:pt x="601" y="397"/>
                </a:lnTo>
                <a:lnTo>
                  <a:pt x="598" y="400"/>
                </a:lnTo>
                <a:lnTo>
                  <a:pt x="598" y="401"/>
                </a:lnTo>
                <a:lnTo>
                  <a:pt x="595" y="402"/>
                </a:lnTo>
                <a:lnTo>
                  <a:pt x="592" y="404"/>
                </a:lnTo>
                <a:lnTo>
                  <a:pt x="590" y="405"/>
                </a:lnTo>
                <a:lnTo>
                  <a:pt x="589" y="405"/>
                </a:lnTo>
                <a:lnTo>
                  <a:pt x="587" y="404"/>
                </a:lnTo>
                <a:lnTo>
                  <a:pt x="587" y="402"/>
                </a:lnTo>
                <a:lnTo>
                  <a:pt x="585" y="399"/>
                </a:lnTo>
                <a:lnTo>
                  <a:pt x="583" y="392"/>
                </a:lnTo>
                <a:lnTo>
                  <a:pt x="582" y="391"/>
                </a:lnTo>
                <a:lnTo>
                  <a:pt x="582" y="388"/>
                </a:lnTo>
                <a:lnTo>
                  <a:pt x="582" y="387"/>
                </a:lnTo>
                <a:lnTo>
                  <a:pt x="584" y="382"/>
                </a:lnTo>
                <a:lnTo>
                  <a:pt x="584" y="380"/>
                </a:lnTo>
                <a:lnTo>
                  <a:pt x="585" y="377"/>
                </a:lnTo>
                <a:lnTo>
                  <a:pt x="585" y="376"/>
                </a:lnTo>
                <a:lnTo>
                  <a:pt x="586" y="376"/>
                </a:lnTo>
                <a:lnTo>
                  <a:pt x="587" y="376"/>
                </a:lnTo>
                <a:lnTo>
                  <a:pt x="587" y="375"/>
                </a:lnTo>
                <a:lnTo>
                  <a:pt x="586" y="375"/>
                </a:lnTo>
                <a:lnTo>
                  <a:pt x="586" y="376"/>
                </a:lnTo>
                <a:lnTo>
                  <a:pt x="585" y="376"/>
                </a:lnTo>
                <a:lnTo>
                  <a:pt x="584" y="374"/>
                </a:lnTo>
                <a:lnTo>
                  <a:pt x="585" y="374"/>
                </a:lnTo>
                <a:lnTo>
                  <a:pt x="585" y="373"/>
                </a:lnTo>
                <a:lnTo>
                  <a:pt x="586" y="373"/>
                </a:lnTo>
                <a:lnTo>
                  <a:pt x="585" y="373"/>
                </a:lnTo>
                <a:lnTo>
                  <a:pt x="584" y="373"/>
                </a:lnTo>
                <a:lnTo>
                  <a:pt x="584" y="372"/>
                </a:lnTo>
                <a:lnTo>
                  <a:pt x="584" y="371"/>
                </a:lnTo>
                <a:lnTo>
                  <a:pt x="582" y="368"/>
                </a:lnTo>
                <a:lnTo>
                  <a:pt x="583" y="367"/>
                </a:lnTo>
                <a:lnTo>
                  <a:pt x="582" y="367"/>
                </a:lnTo>
                <a:lnTo>
                  <a:pt x="582" y="366"/>
                </a:lnTo>
                <a:lnTo>
                  <a:pt x="583" y="364"/>
                </a:lnTo>
                <a:lnTo>
                  <a:pt x="583" y="363"/>
                </a:lnTo>
                <a:lnTo>
                  <a:pt x="583" y="362"/>
                </a:lnTo>
                <a:lnTo>
                  <a:pt x="584" y="360"/>
                </a:lnTo>
                <a:lnTo>
                  <a:pt x="584" y="357"/>
                </a:lnTo>
                <a:lnTo>
                  <a:pt x="585" y="352"/>
                </a:lnTo>
                <a:lnTo>
                  <a:pt x="585" y="351"/>
                </a:lnTo>
                <a:lnTo>
                  <a:pt x="585" y="350"/>
                </a:lnTo>
                <a:lnTo>
                  <a:pt x="586" y="350"/>
                </a:lnTo>
                <a:lnTo>
                  <a:pt x="586" y="349"/>
                </a:lnTo>
                <a:lnTo>
                  <a:pt x="586" y="347"/>
                </a:lnTo>
                <a:lnTo>
                  <a:pt x="587" y="346"/>
                </a:lnTo>
                <a:lnTo>
                  <a:pt x="587" y="345"/>
                </a:lnTo>
                <a:lnTo>
                  <a:pt x="587" y="343"/>
                </a:lnTo>
                <a:lnTo>
                  <a:pt x="587" y="342"/>
                </a:lnTo>
                <a:lnTo>
                  <a:pt x="589" y="341"/>
                </a:lnTo>
                <a:lnTo>
                  <a:pt x="590" y="340"/>
                </a:lnTo>
                <a:lnTo>
                  <a:pt x="591" y="340"/>
                </a:lnTo>
                <a:lnTo>
                  <a:pt x="592" y="340"/>
                </a:lnTo>
                <a:lnTo>
                  <a:pt x="589" y="334"/>
                </a:lnTo>
                <a:lnTo>
                  <a:pt x="587" y="332"/>
                </a:lnTo>
                <a:lnTo>
                  <a:pt x="586" y="331"/>
                </a:lnTo>
                <a:lnTo>
                  <a:pt x="585" y="331"/>
                </a:lnTo>
                <a:lnTo>
                  <a:pt x="582" y="327"/>
                </a:lnTo>
                <a:lnTo>
                  <a:pt x="578" y="324"/>
                </a:lnTo>
                <a:lnTo>
                  <a:pt x="572" y="322"/>
                </a:lnTo>
                <a:lnTo>
                  <a:pt x="568" y="320"/>
                </a:lnTo>
                <a:lnTo>
                  <a:pt x="567" y="320"/>
                </a:lnTo>
                <a:lnTo>
                  <a:pt x="560" y="318"/>
                </a:lnTo>
                <a:lnTo>
                  <a:pt x="557" y="320"/>
                </a:lnTo>
                <a:lnTo>
                  <a:pt x="554" y="320"/>
                </a:lnTo>
                <a:lnTo>
                  <a:pt x="548" y="322"/>
                </a:lnTo>
                <a:lnTo>
                  <a:pt x="546" y="323"/>
                </a:lnTo>
                <a:lnTo>
                  <a:pt x="541" y="325"/>
                </a:lnTo>
                <a:lnTo>
                  <a:pt x="538" y="324"/>
                </a:lnTo>
                <a:lnTo>
                  <a:pt x="532" y="320"/>
                </a:lnTo>
                <a:lnTo>
                  <a:pt x="527" y="317"/>
                </a:lnTo>
                <a:lnTo>
                  <a:pt x="526" y="317"/>
                </a:lnTo>
                <a:lnTo>
                  <a:pt x="525" y="315"/>
                </a:lnTo>
                <a:lnTo>
                  <a:pt x="524" y="314"/>
                </a:lnTo>
                <a:lnTo>
                  <a:pt x="524" y="312"/>
                </a:lnTo>
                <a:lnTo>
                  <a:pt x="523" y="306"/>
                </a:lnTo>
                <a:lnTo>
                  <a:pt x="522" y="305"/>
                </a:lnTo>
                <a:lnTo>
                  <a:pt x="521" y="304"/>
                </a:lnTo>
                <a:lnTo>
                  <a:pt x="517" y="302"/>
                </a:lnTo>
                <a:lnTo>
                  <a:pt x="516" y="301"/>
                </a:lnTo>
                <a:lnTo>
                  <a:pt x="512" y="299"/>
                </a:lnTo>
                <a:lnTo>
                  <a:pt x="507" y="297"/>
                </a:lnTo>
                <a:lnTo>
                  <a:pt x="505" y="297"/>
                </a:lnTo>
                <a:lnTo>
                  <a:pt x="500" y="297"/>
                </a:lnTo>
                <a:lnTo>
                  <a:pt x="496" y="301"/>
                </a:lnTo>
                <a:lnTo>
                  <a:pt x="495" y="302"/>
                </a:lnTo>
                <a:lnTo>
                  <a:pt x="494" y="304"/>
                </a:lnTo>
                <a:lnTo>
                  <a:pt x="492" y="304"/>
                </a:lnTo>
                <a:lnTo>
                  <a:pt x="491" y="304"/>
                </a:lnTo>
                <a:lnTo>
                  <a:pt x="488" y="302"/>
                </a:lnTo>
                <a:lnTo>
                  <a:pt x="486" y="301"/>
                </a:lnTo>
                <a:lnTo>
                  <a:pt x="485" y="299"/>
                </a:lnTo>
                <a:lnTo>
                  <a:pt x="483" y="296"/>
                </a:lnTo>
                <a:lnTo>
                  <a:pt x="483" y="293"/>
                </a:lnTo>
                <a:lnTo>
                  <a:pt x="483" y="292"/>
                </a:lnTo>
                <a:lnTo>
                  <a:pt x="487" y="285"/>
                </a:lnTo>
                <a:lnTo>
                  <a:pt x="488" y="282"/>
                </a:lnTo>
                <a:lnTo>
                  <a:pt x="488" y="280"/>
                </a:lnTo>
                <a:lnTo>
                  <a:pt x="486" y="279"/>
                </a:lnTo>
                <a:lnTo>
                  <a:pt x="482" y="276"/>
                </a:lnTo>
                <a:lnTo>
                  <a:pt x="480" y="274"/>
                </a:lnTo>
                <a:lnTo>
                  <a:pt x="480" y="273"/>
                </a:lnTo>
                <a:lnTo>
                  <a:pt x="480" y="272"/>
                </a:lnTo>
                <a:lnTo>
                  <a:pt x="478" y="268"/>
                </a:lnTo>
                <a:lnTo>
                  <a:pt x="475" y="267"/>
                </a:lnTo>
                <a:lnTo>
                  <a:pt x="473" y="267"/>
                </a:lnTo>
                <a:lnTo>
                  <a:pt x="470" y="267"/>
                </a:lnTo>
                <a:lnTo>
                  <a:pt x="468" y="267"/>
                </a:lnTo>
                <a:lnTo>
                  <a:pt x="464" y="268"/>
                </a:lnTo>
                <a:lnTo>
                  <a:pt x="463" y="268"/>
                </a:lnTo>
                <a:lnTo>
                  <a:pt x="462" y="267"/>
                </a:lnTo>
                <a:lnTo>
                  <a:pt x="458" y="265"/>
                </a:lnTo>
                <a:lnTo>
                  <a:pt x="457" y="264"/>
                </a:lnTo>
                <a:lnTo>
                  <a:pt x="455" y="265"/>
                </a:lnTo>
                <a:lnTo>
                  <a:pt x="454" y="266"/>
                </a:lnTo>
                <a:lnTo>
                  <a:pt x="454" y="268"/>
                </a:lnTo>
                <a:lnTo>
                  <a:pt x="452" y="267"/>
                </a:lnTo>
                <a:lnTo>
                  <a:pt x="451" y="267"/>
                </a:lnTo>
                <a:lnTo>
                  <a:pt x="448" y="267"/>
                </a:lnTo>
                <a:lnTo>
                  <a:pt x="447" y="267"/>
                </a:lnTo>
                <a:lnTo>
                  <a:pt x="446" y="267"/>
                </a:lnTo>
                <a:lnTo>
                  <a:pt x="442" y="264"/>
                </a:lnTo>
                <a:lnTo>
                  <a:pt x="439" y="256"/>
                </a:lnTo>
                <a:lnTo>
                  <a:pt x="442" y="255"/>
                </a:lnTo>
                <a:lnTo>
                  <a:pt x="443" y="254"/>
                </a:lnTo>
                <a:lnTo>
                  <a:pt x="444" y="251"/>
                </a:lnTo>
                <a:lnTo>
                  <a:pt x="444" y="250"/>
                </a:lnTo>
                <a:lnTo>
                  <a:pt x="443" y="250"/>
                </a:lnTo>
                <a:lnTo>
                  <a:pt x="443" y="248"/>
                </a:lnTo>
                <a:lnTo>
                  <a:pt x="443" y="247"/>
                </a:lnTo>
                <a:lnTo>
                  <a:pt x="444" y="245"/>
                </a:lnTo>
                <a:lnTo>
                  <a:pt x="445" y="234"/>
                </a:lnTo>
                <a:lnTo>
                  <a:pt x="445" y="232"/>
                </a:lnTo>
                <a:lnTo>
                  <a:pt x="447" y="228"/>
                </a:lnTo>
                <a:lnTo>
                  <a:pt x="447" y="226"/>
                </a:lnTo>
                <a:lnTo>
                  <a:pt x="447" y="224"/>
                </a:lnTo>
                <a:lnTo>
                  <a:pt x="446" y="224"/>
                </a:lnTo>
                <a:lnTo>
                  <a:pt x="447" y="223"/>
                </a:lnTo>
                <a:lnTo>
                  <a:pt x="447" y="217"/>
                </a:lnTo>
                <a:lnTo>
                  <a:pt x="447" y="216"/>
                </a:lnTo>
                <a:lnTo>
                  <a:pt x="447" y="214"/>
                </a:lnTo>
                <a:lnTo>
                  <a:pt x="448" y="212"/>
                </a:lnTo>
                <a:lnTo>
                  <a:pt x="448" y="209"/>
                </a:lnTo>
                <a:lnTo>
                  <a:pt x="449" y="208"/>
                </a:lnTo>
                <a:lnTo>
                  <a:pt x="449" y="206"/>
                </a:lnTo>
                <a:lnTo>
                  <a:pt x="448" y="206"/>
                </a:lnTo>
                <a:lnTo>
                  <a:pt x="447" y="204"/>
                </a:lnTo>
                <a:lnTo>
                  <a:pt x="446" y="204"/>
                </a:lnTo>
                <a:lnTo>
                  <a:pt x="444" y="204"/>
                </a:lnTo>
                <a:lnTo>
                  <a:pt x="439" y="204"/>
                </a:lnTo>
                <a:lnTo>
                  <a:pt x="437" y="203"/>
                </a:lnTo>
                <a:lnTo>
                  <a:pt x="435" y="204"/>
                </a:lnTo>
                <a:lnTo>
                  <a:pt x="432" y="204"/>
                </a:lnTo>
                <a:lnTo>
                  <a:pt x="430" y="206"/>
                </a:lnTo>
                <a:lnTo>
                  <a:pt x="428" y="208"/>
                </a:lnTo>
                <a:lnTo>
                  <a:pt x="426" y="210"/>
                </a:lnTo>
                <a:lnTo>
                  <a:pt x="422" y="212"/>
                </a:lnTo>
                <a:lnTo>
                  <a:pt x="419" y="213"/>
                </a:lnTo>
                <a:lnTo>
                  <a:pt x="418" y="214"/>
                </a:lnTo>
                <a:lnTo>
                  <a:pt x="415" y="215"/>
                </a:lnTo>
                <a:lnTo>
                  <a:pt x="408" y="217"/>
                </a:lnTo>
                <a:lnTo>
                  <a:pt x="408" y="218"/>
                </a:lnTo>
                <a:lnTo>
                  <a:pt x="410" y="218"/>
                </a:lnTo>
                <a:lnTo>
                  <a:pt x="410" y="220"/>
                </a:lnTo>
                <a:lnTo>
                  <a:pt x="412" y="221"/>
                </a:lnTo>
                <a:lnTo>
                  <a:pt x="413" y="221"/>
                </a:lnTo>
                <a:lnTo>
                  <a:pt x="414" y="222"/>
                </a:lnTo>
                <a:lnTo>
                  <a:pt x="417" y="223"/>
                </a:lnTo>
                <a:lnTo>
                  <a:pt x="418" y="223"/>
                </a:lnTo>
                <a:lnTo>
                  <a:pt x="420" y="224"/>
                </a:lnTo>
                <a:lnTo>
                  <a:pt x="421" y="225"/>
                </a:lnTo>
                <a:lnTo>
                  <a:pt x="422" y="225"/>
                </a:lnTo>
                <a:lnTo>
                  <a:pt x="423" y="226"/>
                </a:lnTo>
                <a:lnTo>
                  <a:pt x="428" y="229"/>
                </a:lnTo>
                <a:lnTo>
                  <a:pt x="429" y="229"/>
                </a:lnTo>
                <a:lnTo>
                  <a:pt x="430" y="230"/>
                </a:lnTo>
                <a:lnTo>
                  <a:pt x="434" y="231"/>
                </a:lnTo>
                <a:lnTo>
                  <a:pt x="438" y="234"/>
                </a:lnTo>
                <a:lnTo>
                  <a:pt x="440" y="235"/>
                </a:lnTo>
                <a:lnTo>
                  <a:pt x="438" y="239"/>
                </a:lnTo>
                <a:lnTo>
                  <a:pt x="437" y="240"/>
                </a:lnTo>
                <a:lnTo>
                  <a:pt x="436" y="241"/>
                </a:lnTo>
                <a:lnTo>
                  <a:pt x="434" y="246"/>
                </a:lnTo>
                <a:lnTo>
                  <a:pt x="432" y="247"/>
                </a:lnTo>
                <a:lnTo>
                  <a:pt x="431" y="248"/>
                </a:lnTo>
                <a:lnTo>
                  <a:pt x="431" y="251"/>
                </a:lnTo>
                <a:lnTo>
                  <a:pt x="430" y="250"/>
                </a:lnTo>
                <a:lnTo>
                  <a:pt x="430" y="254"/>
                </a:lnTo>
                <a:lnTo>
                  <a:pt x="429" y="255"/>
                </a:lnTo>
                <a:lnTo>
                  <a:pt x="428" y="255"/>
                </a:lnTo>
                <a:lnTo>
                  <a:pt x="427" y="255"/>
                </a:lnTo>
                <a:lnTo>
                  <a:pt x="425" y="255"/>
                </a:lnTo>
                <a:lnTo>
                  <a:pt x="423" y="256"/>
                </a:lnTo>
                <a:lnTo>
                  <a:pt x="422" y="256"/>
                </a:lnTo>
                <a:lnTo>
                  <a:pt x="421" y="256"/>
                </a:lnTo>
                <a:lnTo>
                  <a:pt x="421" y="257"/>
                </a:lnTo>
                <a:lnTo>
                  <a:pt x="420" y="257"/>
                </a:lnTo>
                <a:lnTo>
                  <a:pt x="420" y="258"/>
                </a:lnTo>
                <a:lnTo>
                  <a:pt x="419" y="258"/>
                </a:lnTo>
                <a:lnTo>
                  <a:pt x="418" y="259"/>
                </a:lnTo>
                <a:lnTo>
                  <a:pt x="415" y="260"/>
                </a:lnTo>
                <a:lnTo>
                  <a:pt x="409" y="266"/>
                </a:lnTo>
                <a:lnTo>
                  <a:pt x="408" y="267"/>
                </a:lnTo>
                <a:lnTo>
                  <a:pt x="406" y="268"/>
                </a:lnTo>
                <a:lnTo>
                  <a:pt x="405" y="270"/>
                </a:lnTo>
                <a:lnTo>
                  <a:pt x="403" y="271"/>
                </a:lnTo>
                <a:lnTo>
                  <a:pt x="402" y="272"/>
                </a:lnTo>
                <a:lnTo>
                  <a:pt x="402" y="273"/>
                </a:lnTo>
                <a:lnTo>
                  <a:pt x="401" y="273"/>
                </a:lnTo>
                <a:lnTo>
                  <a:pt x="400" y="274"/>
                </a:lnTo>
                <a:lnTo>
                  <a:pt x="399" y="274"/>
                </a:lnTo>
                <a:lnTo>
                  <a:pt x="399" y="275"/>
                </a:lnTo>
                <a:lnTo>
                  <a:pt x="397" y="275"/>
                </a:lnTo>
                <a:lnTo>
                  <a:pt x="396" y="275"/>
                </a:lnTo>
                <a:lnTo>
                  <a:pt x="395" y="276"/>
                </a:lnTo>
                <a:lnTo>
                  <a:pt x="394" y="276"/>
                </a:lnTo>
                <a:lnTo>
                  <a:pt x="392" y="278"/>
                </a:lnTo>
                <a:lnTo>
                  <a:pt x="389" y="279"/>
                </a:lnTo>
                <a:lnTo>
                  <a:pt x="387" y="280"/>
                </a:lnTo>
                <a:lnTo>
                  <a:pt x="385" y="280"/>
                </a:lnTo>
                <a:lnTo>
                  <a:pt x="384" y="280"/>
                </a:lnTo>
                <a:lnTo>
                  <a:pt x="383" y="281"/>
                </a:lnTo>
                <a:lnTo>
                  <a:pt x="382" y="281"/>
                </a:lnTo>
                <a:lnTo>
                  <a:pt x="379" y="281"/>
                </a:lnTo>
                <a:lnTo>
                  <a:pt x="384" y="266"/>
                </a:lnTo>
                <a:lnTo>
                  <a:pt x="386" y="258"/>
                </a:lnTo>
                <a:lnTo>
                  <a:pt x="377" y="271"/>
                </a:lnTo>
                <a:lnTo>
                  <a:pt x="373" y="276"/>
                </a:lnTo>
                <a:lnTo>
                  <a:pt x="373" y="278"/>
                </a:lnTo>
                <a:lnTo>
                  <a:pt x="373" y="279"/>
                </a:lnTo>
                <a:lnTo>
                  <a:pt x="373" y="280"/>
                </a:lnTo>
                <a:lnTo>
                  <a:pt x="374" y="282"/>
                </a:lnTo>
                <a:lnTo>
                  <a:pt x="373" y="283"/>
                </a:lnTo>
                <a:lnTo>
                  <a:pt x="371" y="285"/>
                </a:lnTo>
                <a:lnTo>
                  <a:pt x="370" y="287"/>
                </a:lnTo>
                <a:lnTo>
                  <a:pt x="368" y="290"/>
                </a:lnTo>
                <a:lnTo>
                  <a:pt x="367" y="292"/>
                </a:lnTo>
                <a:lnTo>
                  <a:pt x="365" y="296"/>
                </a:lnTo>
                <a:lnTo>
                  <a:pt x="363" y="297"/>
                </a:lnTo>
                <a:lnTo>
                  <a:pt x="363" y="298"/>
                </a:lnTo>
                <a:lnTo>
                  <a:pt x="363" y="299"/>
                </a:lnTo>
                <a:lnTo>
                  <a:pt x="363" y="300"/>
                </a:lnTo>
                <a:lnTo>
                  <a:pt x="363" y="301"/>
                </a:lnTo>
                <a:lnTo>
                  <a:pt x="363" y="302"/>
                </a:lnTo>
                <a:lnTo>
                  <a:pt x="363" y="304"/>
                </a:lnTo>
                <a:lnTo>
                  <a:pt x="365" y="305"/>
                </a:lnTo>
                <a:lnTo>
                  <a:pt x="366" y="307"/>
                </a:lnTo>
                <a:lnTo>
                  <a:pt x="365" y="310"/>
                </a:lnTo>
                <a:lnTo>
                  <a:pt x="365" y="312"/>
                </a:lnTo>
                <a:lnTo>
                  <a:pt x="363" y="314"/>
                </a:lnTo>
                <a:lnTo>
                  <a:pt x="356" y="321"/>
                </a:lnTo>
                <a:lnTo>
                  <a:pt x="354" y="322"/>
                </a:lnTo>
                <a:lnTo>
                  <a:pt x="349" y="326"/>
                </a:lnTo>
                <a:lnTo>
                  <a:pt x="354" y="334"/>
                </a:lnTo>
                <a:lnTo>
                  <a:pt x="358" y="338"/>
                </a:lnTo>
                <a:lnTo>
                  <a:pt x="357" y="340"/>
                </a:lnTo>
                <a:lnTo>
                  <a:pt x="357" y="342"/>
                </a:lnTo>
                <a:lnTo>
                  <a:pt x="359" y="343"/>
                </a:lnTo>
                <a:lnTo>
                  <a:pt x="359" y="345"/>
                </a:lnTo>
                <a:lnTo>
                  <a:pt x="361" y="346"/>
                </a:lnTo>
                <a:lnTo>
                  <a:pt x="363" y="345"/>
                </a:lnTo>
                <a:lnTo>
                  <a:pt x="365" y="346"/>
                </a:lnTo>
                <a:lnTo>
                  <a:pt x="366" y="347"/>
                </a:lnTo>
                <a:lnTo>
                  <a:pt x="367" y="349"/>
                </a:lnTo>
                <a:lnTo>
                  <a:pt x="369" y="351"/>
                </a:lnTo>
                <a:lnTo>
                  <a:pt x="371" y="350"/>
                </a:lnTo>
                <a:lnTo>
                  <a:pt x="379" y="355"/>
                </a:lnTo>
                <a:lnTo>
                  <a:pt x="380" y="356"/>
                </a:lnTo>
                <a:lnTo>
                  <a:pt x="380" y="363"/>
                </a:lnTo>
                <a:lnTo>
                  <a:pt x="388" y="362"/>
                </a:lnTo>
                <a:lnTo>
                  <a:pt x="389" y="362"/>
                </a:lnTo>
                <a:lnTo>
                  <a:pt x="389" y="363"/>
                </a:lnTo>
                <a:lnTo>
                  <a:pt x="389" y="364"/>
                </a:lnTo>
                <a:lnTo>
                  <a:pt x="391" y="364"/>
                </a:lnTo>
                <a:lnTo>
                  <a:pt x="392" y="364"/>
                </a:lnTo>
                <a:lnTo>
                  <a:pt x="395" y="365"/>
                </a:lnTo>
                <a:lnTo>
                  <a:pt x="396" y="365"/>
                </a:lnTo>
                <a:lnTo>
                  <a:pt x="397" y="365"/>
                </a:lnTo>
                <a:lnTo>
                  <a:pt x="399" y="366"/>
                </a:lnTo>
                <a:lnTo>
                  <a:pt x="404" y="369"/>
                </a:lnTo>
                <a:lnTo>
                  <a:pt x="392" y="399"/>
                </a:lnTo>
                <a:lnTo>
                  <a:pt x="386" y="413"/>
                </a:lnTo>
                <a:lnTo>
                  <a:pt x="385" y="413"/>
                </a:lnTo>
                <a:lnTo>
                  <a:pt x="382" y="412"/>
                </a:lnTo>
                <a:lnTo>
                  <a:pt x="379" y="410"/>
                </a:lnTo>
                <a:lnTo>
                  <a:pt x="376" y="412"/>
                </a:lnTo>
                <a:lnTo>
                  <a:pt x="374" y="416"/>
                </a:lnTo>
                <a:lnTo>
                  <a:pt x="374" y="417"/>
                </a:lnTo>
                <a:lnTo>
                  <a:pt x="379" y="421"/>
                </a:lnTo>
                <a:lnTo>
                  <a:pt x="379" y="422"/>
                </a:lnTo>
                <a:lnTo>
                  <a:pt x="380" y="422"/>
                </a:lnTo>
                <a:lnTo>
                  <a:pt x="379" y="422"/>
                </a:lnTo>
                <a:lnTo>
                  <a:pt x="378" y="421"/>
                </a:lnTo>
                <a:lnTo>
                  <a:pt x="375" y="423"/>
                </a:lnTo>
                <a:lnTo>
                  <a:pt x="377" y="424"/>
                </a:lnTo>
                <a:lnTo>
                  <a:pt x="375" y="426"/>
                </a:lnTo>
                <a:lnTo>
                  <a:pt x="370" y="431"/>
                </a:lnTo>
                <a:lnTo>
                  <a:pt x="369" y="432"/>
                </a:lnTo>
                <a:lnTo>
                  <a:pt x="366" y="427"/>
                </a:lnTo>
                <a:lnTo>
                  <a:pt x="363" y="426"/>
                </a:lnTo>
                <a:lnTo>
                  <a:pt x="353" y="437"/>
                </a:lnTo>
                <a:lnTo>
                  <a:pt x="333" y="414"/>
                </a:lnTo>
                <a:lnTo>
                  <a:pt x="320" y="427"/>
                </a:lnTo>
                <a:lnTo>
                  <a:pt x="309" y="415"/>
                </a:lnTo>
                <a:lnTo>
                  <a:pt x="298" y="402"/>
                </a:lnTo>
                <a:lnTo>
                  <a:pt x="267" y="368"/>
                </a:lnTo>
                <a:lnTo>
                  <a:pt x="266" y="368"/>
                </a:lnTo>
                <a:lnTo>
                  <a:pt x="265" y="367"/>
                </a:lnTo>
                <a:lnTo>
                  <a:pt x="264" y="367"/>
                </a:lnTo>
                <a:lnTo>
                  <a:pt x="263" y="365"/>
                </a:lnTo>
                <a:lnTo>
                  <a:pt x="262" y="364"/>
                </a:lnTo>
                <a:lnTo>
                  <a:pt x="261" y="364"/>
                </a:lnTo>
                <a:lnTo>
                  <a:pt x="258" y="363"/>
                </a:lnTo>
                <a:lnTo>
                  <a:pt x="257" y="363"/>
                </a:lnTo>
                <a:lnTo>
                  <a:pt x="259" y="360"/>
                </a:lnTo>
                <a:lnTo>
                  <a:pt x="258" y="359"/>
                </a:lnTo>
                <a:lnTo>
                  <a:pt x="258" y="358"/>
                </a:lnTo>
                <a:lnTo>
                  <a:pt x="253" y="352"/>
                </a:lnTo>
                <a:lnTo>
                  <a:pt x="249" y="348"/>
                </a:lnTo>
                <a:lnTo>
                  <a:pt x="247" y="345"/>
                </a:lnTo>
                <a:lnTo>
                  <a:pt x="233" y="331"/>
                </a:lnTo>
                <a:lnTo>
                  <a:pt x="232" y="326"/>
                </a:lnTo>
                <a:lnTo>
                  <a:pt x="230" y="317"/>
                </a:lnTo>
                <a:lnTo>
                  <a:pt x="228" y="317"/>
                </a:lnTo>
                <a:lnTo>
                  <a:pt x="224" y="316"/>
                </a:lnTo>
                <a:lnTo>
                  <a:pt x="221" y="314"/>
                </a:lnTo>
                <a:lnTo>
                  <a:pt x="220" y="313"/>
                </a:lnTo>
                <a:lnTo>
                  <a:pt x="220" y="312"/>
                </a:lnTo>
                <a:lnTo>
                  <a:pt x="219" y="309"/>
                </a:lnTo>
                <a:lnTo>
                  <a:pt x="218" y="305"/>
                </a:lnTo>
                <a:lnTo>
                  <a:pt x="218" y="302"/>
                </a:lnTo>
                <a:lnTo>
                  <a:pt x="216" y="302"/>
                </a:lnTo>
                <a:lnTo>
                  <a:pt x="216" y="301"/>
                </a:lnTo>
                <a:lnTo>
                  <a:pt x="216" y="300"/>
                </a:lnTo>
                <a:lnTo>
                  <a:pt x="216" y="299"/>
                </a:lnTo>
                <a:lnTo>
                  <a:pt x="216" y="297"/>
                </a:lnTo>
                <a:lnTo>
                  <a:pt x="215" y="293"/>
                </a:lnTo>
                <a:lnTo>
                  <a:pt x="214" y="290"/>
                </a:lnTo>
                <a:lnTo>
                  <a:pt x="214" y="288"/>
                </a:lnTo>
                <a:lnTo>
                  <a:pt x="213" y="282"/>
                </a:lnTo>
                <a:lnTo>
                  <a:pt x="212" y="281"/>
                </a:lnTo>
                <a:lnTo>
                  <a:pt x="212" y="280"/>
                </a:lnTo>
                <a:lnTo>
                  <a:pt x="211" y="278"/>
                </a:lnTo>
                <a:lnTo>
                  <a:pt x="213" y="276"/>
                </a:lnTo>
                <a:lnTo>
                  <a:pt x="215" y="276"/>
                </a:lnTo>
                <a:lnTo>
                  <a:pt x="215" y="274"/>
                </a:lnTo>
                <a:lnTo>
                  <a:pt x="214" y="273"/>
                </a:lnTo>
                <a:lnTo>
                  <a:pt x="214" y="271"/>
                </a:lnTo>
                <a:lnTo>
                  <a:pt x="214" y="270"/>
                </a:lnTo>
                <a:lnTo>
                  <a:pt x="216" y="267"/>
                </a:lnTo>
                <a:lnTo>
                  <a:pt x="219" y="264"/>
                </a:lnTo>
                <a:lnTo>
                  <a:pt x="220" y="262"/>
                </a:lnTo>
                <a:lnTo>
                  <a:pt x="224" y="257"/>
                </a:lnTo>
                <a:lnTo>
                  <a:pt x="227" y="243"/>
                </a:lnTo>
                <a:lnTo>
                  <a:pt x="230" y="220"/>
                </a:lnTo>
                <a:lnTo>
                  <a:pt x="231" y="218"/>
                </a:lnTo>
                <a:lnTo>
                  <a:pt x="232" y="215"/>
                </a:lnTo>
                <a:lnTo>
                  <a:pt x="232" y="214"/>
                </a:lnTo>
                <a:lnTo>
                  <a:pt x="231" y="214"/>
                </a:lnTo>
                <a:lnTo>
                  <a:pt x="232" y="213"/>
                </a:lnTo>
                <a:lnTo>
                  <a:pt x="232" y="212"/>
                </a:lnTo>
                <a:lnTo>
                  <a:pt x="231" y="210"/>
                </a:lnTo>
                <a:lnTo>
                  <a:pt x="232" y="208"/>
                </a:lnTo>
                <a:lnTo>
                  <a:pt x="230" y="207"/>
                </a:lnTo>
                <a:lnTo>
                  <a:pt x="231" y="206"/>
                </a:lnTo>
                <a:lnTo>
                  <a:pt x="232" y="206"/>
                </a:lnTo>
                <a:lnTo>
                  <a:pt x="233" y="207"/>
                </a:lnTo>
                <a:lnTo>
                  <a:pt x="236" y="205"/>
                </a:lnTo>
                <a:lnTo>
                  <a:pt x="238" y="204"/>
                </a:lnTo>
                <a:lnTo>
                  <a:pt x="234" y="203"/>
                </a:lnTo>
                <a:lnTo>
                  <a:pt x="233" y="201"/>
                </a:lnTo>
                <a:lnTo>
                  <a:pt x="233" y="200"/>
                </a:lnTo>
                <a:lnTo>
                  <a:pt x="232" y="199"/>
                </a:lnTo>
                <a:lnTo>
                  <a:pt x="231" y="200"/>
                </a:lnTo>
                <a:lnTo>
                  <a:pt x="230" y="200"/>
                </a:lnTo>
                <a:lnTo>
                  <a:pt x="229" y="200"/>
                </a:lnTo>
                <a:lnTo>
                  <a:pt x="230" y="198"/>
                </a:lnTo>
                <a:lnTo>
                  <a:pt x="231" y="198"/>
                </a:lnTo>
                <a:lnTo>
                  <a:pt x="231" y="197"/>
                </a:lnTo>
                <a:lnTo>
                  <a:pt x="234" y="199"/>
                </a:lnTo>
                <a:lnTo>
                  <a:pt x="236" y="198"/>
                </a:lnTo>
                <a:lnTo>
                  <a:pt x="236" y="199"/>
                </a:lnTo>
                <a:lnTo>
                  <a:pt x="237" y="198"/>
                </a:lnTo>
                <a:lnTo>
                  <a:pt x="238" y="198"/>
                </a:lnTo>
                <a:lnTo>
                  <a:pt x="240" y="199"/>
                </a:lnTo>
                <a:lnTo>
                  <a:pt x="241" y="199"/>
                </a:lnTo>
                <a:lnTo>
                  <a:pt x="242" y="198"/>
                </a:lnTo>
                <a:lnTo>
                  <a:pt x="245" y="198"/>
                </a:lnTo>
                <a:lnTo>
                  <a:pt x="246" y="198"/>
                </a:lnTo>
                <a:lnTo>
                  <a:pt x="247" y="198"/>
                </a:lnTo>
                <a:lnTo>
                  <a:pt x="249" y="198"/>
                </a:lnTo>
                <a:lnTo>
                  <a:pt x="257" y="199"/>
                </a:lnTo>
                <a:lnTo>
                  <a:pt x="264" y="201"/>
                </a:lnTo>
                <a:lnTo>
                  <a:pt x="263" y="200"/>
                </a:lnTo>
                <a:lnTo>
                  <a:pt x="259" y="195"/>
                </a:lnTo>
                <a:lnTo>
                  <a:pt x="257" y="191"/>
                </a:lnTo>
                <a:lnTo>
                  <a:pt x="255" y="188"/>
                </a:lnTo>
                <a:lnTo>
                  <a:pt x="254" y="183"/>
                </a:lnTo>
                <a:lnTo>
                  <a:pt x="253" y="186"/>
                </a:lnTo>
                <a:lnTo>
                  <a:pt x="251" y="184"/>
                </a:lnTo>
                <a:lnTo>
                  <a:pt x="249" y="184"/>
                </a:lnTo>
                <a:lnTo>
                  <a:pt x="244" y="181"/>
                </a:lnTo>
                <a:lnTo>
                  <a:pt x="244" y="180"/>
                </a:lnTo>
                <a:lnTo>
                  <a:pt x="242" y="179"/>
                </a:lnTo>
                <a:lnTo>
                  <a:pt x="241" y="179"/>
                </a:lnTo>
                <a:lnTo>
                  <a:pt x="240" y="181"/>
                </a:lnTo>
                <a:lnTo>
                  <a:pt x="241" y="182"/>
                </a:lnTo>
                <a:lnTo>
                  <a:pt x="242" y="182"/>
                </a:lnTo>
                <a:lnTo>
                  <a:pt x="241" y="184"/>
                </a:lnTo>
                <a:lnTo>
                  <a:pt x="241" y="186"/>
                </a:lnTo>
                <a:lnTo>
                  <a:pt x="242" y="186"/>
                </a:lnTo>
                <a:lnTo>
                  <a:pt x="244" y="186"/>
                </a:lnTo>
                <a:lnTo>
                  <a:pt x="242" y="189"/>
                </a:lnTo>
                <a:lnTo>
                  <a:pt x="240" y="188"/>
                </a:lnTo>
                <a:lnTo>
                  <a:pt x="240" y="187"/>
                </a:lnTo>
                <a:lnTo>
                  <a:pt x="237" y="184"/>
                </a:lnTo>
                <a:lnTo>
                  <a:pt x="236" y="184"/>
                </a:lnTo>
                <a:lnTo>
                  <a:pt x="234" y="183"/>
                </a:lnTo>
                <a:lnTo>
                  <a:pt x="234" y="184"/>
                </a:lnTo>
                <a:lnTo>
                  <a:pt x="233" y="184"/>
                </a:lnTo>
                <a:lnTo>
                  <a:pt x="233" y="186"/>
                </a:lnTo>
                <a:lnTo>
                  <a:pt x="233" y="187"/>
                </a:lnTo>
                <a:lnTo>
                  <a:pt x="233" y="188"/>
                </a:lnTo>
                <a:lnTo>
                  <a:pt x="233" y="189"/>
                </a:lnTo>
                <a:lnTo>
                  <a:pt x="232" y="189"/>
                </a:lnTo>
                <a:lnTo>
                  <a:pt x="232" y="190"/>
                </a:lnTo>
                <a:lnTo>
                  <a:pt x="233" y="190"/>
                </a:lnTo>
                <a:lnTo>
                  <a:pt x="233" y="191"/>
                </a:lnTo>
                <a:lnTo>
                  <a:pt x="234" y="191"/>
                </a:lnTo>
                <a:lnTo>
                  <a:pt x="236" y="191"/>
                </a:lnTo>
                <a:lnTo>
                  <a:pt x="237" y="192"/>
                </a:lnTo>
                <a:lnTo>
                  <a:pt x="238" y="192"/>
                </a:lnTo>
                <a:lnTo>
                  <a:pt x="237" y="193"/>
                </a:lnTo>
                <a:lnTo>
                  <a:pt x="233" y="192"/>
                </a:lnTo>
                <a:lnTo>
                  <a:pt x="232" y="196"/>
                </a:lnTo>
                <a:lnTo>
                  <a:pt x="231" y="196"/>
                </a:lnTo>
                <a:lnTo>
                  <a:pt x="230" y="196"/>
                </a:lnTo>
                <a:lnTo>
                  <a:pt x="231" y="195"/>
                </a:lnTo>
                <a:lnTo>
                  <a:pt x="228" y="193"/>
                </a:lnTo>
                <a:lnTo>
                  <a:pt x="227" y="193"/>
                </a:lnTo>
                <a:lnTo>
                  <a:pt x="227" y="197"/>
                </a:lnTo>
                <a:lnTo>
                  <a:pt x="225" y="197"/>
                </a:lnTo>
                <a:lnTo>
                  <a:pt x="221" y="198"/>
                </a:lnTo>
                <a:lnTo>
                  <a:pt x="220" y="198"/>
                </a:lnTo>
                <a:lnTo>
                  <a:pt x="219" y="198"/>
                </a:lnTo>
                <a:lnTo>
                  <a:pt x="216" y="198"/>
                </a:lnTo>
                <a:lnTo>
                  <a:pt x="214" y="198"/>
                </a:lnTo>
                <a:lnTo>
                  <a:pt x="213" y="198"/>
                </a:lnTo>
                <a:lnTo>
                  <a:pt x="213" y="199"/>
                </a:lnTo>
                <a:lnTo>
                  <a:pt x="213" y="200"/>
                </a:lnTo>
                <a:lnTo>
                  <a:pt x="213" y="201"/>
                </a:lnTo>
                <a:lnTo>
                  <a:pt x="210" y="200"/>
                </a:lnTo>
                <a:lnTo>
                  <a:pt x="210" y="199"/>
                </a:lnTo>
                <a:lnTo>
                  <a:pt x="212" y="198"/>
                </a:lnTo>
                <a:lnTo>
                  <a:pt x="212" y="197"/>
                </a:lnTo>
                <a:lnTo>
                  <a:pt x="211" y="196"/>
                </a:lnTo>
                <a:lnTo>
                  <a:pt x="210" y="196"/>
                </a:lnTo>
                <a:lnTo>
                  <a:pt x="207" y="196"/>
                </a:lnTo>
                <a:lnTo>
                  <a:pt x="205" y="199"/>
                </a:lnTo>
                <a:lnTo>
                  <a:pt x="206" y="199"/>
                </a:lnTo>
                <a:lnTo>
                  <a:pt x="207" y="203"/>
                </a:lnTo>
                <a:lnTo>
                  <a:pt x="206" y="203"/>
                </a:lnTo>
                <a:lnTo>
                  <a:pt x="205" y="203"/>
                </a:lnTo>
                <a:lnTo>
                  <a:pt x="205" y="204"/>
                </a:lnTo>
                <a:lnTo>
                  <a:pt x="204" y="204"/>
                </a:lnTo>
                <a:lnTo>
                  <a:pt x="204" y="205"/>
                </a:lnTo>
                <a:lnTo>
                  <a:pt x="203" y="206"/>
                </a:lnTo>
                <a:lnTo>
                  <a:pt x="202" y="209"/>
                </a:lnTo>
                <a:lnTo>
                  <a:pt x="201" y="212"/>
                </a:lnTo>
                <a:lnTo>
                  <a:pt x="199" y="214"/>
                </a:lnTo>
                <a:lnTo>
                  <a:pt x="199" y="215"/>
                </a:lnTo>
                <a:lnTo>
                  <a:pt x="198" y="216"/>
                </a:lnTo>
                <a:lnTo>
                  <a:pt x="197" y="218"/>
                </a:lnTo>
                <a:lnTo>
                  <a:pt x="197" y="220"/>
                </a:lnTo>
                <a:lnTo>
                  <a:pt x="196" y="221"/>
                </a:lnTo>
                <a:lnTo>
                  <a:pt x="195" y="222"/>
                </a:lnTo>
                <a:lnTo>
                  <a:pt x="195" y="223"/>
                </a:lnTo>
                <a:lnTo>
                  <a:pt x="194" y="224"/>
                </a:lnTo>
                <a:lnTo>
                  <a:pt x="193" y="225"/>
                </a:lnTo>
                <a:lnTo>
                  <a:pt x="192" y="226"/>
                </a:lnTo>
                <a:lnTo>
                  <a:pt x="192" y="228"/>
                </a:lnTo>
                <a:lnTo>
                  <a:pt x="189" y="229"/>
                </a:lnTo>
                <a:lnTo>
                  <a:pt x="185" y="235"/>
                </a:lnTo>
                <a:lnTo>
                  <a:pt x="184" y="237"/>
                </a:lnTo>
                <a:lnTo>
                  <a:pt x="182" y="239"/>
                </a:lnTo>
                <a:lnTo>
                  <a:pt x="181" y="240"/>
                </a:lnTo>
                <a:lnTo>
                  <a:pt x="177" y="246"/>
                </a:lnTo>
                <a:lnTo>
                  <a:pt x="176" y="247"/>
                </a:lnTo>
                <a:lnTo>
                  <a:pt x="175" y="248"/>
                </a:lnTo>
                <a:lnTo>
                  <a:pt x="171" y="253"/>
                </a:lnTo>
                <a:lnTo>
                  <a:pt x="170" y="254"/>
                </a:lnTo>
                <a:lnTo>
                  <a:pt x="164" y="260"/>
                </a:lnTo>
                <a:lnTo>
                  <a:pt x="164" y="259"/>
                </a:lnTo>
                <a:lnTo>
                  <a:pt x="160" y="266"/>
                </a:lnTo>
                <a:lnTo>
                  <a:pt x="158" y="268"/>
                </a:lnTo>
                <a:lnTo>
                  <a:pt x="154" y="275"/>
                </a:lnTo>
                <a:lnTo>
                  <a:pt x="152" y="282"/>
                </a:lnTo>
                <a:lnTo>
                  <a:pt x="152" y="284"/>
                </a:lnTo>
                <a:lnTo>
                  <a:pt x="152" y="291"/>
                </a:lnTo>
                <a:lnTo>
                  <a:pt x="154" y="291"/>
                </a:lnTo>
                <a:lnTo>
                  <a:pt x="159" y="290"/>
                </a:lnTo>
                <a:lnTo>
                  <a:pt x="159" y="291"/>
                </a:lnTo>
                <a:lnTo>
                  <a:pt x="159" y="292"/>
                </a:lnTo>
                <a:lnTo>
                  <a:pt x="156" y="293"/>
                </a:lnTo>
                <a:lnTo>
                  <a:pt x="154" y="295"/>
                </a:lnTo>
                <a:lnTo>
                  <a:pt x="153" y="296"/>
                </a:lnTo>
                <a:lnTo>
                  <a:pt x="152" y="297"/>
                </a:lnTo>
                <a:lnTo>
                  <a:pt x="150" y="298"/>
                </a:lnTo>
                <a:lnTo>
                  <a:pt x="150" y="299"/>
                </a:lnTo>
                <a:lnTo>
                  <a:pt x="146" y="302"/>
                </a:lnTo>
                <a:lnTo>
                  <a:pt x="144" y="305"/>
                </a:lnTo>
                <a:lnTo>
                  <a:pt x="143" y="306"/>
                </a:lnTo>
                <a:lnTo>
                  <a:pt x="142" y="305"/>
                </a:lnTo>
                <a:lnTo>
                  <a:pt x="141" y="305"/>
                </a:lnTo>
                <a:lnTo>
                  <a:pt x="144" y="296"/>
                </a:lnTo>
                <a:lnTo>
                  <a:pt x="144" y="295"/>
                </a:lnTo>
                <a:lnTo>
                  <a:pt x="145" y="290"/>
                </a:lnTo>
                <a:lnTo>
                  <a:pt x="146" y="287"/>
                </a:lnTo>
                <a:lnTo>
                  <a:pt x="146" y="283"/>
                </a:lnTo>
                <a:lnTo>
                  <a:pt x="145" y="280"/>
                </a:lnTo>
                <a:lnTo>
                  <a:pt x="143" y="274"/>
                </a:lnTo>
                <a:lnTo>
                  <a:pt x="141" y="271"/>
                </a:lnTo>
                <a:lnTo>
                  <a:pt x="141" y="268"/>
                </a:lnTo>
                <a:lnTo>
                  <a:pt x="139" y="272"/>
                </a:lnTo>
                <a:lnTo>
                  <a:pt x="138" y="272"/>
                </a:lnTo>
                <a:lnTo>
                  <a:pt x="136" y="272"/>
                </a:lnTo>
                <a:lnTo>
                  <a:pt x="135" y="272"/>
                </a:lnTo>
                <a:lnTo>
                  <a:pt x="135" y="270"/>
                </a:lnTo>
                <a:lnTo>
                  <a:pt x="136" y="268"/>
                </a:lnTo>
                <a:lnTo>
                  <a:pt x="141" y="256"/>
                </a:lnTo>
                <a:lnTo>
                  <a:pt x="142" y="255"/>
                </a:lnTo>
                <a:lnTo>
                  <a:pt x="146" y="243"/>
                </a:lnTo>
                <a:lnTo>
                  <a:pt x="149" y="237"/>
                </a:lnTo>
                <a:lnTo>
                  <a:pt x="151" y="232"/>
                </a:lnTo>
                <a:lnTo>
                  <a:pt x="152" y="228"/>
                </a:lnTo>
                <a:lnTo>
                  <a:pt x="153" y="225"/>
                </a:lnTo>
                <a:lnTo>
                  <a:pt x="155" y="222"/>
                </a:lnTo>
                <a:lnTo>
                  <a:pt x="156" y="218"/>
                </a:lnTo>
                <a:lnTo>
                  <a:pt x="158" y="215"/>
                </a:lnTo>
                <a:lnTo>
                  <a:pt x="160" y="209"/>
                </a:lnTo>
                <a:lnTo>
                  <a:pt x="162" y="206"/>
                </a:lnTo>
                <a:lnTo>
                  <a:pt x="162" y="205"/>
                </a:lnTo>
                <a:lnTo>
                  <a:pt x="161" y="205"/>
                </a:lnTo>
                <a:lnTo>
                  <a:pt x="160" y="205"/>
                </a:lnTo>
                <a:lnTo>
                  <a:pt x="159" y="205"/>
                </a:lnTo>
                <a:lnTo>
                  <a:pt x="158" y="205"/>
                </a:lnTo>
                <a:lnTo>
                  <a:pt x="156" y="205"/>
                </a:lnTo>
                <a:lnTo>
                  <a:pt x="155" y="205"/>
                </a:lnTo>
                <a:lnTo>
                  <a:pt x="151" y="206"/>
                </a:lnTo>
                <a:lnTo>
                  <a:pt x="149" y="206"/>
                </a:lnTo>
                <a:lnTo>
                  <a:pt x="147" y="206"/>
                </a:lnTo>
                <a:lnTo>
                  <a:pt x="146" y="206"/>
                </a:lnTo>
                <a:lnTo>
                  <a:pt x="144" y="207"/>
                </a:lnTo>
                <a:lnTo>
                  <a:pt x="143" y="207"/>
                </a:lnTo>
                <a:lnTo>
                  <a:pt x="138" y="207"/>
                </a:lnTo>
                <a:lnTo>
                  <a:pt x="137" y="207"/>
                </a:lnTo>
                <a:lnTo>
                  <a:pt x="135" y="207"/>
                </a:lnTo>
                <a:lnTo>
                  <a:pt x="134" y="208"/>
                </a:lnTo>
                <a:lnTo>
                  <a:pt x="133" y="208"/>
                </a:lnTo>
                <a:lnTo>
                  <a:pt x="130" y="208"/>
                </a:lnTo>
                <a:lnTo>
                  <a:pt x="129" y="188"/>
                </a:lnTo>
                <a:lnTo>
                  <a:pt x="129" y="183"/>
                </a:lnTo>
                <a:lnTo>
                  <a:pt x="128" y="175"/>
                </a:lnTo>
                <a:lnTo>
                  <a:pt x="119" y="179"/>
                </a:lnTo>
                <a:lnTo>
                  <a:pt x="117" y="181"/>
                </a:lnTo>
                <a:lnTo>
                  <a:pt x="116" y="181"/>
                </a:lnTo>
                <a:lnTo>
                  <a:pt x="115" y="182"/>
                </a:lnTo>
                <a:lnTo>
                  <a:pt x="112" y="183"/>
                </a:lnTo>
                <a:lnTo>
                  <a:pt x="110" y="184"/>
                </a:lnTo>
                <a:lnTo>
                  <a:pt x="109" y="184"/>
                </a:lnTo>
                <a:lnTo>
                  <a:pt x="109" y="186"/>
                </a:lnTo>
                <a:lnTo>
                  <a:pt x="107" y="187"/>
                </a:lnTo>
                <a:lnTo>
                  <a:pt x="107" y="186"/>
                </a:lnTo>
                <a:lnTo>
                  <a:pt x="107" y="184"/>
                </a:lnTo>
                <a:lnTo>
                  <a:pt x="107" y="182"/>
                </a:lnTo>
                <a:lnTo>
                  <a:pt x="106" y="179"/>
                </a:lnTo>
                <a:lnTo>
                  <a:pt x="102" y="181"/>
                </a:lnTo>
                <a:lnTo>
                  <a:pt x="100" y="181"/>
                </a:lnTo>
                <a:lnTo>
                  <a:pt x="94" y="180"/>
                </a:lnTo>
                <a:lnTo>
                  <a:pt x="93" y="181"/>
                </a:lnTo>
                <a:lnTo>
                  <a:pt x="89" y="183"/>
                </a:lnTo>
                <a:lnTo>
                  <a:pt x="87" y="191"/>
                </a:lnTo>
                <a:lnTo>
                  <a:pt x="85" y="192"/>
                </a:lnTo>
                <a:lnTo>
                  <a:pt x="84" y="192"/>
                </a:lnTo>
                <a:lnTo>
                  <a:pt x="83" y="193"/>
                </a:lnTo>
                <a:lnTo>
                  <a:pt x="82" y="193"/>
                </a:lnTo>
                <a:lnTo>
                  <a:pt x="82" y="195"/>
                </a:lnTo>
                <a:lnTo>
                  <a:pt x="81" y="195"/>
                </a:lnTo>
                <a:lnTo>
                  <a:pt x="80" y="196"/>
                </a:lnTo>
                <a:lnTo>
                  <a:pt x="77" y="197"/>
                </a:lnTo>
                <a:lnTo>
                  <a:pt x="76" y="197"/>
                </a:lnTo>
                <a:lnTo>
                  <a:pt x="75" y="198"/>
                </a:lnTo>
                <a:lnTo>
                  <a:pt x="73" y="199"/>
                </a:lnTo>
                <a:lnTo>
                  <a:pt x="70" y="200"/>
                </a:lnTo>
                <a:lnTo>
                  <a:pt x="68" y="201"/>
                </a:lnTo>
                <a:lnTo>
                  <a:pt x="67" y="203"/>
                </a:lnTo>
                <a:lnTo>
                  <a:pt x="65" y="204"/>
                </a:lnTo>
                <a:lnTo>
                  <a:pt x="64" y="205"/>
                </a:lnTo>
                <a:lnTo>
                  <a:pt x="63" y="205"/>
                </a:lnTo>
                <a:lnTo>
                  <a:pt x="58" y="208"/>
                </a:lnTo>
                <a:lnTo>
                  <a:pt x="58" y="207"/>
                </a:lnTo>
                <a:lnTo>
                  <a:pt x="58" y="206"/>
                </a:lnTo>
                <a:lnTo>
                  <a:pt x="57" y="206"/>
                </a:lnTo>
                <a:lnTo>
                  <a:pt x="57" y="205"/>
                </a:lnTo>
                <a:lnTo>
                  <a:pt x="56" y="205"/>
                </a:lnTo>
                <a:lnTo>
                  <a:pt x="56" y="204"/>
                </a:lnTo>
                <a:lnTo>
                  <a:pt x="55" y="204"/>
                </a:lnTo>
                <a:lnTo>
                  <a:pt x="53" y="204"/>
                </a:lnTo>
                <a:lnTo>
                  <a:pt x="52" y="204"/>
                </a:lnTo>
                <a:lnTo>
                  <a:pt x="52" y="203"/>
                </a:lnTo>
                <a:lnTo>
                  <a:pt x="51" y="203"/>
                </a:lnTo>
                <a:lnTo>
                  <a:pt x="52" y="203"/>
                </a:lnTo>
                <a:lnTo>
                  <a:pt x="52" y="201"/>
                </a:lnTo>
                <a:lnTo>
                  <a:pt x="51" y="200"/>
                </a:lnTo>
                <a:lnTo>
                  <a:pt x="50" y="200"/>
                </a:lnTo>
                <a:lnTo>
                  <a:pt x="50" y="199"/>
                </a:lnTo>
                <a:lnTo>
                  <a:pt x="49" y="199"/>
                </a:lnTo>
                <a:lnTo>
                  <a:pt x="49" y="196"/>
                </a:lnTo>
                <a:lnTo>
                  <a:pt x="49" y="195"/>
                </a:lnTo>
                <a:lnTo>
                  <a:pt x="48" y="191"/>
                </a:lnTo>
                <a:lnTo>
                  <a:pt x="48" y="190"/>
                </a:lnTo>
                <a:lnTo>
                  <a:pt x="48" y="189"/>
                </a:lnTo>
                <a:lnTo>
                  <a:pt x="48" y="186"/>
                </a:lnTo>
                <a:lnTo>
                  <a:pt x="48" y="184"/>
                </a:lnTo>
                <a:lnTo>
                  <a:pt x="48" y="179"/>
                </a:lnTo>
                <a:lnTo>
                  <a:pt x="47" y="180"/>
                </a:lnTo>
                <a:lnTo>
                  <a:pt x="39" y="176"/>
                </a:lnTo>
                <a:lnTo>
                  <a:pt x="37" y="179"/>
                </a:lnTo>
                <a:lnTo>
                  <a:pt x="35" y="179"/>
                </a:lnTo>
                <a:lnTo>
                  <a:pt x="26" y="178"/>
                </a:lnTo>
                <a:lnTo>
                  <a:pt x="25" y="180"/>
                </a:lnTo>
                <a:lnTo>
                  <a:pt x="25" y="187"/>
                </a:lnTo>
                <a:lnTo>
                  <a:pt x="24" y="187"/>
                </a:lnTo>
                <a:lnTo>
                  <a:pt x="23" y="187"/>
                </a:lnTo>
                <a:lnTo>
                  <a:pt x="23" y="189"/>
                </a:lnTo>
                <a:lnTo>
                  <a:pt x="22" y="191"/>
                </a:lnTo>
                <a:lnTo>
                  <a:pt x="21" y="192"/>
                </a:lnTo>
                <a:lnTo>
                  <a:pt x="21" y="193"/>
                </a:lnTo>
                <a:lnTo>
                  <a:pt x="11" y="190"/>
                </a:lnTo>
                <a:lnTo>
                  <a:pt x="7" y="190"/>
                </a:lnTo>
                <a:lnTo>
                  <a:pt x="7" y="189"/>
                </a:lnTo>
                <a:lnTo>
                  <a:pt x="5" y="189"/>
                </a:lnTo>
                <a:lnTo>
                  <a:pt x="3" y="189"/>
                </a:lnTo>
                <a:lnTo>
                  <a:pt x="0" y="187"/>
                </a:lnTo>
                <a:lnTo>
                  <a:pt x="0" y="186"/>
                </a:lnTo>
                <a:close/>
                <a:moveTo>
                  <a:pt x="76" y="157"/>
                </a:moveTo>
                <a:lnTo>
                  <a:pt x="81" y="157"/>
                </a:lnTo>
                <a:lnTo>
                  <a:pt x="81" y="154"/>
                </a:lnTo>
                <a:lnTo>
                  <a:pt x="81" y="149"/>
                </a:lnTo>
                <a:lnTo>
                  <a:pt x="78" y="149"/>
                </a:lnTo>
                <a:lnTo>
                  <a:pt x="76" y="149"/>
                </a:lnTo>
                <a:lnTo>
                  <a:pt x="76" y="157"/>
                </a:lnTo>
                <a:close/>
                <a:moveTo>
                  <a:pt x="95" y="150"/>
                </a:moveTo>
                <a:lnTo>
                  <a:pt x="98" y="150"/>
                </a:lnTo>
                <a:lnTo>
                  <a:pt x="99" y="150"/>
                </a:lnTo>
                <a:lnTo>
                  <a:pt x="99" y="149"/>
                </a:lnTo>
                <a:lnTo>
                  <a:pt x="96" y="148"/>
                </a:lnTo>
                <a:lnTo>
                  <a:pt x="96" y="149"/>
                </a:lnTo>
                <a:lnTo>
                  <a:pt x="95" y="149"/>
                </a:lnTo>
                <a:lnTo>
                  <a:pt x="95" y="150"/>
                </a:lnTo>
                <a:close/>
                <a:moveTo>
                  <a:pt x="129" y="174"/>
                </a:moveTo>
                <a:lnTo>
                  <a:pt x="130" y="175"/>
                </a:lnTo>
                <a:lnTo>
                  <a:pt x="132" y="178"/>
                </a:lnTo>
                <a:lnTo>
                  <a:pt x="132" y="180"/>
                </a:lnTo>
                <a:lnTo>
                  <a:pt x="133" y="179"/>
                </a:lnTo>
                <a:lnTo>
                  <a:pt x="134" y="178"/>
                </a:lnTo>
                <a:lnTo>
                  <a:pt x="135" y="176"/>
                </a:lnTo>
                <a:lnTo>
                  <a:pt x="136" y="175"/>
                </a:lnTo>
                <a:lnTo>
                  <a:pt x="137" y="174"/>
                </a:lnTo>
                <a:lnTo>
                  <a:pt x="138" y="174"/>
                </a:lnTo>
                <a:lnTo>
                  <a:pt x="139" y="176"/>
                </a:lnTo>
                <a:lnTo>
                  <a:pt x="141" y="174"/>
                </a:lnTo>
                <a:lnTo>
                  <a:pt x="139" y="173"/>
                </a:lnTo>
                <a:lnTo>
                  <a:pt x="141" y="173"/>
                </a:lnTo>
                <a:lnTo>
                  <a:pt x="141" y="172"/>
                </a:lnTo>
                <a:lnTo>
                  <a:pt x="142" y="172"/>
                </a:lnTo>
                <a:lnTo>
                  <a:pt x="143" y="173"/>
                </a:lnTo>
                <a:lnTo>
                  <a:pt x="144" y="172"/>
                </a:lnTo>
                <a:lnTo>
                  <a:pt x="145" y="171"/>
                </a:lnTo>
                <a:lnTo>
                  <a:pt x="144" y="171"/>
                </a:lnTo>
                <a:lnTo>
                  <a:pt x="144" y="170"/>
                </a:lnTo>
                <a:lnTo>
                  <a:pt x="142" y="171"/>
                </a:lnTo>
                <a:lnTo>
                  <a:pt x="141" y="170"/>
                </a:lnTo>
                <a:lnTo>
                  <a:pt x="139" y="167"/>
                </a:lnTo>
                <a:lnTo>
                  <a:pt x="134" y="171"/>
                </a:lnTo>
                <a:lnTo>
                  <a:pt x="133" y="172"/>
                </a:lnTo>
                <a:lnTo>
                  <a:pt x="129" y="173"/>
                </a:lnTo>
                <a:lnTo>
                  <a:pt x="129" y="174"/>
                </a:lnTo>
                <a:close/>
                <a:moveTo>
                  <a:pt x="141" y="268"/>
                </a:moveTo>
                <a:lnTo>
                  <a:pt x="142" y="268"/>
                </a:lnTo>
                <a:lnTo>
                  <a:pt x="143" y="268"/>
                </a:lnTo>
                <a:lnTo>
                  <a:pt x="144" y="272"/>
                </a:lnTo>
                <a:lnTo>
                  <a:pt x="146" y="273"/>
                </a:lnTo>
                <a:lnTo>
                  <a:pt x="149" y="273"/>
                </a:lnTo>
                <a:lnTo>
                  <a:pt x="151" y="273"/>
                </a:lnTo>
                <a:lnTo>
                  <a:pt x="153" y="271"/>
                </a:lnTo>
                <a:lnTo>
                  <a:pt x="158" y="266"/>
                </a:lnTo>
                <a:lnTo>
                  <a:pt x="156" y="265"/>
                </a:lnTo>
                <a:lnTo>
                  <a:pt x="169" y="250"/>
                </a:lnTo>
                <a:lnTo>
                  <a:pt x="172" y="247"/>
                </a:lnTo>
                <a:lnTo>
                  <a:pt x="177" y="240"/>
                </a:lnTo>
                <a:lnTo>
                  <a:pt x="179" y="239"/>
                </a:lnTo>
                <a:lnTo>
                  <a:pt x="180" y="237"/>
                </a:lnTo>
                <a:lnTo>
                  <a:pt x="181" y="234"/>
                </a:lnTo>
                <a:lnTo>
                  <a:pt x="182" y="234"/>
                </a:lnTo>
                <a:lnTo>
                  <a:pt x="182" y="233"/>
                </a:lnTo>
                <a:lnTo>
                  <a:pt x="184" y="233"/>
                </a:lnTo>
                <a:lnTo>
                  <a:pt x="185" y="232"/>
                </a:lnTo>
                <a:lnTo>
                  <a:pt x="186" y="230"/>
                </a:lnTo>
                <a:lnTo>
                  <a:pt x="187" y="228"/>
                </a:lnTo>
                <a:lnTo>
                  <a:pt x="188" y="228"/>
                </a:lnTo>
                <a:lnTo>
                  <a:pt x="188" y="226"/>
                </a:lnTo>
                <a:lnTo>
                  <a:pt x="189" y="226"/>
                </a:lnTo>
                <a:lnTo>
                  <a:pt x="189" y="225"/>
                </a:lnTo>
                <a:lnTo>
                  <a:pt x="193" y="218"/>
                </a:lnTo>
                <a:lnTo>
                  <a:pt x="194" y="218"/>
                </a:lnTo>
                <a:lnTo>
                  <a:pt x="203" y="199"/>
                </a:lnTo>
                <a:lnTo>
                  <a:pt x="203" y="198"/>
                </a:lnTo>
                <a:lnTo>
                  <a:pt x="202" y="197"/>
                </a:lnTo>
                <a:lnTo>
                  <a:pt x="202" y="196"/>
                </a:lnTo>
                <a:lnTo>
                  <a:pt x="201" y="193"/>
                </a:lnTo>
                <a:lnTo>
                  <a:pt x="201" y="192"/>
                </a:lnTo>
                <a:lnTo>
                  <a:pt x="199" y="192"/>
                </a:lnTo>
                <a:lnTo>
                  <a:pt x="199" y="191"/>
                </a:lnTo>
                <a:lnTo>
                  <a:pt x="199" y="190"/>
                </a:lnTo>
                <a:lnTo>
                  <a:pt x="198" y="190"/>
                </a:lnTo>
                <a:lnTo>
                  <a:pt x="195" y="190"/>
                </a:lnTo>
                <a:lnTo>
                  <a:pt x="195" y="189"/>
                </a:lnTo>
                <a:lnTo>
                  <a:pt x="193" y="189"/>
                </a:lnTo>
                <a:lnTo>
                  <a:pt x="193" y="190"/>
                </a:lnTo>
                <a:lnTo>
                  <a:pt x="192" y="190"/>
                </a:lnTo>
                <a:lnTo>
                  <a:pt x="192" y="189"/>
                </a:lnTo>
                <a:lnTo>
                  <a:pt x="190" y="187"/>
                </a:lnTo>
                <a:lnTo>
                  <a:pt x="187" y="187"/>
                </a:lnTo>
                <a:lnTo>
                  <a:pt x="186" y="186"/>
                </a:lnTo>
                <a:lnTo>
                  <a:pt x="184" y="186"/>
                </a:lnTo>
                <a:lnTo>
                  <a:pt x="182" y="186"/>
                </a:lnTo>
                <a:lnTo>
                  <a:pt x="182" y="187"/>
                </a:lnTo>
                <a:lnTo>
                  <a:pt x="181" y="187"/>
                </a:lnTo>
                <a:lnTo>
                  <a:pt x="180" y="187"/>
                </a:lnTo>
                <a:lnTo>
                  <a:pt x="180" y="188"/>
                </a:lnTo>
                <a:lnTo>
                  <a:pt x="179" y="187"/>
                </a:lnTo>
                <a:lnTo>
                  <a:pt x="178" y="187"/>
                </a:lnTo>
                <a:lnTo>
                  <a:pt x="177" y="187"/>
                </a:lnTo>
                <a:lnTo>
                  <a:pt x="177" y="188"/>
                </a:lnTo>
                <a:lnTo>
                  <a:pt x="172" y="187"/>
                </a:lnTo>
                <a:lnTo>
                  <a:pt x="169" y="196"/>
                </a:lnTo>
                <a:lnTo>
                  <a:pt x="171" y="198"/>
                </a:lnTo>
                <a:lnTo>
                  <a:pt x="170" y="198"/>
                </a:lnTo>
                <a:lnTo>
                  <a:pt x="170" y="200"/>
                </a:lnTo>
                <a:lnTo>
                  <a:pt x="169" y="201"/>
                </a:lnTo>
                <a:lnTo>
                  <a:pt x="168" y="203"/>
                </a:lnTo>
                <a:lnTo>
                  <a:pt x="167" y="204"/>
                </a:lnTo>
                <a:lnTo>
                  <a:pt x="168" y="204"/>
                </a:lnTo>
                <a:lnTo>
                  <a:pt x="164" y="210"/>
                </a:lnTo>
                <a:lnTo>
                  <a:pt x="163" y="212"/>
                </a:lnTo>
                <a:lnTo>
                  <a:pt x="160" y="221"/>
                </a:lnTo>
                <a:lnTo>
                  <a:pt x="164" y="223"/>
                </a:lnTo>
                <a:lnTo>
                  <a:pt x="171" y="204"/>
                </a:lnTo>
                <a:lnTo>
                  <a:pt x="172" y="204"/>
                </a:lnTo>
                <a:lnTo>
                  <a:pt x="173" y="203"/>
                </a:lnTo>
                <a:lnTo>
                  <a:pt x="176" y="203"/>
                </a:lnTo>
                <a:lnTo>
                  <a:pt x="177" y="203"/>
                </a:lnTo>
                <a:lnTo>
                  <a:pt x="178" y="203"/>
                </a:lnTo>
                <a:lnTo>
                  <a:pt x="179" y="203"/>
                </a:lnTo>
                <a:lnTo>
                  <a:pt x="182" y="201"/>
                </a:lnTo>
                <a:lnTo>
                  <a:pt x="185" y="201"/>
                </a:lnTo>
                <a:lnTo>
                  <a:pt x="186" y="201"/>
                </a:lnTo>
                <a:lnTo>
                  <a:pt x="187" y="201"/>
                </a:lnTo>
                <a:lnTo>
                  <a:pt x="188" y="201"/>
                </a:lnTo>
                <a:lnTo>
                  <a:pt x="192" y="201"/>
                </a:lnTo>
                <a:lnTo>
                  <a:pt x="190" y="208"/>
                </a:lnTo>
                <a:lnTo>
                  <a:pt x="190" y="214"/>
                </a:lnTo>
                <a:lnTo>
                  <a:pt x="185" y="213"/>
                </a:lnTo>
                <a:lnTo>
                  <a:pt x="176" y="212"/>
                </a:lnTo>
                <a:lnTo>
                  <a:pt x="169" y="221"/>
                </a:lnTo>
                <a:lnTo>
                  <a:pt x="162" y="231"/>
                </a:lnTo>
                <a:lnTo>
                  <a:pt x="160" y="230"/>
                </a:lnTo>
                <a:lnTo>
                  <a:pt x="159" y="229"/>
                </a:lnTo>
                <a:lnTo>
                  <a:pt x="158" y="229"/>
                </a:lnTo>
                <a:lnTo>
                  <a:pt x="156" y="228"/>
                </a:lnTo>
                <a:lnTo>
                  <a:pt x="153" y="238"/>
                </a:lnTo>
                <a:lnTo>
                  <a:pt x="152" y="241"/>
                </a:lnTo>
                <a:lnTo>
                  <a:pt x="151" y="242"/>
                </a:lnTo>
                <a:lnTo>
                  <a:pt x="151" y="243"/>
                </a:lnTo>
                <a:lnTo>
                  <a:pt x="147" y="253"/>
                </a:lnTo>
                <a:lnTo>
                  <a:pt x="142" y="265"/>
                </a:lnTo>
                <a:lnTo>
                  <a:pt x="142" y="266"/>
                </a:lnTo>
                <a:lnTo>
                  <a:pt x="141" y="268"/>
                </a:lnTo>
                <a:close/>
                <a:moveTo>
                  <a:pt x="158" y="226"/>
                </a:moveTo>
                <a:lnTo>
                  <a:pt x="160" y="226"/>
                </a:lnTo>
                <a:lnTo>
                  <a:pt x="160" y="225"/>
                </a:lnTo>
                <a:lnTo>
                  <a:pt x="160" y="224"/>
                </a:lnTo>
                <a:lnTo>
                  <a:pt x="159" y="223"/>
                </a:lnTo>
                <a:lnTo>
                  <a:pt x="158" y="224"/>
                </a:lnTo>
                <a:lnTo>
                  <a:pt x="158" y="225"/>
                </a:lnTo>
                <a:lnTo>
                  <a:pt x="158" y="226"/>
                </a:lnTo>
                <a:close/>
                <a:moveTo>
                  <a:pt x="168" y="188"/>
                </a:moveTo>
                <a:lnTo>
                  <a:pt x="172" y="180"/>
                </a:lnTo>
                <a:lnTo>
                  <a:pt x="170" y="179"/>
                </a:lnTo>
                <a:lnTo>
                  <a:pt x="170" y="180"/>
                </a:lnTo>
                <a:lnTo>
                  <a:pt x="170" y="181"/>
                </a:lnTo>
                <a:lnTo>
                  <a:pt x="169" y="186"/>
                </a:lnTo>
                <a:lnTo>
                  <a:pt x="169" y="187"/>
                </a:lnTo>
                <a:lnTo>
                  <a:pt x="168" y="188"/>
                </a:lnTo>
                <a:close/>
                <a:moveTo>
                  <a:pt x="172" y="125"/>
                </a:moveTo>
                <a:lnTo>
                  <a:pt x="173" y="125"/>
                </a:lnTo>
                <a:lnTo>
                  <a:pt x="172" y="124"/>
                </a:lnTo>
                <a:lnTo>
                  <a:pt x="172" y="123"/>
                </a:lnTo>
                <a:lnTo>
                  <a:pt x="169" y="124"/>
                </a:lnTo>
                <a:lnTo>
                  <a:pt x="172" y="125"/>
                </a:lnTo>
                <a:close/>
                <a:moveTo>
                  <a:pt x="178" y="106"/>
                </a:moveTo>
                <a:lnTo>
                  <a:pt x="180" y="105"/>
                </a:lnTo>
                <a:lnTo>
                  <a:pt x="180" y="104"/>
                </a:lnTo>
                <a:lnTo>
                  <a:pt x="178" y="105"/>
                </a:lnTo>
                <a:lnTo>
                  <a:pt x="177" y="105"/>
                </a:lnTo>
                <a:lnTo>
                  <a:pt x="178" y="106"/>
                </a:lnTo>
                <a:close/>
                <a:moveTo>
                  <a:pt x="178" y="184"/>
                </a:moveTo>
                <a:lnTo>
                  <a:pt x="179" y="184"/>
                </a:lnTo>
                <a:lnTo>
                  <a:pt x="178" y="184"/>
                </a:lnTo>
                <a:close/>
                <a:moveTo>
                  <a:pt x="178" y="109"/>
                </a:moveTo>
                <a:lnTo>
                  <a:pt x="181" y="108"/>
                </a:lnTo>
                <a:lnTo>
                  <a:pt x="180" y="106"/>
                </a:lnTo>
                <a:lnTo>
                  <a:pt x="178" y="107"/>
                </a:lnTo>
                <a:lnTo>
                  <a:pt x="178" y="109"/>
                </a:lnTo>
                <a:close/>
                <a:moveTo>
                  <a:pt x="180" y="129"/>
                </a:moveTo>
                <a:lnTo>
                  <a:pt x="181" y="129"/>
                </a:lnTo>
                <a:lnTo>
                  <a:pt x="182" y="130"/>
                </a:lnTo>
                <a:lnTo>
                  <a:pt x="188" y="132"/>
                </a:lnTo>
                <a:lnTo>
                  <a:pt x="190" y="133"/>
                </a:lnTo>
                <a:lnTo>
                  <a:pt x="193" y="133"/>
                </a:lnTo>
                <a:lnTo>
                  <a:pt x="193" y="131"/>
                </a:lnTo>
                <a:lnTo>
                  <a:pt x="196" y="121"/>
                </a:lnTo>
                <a:lnTo>
                  <a:pt x="188" y="123"/>
                </a:lnTo>
                <a:lnTo>
                  <a:pt x="188" y="124"/>
                </a:lnTo>
                <a:lnTo>
                  <a:pt x="187" y="125"/>
                </a:lnTo>
                <a:lnTo>
                  <a:pt x="187" y="126"/>
                </a:lnTo>
                <a:lnTo>
                  <a:pt x="186" y="126"/>
                </a:lnTo>
                <a:lnTo>
                  <a:pt x="181" y="128"/>
                </a:lnTo>
                <a:lnTo>
                  <a:pt x="180" y="129"/>
                </a:lnTo>
                <a:close/>
                <a:moveTo>
                  <a:pt x="184" y="207"/>
                </a:moveTo>
                <a:lnTo>
                  <a:pt x="185" y="207"/>
                </a:lnTo>
                <a:lnTo>
                  <a:pt x="185" y="206"/>
                </a:lnTo>
                <a:lnTo>
                  <a:pt x="184" y="206"/>
                </a:lnTo>
                <a:lnTo>
                  <a:pt x="184" y="207"/>
                </a:lnTo>
                <a:close/>
                <a:moveTo>
                  <a:pt x="203" y="112"/>
                </a:moveTo>
                <a:lnTo>
                  <a:pt x="206" y="104"/>
                </a:lnTo>
                <a:lnTo>
                  <a:pt x="203" y="111"/>
                </a:lnTo>
                <a:lnTo>
                  <a:pt x="203" y="112"/>
                </a:lnTo>
                <a:close/>
                <a:moveTo>
                  <a:pt x="215" y="146"/>
                </a:moveTo>
                <a:lnTo>
                  <a:pt x="218" y="146"/>
                </a:lnTo>
                <a:lnTo>
                  <a:pt x="218" y="145"/>
                </a:lnTo>
                <a:lnTo>
                  <a:pt x="216" y="143"/>
                </a:lnTo>
                <a:lnTo>
                  <a:pt x="215" y="143"/>
                </a:lnTo>
                <a:lnTo>
                  <a:pt x="215" y="146"/>
                </a:lnTo>
                <a:close/>
                <a:moveTo>
                  <a:pt x="220" y="171"/>
                </a:moveTo>
                <a:lnTo>
                  <a:pt x="221" y="171"/>
                </a:lnTo>
                <a:lnTo>
                  <a:pt x="221" y="173"/>
                </a:lnTo>
                <a:lnTo>
                  <a:pt x="222" y="173"/>
                </a:lnTo>
                <a:lnTo>
                  <a:pt x="224" y="174"/>
                </a:lnTo>
                <a:lnTo>
                  <a:pt x="224" y="173"/>
                </a:lnTo>
                <a:lnTo>
                  <a:pt x="225" y="173"/>
                </a:lnTo>
                <a:lnTo>
                  <a:pt x="225" y="174"/>
                </a:lnTo>
                <a:lnTo>
                  <a:pt x="225" y="175"/>
                </a:lnTo>
                <a:lnTo>
                  <a:pt x="227" y="175"/>
                </a:lnTo>
                <a:lnTo>
                  <a:pt x="227" y="178"/>
                </a:lnTo>
                <a:lnTo>
                  <a:pt x="225" y="180"/>
                </a:lnTo>
                <a:lnTo>
                  <a:pt x="224" y="180"/>
                </a:lnTo>
                <a:lnTo>
                  <a:pt x="225" y="179"/>
                </a:lnTo>
                <a:lnTo>
                  <a:pt x="225" y="178"/>
                </a:lnTo>
                <a:lnTo>
                  <a:pt x="224" y="176"/>
                </a:lnTo>
                <a:lnTo>
                  <a:pt x="223" y="179"/>
                </a:lnTo>
                <a:lnTo>
                  <a:pt x="222" y="179"/>
                </a:lnTo>
                <a:lnTo>
                  <a:pt x="222" y="182"/>
                </a:lnTo>
                <a:lnTo>
                  <a:pt x="222" y="184"/>
                </a:lnTo>
                <a:lnTo>
                  <a:pt x="224" y="184"/>
                </a:lnTo>
                <a:lnTo>
                  <a:pt x="225" y="182"/>
                </a:lnTo>
                <a:lnTo>
                  <a:pt x="225" y="181"/>
                </a:lnTo>
                <a:lnTo>
                  <a:pt x="231" y="182"/>
                </a:lnTo>
                <a:lnTo>
                  <a:pt x="234" y="183"/>
                </a:lnTo>
                <a:lnTo>
                  <a:pt x="234" y="182"/>
                </a:lnTo>
                <a:lnTo>
                  <a:pt x="234" y="179"/>
                </a:lnTo>
                <a:lnTo>
                  <a:pt x="236" y="179"/>
                </a:lnTo>
                <a:lnTo>
                  <a:pt x="236" y="174"/>
                </a:lnTo>
                <a:lnTo>
                  <a:pt x="237" y="173"/>
                </a:lnTo>
                <a:lnTo>
                  <a:pt x="238" y="174"/>
                </a:lnTo>
                <a:lnTo>
                  <a:pt x="244" y="178"/>
                </a:lnTo>
                <a:lnTo>
                  <a:pt x="245" y="178"/>
                </a:lnTo>
                <a:lnTo>
                  <a:pt x="245" y="176"/>
                </a:lnTo>
                <a:lnTo>
                  <a:pt x="247" y="178"/>
                </a:lnTo>
                <a:lnTo>
                  <a:pt x="248" y="176"/>
                </a:lnTo>
                <a:lnTo>
                  <a:pt x="249" y="178"/>
                </a:lnTo>
                <a:lnTo>
                  <a:pt x="253" y="179"/>
                </a:lnTo>
                <a:lnTo>
                  <a:pt x="259" y="181"/>
                </a:lnTo>
                <a:lnTo>
                  <a:pt x="258" y="182"/>
                </a:lnTo>
                <a:lnTo>
                  <a:pt x="256" y="182"/>
                </a:lnTo>
                <a:lnTo>
                  <a:pt x="258" y="187"/>
                </a:lnTo>
                <a:lnTo>
                  <a:pt x="258" y="188"/>
                </a:lnTo>
                <a:lnTo>
                  <a:pt x="259" y="188"/>
                </a:lnTo>
                <a:lnTo>
                  <a:pt x="259" y="189"/>
                </a:lnTo>
                <a:lnTo>
                  <a:pt x="261" y="189"/>
                </a:lnTo>
                <a:lnTo>
                  <a:pt x="262" y="189"/>
                </a:lnTo>
                <a:lnTo>
                  <a:pt x="262" y="190"/>
                </a:lnTo>
                <a:lnTo>
                  <a:pt x="263" y="190"/>
                </a:lnTo>
                <a:lnTo>
                  <a:pt x="264" y="190"/>
                </a:lnTo>
                <a:lnTo>
                  <a:pt x="264" y="191"/>
                </a:lnTo>
                <a:lnTo>
                  <a:pt x="265" y="191"/>
                </a:lnTo>
                <a:lnTo>
                  <a:pt x="266" y="192"/>
                </a:lnTo>
                <a:lnTo>
                  <a:pt x="267" y="192"/>
                </a:lnTo>
                <a:lnTo>
                  <a:pt x="267" y="193"/>
                </a:lnTo>
                <a:lnTo>
                  <a:pt x="268" y="193"/>
                </a:lnTo>
                <a:lnTo>
                  <a:pt x="270" y="197"/>
                </a:lnTo>
                <a:lnTo>
                  <a:pt x="271" y="198"/>
                </a:lnTo>
                <a:lnTo>
                  <a:pt x="271" y="199"/>
                </a:lnTo>
                <a:lnTo>
                  <a:pt x="273" y="200"/>
                </a:lnTo>
                <a:lnTo>
                  <a:pt x="275" y="199"/>
                </a:lnTo>
                <a:lnTo>
                  <a:pt x="276" y="199"/>
                </a:lnTo>
                <a:lnTo>
                  <a:pt x="276" y="200"/>
                </a:lnTo>
                <a:lnTo>
                  <a:pt x="277" y="203"/>
                </a:lnTo>
                <a:lnTo>
                  <a:pt x="279" y="199"/>
                </a:lnTo>
                <a:lnTo>
                  <a:pt x="280" y="197"/>
                </a:lnTo>
                <a:lnTo>
                  <a:pt x="282" y="198"/>
                </a:lnTo>
                <a:lnTo>
                  <a:pt x="283" y="198"/>
                </a:lnTo>
                <a:lnTo>
                  <a:pt x="284" y="198"/>
                </a:lnTo>
                <a:lnTo>
                  <a:pt x="285" y="198"/>
                </a:lnTo>
                <a:lnTo>
                  <a:pt x="287" y="199"/>
                </a:lnTo>
                <a:lnTo>
                  <a:pt x="287" y="200"/>
                </a:lnTo>
                <a:lnTo>
                  <a:pt x="287" y="201"/>
                </a:lnTo>
                <a:lnTo>
                  <a:pt x="285" y="203"/>
                </a:lnTo>
                <a:lnTo>
                  <a:pt x="285" y="204"/>
                </a:lnTo>
                <a:lnTo>
                  <a:pt x="281" y="216"/>
                </a:lnTo>
                <a:lnTo>
                  <a:pt x="290" y="210"/>
                </a:lnTo>
                <a:lnTo>
                  <a:pt x="289" y="199"/>
                </a:lnTo>
                <a:lnTo>
                  <a:pt x="290" y="197"/>
                </a:lnTo>
                <a:lnTo>
                  <a:pt x="290" y="196"/>
                </a:lnTo>
                <a:lnTo>
                  <a:pt x="291" y="195"/>
                </a:lnTo>
                <a:lnTo>
                  <a:pt x="290" y="193"/>
                </a:lnTo>
                <a:lnTo>
                  <a:pt x="289" y="191"/>
                </a:lnTo>
                <a:lnTo>
                  <a:pt x="288" y="190"/>
                </a:lnTo>
                <a:lnTo>
                  <a:pt x="287" y="189"/>
                </a:lnTo>
                <a:lnTo>
                  <a:pt x="287" y="188"/>
                </a:lnTo>
                <a:lnTo>
                  <a:pt x="285" y="187"/>
                </a:lnTo>
                <a:lnTo>
                  <a:pt x="284" y="186"/>
                </a:lnTo>
                <a:lnTo>
                  <a:pt x="283" y="184"/>
                </a:lnTo>
                <a:lnTo>
                  <a:pt x="282" y="183"/>
                </a:lnTo>
                <a:lnTo>
                  <a:pt x="282" y="182"/>
                </a:lnTo>
                <a:lnTo>
                  <a:pt x="280" y="179"/>
                </a:lnTo>
                <a:lnTo>
                  <a:pt x="279" y="178"/>
                </a:lnTo>
                <a:lnTo>
                  <a:pt x="280" y="178"/>
                </a:lnTo>
                <a:lnTo>
                  <a:pt x="281" y="176"/>
                </a:lnTo>
                <a:lnTo>
                  <a:pt x="280" y="164"/>
                </a:lnTo>
                <a:lnTo>
                  <a:pt x="281" y="164"/>
                </a:lnTo>
                <a:lnTo>
                  <a:pt x="282" y="163"/>
                </a:lnTo>
                <a:lnTo>
                  <a:pt x="283" y="163"/>
                </a:lnTo>
                <a:lnTo>
                  <a:pt x="285" y="162"/>
                </a:lnTo>
                <a:lnTo>
                  <a:pt x="287" y="161"/>
                </a:lnTo>
                <a:lnTo>
                  <a:pt x="288" y="159"/>
                </a:lnTo>
                <a:lnTo>
                  <a:pt x="289" y="159"/>
                </a:lnTo>
                <a:lnTo>
                  <a:pt x="290" y="159"/>
                </a:lnTo>
                <a:lnTo>
                  <a:pt x="290" y="158"/>
                </a:lnTo>
                <a:lnTo>
                  <a:pt x="291" y="158"/>
                </a:lnTo>
                <a:lnTo>
                  <a:pt x="291" y="159"/>
                </a:lnTo>
                <a:lnTo>
                  <a:pt x="292" y="159"/>
                </a:lnTo>
                <a:lnTo>
                  <a:pt x="293" y="159"/>
                </a:lnTo>
                <a:lnTo>
                  <a:pt x="294" y="161"/>
                </a:lnTo>
                <a:lnTo>
                  <a:pt x="294" y="162"/>
                </a:lnTo>
                <a:lnTo>
                  <a:pt x="294" y="163"/>
                </a:lnTo>
                <a:lnTo>
                  <a:pt x="294" y="164"/>
                </a:lnTo>
                <a:lnTo>
                  <a:pt x="293" y="166"/>
                </a:lnTo>
                <a:lnTo>
                  <a:pt x="292" y="167"/>
                </a:lnTo>
                <a:lnTo>
                  <a:pt x="292" y="168"/>
                </a:lnTo>
                <a:lnTo>
                  <a:pt x="293" y="168"/>
                </a:lnTo>
                <a:lnTo>
                  <a:pt x="294" y="170"/>
                </a:lnTo>
                <a:lnTo>
                  <a:pt x="296" y="170"/>
                </a:lnTo>
                <a:lnTo>
                  <a:pt x="296" y="171"/>
                </a:lnTo>
                <a:lnTo>
                  <a:pt x="297" y="171"/>
                </a:lnTo>
                <a:lnTo>
                  <a:pt x="299" y="170"/>
                </a:lnTo>
                <a:lnTo>
                  <a:pt x="301" y="168"/>
                </a:lnTo>
                <a:lnTo>
                  <a:pt x="302" y="168"/>
                </a:lnTo>
                <a:lnTo>
                  <a:pt x="305" y="167"/>
                </a:lnTo>
                <a:lnTo>
                  <a:pt x="307" y="166"/>
                </a:lnTo>
                <a:lnTo>
                  <a:pt x="308" y="166"/>
                </a:lnTo>
                <a:lnTo>
                  <a:pt x="313" y="164"/>
                </a:lnTo>
                <a:lnTo>
                  <a:pt x="314" y="164"/>
                </a:lnTo>
                <a:lnTo>
                  <a:pt x="318" y="162"/>
                </a:lnTo>
                <a:lnTo>
                  <a:pt x="320" y="161"/>
                </a:lnTo>
                <a:lnTo>
                  <a:pt x="322" y="161"/>
                </a:lnTo>
                <a:lnTo>
                  <a:pt x="323" y="161"/>
                </a:lnTo>
                <a:lnTo>
                  <a:pt x="324" y="159"/>
                </a:lnTo>
                <a:lnTo>
                  <a:pt x="323" y="130"/>
                </a:lnTo>
                <a:lnTo>
                  <a:pt x="323" y="125"/>
                </a:lnTo>
                <a:lnTo>
                  <a:pt x="317" y="103"/>
                </a:lnTo>
                <a:lnTo>
                  <a:pt x="308" y="95"/>
                </a:lnTo>
                <a:lnTo>
                  <a:pt x="309" y="95"/>
                </a:lnTo>
                <a:lnTo>
                  <a:pt x="309" y="94"/>
                </a:lnTo>
                <a:lnTo>
                  <a:pt x="308" y="92"/>
                </a:lnTo>
                <a:lnTo>
                  <a:pt x="307" y="91"/>
                </a:lnTo>
                <a:lnTo>
                  <a:pt x="306" y="89"/>
                </a:lnTo>
                <a:lnTo>
                  <a:pt x="305" y="89"/>
                </a:lnTo>
                <a:lnTo>
                  <a:pt x="306" y="89"/>
                </a:lnTo>
                <a:lnTo>
                  <a:pt x="306" y="88"/>
                </a:lnTo>
                <a:lnTo>
                  <a:pt x="310" y="82"/>
                </a:lnTo>
                <a:lnTo>
                  <a:pt x="302" y="75"/>
                </a:lnTo>
                <a:lnTo>
                  <a:pt x="302" y="74"/>
                </a:lnTo>
                <a:lnTo>
                  <a:pt x="298" y="71"/>
                </a:lnTo>
                <a:lnTo>
                  <a:pt x="297" y="70"/>
                </a:lnTo>
                <a:lnTo>
                  <a:pt x="297" y="71"/>
                </a:lnTo>
                <a:lnTo>
                  <a:pt x="296" y="72"/>
                </a:lnTo>
                <a:lnTo>
                  <a:pt x="296" y="73"/>
                </a:lnTo>
                <a:lnTo>
                  <a:pt x="294" y="73"/>
                </a:lnTo>
                <a:lnTo>
                  <a:pt x="293" y="74"/>
                </a:lnTo>
                <a:lnTo>
                  <a:pt x="293" y="75"/>
                </a:lnTo>
                <a:lnTo>
                  <a:pt x="292" y="75"/>
                </a:lnTo>
                <a:lnTo>
                  <a:pt x="291" y="75"/>
                </a:lnTo>
                <a:lnTo>
                  <a:pt x="291" y="76"/>
                </a:lnTo>
                <a:lnTo>
                  <a:pt x="290" y="76"/>
                </a:lnTo>
                <a:lnTo>
                  <a:pt x="289" y="78"/>
                </a:lnTo>
                <a:lnTo>
                  <a:pt x="289" y="79"/>
                </a:lnTo>
                <a:lnTo>
                  <a:pt x="288" y="79"/>
                </a:lnTo>
                <a:lnTo>
                  <a:pt x="287" y="79"/>
                </a:lnTo>
                <a:lnTo>
                  <a:pt x="283" y="79"/>
                </a:lnTo>
                <a:lnTo>
                  <a:pt x="280" y="79"/>
                </a:lnTo>
                <a:lnTo>
                  <a:pt x="274" y="80"/>
                </a:lnTo>
                <a:lnTo>
                  <a:pt x="273" y="83"/>
                </a:lnTo>
                <a:lnTo>
                  <a:pt x="272" y="87"/>
                </a:lnTo>
                <a:lnTo>
                  <a:pt x="271" y="89"/>
                </a:lnTo>
                <a:lnTo>
                  <a:pt x="270" y="91"/>
                </a:lnTo>
                <a:lnTo>
                  <a:pt x="270" y="92"/>
                </a:lnTo>
                <a:lnTo>
                  <a:pt x="271" y="98"/>
                </a:lnTo>
                <a:lnTo>
                  <a:pt x="270" y="98"/>
                </a:lnTo>
                <a:lnTo>
                  <a:pt x="268" y="98"/>
                </a:lnTo>
                <a:lnTo>
                  <a:pt x="255" y="81"/>
                </a:lnTo>
                <a:lnTo>
                  <a:pt x="253" y="82"/>
                </a:lnTo>
                <a:lnTo>
                  <a:pt x="256" y="90"/>
                </a:lnTo>
                <a:lnTo>
                  <a:pt x="263" y="100"/>
                </a:lnTo>
                <a:lnTo>
                  <a:pt x="262" y="100"/>
                </a:lnTo>
                <a:lnTo>
                  <a:pt x="261" y="100"/>
                </a:lnTo>
                <a:lnTo>
                  <a:pt x="261" y="101"/>
                </a:lnTo>
                <a:lnTo>
                  <a:pt x="261" y="103"/>
                </a:lnTo>
                <a:lnTo>
                  <a:pt x="261" y="104"/>
                </a:lnTo>
                <a:lnTo>
                  <a:pt x="259" y="105"/>
                </a:lnTo>
                <a:lnTo>
                  <a:pt x="263" y="106"/>
                </a:lnTo>
                <a:lnTo>
                  <a:pt x="263" y="105"/>
                </a:lnTo>
                <a:lnTo>
                  <a:pt x="264" y="105"/>
                </a:lnTo>
                <a:lnTo>
                  <a:pt x="265" y="105"/>
                </a:lnTo>
                <a:lnTo>
                  <a:pt x="268" y="105"/>
                </a:lnTo>
                <a:lnTo>
                  <a:pt x="277" y="104"/>
                </a:lnTo>
                <a:lnTo>
                  <a:pt x="279" y="101"/>
                </a:lnTo>
                <a:lnTo>
                  <a:pt x="281" y="95"/>
                </a:lnTo>
                <a:lnTo>
                  <a:pt x="282" y="94"/>
                </a:lnTo>
                <a:lnTo>
                  <a:pt x="281" y="98"/>
                </a:lnTo>
                <a:lnTo>
                  <a:pt x="283" y="100"/>
                </a:lnTo>
                <a:lnTo>
                  <a:pt x="284" y="101"/>
                </a:lnTo>
                <a:lnTo>
                  <a:pt x="284" y="103"/>
                </a:lnTo>
                <a:lnTo>
                  <a:pt x="285" y="103"/>
                </a:lnTo>
                <a:lnTo>
                  <a:pt x="291" y="108"/>
                </a:lnTo>
                <a:lnTo>
                  <a:pt x="289" y="109"/>
                </a:lnTo>
                <a:lnTo>
                  <a:pt x="289" y="111"/>
                </a:lnTo>
                <a:lnTo>
                  <a:pt x="284" y="115"/>
                </a:lnTo>
                <a:lnTo>
                  <a:pt x="283" y="117"/>
                </a:lnTo>
                <a:lnTo>
                  <a:pt x="282" y="118"/>
                </a:lnTo>
                <a:lnTo>
                  <a:pt x="281" y="121"/>
                </a:lnTo>
                <a:lnTo>
                  <a:pt x="280" y="122"/>
                </a:lnTo>
                <a:lnTo>
                  <a:pt x="279" y="123"/>
                </a:lnTo>
                <a:lnTo>
                  <a:pt x="276" y="126"/>
                </a:lnTo>
                <a:lnTo>
                  <a:pt x="275" y="128"/>
                </a:lnTo>
                <a:lnTo>
                  <a:pt x="274" y="129"/>
                </a:lnTo>
                <a:lnTo>
                  <a:pt x="273" y="128"/>
                </a:lnTo>
                <a:lnTo>
                  <a:pt x="272" y="126"/>
                </a:lnTo>
                <a:lnTo>
                  <a:pt x="272" y="128"/>
                </a:lnTo>
                <a:lnTo>
                  <a:pt x="271" y="129"/>
                </a:lnTo>
                <a:lnTo>
                  <a:pt x="270" y="128"/>
                </a:lnTo>
                <a:lnTo>
                  <a:pt x="268" y="126"/>
                </a:lnTo>
                <a:lnTo>
                  <a:pt x="271" y="122"/>
                </a:lnTo>
                <a:lnTo>
                  <a:pt x="271" y="121"/>
                </a:lnTo>
                <a:lnTo>
                  <a:pt x="272" y="118"/>
                </a:lnTo>
                <a:lnTo>
                  <a:pt x="273" y="115"/>
                </a:lnTo>
                <a:lnTo>
                  <a:pt x="268" y="114"/>
                </a:lnTo>
                <a:lnTo>
                  <a:pt x="267" y="114"/>
                </a:lnTo>
                <a:lnTo>
                  <a:pt x="267" y="116"/>
                </a:lnTo>
                <a:lnTo>
                  <a:pt x="266" y="114"/>
                </a:lnTo>
                <a:lnTo>
                  <a:pt x="266" y="113"/>
                </a:lnTo>
                <a:lnTo>
                  <a:pt x="265" y="112"/>
                </a:lnTo>
                <a:lnTo>
                  <a:pt x="264" y="107"/>
                </a:lnTo>
                <a:lnTo>
                  <a:pt x="262" y="107"/>
                </a:lnTo>
                <a:lnTo>
                  <a:pt x="258" y="107"/>
                </a:lnTo>
                <a:lnTo>
                  <a:pt x="258" y="108"/>
                </a:lnTo>
                <a:lnTo>
                  <a:pt x="257" y="109"/>
                </a:lnTo>
                <a:lnTo>
                  <a:pt x="257" y="111"/>
                </a:lnTo>
                <a:lnTo>
                  <a:pt x="257" y="112"/>
                </a:lnTo>
                <a:lnTo>
                  <a:pt x="257" y="113"/>
                </a:lnTo>
                <a:lnTo>
                  <a:pt x="257" y="114"/>
                </a:lnTo>
                <a:lnTo>
                  <a:pt x="256" y="115"/>
                </a:lnTo>
                <a:lnTo>
                  <a:pt x="256" y="117"/>
                </a:lnTo>
                <a:lnTo>
                  <a:pt x="254" y="117"/>
                </a:lnTo>
                <a:lnTo>
                  <a:pt x="253" y="121"/>
                </a:lnTo>
                <a:lnTo>
                  <a:pt x="256" y="121"/>
                </a:lnTo>
                <a:lnTo>
                  <a:pt x="255" y="121"/>
                </a:lnTo>
                <a:lnTo>
                  <a:pt x="255" y="122"/>
                </a:lnTo>
                <a:lnTo>
                  <a:pt x="255" y="123"/>
                </a:lnTo>
                <a:lnTo>
                  <a:pt x="254" y="123"/>
                </a:lnTo>
                <a:lnTo>
                  <a:pt x="253" y="123"/>
                </a:lnTo>
                <a:lnTo>
                  <a:pt x="250" y="126"/>
                </a:lnTo>
                <a:lnTo>
                  <a:pt x="250" y="128"/>
                </a:lnTo>
                <a:lnTo>
                  <a:pt x="245" y="125"/>
                </a:lnTo>
                <a:lnTo>
                  <a:pt x="242" y="136"/>
                </a:lnTo>
                <a:lnTo>
                  <a:pt x="232" y="126"/>
                </a:lnTo>
                <a:lnTo>
                  <a:pt x="230" y="126"/>
                </a:lnTo>
                <a:lnTo>
                  <a:pt x="228" y="126"/>
                </a:lnTo>
                <a:lnTo>
                  <a:pt x="228" y="129"/>
                </a:lnTo>
                <a:lnTo>
                  <a:pt x="227" y="129"/>
                </a:lnTo>
                <a:lnTo>
                  <a:pt x="227" y="130"/>
                </a:lnTo>
                <a:lnTo>
                  <a:pt x="227" y="131"/>
                </a:lnTo>
                <a:lnTo>
                  <a:pt x="227" y="132"/>
                </a:lnTo>
                <a:lnTo>
                  <a:pt x="227" y="134"/>
                </a:lnTo>
                <a:lnTo>
                  <a:pt x="227" y="136"/>
                </a:lnTo>
                <a:lnTo>
                  <a:pt x="227" y="137"/>
                </a:lnTo>
                <a:lnTo>
                  <a:pt x="227" y="142"/>
                </a:lnTo>
                <a:lnTo>
                  <a:pt x="225" y="142"/>
                </a:lnTo>
                <a:lnTo>
                  <a:pt x="223" y="142"/>
                </a:lnTo>
                <a:lnTo>
                  <a:pt x="222" y="143"/>
                </a:lnTo>
                <a:lnTo>
                  <a:pt x="222" y="145"/>
                </a:lnTo>
                <a:lnTo>
                  <a:pt x="221" y="146"/>
                </a:lnTo>
                <a:lnTo>
                  <a:pt x="225" y="147"/>
                </a:lnTo>
                <a:lnTo>
                  <a:pt x="225" y="148"/>
                </a:lnTo>
                <a:lnTo>
                  <a:pt x="227" y="148"/>
                </a:lnTo>
                <a:lnTo>
                  <a:pt x="225" y="154"/>
                </a:lnTo>
                <a:lnTo>
                  <a:pt x="227" y="154"/>
                </a:lnTo>
                <a:lnTo>
                  <a:pt x="228" y="154"/>
                </a:lnTo>
                <a:lnTo>
                  <a:pt x="229" y="154"/>
                </a:lnTo>
                <a:lnTo>
                  <a:pt x="229" y="156"/>
                </a:lnTo>
                <a:lnTo>
                  <a:pt x="228" y="157"/>
                </a:lnTo>
                <a:lnTo>
                  <a:pt x="229" y="157"/>
                </a:lnTo>
                <a:lnTo>
                  <a:pt x="239" y="159"/>
                </a:lnTo>
                <a:lnTo>
                  <a:pt x="238" y="163"/>
                </a:lnTo>
                <a:lnTo>
                  <a:pt x="238" y="164"/>
                </a:lnTo>
                <a:lnTo>
                  <a:pt x="238" y="165"/>
                </a:lnTo>
                <a:lnTo>
                  <a:pt x="238" y="167"/>
                </a:lnTo>
                <a:lnTo>
                  <a:pt x="237" y="168"/>
                </a:lnTo>
                <a:lnTo>
                  <a:pt x="237" y="170"/>
                </a:lnTo>
                <a:lnTo>
                  <a:pt x="237" y="171"/>
                </a:lnTo>
                <a:lnTo>
                  <a:pt x="233" y="171"/>
                </a:lnTo>
                <a:lnTo>
                  <a:pt x="228" y="170"/>
                </a:lnTo>
                <a:lnTo>
                  <a:pt x="227" y="170"/>
                </a:lnTo>
                <a:lnTo>
                  <a:pt x="225" y="170"/>
                </a:lnTo>
                <a:lnTo>
                  <a:pt x="224" y="170"/>
                </a:lnTo>
                <a:lnTo>
                  <a:pt x="223" y="168"/>
                </a:lnTo>
                <a:lnTo>
                  <a:pt x="222" y="168"/>
                </a:lnTo>
                <a:lnTo>
                  <a:pt x="221" y="168"/>
                </a:lnTo>
                <a:lnTo>
                  <a:pt x="220" y="171"/>
                </a:lnTo>
                <a:close/>
                <a:moveTo>
                  <a:pt x="265" y="204"/>
                </a:moveTo>
                <a:lnTo>
                  <a:pt x="265" y="205"/>
                </a:lnTo>
                <a:lnTo>
                  <a:pt x="265" y="207"/>
                </a:lnTo>
                <a:lnTo>
                  <a:pt x="265" y="208"/>
                </a:lnTo>
                <a:lnTo>
                  <a:pt x="266" y="208"/>
                </a:lnTo>
                <a:lnTo>
                  <a:pt x="266" y="209"/>
                </a:lnTo>
                <a:lnTo>
                  <a:pt x="266" y="213"/>
                </a:lnTo>
                <a:lnTo>
                  <a:pt x="270" y="213"/>
                </a:lnTo>
                <a:lnTo>
                  <a:pt x="270" y="210"/>
                </a:lnTo>
                <a:lnTo>
                  <a:pt x="270" y="209"/>
                </a:lnTo>
                <a:lnTo>
                  <a:pt x="270" y="208"/>
                </a:lnTo>
                <a:lnTo>
                  <a:pt x="270" y="207"/>
                </a:lnTo>
                <a:lnTo>
                  <a:pt x="270" y="206"/>
                </a:lnTo>
                <a:lnTo>
                  <a:pt x="271" y="204"/>
                </a:lnTo>
                <a:lnTo>
                  <a:pt x="271" y="203"/>
                </a:lnTo>
                <a:lnTo>
                  <a:pt x="271" y="201"/>
                </a:lnTo>
                <a:lnTo>
                  <a:pt x="271" y="200"/>
                </a:lnTo>
                <a:lnTo>
                  <a:pt x="271" y="199"/>
                </a:lnTo>
                <a:lnTo>
                  <a:pt x="270" y="199"/>
                </a:lnTo>
                <a:lnTo>
                  <a:pt x="270" y="197"/>
                </a:lnTo>
                <a:lnTo>
                  <a:pt x="268" y="197"/>
                </a:lnTo>
                <a:lnTo>
                  <a:pt x="268" y="198"/>
                </a:lnTo>
                <a:lnTo>
                  <a:pt x="267" y="198"/>
                </a:lnTo>
                <a:lnTo>
                  <a:pt x="267" y="199"/>
                </a:lnTo>
                <a:lnTo>
                  <a:pt x="266" y="199"/>
                </a:lnTo>
                <a:lnTo>
                  <a:pt x="266" y="200"/>
                </a:lnTo>
                <a:lnTo>
                  <a:pt x="266" y="201"/>
                </a:lnTo>
                <a:lnTo>
                  <a:pt x="266" y="204"/>
                </a:lnTo>
                <a:lnTo>
                  <a:pt x="265" y="203"/>
                </a:lnTo>
                <a:lnTo>
                  <a:pt x="265" y="204"/>
                </a:lnTo>
                <a:close/>
                <a:moveTo>
                  <a:pt x="267" y="224"/>
                </a:moveTo>
                <a:lnTo>
                  <a:pt x="270" y="225"/>
                </a:lnTo>
                <a:lnTo>
                  <a:pt x="271" y="224"/>
                </a:lnTo>
                <a:lnTo>
                  <a:pt x="270" y="223"/>
                </a:lnTo>
                <a:lnTo>
                  <a:pt x="268" y="224"/>
                </a:lnTo>
                <a:lnTo>
                  <a:pt x="267" y="224"/>
                </a:lnTo>
                <a:close/>
                <a:moveTo>
                  <a:pt x="291" y="173"/>
                </a:moveTo>
                <a:lnTo>
                  <a:pt x="296" y="186"/>
                </a:lnTo>
                <a:lnTo>
                  <a:pt x="300" y="184"/>
                </a:lnTo>
                <a:lnTo>
                  <a:pt x="294" y="172"/>
                </a:lnTo>
                <a:lnTo>
                  <a:pt x="293" y="172"/>
                </a:lnTo>
                <a:lnTo>
                  <a:pt x="291" y="173"/>
                </a:lnTo>
                <a:close/>
                <a:moveTo>
                  <a:pt x="382" y="240"/>
                </a:moveTo>
                <a:lnTo>
                  <a:pt x="389" y="247"/>
                </a:lnTo>
                <a:lnTo>
                  <a:pt x="391" y="249"/>
                </a:lnTo>
                <a:lnTo>
                  <a:pt x="394" y="242"/>
                </a:lnTo>
                <a:lnTo>
                  <a:pt x="395" y="241"/>
                </a:lnTo>
                <a:lnTo>
                  <a:pt x="394" y="240"/>
                </a:lnTo>
                <a:lnTo>
                  <a:pt x="391" y="238"/>
                </a:lnTo>
                <a:lnTo>
                  <a:pt x="391" y="237"/>
                </a:lnTo>
                <a:lnTo>
                  <a:pt x="389" y="234"/>
                </a:lnTo>
                <a:lnTo>
                  <a:pt x="389" y="233"/>
                </a:lnTo>
                <a:lnTo>
                  <a:pt x="388" y="233"/>
                </a:lnTo>
                <a:lnTo>
                  <a:pt x="389" y="232"/>
                </a:lnTo>
                <a:lnTo>
                  <a:pt x="391" y="231"/>
                </a:lnTo>
                <a:lnTo>
                  <a:pt x="391" y="230"/>
                </a:lnTo>
                <a:lnTo>
                  <a:pt x="389" y="229"/>
                </a:lnTo>
                <a:lnTo>
                  <a:pt x="386" y="225"/>
                </a:lnTo>
                <a:lnTo>
                  <a:pt x="383" y="228"/>
                </a:lnTo>
                <a:lnTo>
                  <a:pt x="380" y="229"/>
                </a:lnTo>
                <a:lnTo>
                  <a:pt x="379" y="230"/>
                </a:lnTo>
                <a:lnTo>
                  <a:pt x="383" y="233"/>
                </a:lnTo>
                <a:lnTo>
                  <a:pt x="379" y="238"/>
                </a:lnTo>
                <a:lnTo>
                  <a:pt x="382" y="240"/>
                </a:lnTo>
                <a:close/>
                <a:moveTo>
                  <a:pt x="144" y="170"/>
                </a:moveTo>
                <a:lnTo>
                  <a:pt x="144" y="168"/>
                </a:lnTo>
                <a:lnTo>
                  <a:pt x="153" y="162"/>
                </a:lnTo>
                <a:lnTo>
                  <a:pt x="154" y="158"/>
                </a:lnTo>
                <a:lnTo>
                  <a:pt x="154" y="159"/>
                </a:lnTo>
                <a:lnTo>
                  <a:pt x="152" y="161"/>
                </a:lnTo>
                <a:lnTo>
                  <a:pt x="147" y="163"/>
                </a:lnTo>
                <a:lnTo>
                  <a:pt x="146" y="163"/>
                </a:lnTo>
                <a:lnTo>
                  <a:pt x="145" y="164"/>
                </a:lnTo>
                <a:lnTo>
                  <a:pt x="144" y="165"/>
                </a:lnTo>
                <a:lnTo>
                  <a:pt x="142" y="166"/>
                </a:lnTo>
                <a:lnTo>
                  <a:pt x="144" y="170"/>
                </a:lnTo>
                <a:close/>
                <a:moveTo>
                  <a:pt x="277" y="203"/>
                </a:moveTo>
                <a:lnTo>
                  <a:pt x="281" y="203"/>
                </a:lnTo>
                <a:lnTo>
                  <a:pt x="280" y="200"/>
                </a:lnTo>
                <a:lnTo>
                  <a:pt x="277" y="20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A2A385BF-1A6F-BECF-8189-856DDD15B26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20083" y="259557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F71ED59F-B2C1-6E61-84F3-17CDA94AF20B}"/>
              </a:ext>
            </a:extLst>
          </p:cNvPr>
          <p:cNvCxnSpPr>
            <a:cxnSpLocks/>
            <a:stCxn id="22" idx="1"/>
            <a:endCxn id="20" idx="0"/>
          </p:cNvCxnSpPr>
          <p:nvPr/>
        </p:nvCxnSpPr>
        <p:spPr>
          <a:xfrm rot="10800000" flipV="1">
            <a:off x="3262291" y="2534166"/>
            <a:ext cx="285886" cy="6140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2" name="圆角矩形 45">
            <a:extLst>
              <a:ext uri="{FF2B5EF4-FFF2-40B4-BE49-F238E27FC236}">
                <a16:creationId xmlns:a16="http://schemas.microsoft.com/office/drawing/2014/main" id="{52A609FF-0399-D51A-1635-3460755605EA}"/>
              </a:ext>
            </a:extLst>
          </p:cNvPr>
          <p:cNvSpPr/>
          <p:nvPr/>
        </p:nvSpPr>
        <p:spPr>
          <a:xfrm>
            <a:off x="3548177" y="237018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Ridgeland</a:t>
            </a:r>
            <a:endParaRPr lang="en-US" altLang="zh-CN" sz="14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798" name="Freeform 1395">
            <a:extLst>
              <a:ext uri="{FF2B5EF4-FFF2-40B4-BE49-F238E27FC236}">
                <a16:creationId xmlns:a16="http://schemas.microsoft.com/office/drawing/2014/main" id="{1FAB596F-4B39-192E-2954-0C92D1E1511B}"/>
              </a:ext>
            </a:extLst>
          </p:cNvPr>
          <p:cNvSpPr>
            <a:spLocks/>
          </p:cNvSpPr>
          <p:nvPr/>
        </p:nvSpPr>
        <p:spPr bwMode="auto">
          <a:xfrm>
            <a:off x="2928466" y="1929825"/>
            <a:ext cx="79375" cy="111125"/>
          </a:xfrm>
          <a:custGeom>
            <a:avLst/>
            <a:gdLst>
              <a:gd name="T0" fmla="*/ 13 w 50"/>
              <a:gd name="T1" fmla="*/ 3 h 70"/>
              <a:gd name="T2" fmla="*/ 39 w 50"/>
              <a:gd name="T3" fmla="*/ 0 h 70"/>
              <a:gd name="T4" fmla="*/ 37 w 50"/>
              <a:gd name="T5" fmla="*/ 3 h 70"/>
              <a:gd name="T6" fmla="*/ 36 w 50"/>
              <a:gd name="T7" fmla="*/ 3 h 70"/>
              <a:gd name="T8" fmla="*/ 37 w 50"/>
              <a:gd name="T9" fmla="*/ 5 h 70"/>
              <a:gd name="T10" fmla="*/ 37 w 50"/>
              <a:gd name="T11" fmla="*/ 5 h 70"/>
              <a:gd name="T12" fmla="*/ 39 w 50"/>
              <a:gd name="T13" fmla="*/ 5 h 70"/>
              <a:gd name="T14" fmla="*/ 40 w 50"/>
              <a:gd name="T15" fmla="*/ 5 h 70"/>
              <a:gd name="T16" fmla="*/ 41 w 50"/>
              <a:gd name="T17" fmla="*/ 6 h 70"/>
              <a:gd name="T18" fmla="*/ 41 w 50"/>
              <a:gd name="T19" fmla="*/ 7 h 70"/>
              <a:gd name="T20" fmla="*/ 40 w 50"/>
              <a:gd name="T21" fmla="*/ 7 h 70"/>
              <a:gd name="T22" fmla="*/ 40 w 50"/>
              <a:gd name="T23" fmla="*/ 7 h 70"/>
              <a:gd name="T24" fmla="*/ 40 w 50"/>
              <a:gd name="T25" fmla="*/ 8 h 70"/>
              <a:gd name="T26" fmla="*/ 40 w 50"/>
              <a:gd name="T27" fmla="*/ 8 h 70"/>
              <a:gd name="T28" fmla="*/ 41 w 50"/>
              <a:gd name="T29" fmla="*/ 10 h 70"/>
              <a:gd name="T30" fmla="*/ 41 w 50"/>
              <a:gd name="T31" fmla="*/ 10 h 70"/>
              <a:gd name="T32" fmla="*/ 42 w 50"/>
              <a:gd name="T33" fmla="*/ 10 h 70"/>
              <a:gd name="T34" fmla="*/ 43 w 50"/>
              <a:gd name="T35" fmla="*/ 11 h 70"/>
              <a:gd name="T36" fmla="*/ 44 w 50"/>
              <a:gd name="T37" fmla="*/ 11 h 70"/>
              <a:gd name="T38" fmla="*/ 45 w 50"/>
              <a:gd name="T39" fmla="*/ 12 h 70"/>
              <a:gd name="T40" fmla="*/ 45 w 50"/>
              <a:gd name="T41" fmla="*/ 12 h 70"/>
              <a:gd name="T42" fmla="*/ 47 w 50"/>
              <a:gd name="T43" fmla="*/ 13 h 70"/>
              <a:gd name="T44" fmla="*/ 48 w 50"/>
              <a:gd name="T45" fmla="*/ 13 h 70"/>
              <a:gd name="T46" fmla="*/ 50 w 50"/>
              <a:gd name="T47" fmla="*/ 13 h 70"/>
              <a:gd name="T48" fmla="*/ 48 w 50"/>
              <a:gd name="T49" fmla="*/ 16 h 70"/>
              <a:gd name="T50" fmla="*/ 43 w 50"/>
              <a:gd name="T51" fmla="*/ 23 h 70"/>
              <a:gd name="T52" fmla="*/ 37 w 50"/>
              <a:gd name="T53" fmla="*/ 32 h 70"/>
              <a:gd name="T54" fmla="*/ 35 w 50"/>
              <a:gd name="T55" fmla="*/ 38 h 70"/>
              <a:gd name="T56" fmla="*/ 31 w 50"/>
              <a:gd name="T57" fmla="*/ 42 h 70"/>
              <a:gd name="T58" fmla="*/ 28 w 50"/>
              <a:gd name="T59" fmla="*/ 46 h 70"/>
              <a:gd name="T60" fmla="*/ 25 w 50"/>
              <a:gd name="T61" fmla="*/ 50 h 70"/>
              <a:gd name="T62" fmla="*/ 19 w 50"/>
              <a:gd name="T63" fmla="*/ 55 h 70"/>
              <a:gd name="T64" fmla="*/ 16 w 50"/>
              <a:gd name="T65" fmla="*/ 59 h 70"/>
              <a:gd name="T66" fmla="*/ 11 w 50"/>
              <a:gd name="T67" fmla="*/ 64 h 70"/>
              <a:gd name="T68" fmla="*/ 9 w 50"/>
              <a:gd name="T69" fmla="*/ 67 h 70"/>
              <a:gd name="T70" fmla="*/ 7 w 50"/>
              <a:gd name="T71" fmla="*/ 69 h 70"/>
              <a:gd name="T72" fmla="*/ 16 w 50"/>
              <a:gd name="T73" fmla="*/ 42 h 70"/>
              <a:gd name="T74" fmla="*/ 19 w 50"/>
              <a:gd name="T75" fmla="*/ 32 h 70"/>
              <a:gd name="T76" fmla="*/ 10 w 50"/>
              <a:gd name="T77" fmla="*/ 32 h 70"/>
              <a:gd name="T78" fmla="*/ 7 w 50"/>
              <a:gd name="T79" fmla="*/ 32 h 70"/>
              <a:gd name="T80" fmla="*/ 6 w 50"/>
              <a:gd name="T81" fmla="*/ 17 h 70"/>
              <a:gd name="T82" fmla="*/ 7 w 50"/>
              <a:gd name="T83" fmla="*/ 11 h 70"/>
              <a:gd name="T84" fmla="*/ 1 w 50"/>
              <a:gd name="T85" fmla="*/ 1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0" h="70">
                <a:moveTo>
                  <a:pt x="0" y="11"/>
                </a:moveTo>
                <a:lnTo>
                  <a:pt x="2" y="4"/>
                </a:lnTo>
                <a:lnTo>
                  <a:pt x="13" y="3"/>
                </a:lnTo>
                <a:lnTo>
                  <a:pt x="26" y="2"/>
                </a:lnTo>
                <a:lnTo>
                  <a:pt x="36" y="0"/>
                </a:lnTo>
                <a:lnTo>
                  <a:pt x="39" y="0"/>
                </a:lnTo>
                <a:lnTo>
                  <a:pt x="39" y="2"/>
                </a:lnTo>
                <a:lnTo>
                  <a:pt x="37" y="2"/>
                </a:lnTo>
                <a:lnTo>
                  <a:pt x="37" y="3"/>
                </a:lnTo>
                <a:lnTo>
                  <a:pt x="37" y="3"/>
                </a:lnTo>
                <a:lnTo>
                  <a:pt x="37" y="3"/>
                </a:lnTo>
                <a:lnTo>
                  <a:pt x="36" y="3"/>
                </a:lnTo>
                <a:lnTo>
                  <a:pt x="36" y="4"/>
                </a:lnTo>
                <a:lnTo>
                  <a:pt x="36" y="4"/>
                </a:lnTo>
                <a:lnTo>
                  <a:pt x="37" y="5"/>
                </a:lnTo>
                <a:lnTo>
                  <a:pt x="37" y="5"/>
                </a:lnTo>
                <a:lnTo>
                  <a:pt x="37" y="5"/>
                </a:lnTo>
                <a:lnTo>
                  <a:pt x="37" y="5"/>
                </a:lnTo>
                <a:lnTo>
                  <a:pt x="39" y="5"/>
                </a:lnTo>
                <a:lnTo>
                  <a:pt x="39" y="5"/>
                </a:lnTo>
                <a:lnTo>
                  <a:pt x="39" y="5"/>
                </a:lnTo>
                <a:lnTo>
                  <a:pt x="40" y="5"/>
                </a:lnTo>
                <a:lnTo>
                  <a:pt x="40" y="5"/>
                </a:lnTo>
                <a:lnTo>
                  <a:pt x="40" y="5"/>
                </a:lnTo>
                <a:lnTo>
                  <a:pt x="40" y="5"/>
                </a:lnTo>
                <a:lnTo>
                  <a:pt x="40" y="5"/>
                </a:lnTo>
                <a:lnTo>
                  <a:pt x="41" y="6"/>
                </a:lnTo>
                <a:lnTo>
                  <a:pt x="41" y="6"/>
                </a:lnTo>
                <a:lnTo>
                  <a:pt x="41" y="6"/>
                </a:lnTo>
                <a:lnTo>
                  <a:pt x="41" y="7"/>
                </a:lnTo>
                <a:lnTo>
                  <a:pt x="41" y="7"/>
                </a:lnTo>
                <a:lnTo>
                  <a:pt x="41" y="7"/>
                </a:lnTo>
                <a:lnTo>
                  <a:pt x="40" y="7"/>
                </a:lnTo>
                <a:lnTo>
                  <a:pt x="40" y="7"/>
                </a:lnTo>
                <a:lnTo>
                  <a:pt x="40" y="7"/>
                </a:lnTo>
                <a:lnTo>
                  <a:pt x="40" y="7"/>
                </a:lnTo>
                <a:lnTo>
                  <a:pt x="40" y="8"/>
                </a:lnTo>
                <a:lnTo>
                  <a:pt x="40" y="8"/>
                </a:lnTo>
                <a:lnTo>
                  <a:pt x="40" y="8"/>
                </a:lnTo>
                <a:lnTo>
                  <a:pt x="40" y="8"/>
                </a:lnTo>
                <a:lnTo>
                  <a:pt x="40" y="8"/>
                </a:lnTo>
                <a:lnTo>
                  <a:pt x="40" y="8"/>
                </a:lnTo>
                <a:lnTo>
                  <a:pt x="40" y="10"/>
                </a:lnTo>
                <a:lnTo>
                  <a:pt x="41" y="10"/>
                </a:lnTo>
                <a:lnTo>
                  <a:pt x="41" y="10"/>
                </a:lnTo>
                <a:lnTo>
                  <a:pt x="41" y="10"/>
                </a:lnTo>
                <a:lnTo>
                  <a:pt x="41" y="10"/>
                </a:lnTo>
                <a:lnTo>
                  <a:pt x="41" y="10"/>
                </a:lnTo>
                <a:lnTo>
                  <a:pt x="41" y="10"/>
                </a:lnTo>
                <a:lnTo>
                  <a:pt x="42" y="10"/>
                </a:lnTo>
                <a:lnTo>
                  <a:pt x="42" y="10"/>
                </a:lnTo>
                <a:lnTo>
                  <a:pt x="42" y="10"/>
                </a:lnTo>
                <a:lnTo>
                  <a:pt x="43" y="11"/>
                </a:lnTo>
                <a:lnTo>
                  <a:pt x="43" y="11"/>
                </a:lnTo>
                <a:lnTo>
                  <a:pt x="43" y="11"/>
                </a:lnTo>
                <a:lnTo>
                  <a:pt x="44" y="11"/>
                </a:lnTo>
                <a:lnTo>
                  <a:pt x="44" y="11"/>
                </a:lnTo>
                <a:lnTo>
                  <a:pt x="44" y="11"/>
                </a:lnTo>
                <a:lnTo>
                  <a:pt x="44" y="11"/>
                </a:lnTo>
                <a:lnTo>
                  <a:pt x="45" y="12"/>
                </a:lnTo>
                <a:lnTo>
                  <a:pt x="45" y="12"/>
                </a:lnTo>
                <a:lnTo>
                  <a:pt x="45" y="12"/>
                </a:lnTo>
                <a:lnTo>
                  <a:pt x="45" y="12"/>
                </a:lnTo>
                <a:lnTo>
                  <a:pt x="45" y="12"/>
                </a:lnTo>
                <a:lnTo>
                  <a:pt x="47" y="13"/>
                </a:lnTo>
                <a:lnTo>
                  <a:pt x="47" y="13"/>
                </a:lnTo>
                <a:lnTo>
                  <a:pt x="47" y="13"/>
                </a:lnTo>
                <a:lnTo>
                  <a:pt x="48" y="13"/>
                </a:lnTo>
                <a:lnTo>
                  <a:pt x="48" y="13"/>
                </a:lnTo>
                <a:lnTo>
                  <a:pt x="49" y="13"/>
                </a:lnTo>
                <a:lnTo>
                  <a:pt x="49" y="13"/>
                </a:lnTo>
                <a:lnTo>
                  <a:pt x="50" y="13"/>
                </a:lnTo>
                <a:lnTo>
                  <a:pt x="49" y="15"/>
                </a:lnTo>
                <a:lnTo>
                  <a:pt x="48" y="15"/>
                </a:lnTo>
                <a:lnTo>
                  <a:pt x="48" y="16"/>
                </a:lnTo>
                <a:lnTo>
                  <a:pt x="47" y="19"/>
                </a:lnTo>
                <a:lnTo>
                  <a:pt x="45" y="21"/>
                </a:lnTo>
                <a:lnTo>
                  <a:pt x="43" y="23"/>
                </a:lnTo>
                <a:lnTo>
                  <a:pt x="42" y="27"/>
                </a:lnTo>
                <a:lnTo>
                  <a:pt x="39" y="31"/>
                </a:lnTo>
                <a:lnTo>
                  <a:pt x="37" y="32"/>
                </a:lnTo>
                <a:lnTo>
                  <a:pt x="37" y="33"/>
                </a:lnTo>
                <a:lnTo>
                  <a:pt x="35" y="36"/>
                </a:lnTo>
                <a:lnTo>
                  <a:pt x="35" y="38"/>
                </a:lnTo>
                <a:lnTo>
                  <a:pt x="34" y="39"/>
                </a:lnTo>
                <a:lnTo>
                  <a:pt x="32" y="41"/>
                </a:lnTo>
                <a:lnTo>
                  <a:pt x="31" y="42"/>
                </a:lnTo>
                <a:lnTo>
                  <a:pt x="31" y="44"/>
                </a:lnTo>
                <a:lnTo>
                  <a:pt x="30" y="45"/>
                </a:lnTo>
                <a:lnTo>
                  <a:pt x="28" y="46"/>
                </a:lnTo>
                <a:lnTo>
                  <a:pt x="27" y="48"/>
                </a:lnTo>
                <a:lnTo>
                  <a:pt x="26" y="49"/>
                </a:lnTo>
                <a:lnTo>
                  <a:pt x="25" y="50"/>
                </a:lnTo>
                <a:lnTo>
                  <a:pt x="21" y="54"/>
                </a:lnTo>
                <a:lnTo>
                  <a:pt x="19" y="55"/>
                </a:lnTo>
                <a:lnTo>
                  <a:pt x="19" y="55"/>
                </a:lnTo>
                <a:lnTo>
                  <a:pt x="17" y="57"/>
                </a:lnTo>
                <a:lnTo>
                  <a:pt x="16" y="58"/>
                </a:lnTo>
                <a:lnTo>
                  <a:pt x="16" y="59"/>
                </a:lnTo>
                <a:lnTo>
                  <a:pt x="15" y="59"/>
                </a:lnTo>
                <a:lnTo>
                  <a:pt x="14" y="62"/>
                </a:lnTo>
                <a:lnTo>
                  <a:pt x="11" y="64"/>
                </a:lnTo>
                <a:lnTo>
                  <a:pt x="11" y="64"/>
                </a:lnTo>
                <a:lnTo>
                  <a:pt x="10" y="66"/>
                </a:lnTo>
                <a:lnTo>
                  <a:pt x="9" y="67"/>
                </a:lnTo>
                <a:lnTo>
                  <a:pt x="9" y="69"/>
                </a:lnTo>
                <a:lnTo>
                  <a:pt x="8" y="70"/>
                </a:lnTo>
                <a:lnTo>
                  <a:pt x="7" y="69"/>
                </a:lnTo>
                <a:lnTo>
                  <a:pt x="7" y="69"/>
                </a:lnTo>
                <a:lnTo>
                  <a:pt x="6" y="69"/>
                </a:lnTo>
                <a:lnTo>
                  <a:pt x="16" y="42"/>
                </a:lnTo>
                <a:lnTo>
                  <a:pt x="19" y="36"/>
                </a:lnTo>
                <a:lnTo>
                  <a:pt x="21" y="32"/>
                </a:lnTo>
                <a:lnTo>
                  <a:pt x="19" y="32"/>
                </a:lnTo>
                <a:lnTo>
                  <a:pt x="19" y="32"/>
                </a:lnTo>
                <a:lnTo>
                  <a:pt x="15" y="32"/>
                </a:lnTo>
                <a:lnTo>
                  <a:pt x="10" y="32"/>
                </a:lnTo>
                <a:lnTo>
                  <a:pt x="10" y="32"/>
                </a:lnTo>
                <a:lnTo>
                  <a:pt x="7" y="32"/>
                </a:lnTo>
                <a:lnTo>
                  <a:pt x="7" y="32"/>
                </a:lnTo>
                <a:lnTo>
                  <a:pt x="1" y="31"/>
                </a:lnTo>
                <a:lnTo>
                  <a:pt x="5" y="20"/>
                </a:lnTo>
                <a:lnTo>
                  <a:pt x="6" y="17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5" y="11"/>
                </a:lnTo>
                <a:lnTo>
                  <a:pt x="4" y="11"/>
                </a:lnTo>
                <a:lnTo>
                  <a:pt x="1" y="11"/>
                </a:lnTo>
                <a:lnTo>
                  <a:pt x="0" y="11"/>
                </a:ln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0" name="Oval 25">
            <a:extLst>
              <a:ext uri="{FF2B5EF4-FFF2-40B4-BE49-F238E27FC236}">
                <a16:creationId xmlns:a16="http://schemas.microsoft.com/office/drawing/2014/main" id="{2280B44F-B609-4033-B68D-E3AE5E915CB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78088" y="191611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1" name="肘形连接符 164">
            <a:extLst>
              <a:ext uri="{FF2B5EF4-FFF2-40B4-BE49-F238E27FC236}">
                <a16:creationId xmlns:a16="http://schemas.microsoft.com/office/drawing/2014/main" id="{8F6FCE30-5B1F-68FB-E0BE-6EDBE4DFA812}"/>
              </a:ext>
            </a:extLst>
          </p:cNvPr>
          <p:cNvCxnSpPr>
            <a:cxnSpLocks/>
            <a:stCxn id="32" idx="1"/>
            <a:endCxn id="30" idx="0"/>
          </p:cNvCxnSpPr>
          <p:nvPr/>
        </p:nvCxnSpPr>
        <p:spPr>
          <a:xfrm rot="10800000" flipV="1">
            <a:off x="3020296" y="1714919"/>
            <a:ext cx="399576" cy="20119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2" name="圆角矩形 45">
            <a:extLst>
              <a:ext uri="{FF2B5EF4-FFF2-40B4-BE49-F238E27FC236}">
                <a16:creationId xmlns:a16="http://schemas.microsoft.com/office/drawing/2014/main" id="{4E846D0A-A920-C3E7-F602-510CE0A79AC5}"/>
              </a:ext>
            </a:extLst>
          </p:cNvPr>
          <p:cNvSpPr/>
          <p:nvPr/>
        </p:nvSpPr>
        <p:spPr>
          <a:xfrm>
            <a:off x="3419872" y="155093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Coosawhatchie</a:t>
            </a:r>
            <a:endParaRPr lang="en-US" altLang="zh-CN" sz="14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32F2E3-22B9-26C2-120B-BD6A410E2AD8}"/>
              </a:ext>
            </a:extLst>
          </p:cNvPr>
          <p:cNvSpPr txBox="1"/>
          <p:nvPr/>
        </p:nvSpPr>
        <p:spPr>
          <a:xfrm>
            <a:off x="5905430" y="1346437"/>
            <a:ext cx="2348221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2671771-7982-3EB2-4281-E45BEFB52F83}"/>
              </a:ext>
            </a:extLst>
          </p:cNvPr>
          <p:cNvSpPr txBox="1"/>
          <p:nvPr/>
        </p:nvSpPr>
        <p:spPr>
          <a:xfrm>
            <a:off x="5905430" y="2388850"/>
            <a:ext cx="2348221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C00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98CDD5-E292-F9D2-B7A0-2967D5DA12F3}"/>
              </a:ext>
            </a:extLst>
          </p:cNvPr>
          <p:cNvSpPr txBox="1"/>
          <p:nvPr/>
        </p:nvSpPr>
        <p:spPr>
          <a:xfrm>
            <a:off x="5905430" y="3431263"/>
            <a:ext cx="2348221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3813D42-7CFD-A365-1B39-EBC9EC30DA62}"/>
              </a:ext>
            </a:extLst>
          </p:cNvPr>
          <p:cNvGrpSpPr/>
          <p:nvPr/>
        </p:nvGrpSpPr>
        <p:grpSpPr>
          <a:xfrm>
            <a:off x="5228508" y="1496126"/>
            <a:ext cx="655485" cy="655485"/>
            <a:chOff x="5228508" y="1402774"/>
            <a:chExt cx="655485" cy="65548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C3B40AA4-481C-637F-F4A8-F2FD5362D5FF}"/>
                </a:ext>
              </a:extLst>
            </p:cNvPr>
            <p:cNvSpPr/>
            <p:nvPr/>
          </p:nvSpPr>
          <p:spPr>
            <a:xfrm>
              <a:off x="5228508" y="1402774"/>
              <a:ext cx="655485" cy="655485"/>
            </a:xfrm>
            <a:prstGeom prst="roundRect">
              <a:avLst/>
            </a:prstGeom>
            <a:solidFill>
              <a:schemeClr val="accent5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>
                <a:solidFill>
                  <a:schemeClr val="tx1"/>
                </a:solidFill>
              </a:endParaRPr>
            </a:p>
          </p:txBody>
        </p:sp>
        <p:sp>
          <p:nvSpPr>
            <p:cNvPr id="54" name="Freeform 200">
              <a:extLst>
                <a:ext uri="{FF2B5EF4-FFF2-40B4-BE49-F238E27FC236}">
                  <a16:creationId xmlns:a16="http://schemas.microsoft.com/office/drawing/2014/main" id="{FA979996-5E08-671B-2210-F1DDD64E9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4956" y="1548747"/>
              <a:ext cx="382588" cy="363538"/>
            </a:xfrm>
            <a:custGeom>
              <a:avLst/>
              <a:gdLst>
                <a:gd name="T0" fmla="*/ 309 w 634"/>
                <a:gd name="T1" fmla="*/ 44 h 604"/>
                <a:gd name="T2" fmla="*/ 309 w 634"/>
                <a:gd name="T3" fmla="*/ 44 h 604"/>
                <a:gd name="T4" fmla="*/ 14 w 634"/>
                <a:gd name="T5" fmla="*/ 220 h 604"/>
                <a:gd name="T6" fmla="*/ 14 w 634"/>
                <a:gd name="T7" fmla="*/ 220 h 604"/>
                <a:gd name="T8" fmla="*/ 279 w 634"/>
                <a:gd name="T9" fmla="*/ 338 h 604"/>
                <a:gd name="T10" fmla="*/ 338 w 634"/>
                <a:gd name="T11" fmla="*/ 338 h 604"/>
                <a:gd name="T12" fmla="*/ 603 w 634"/>
                <a:gd name="T13" fmla="*/ 220 h 604"/>
                <a:gd name="T14" fmla="*/ 603 w 634"/>
                <a:gd name="T15" fmla="*/ 161 h 604"/>
                <a:gd name="T16" fmla="*/ 338 w 634"/>
                <a:gd name="T17" fmla="*/ 14 h 604"/>
                <a:gd name="T18" fmla="*/ 279 w 634"/>
                <a:gd name="T19" fmla="*/ 14 h 604"/>
                <a:gd name="T20" fmla="*/ 14 w 634"/>
                <a:gd name="T21" fmla="*/ 161 h 604"/>
                <a:gd name="T22" fmla="*/ 14 w 634"/>
                <a:gd name="T23" fmla="*/ 220 h 604"/>
                <a:gd name="T24" fmla="*/ 309 w 634"/>
                <a:gd name="T25" fmla="*/ 44 h 604"/>
                <a:gd name="T26" fmla="*/ 309 w 634"/>
                <a:gd name="T27" fmla="*/ 44 h 604"/>
                <a:gd name="T28" fmla="*/ 588 w 634"/>
                <a:gd name="T29" fmla="*/ 191 h 604"/>
                <a:gd name="T30" fmla="*/ 309 w 634"/>
                <a:gd name="T31" fmla="*/ 309 h 604"/>
                <a:gd name="T32" fmla="*/ 44 w 634"/>
                <a:gd name="T33" fmla="*/ 191 h 604"/>
                <a:gd name="T34" fmla="*/ 309 w 634"/>
                <a:gd name="T35" fmla="*/ 44 h 604"/>
                <a:gd name="T36" fmla="*/ 309 w 634"/>
                <a:gd name="T37" fmla="*/ 559 h 604"/>
                <a:gd name="T38" fmla="*/ 309 w 634"/>
                <a:gd name="T39" fmla="*/ 559 h 604"/>
                <a:gd name="T40" fmla="*/ 44 w 634"/>
                <a:gd name="T41" fmla="*/ 441 h 604"/>
                <a:gd name="T42" fmla="*/ 0 w 634"/>
                <a:gd name="T43" fmla="*/ 427 h 604"/>
                <a:gd name="T44" fmla="*/ 14 w 634"/>
                <a:gd name="T45" fmla="*/ 471 h 604"/>
                <a:gd name="T46" fmla="*/ 279 w 634"/>
                <a:gd name="T47" fmla="*/ 589 h 604"/>
                <a:gd name="T48" fmla="*/ 338 w 634"/>
                <a:gd name="T49" fmla="*/ 589 h 604"/>
                <a:gd name="T50" fmla="*/ 603 w 634"/>
                <a:gd name="T51" fmla="*/ 471 h 604"/>
                <a:gd name="T52" fmla="*/ 633 w 634"/>
                <a:gd name="T53" fmla="*/ 427 h 604"/>
                <a:gd name="T54" fmla="*/ 588 w 634"/>
                <a:gd name="T55" fmla="*/ 441 h 604"/>
                <a:gd name="T56" fmla="*/ 309 w 634"/>
                <a:gd name="T57" fmla="*/ 559 h 604"/>
                <a:gd name="T58" fmla="*/ 14 w 634"/>
                <a:gd name="T59" fmla="*/ 338 h 604"/>
                <a:gd name="T60" fmla="*/ 14 w 634"/>
                <a:gd name="T61" fmla="*/ 338 h 604"/>
                <a:gd name="T62" fmla="*/ 279 w 634"/>
                <a:gd name="T63" fmla="*/ 471 h 604"/>
                <a:gd name="T64" fmla="*/ 338 w 634"/>
                <a:gd name="T65" fmla="*/ 471 h 604"/>
                <a:gd name="T66" fmla="*/ 603 w 634"/>
                <a:gd name="T67" fmla="*/ 338 h 604"/>
                <a:gd name="T68" fmla="*/ 633 w 634"/>
                <a:gd name="T69" fmla="*/ 294 h 604"/>
                <a:gd name="T70" fmla="*/ 588 w 634"/>
                <a:gd name="T71" fmla="*/ 309 h 604"/>
                <a:gd name="T72" fmla="*/ 309 w 634"/>
                <a:gd name="T73" fmla="*/ 441 h 604"/>
                <a:gd name="T74" fmla="*/ 44 w 634"/>
                <a:gd name="T75" fmla="*/ 309 h 604"/>
                <a:gd name="T76" fmla="*/ 0 w 634"/>
                <a:gd name="T77" fmla="*/ 294 h 604"/>
                <a:gd name="T78" fmla="*/ 14 w 634"/>
                <a:gd name="T79" fmla="*/ 338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4" h="604">
                  <a:moveTo>
                    <a:pt x="309" y="44"/>
                  </a:moveTo>
                  <a:lnTo>
                    <a:pt x="309" y="44"/>
                  </a:lnTo>
                  <a:close/>
                  <a:moveTo>
                    <a:pt x="14" y="220"/>
                  </a:moveTo>
                  <a:lnTo>
                    <a:pt x="14" y="220"/>
                  </a:lnTo>
                  <a:cubicBezTo>
                    <a:pt x="279" y="338"/>
                    <a:pt x="279" y="338"/>
                    <a:pt x="279" y="338"/>
                  </a:cubicBezTo>
                  <a:cubicBezTo>
                    <a:pt x="309" y="353"/>
                    <a:pt x="324" y="353"/>
                    <a:pt x="338" y="338"/>
                  </a:cubicBezTo>
                  <a:cubicBezTo>
                    <a:pt x="603" y="220"/>
                    <a:pt x="603" y="220"/>
                    <a:pt x="603" y="220"/>
                  </a:cubicBezTo>
                  <a:cubicBezTo>
                    <a:pt x="633" y="206"/>
                    <a:pt x="633" y="176"/>
                    <a:pt x="603" y="161"/>
                  </a:cubicBezTo>
                  <a:cubicBezTo>
                    <a:pt x="338" y="14"/>
                    <a:pt x="338" y="14"/>
                    <a:pt x="338" y="14"/>
                  </a:cubicBezTo>
                  <a:cubicBezTo>
                    <a:pt x="324" y="0"/>
                    <a:pt x="309" y="14"/>
                    <a:pt x="279" y="14"/>
                  </a:cubicBezTo>
                  <a:cubicBezTo>
                    <a:pt x="14" y="161"/>
                    <a:pt x="14" y="161"/>
                    <a:pt x="14" y="161"/>
                  </a:cubicBezTo>
                  <a:cubicBezTo>
                    <a:pt x="0" y="176"/>
                    <a:pt x="0" y="206"/>
                    <a:pt x="14" y="220"/>
                  </a:cubicBezTo>
                  <a:close/>
                  <a:moveTo>
                    <a:pt x="309" y="44"/>
                  </a:moveTo>
                  <a:lnTo>
                    <a:pt x="309" y="44"/>
                  </a:lnTo>
                  <a:cubicBezTo>
                    <a:pt x="588" y="191"/>
                    <a:pt x="588" y="191"/>
                    <a:pt x="588" y="191"/>
                  </a:cubicBezTo>
                  <a:cubicBezTo>
                    <a:pt x="309" y="309"/>
                    <a:pt x="309" y="309"/>
                    <a:pt x="309" y="309"/>
                  </a:cubicBezTo>
                  <a:cubicBezTo>
                    <a:pt x="44" y="191"/>
                    <a:pt x="44" y="191"/>
                    <a:pt x="44" y="191"/>
                  </a:cubicBezTo>
                  <a:lnTo>
                    <a:pt x="309" y="44"/>
                  </a:lnTo>
                  <a:close/>
                  <a:moveTo>
                    <a:pt x="309" y="559"/>
                  </a:moveTo>
                  <a:lnTo>
                    <a:pt x="309" y="559"/>
                  </a:lnTo>
                  <a:cubicBezTo>
                    <a:pt x="44" y="441"/>
                    <a:pt x="44" y="441"/>
                    <a:pt x="44" y="441"/>
                  </a:cubicBezTo>
                  <a:cubicBezTo>
                    <a:pt x="44" y="441"/>
                    <a:pt x="14" y="427"/>
                    <a:pt x="0" y="427"/>
                  </a:cubicBezTo>
                  <a:cubicBezTo>
                    <a:pt x="0" y="441"/>
                    <a:pt x="0" y="456"/>
                    <a:pt x="14" y="471"/>
                  </a:cubicBezTo>
                  <a:cubicBezTo>
                    <a:pt x="279" y="589"/>
                    <a:pt x="279" y="589"/>
                    <a:pt x="279" y="589"/>
                  </a:cubicBezTo>
                  <a:cubicBezTo>
                    <a:pt x="309" y="603"/>
                    <a:pt x="324" y="603"/>
                    <a:pt x="338" y="589"/>
                  </a:cubicBezTo>
                  <a:cubicBezTo>
                    <a:pt x="603" y="471"/>
                    <a:pt x="603" y="471"/>
                    <a:pt x="603" y="471"/>
                  </a:cubicBezTo>
                  <a:cubicBezTo>
                    <a:pt x="618" y="471"/>
                    <a:pt x="633" y="441"/>
                    <a:pt x="633" y="427"/>
                  </a:cubicBezTo>
                  <a:cubicBezTo>
                    <a:pt x="618" y="427"/>
                    <a:pt x="588" y="441"/>
                    <a:pt x="588" y="441"/>
                  </a:cubicBezTo>
                  <a:lnTo>
                    <a:pt x="309" y="559"/>
                  </a:lnTo>
                  <a:close/>
                  <a:moveTo>
                    <a:pt x="14" y="338"/>
                  </a:moveTo>
                  <a:lnTo>
                    <a:pt x="14" y="338"/>
                  </a:lnTo>
                  <a:cubicBezTo>
                    <a:pt x="279" y="471"/>
                    <a:pt x="279" y="471"/>
                    <a:pt x="279" y="471"/>
                  </a:cubicBezTo>
                  <a:cubicBezTo>
                    <a:pt x="309" y="471"/>
                    <a:pt x="324" y="471"/>
                    <a:pt x="338" y="471"/>
                  </a:cubicBezTo>
                  <a:cubicBezTo>
                    <a:pt x="603" y="338"/>
                    <a:pt x="603" y="338"/>
                    <a:pt x="603" y="338"/>
                  </a:cubicBezTo>
                  <a:cubicBezTo>
                    <a:pt x="618" y="338"/>
                    <a:pt x="633" y="309"/>
                    <a:pt x="633" y="294"/>
                  </a:cubicBezTo>
                  <a:cubicBezTo>
                    <a:pt x="618" y="309"/>
                    <a:pt x="588" y="309"/>
                    <a:pt x="588" y="309"/>
                  </a:cubicBezTo>
                  <a:cubicBezTo>
                    <a:pt x="309" y="441"/>
                    <a:pt x="309" y="441"/>
                    <a:pt x="309" y="441"/>
                  </a:cubicBezTo>
                  <a:cubicBezTo>
                    <a:pt x="44" y="309"/>
                    <a:pt x="44" y="309"/>
                    <a:pt x="44" y="309"/>
                  </a:cubicBezTo>
                  <a:cubicBezTo>
                    <a:pt x="44" y="309"/>
                    <a:pt x="14" y="309"/>
                    <a:pt x="0" y="294"/>
                  </a:cubicBezTo>
                  <a:cubicBezTo>
                    <a:pt x="0" y="309"/>
                    <a:pt x="0" y="338"/>
                    <a:pt x="14" y="3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wrap="none" lIns="91431" tIns="45716" rIns="91431" bIns="45716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7778F8D-C03C-04F3-84D0-85A6B13E379F}"/>
              </a:ext>
            </a:extLst>
          </p:cNvPr>
          <p:cNvGrpSpPr/>
          <p:nvPr/>
        </p:nvGrpSpPr>
        <p:grpSpPr>
          <a:xfrm>
            <a:off x="5228508" y="3580952"/>
            <a:ext cx="655485" cy="655485"/>
            <a:chOff x="5228508" y="2369270"/>
            <a:chExt cx="655485" cy="655485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9AABDE3E-8FF1-0B19-339B-ECE77D7CA8A0}"/>
                </a:ext>
              </a:extLst>
            </p:cNvPr>
            <p:cNvSpPr/>
            <p:nvPr/>
          </p:nvSpPr>
          <p:spPr>
            <a:xfrm>
              <a:off x="5228508" y="2369270"/>
              <a:ext cx="655485" cy="655485"/>
            </a:xfrm>
            <a:prstGeom prst="roundRect">
              <a:avLst/>
            </a:pr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8B3934D1-C437-03E3-6F55-F7AC207A6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2270" y="2533032"/>
              <a:ext cx="327961" cy="327961"/>
            </a:xfrm>
            <a:custGeom>
              <a:avLst/>
              <a:gdLst>
                <a:gd name="T0" fmla="*/ 2147483646 w 602"/>
                <a:gd name="T1" fmla="*/ 2147483646 h 602"/>
                <a:gd name="T2" fmla="*/ 2147483646 w 602"/>
                <a:gd name="T3" fmla="*/ 2147483646 h 602"/>
                <a:gd name="T4" fmla="*/ 0 w 602"/>
                <a:gd name="T5" fmla="*/ 2147483646 h 602"/>
                <a:gd name="T6" fmla="*/ 2147483646 w 602"/>
                <a:gd name="T7" fmla="*/ 0 h 602"/>
                <a:gd name="T8" fmla="*/ 2147483646 w 602"/>
                <a:gd name="T9" fmla="*/ 2147483646 h 602"/>
                <a:gd name="T10" fmla="*/ 2147483646 w 602"/>
                <a:gd name="T11" fmla="*/ 2147483646 h 602"/>
                <a:gd name="T12" fmla="*/ 2147483646 w 602"/>
                <a:gd name="T13" fmla="*/ 2147483646 h 602"/>
                <a:gd name="T14" fmla="*/ 2147483646 w 602"/>
                <a:gd name="T15" fmla="*/ 2147483646 h 602"/>
                <a:gd name="T16" fmla="*/ 2147483646 w 602"/>
                <a:gd name="T17" fmla="*/ 2147483646 h 602"/>
                <a:gd name="T18" fmla="*/ 2147483646 w 602"/>
                <a:gd name="T19" fmla="*/ 2147483646 h 602"/>
                <a:gd name="T20" fmla="*/ 2147483646 w 602"/>
                <a:gd name="T21" fmla="*/ 2147483646 h 602"/>
                <a:gd name="T22" fmla="*/ 2147483646 w 602"/>
                <a:gd name="T23" fmla="*/ 2147483646 h 602"/>
                <a:gd name="T24" fmla="*/ 2147483646 w 602"/>
                <a:gd name="T25" fmla="*/ 2147483646 h 6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02" h="602">
                  <a:moveTo>
                    <a:pt x="304" y="601"/>
                  </a:moveTo>
                  <a:lnTo>
                    <a:pt x="304" y="601"/>
                  </a:lnTo>
                  <a:cubicBezTo>
                    <a:pt x="135" y="601"/>
                    <a:pt x="0" y="466"/>
                    <a:pt x="0" y="297"/>
                  </a:cubicBezTo>
                  <a:cubicBezTo>
                    <a:pt x="0" y="134"/>
                    <a:pt x="135" y="0"/>
                    <a:pt x="304" y="0"/>
                  </a:cubicBezTo>
                  <a:cubicBezTo>
                    <a:pt x="467" y="0"/>
                    <a:pt x="601" y="134"/>
                    <a:pt x="601" y="297"/>
                  </a:cubicBezTo>
                  <a:cubicBezTo>
                    <a:pt x="601" y="466"/>
                    <a:pt x="467" y="601"/>
                    <a:pt x="304" y="601"/>
                  </a:cubicBezTo>
                  <a:close/>
                  <a:moveTo>
                    <a:pt x="57" y="297"/>
                  </a:moveTo>
                  <a:lnTo>
                    <a:pt x="57" y="297"/>
                  </a:lnTo>
                  <a:cubicBezTo>
                    <a:pt x="57" y="431"/>
                    <a:pt x="170" y="544"/>
                    <a:pt x="304" y="544"/>
                  </a:cubicBezTo>
                  <a:cubicBezTo>
                    <a:pt x="368" y="544"/>
                    <a:pt x="431" y="516"/>
                    <a:pt x="474" y="473"/>
                  </a:cubicBezTo>
                  <a:cubicBezTo>
                    <a:pt x="304" y="297"/>
                    <a:pt x="304" y="297"/>
                    <a:pt x="304" y="297"/>
                  </a:cubicBezTo>
                  <a:cubicBezTo>
                    <a:pt x="304" y="56"/>
                    <a:pt x="304" y="56"/>
                    <a:pt x="304" y="56"/>
                  </a:cubicBezTo>
                  <a:cubicBezTo>
                    <a:pt x="170" y="56"/>
                    <a:pt x="57" y="162"/>
                    <a:pt x="57" y="2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3DEEA7C-990C-EA92-CC08-6E7FEEEE54CD}"/>
              </a:ext>
            </a:extLst>
          </p:cNvPr>
          <p:cNvGrpSpPr/>
          <p:nvPr/>
        </p:nvGrpSpPr>
        <p:grpSpPr>
          <a:xfrm>
            <a:off x="5228508" y="2538539"/>
            <a:ext cx="655485" cy="655485"/>
            <a:chOff x="5228508" y="3335766"/>
            <a:chExt cx="655485" cy="655485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5B1A8581-19A9-7299-A921-1AC80F0F1E5C}"/>
                </a:ext>
              </a:extLst>
            </p:cNvPr>
            <p:cNvSpPr/>
            <p:nvPr/>
          </p:nvSpPr>
          <p:spPr>
            <a:xfrm>
              <a:off x="5228508" y="3335766"/>
              <a:ext cx="655485" cy="655485"/>
            </a:xfrm>
            <a:prstGeom prst="roundRect">
              <a:avLst/>
            </a:prstGeom>
            <a:solidFill>
              <a:srgbClr val="FFC000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B2D566FA-AEA4-0266-DCD3-426BB4BD5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6313" y="3478852"/>
              <a:ext cx="339874" cy="369311"/>
            </a:xfrm>
            <a:custGeom>
              <a:avLst/>
              <a:gdLst>
                <a:gd name="T0" fmla="*/ 474 w 559"/>
                <a:gd name="T1" fmla="*/ 318 h 609"/>
                <a:gd name="T2" fmla="*/ 474 w 559"/>
                <a:gd name="T3" fmla="*/ 318 h 609"/>
                <a:gd name="T4" fmla="*/ 558 w 559"/>
                <a:gd name="T5" fmla="*/ 445 h 609"/>
                <a:gd name="T6" fmla="*/ 516 w 559"/>
                <a:gd name="T7" fmla="*/ 530 h 609"/>
                <a:gd name="T8" fmla="*/ 417 w 559"/>
                <a:gd name="T9" fmla="*/ 600 h 609"/>
                <a:gd name="T10" fmla="*/ 311 w 559"/>
                <a:gd name="T11" fmla="*/ 579 h 609"/>
                <a:gd name="T12" fmla="*/ 205 w 559"/>
                <a:gd name="T13" fmla="*/ 600 h 609"/>
                <a:gd name="T14" fmla="*/ 99 w 559"/>
                <a:gd name="T15" fmla="*/ 530 h 609"/>
                <a:gd name="T16" fmla="*/ 64 w 559"/>
                <a:gd name="T17" fmla="*/ 226 h 609"/>
                <a:gd name="T18" fmla="*/ 191 w 559"/>
                <a:gd name="T19" fmla="*/ 148 h 609"/>
                <a:gd name="T20" fmla="*/ 304 w 559"/>
                <a:gd name="T21" fmla="*/ 176 h 609"/>
                <a:gd name="T22" fmla="*/ 424 w 559"/>
                <a:gd name="T23" fmla="*/ 148 h 609"/>
                <a:gd name="T24" fmla="*/ 544 w 559"/>
                <a:gd name="T25" fmla="*/ 205 h 609"/>
                <a:gd name="T26" fmla="*/ 474 w 559"/>
                <a:gd name="T27" fmla="*/ 318 h 609"/>
                <a:gd name="T28" fmla="*/ 297 w 559"/>
                <a:gd name="T29" fmla="*/ 141 h 609"/>
                <a:gd name="T30" fmla="*/ 297 w 559"/>
                <a:gd name="T31" fmla="*/ 141 h 609"/>
                <a:gd name="T32" fmla="*/ 332 w 559"/>
                <a:gd name="T33" fmla="*/ 42 h 609"/>
                <a:gd name="T34" fmla="*/ 424 w 559"/>
                <a:gd name="T35" fmla="*/ 0 h 609"/>
                <a:gd name="T36" fmla="*/ 389 w 559"/>
                <a:gd name="T37" fmla="*/ 99 h 609"/>
                <a:gd name="T38" fmla="*/ 297 w 559"/>
                <a:gd name="T39" fmla="*/ 141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9" h="609">
                  <a:moveTo>
                    <a:pt x="474" y="318"/>
                  </a:moveTo>
                  <a:lnTo>
                    <a:pt x="474" y="318"/>
                  </a:lnTo>
                  <a:cubicBezTo>
                    <a:pt x="474" y="410"/>
                    <a:pt x="558" y="445"/>
                    <a:pt x="558" y="445"/>
                  </a:cubicBezTo>
                  <a:cubicBezTo>
                    <a:pt x="558" y="445"/>
                    <a:pt x="544" y="487"/>
                    <a:pt x="516" y="530"/>
                  </a:cubicBezTo>
                  <a:cubicBezTo>
                    <a:pt x="488" y="565"/>
                    <a:pt x="460" y="600"/>
                    <a:pt x="417" y="600"/>
                  </a:cubicBezTo>
                  <a:cubicBezTo>
                    <a:pt x="375" y="600"/>
                    <a:pt x="361" y="579"/>
                    <a:pt x="311" y="579"/>
                  </a:cubicBezTo>
                  <a:cubicBezTo>
                    <a:pt x="262" y="579"/>
                    <a:pt x="247" y="600"/>
                    <a:pt x="205" y="600"/>
                  </a:cubicBezTo>
                  <a:cubicBezTo>
                    <a:pt x="163" y="608"/>
                    <a:pt x="127" y="565"/>
                    <a:pt x="99" y="530"/>
                  </a:cubicBezTo>
                  <a:cubicBezTo>
                    <a:pt x="43" y="452"/>
                    <a:pt x="0" y="318"/>
                    <a:pt x="64" y="226"/>
                  </a:cubicBezTo>
                  <a:cubicBezTo>
                    <a:pt x="92" y="176"/>
                    <a:pt x="142" y="148"/>
                    <a:pt x="191" y="148"/>
                  </a:cubicBezTo>
                  <a:cubicBezTo>
                    <a:pt x="233" y="148"/>
                    <a:pt x="276" y="176"/>
                    <a:pt x="304" y="176"/>
                  </a:cubicBezTo>
                  <a:cubicBezTo>
                    <a:pt x="325" y="176"/>
                    <a:pt x="375" y="141"/>
                    <a:pt x="424" y="148"/>
                  </a:cubicBezTo>
                  <a:cubicBezTo>
                    <a:pt x="445" y="148"/>
                    <a:pt x="509" y="155"/>
                    <a:pt x="544" y="205"/>
                  </a:cubicBezTo>
                  <a:cubicBezTo>
                    <a:pt x="544" y="205"/>
                    <a:pt x="474" y="247"/>
                    <a:pt x="474" y="318"/>
                  </a:cubicBezTo>
                  <a:close/>
                  <a:moveTo>
                    <a:pt x="297" y="141"/>
                  </a:moveTo>
                  <a:lnTo>
                    <a:pt x="297" y="141"/>
                  </a:lnTo>
                  <a:cubicBezTo>
                    <a:pt x="290" y="106"/>
                    <a:pt x="311" y="71"/>
                    <a:pt x="332" y="42"/>
                  </a:cubicBezTo>
                  <a:cubicBezTo>
                    <a:pt x="354" y="21"/>
                    <a:pt x="396" y="0"/>
                    <a:pt x="424" y="0"/>
                  </a:cubicBezTo>
                  <a:cubicBezTo>
                    <a:pt x="431" y="35"/>
                    <a:pt x="417" y="71"/>
                    <a:pt x="389" y="99"/>
                  </a:cubicBezTo>
                  <a:cubicBezTo>
                    <a:pt x="368" y="120"/>
                    <a:pt x="332" y="141"/>
                    <a:pt x="297" y="1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7377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Madison County, Idaho: </a:t>
            </a:r>
            <a:br>
              <a:rPr lang="en-US" altLang="zh-CN" dirty="0"/>
            </a:br>
            <a:r>
              <a:rPr lang="en-US" altLang="zh-CN" dirty="0"/>
              <a:t>The Northwest's Educational Boom</a:t>
            </a:r>
          </a:p>
        </p:txBody>
      </p:sp>
      <p:sp>
        <p:nvSpPr>
          <p:cNvPr id="1491" name="Freeform 1487">
            <a:extLst>
              <a:ext uri="{FF2B5EF4-FFF2-40B4-BE49-F238E27FC236}">
                <a16:creationId xmlns:a16="http://schemas.microsoft.com/office/drawing/2014/main" id="{A4068132-B309-F101-9EFD-47CCA7E21116}"/>
              </a:ext>
            </a:extLst>
          </p:cNvPr>
          <p:cNvSpPr>
            <a:spLocks/>
          </p:cNvSpPr>
          <p:nvPr/>
        </p:nvSpPr>
        <p:spPr bwMode="auto">
          <a:xfrm>
            <a:off x="683568" y="1851670"/>
            <a:ext cx="3833841" cy="2808312"/>
          </a:xfrm>
          <a:custGeom>
            <a:avLst/>
            <a:gdLst>
              <a:gd name="T0" fmla="*/ 2891 w 2901"/>
              <a:gd name="T1" fmla="*/ 329 h 2125"/>
              <a:gd name="T2" fmla="*/ 2890 w 2901"/>
              <a:gd name="T3" fmla="*/ 441 h 2125"/>
              <a:gd name="T4" fmla="*/ 2890 w 2901"/>
              <a:gd name="T5" fmla="*/ 521 h 2125"/>
              <a:gd name="T6" fmla="*/ 2891 w 2901"/>
              <a:gd name="T7" fmla="*/ 722 h 2125"/>
              <a:gd name="T8" fmla="*/ 2894 w 2901"/>
              <a:gd name="T9" fmla="*/ 1069 h 2125"/>
              <a:gd name="T10" fmla="*/ 2895 w 2901"/>
              <a:gd name="T11" fmla="*/ 1864 h 2125"/>
              <a:gd name="T12" fmla="*/ 2542 w 2901"/>
              <a:gd name="T13" fmla="*/ 2125 h 2125"/>
              <a:gd name="T14" fmla="*/ 2170 w 2901"/>
              <a:gd name="T15" fmla="*/ 2125 h 2125"/>
              <a:gd name="T16" fmla="*/ 2039 w 2901"/>
              <a:gd name="T17" fmla="*/ 2092 h 2125"/>
              <a:gd name="T18" fmla="*/ 1773 w 2901"/>
              <a:gd name="T19" fmla="*/ 2052 h 2125"/>
              <a:gd name="T20" fmla="*/ 1634 w 2901"/>
              <a:gd name="T21" fmla="*/ 1895 h 2125"/>
              <a:gd name="T22" fmla="*/ 1328 w 2901"/>
              <a:gd name="T23" fmla="*/ 1897 h 2125"/>
              <a:gd name="T24" fmla="*/ 1261 w 2901"/>
              <a:gd name="T25" fmla="*/ 1836 h 2125"/>
              <a:gd name="T26" fmla="*/ 1134 w 2901"/>
              <a:gd name="T27" fmla="*/ 1805 h 2125"/>
              <a:gd name="T28" fmla="*/ 1077 w 2901"/>
              <a:gd name="T29" fmla="*/ 1794 h 2125"/>
              <a:gd name="T30" fmla="*/ 1012 w 2901"/>
              <a:gd name="T31" fmla="*/ 1747 h 2125"/>
              <a:gd name="T32" fmla="*/ 983 w 2901"/>
              <a:gd name="T33" fmla="*/ 1683 h 2125"/>
              <a:gd name="T34" fmla="*/ 938 w 2901"/>
              <a:gd name="T35" fmla="*/ 1638 h 2125"/>
              <a:gd name="T36" fmla="*/ 876 w 2901"/>
              <a:gd name="T37" fmla="*/ 1572 h 2125"/>
              <a:gd name="T38" fmla="*/ 809 w 2901"/>
              <a:gd name="T39" fmla="*/ 1543 h 2125"/>
              <a:gd name="T40" fmla="*/ 767 w 2901"/>
              <a:gd name="T41" fmla="*/ 1507 h 2125"/>
              <a:gd name="T42" fmla="*/ 721 w 2901"/>
              <a:gd name="T43" fmla="*/ 1492 h 2125"/>
              <a:gd name="T44" fmla="*/ 634 w 2901"/>
              <a:gd name="T45" fmla="*/ 1463 h 2125"/>
              <a:gd name="T46" fmla="*/ 584 w 2901"/>
              <a:gd name="T47" fmla="*/ 1393 h 2125"/>
              <a:gd name="T48" fmla="*/ 539 w 2901"/>
              <a:gd name="T49" fmla="*/ 1332 h 2125"/>
              <a:gd name="T50" fmla="*/ 468 w 2901"/>
              <a:gd name="T51" fmla="*/ 1283 h 2125"/>
              <a:gd name="T52" fmla="*/ 408 w 2901"/>
              <a:gd name="T53" fmla="*/ 1225 h 2125"/>
              <a:gd name="T54" fmla="*/ 350 w 2901"/>
              <a:gd name="T55" fmla="*/ 1178 h 2125"/>
              <a:gd name="T56" fmla="*/ 290 w 2901"/>
              <a:gd name="T57" fmla="*/ 1170 h 2125"/>
              <a:gd name="T58" fmla="*/ 224 w 2901"/>
              <a:gd name="T59" fmla="*/ 1163 h 2125"/>
              <a:gd name="T60" fmla="*/ 187 w 2901"/>
              <a:gd name="T61" fmla="*/ 1213 h 2125"/>
              <a:gd name="T62" fmla="*/ 69 w 2901"/>
              <a:gd name="T63" fmla="*/ 1259 h 2125"/>
              <a:gd name="T64" fmla="*/ 0 w 2901"/>
              <a:gd name="T65" fmla="*/ 1152 h 2125"/>
              <a:gd name="T66" fmla="*/ 31 w 2901"/>
              <a:gd name="T67" fmla="*/ 859 h 2125"/>
              <a:gd name="T68" fmla="*/ 33 w 2901"/>
              <a:gd name="T69" fmla="*/ 219 h 2125"/>
              <a:gd name="T70" fmla="*/ 376 w 2901"/>
              <a:gd name="T71" fmla="*/ 20 h 2125"/>
              <a:gd name="T72" fmla="*/ 571 w 2901"/>
              <a:gd name="T73" fmla="*/ 22 h 2125"/>
              <a:gd name="T74" fmla="*/ 726 w 2901"/>
              <a:gd name="T75" fmla="*/ 25 h 2125"/>
              <a:gd name="T76" fmla="*/ 726 w 2901"/>
              <a:gd name="T77" fmla="*/ 115 h 2125"/>
              <a:gd name="T78" fmla="*/ 724 w 2901"/>
              <a:gd name="T79" fmla="*/ 217 h 2125"/>
              <a:gd name="T80" fmla="*/ 870 w 2901"/>
              <a:gd name="T81" fmla="*/ 219 h 2125"/>
              <a:gd name="T82" fmla="*/ 1021 w 2901"/>
              <a:gd name="T83" fmla="*/ 220 h 2125"/>
              <a:gd name="T84" fmla="*/ 1202 w 2901"/>
              <a:gd name="T85" fmla="*/ 221 h 2125"/>
              <a:gd name="T86" fmla="*/ 1367 w 2901"/>
              <a:gd name="T87" fmla="*/ 223 h 2125"/>
              <a:gd name="T88" fmla="*/ 1444 w 2901"/>
              <a:gd name="T89" fmla="*/ 322 h 2125"/>
              <a:gd name="T90" fmla="*/ 1565 w 2901"/>
              <a:gd name="T91" fmla="*/ 322 h 2125"/>
              <a:gd name="T92" fmla="*/ 1714 w 2901"/>
              <a:gd name="T93" fmla="*/ 324 h 2125"/>
              <a:gd name="T94" fmla="*/ 1860 w 2901"/>
              <a:gd name="T95" fmla="*/ 325 h 2125"/>
              <a:gd name="T96" fmla="*/ 1937 w 2901"/>
              <a:gd name="T97" fmla="*/ 324 h 2125"/>
              <a:gd name="T98" fmla="*/ 2107 w 2901"/>
              <a:gd name="T99" fmla="*/ 320 h 2125"/>
              <a:gd name="T100" fmla="*/ 2110 w 2901"/>
              <a:gd name="T101" fmla="*/ 200 h 2125"/>
              <a:gd name="T102" fmla="*/ 2163 w 2901"/>
              <a:gd name="T103" fmla="*/ 177 h 2125"/>
              <a:gd name="T104" fmla="*/ 2203 w 2901"/>
              <a:gd name="T105" fmla="*/ 143 h 2125"/>
              <a:gd name="T106" fmla="*/ 2241 w 2901"/>
              <a:gd name="T107" fmla="*/ 75 h 2125"/>
              <a:gd name="T108" fmla="*/ 2344 w 2901"/>
              <a:gd name="T109" fmla="*/ 53 h 2125"/>
              <a:gd name="T110" fmla="*/ 2425 w 2901"/>
              <a:gd name="T111" fmla="*/ 1 h 2125"/>
              <a:gd name="T112" fmla="*/ 2509 w 2901"/>
              <a:gd name="T113" fmla="*/ 24 h 2125"/>
              <a:gd name="T114" fmla="*/ 2607 w 2901"/>
              <a:gd name="T115" fmla="*/ 92 h 2125"/>
              <a:gd name="T116" fmla="*/ 2689 w 2901"/>
              <a:gd name="T117" fmla="*/ 115 h 2125"/>
              <a:gd name="T118" fmla="*/ 2760 w 2901"/>
              <a:gd name="T119" fmla="*/ 126 h 2125"/>
              <a:gd name="T120" fmla="*/ 2882 w 2901"/>
              <a:gd name="T121" fmla="*/ 75 h 2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1" h="2125">
                <a:moveTo>
                  <a:pt x="2900" y="50"/>
                </a:moveTo>
                <a:lnTo>
                  <a:pt x="2900" y="52"/>
                </a:lnTo>
                <a:lnTo>
                  <a:pt x="2900" y="62"/>
                </a:lnTo>
                <a:lnTo>
                  <a:pt x="2900" y="83"/>
                </a:lnTo>
                <a:lnTo>
                  <a:pt x="2900" y="93"/>
                </a:lnTo>
                <a:lnTo>
                  <a:pt x="2901" y="127"/>
                </a:lnTo>
                <a:lnTo>
                  <a:pt x="2901" y="152"/>
                </a:lnTo>
                <a:lnTo>
                  <a:pt x="2901" y="153"/>
                </a:lnTo>
                <a:lnTo>
                  <a:pt x="2901" y="177"/>
                </a:lnTo>
                <a:lnTo>
                  <a:pt x="2901" y="201"/>
                </a:lnTo>
                <a:lnTo>
                  <a:pt x="2901" y="202"/>
                </a:lnTo>
                <a:lnTo>
                  <a:pt x="2901" y="227"/>
                </a:lnTo>
                <a:lnTo>
                  <a:pt x="2901" y="259"/>
                </a:lnTo>
                <a:lnTo>
                  <a:pt x="2900" y="302"/>
                </a:lnTo>
                <a:lnTo>
                  <a:pt x="2900" y="318"/>
                </a:lnTo>
                <a:lnTo>
                  <a:pt x="2900" y="320"/>
                </a:lnTo>
                <a:lnTo>
                  <a:pt x="2900" y="325"/>
                </a:lnTo>
                <a:lnTo>
                  <a:pt x="2900" y="327"/>
                </a:lnTo>
                <a:lnTo>
                  <a:pt x="2892" y="327"/>
                </a:lnTo>
                <a:lnTo>
                  <a:pt x="2890" y="327"/>
                </a:lnTo>
                <a:lnTo>
                  <a:pt x="2891" y="329"/>
                </a:lnTo>
                <a:lnTo>
                  <a:pt x="2891" y="337"/>
                </a:lnTo>
                <a:lnTo>
                  <a:pt x="2891" y="342"/>
                </a:lnTo>
                <a:lnTo>
                  <a:pt x="2891" y="347"/>
                </a:lnTo>
                <a:lnTo>
                  <a:pt x="2891" y="355"/>
                </a:lnTo>
                <a:lnTo>
                  <a:pt x="2891" y="360"/>
                </a:lnTo>
                <a:lnTo>
                  <a:pt x="2891" y="367"/>
                </a:lnTo>
                <a:lnTo>
                  <a:pt x="2891" y="369"/>
                </a:lnTo>
                <a:lnTo>
                  <a:pt x="2891" y="371"/>
                </a:lnTo>
                <a:lnTo>
                  <a:pt x="2891" y="374"/>
                </a:lnTo>
                <a:lnTo>
                  <a:pt x="2891" y="378"/>
                </a:lnTo>
                <a:lnTo>
                  <a:pt x="2891" y="383"/>
                </a:lnTo>
                <a:lnTo>
                  <a:pt x="2891" y="389"/>
                </a:lnTo>
                <a:lnTo>
                  <a:pt x="2891" y="393"/>
                </a:lnTo>
                <a:lnTo>
                  <a:pt x="2891" y="395"/>
                </a:lnTo>
                <a:lnTo>
                  <a:pt x="2891" y="400"/>
                </a:lnTo>
                <a:lnTo>
                  <a:pt x="2891" y="407"/>
                </a:lnTo>
                <a:lnTo>
                  <a:pt x="2890" y="413"/>
                </a:lnTo>
                <a:lnTo>
                  <a:pt x="2891" y="429"/>
                </a:lnTo>
                <a:lnTo>
                  <a:pt x="2890" y="434"/>
                </a:lnTo>
                <a:lnTo>
                  <a:pt x="2890" y="438"/>
                </a:lnTo>
                <a:lnTo>
                  <a:pt x="2890" y="441"/>
                </a:lnTo>
                <a:lnTo>
                  <a:pt x="2890" y="442"/>
                </a:lnTo>
                <a:lnTo>
                  <a:pt x="2891" y="443"/>
                </a:lnTo>
                <a:lnTo>
                  <a:pt x="2891" y="444"/>
                </a:lnTo>
                <a:lnTo>
                  <a:pt x="2891" y="445"/>
                </a:lnTo>
                <a:lnTo>
                  <a:pt x="2891" y="446"/>
                </a:lnTo>
                <a:lnTo>
                  <a:pt x="2890" y="449"/>
                </a:lnTo>
                <a:lnTo>
                  <a:pt x="2890" y="461"/>
                </a:lnTo>
                <a:lnTo>
                  <a:pt x="2890" y="468"/>
                </a:lnTo>
                <a:lnTo>
                  <a:pt x="2890" y="472"/>
                </a:lnTo>
                <a:lnTo>
                  <a:pt x="2890" y="477"/>
                </a:lnTo>
                <a:lnTo>
                  <a:pt x="2890" y="481"/>
                </a:lnTo>
                <a:lnTo>
                  <a:pt x="2890" y="486"/>
                </a:lnTo>
                <a:lnTo>
                  <a:pt x="2890" y="487"/>
                </a:lnTo>
                <a:lnTo>
                  <a:pt x="2890" y="496"/>
                </a:lnTo>
                <a:lnTo>
                  <a:pt x="2890" y="500"/>
                </a:lnTo>
                <a:lnTo>
                  <a:pt x="2890" y="501"/>
                </a:lnTo>
                <a:lnTo>
                  <a:pt x="2890" y="503"/>
                </a:lnTo>
                <a:lnTo>
                  <a:pt x="2891" y="513"/>
                </a:lnTo>
                <a:lnTo>
                  <a:pt x="2890" y="518"/>
                </a:lnTo>
                <a:lnTo>
                  <a:pt x="2890" y="520"/>
                </a:lnTo>
                <a:lnTo>
                  <a:pt x="2890" y="521"/>
                </a:lnTo>
                <a:lnTo>
                  <a:pt x="2890" y="536"/>
                </a:lnTo>
                <a:lnTo>
                  <a:pt x="2890" y="542"/>
                </a:lnTo>
                <a:lnTo>
                  <a:pt x="2890" y="552"/>
                </a:lnTo>
                <a:lnTo>
                  <a:pt x="2890" y="554"/>
                </a:lnTo>
                <a:lnTo>
                  <a:pt x="2890" y="555"/>
                </a:lnTo>
                <a:lnTo>
                  <a:pt x="2890" y="566"/>
                </a:lnTo>
                <a:lnTo>
                  <a:pt x="2890" y="570"/>
                </a:lnTo>
                <a:lnTo>
                  <a:pt x="2890" y="594"/>
                </a:lnTo>
                <a:lnTo>
                  <a:pt x="2890" y="617"/>
                </a:lnTo>
                <a:lnTo>
                  <a:pt x="2890" y="619"/>
                </a:lnTo>
                <a:lnTo>
                  <a:pt x="2890" y="620"/>
                </a:lnTo>
                <a:lnTo>
                  <a:pt x="2890" y="651"/>
                </a:lnTo>
                <a:lnTo>
                  <a:pt x="2890" y="660"/>
                </a:lnTo>
                <a:lnTo>
                  <a:pt x="2890" y="679"/>
                </a:lnTo>
                <a:lnTo>
                  <a:pt x="2890" y="680"/>
                </a:lnTo>
                <a:lnTo>
                  <a:pt x="2890" y="683"/>
                </a:lnTo>
                <a:lnTo>
                  <a:pt x="2890" y="694"/>
                </a:lnTo>
                <a:lnTo>
                  <a:pt x="2890" y="701"/>
                </a:lnTo>
                <a:lnTo>
                  <a:pt x="2890" y="707"/>
                </a:lnTo>
                <a:lnTo>
                  <a:pt x="2890" y="711"/>
                </a:lnTo>
                <a:lnTo>
                  <a:pt x="2891" y="722"/>
                </a:lnTo>
                <a:lnTo>
                  <a:pt x="2890" y="742"/>
                </a:lnTo>
                <a:lnTo>
                  <a:pt x="2890" y="743"/>
                </a:lnTo>
                <a:lnTo>
                  <a:pt x="2890" y="760"/>
                </a:lnTo>
                <a:lnTo>
                  <a:pt x="2890" y="771"/>
                </a:lnTo>
                <a:lnTo>
                  <a:pt x="2890" y="815"/>
                </a:lnTo>
                <a:lnTo>
                  <a:pt x="2890" y="827"/>
                </a:lnTo>
                <a:lnTo>
                  <a:pt x="2890" y="884"/>
                </a:lnTo>
                <a:lnTo>
                  <a:pt x="2890" y="886"/>
                </a:lnTo>
                <a:lnTo>
                  <a:pt x="2890" y="888"/>
                </a:lnTo>
                <a:lnTo>
                  <a:pt x="2890" y="891"/>
                </a:lnTo>
                <a:lnTo>
                  <a:pt x="2890" y="901"/>
                </a:lnTo>
                <a:lnTo>
                  <a:pt x="2890" y="906"/>
                </a:lnTo>
                <a:lnTo>
                  <a:pt x="2890" y="923"/>
                </a:lnTo>
                <a:lnTo>
                  <a:pt x="2894" y="923"/>
                </a:lnTo>
                <a:lnTo>
                  <a:pt x="2894" y="927"/>
                </a:lnTo>
                <a:lnTo>
                  <a:pt x="2894" y="952"/>
                </a:lnTo>
                <a:lnTo>
                  <a:pt x="2894" y="996"/>
                </a:lnTo>
                <a:lnTo>
                  <a:pt x="2894" y="1002"/>
                </a:lnTo>
                <a:lnTo>
                  <a:pt x="2894" y="1023"/>
                </a:lnTo>
                <a:lnTo>
                  <a:pt x="2894" y="1036"/>
                </a:lnTo>
                <a:lnTo>
                  <a:pt x="2894" y="1069"/>
                </a:lnTo>
                <a:lnTo>
                  <a:pt x="2895" y="1144"/>
                </a:lnTo>
                <a:lnTo>
                  <a:pt x="2895" y="1190"/>
                </a:lnTo>
                <a:lnTo>
                  <a:pt x="2895" y="1244"/>
                </a:lnTo>
                <a:lnTo>
                  <a:pt x="2895" y="1245"/>
                </a:lnTo>
                <a:lnTo>
                  <a:pt x="2895" y="1249"/>
                </a:lnTo>
                <a:lnTo>
                  <a:pt x="2895" y="1317"/>
                </a:lnTo>
                <a:lnTo>
                  <a:pt x="2895" y="1350"/>
                </a:lnTo>
                <a:lnTo>
                  <a:pt x="2895" y="1381"/>
                </a:lnTo>
                <a:lnTo>
                  <a:pt x="2895" y="1389"/>
                </a:lnTo>
                <a:lnTo>
                  <a:pt x="2895" y="1417"/>
                </a:lnTo>
                <a:lnTo>
                  <a:pt x="2895" y="1433"/>
                </a:lnTo>
                <a:lnTo>
                  <a:pt x="2895" y="1487"/>
                </a:lnTo>
                <a:lnTo>
                  <a:pt x="2895" y="1525"/>
                </a:lnTo>
                <a:lnTo>
                  <a:pt x="2895" y="1527"/>
                </a:lnTo>
                <a:lnTo>
                  <a:pt x="2895" y="1538"/>
                </a:lnTo>
                <a:lnTo>
                  <a:pt x="2895" y="1564"/>
                </a:lnTo>
                <a:lnTo>
                  <a:pt x="2895" y="1624"/>
                </a:lnTo>
                <a:lnTo>
                  <a:pt x="2895" y="1625"/>
                </a:lnTo>
                <a:lnTo>
                  <a:pt x="2895" y="1646"/>
                </a:lnTo>
                <a:lnTo>
                  <a:pt x="2895" y="1833"/>
                </a:lnTo>
                <a:lnTo>
                  <a:pt x="2895" y="1864"/>
                </a:lnTo>
                <a:lnTo>
                  <a:pt x="2895" y="1883"/>
                </a:lnTo>
                <a:lnTo>
                  <a:pt x="2895" y="1888"/>
                </a:lnTo>
                <a:lnTo>
                  <a:pt x="2895" y="1925"/>
                </a:lnTo>
                <a:lnTo>
                  <a:pt x="2895" y="1987"/>
                </a:lnTo>
                <a:lnTo>
                  <a:pt x="2895" y="2009"/>
                </a:lnTo>
                <a:lnTo>
                  <a:pt x="2895" y="2014"/>
                </a:lnTo>
                <a:lnTo>
                  <a:pt x="2895" y="2025"/>
                </a:lnTo>
                <a:lnTo>
                  <a:pt x="2895" y="2077"/>
                </a:lnTo>
                <a:lnTo>
                  <a:pt x="2895" y="2086"/>
                </a:lnTo>
                <a:lnTo>
                  <a:pt x="2895" y="2104"/>
                </a:lnTo>
                <a:lnTo>
                  <a:pt x="2895" y="2117"/>
                </a:lnTo>
                <a:lnTo>
                  <a:pt x="2895" y="2125"/>
                </a:lnTo>
                <a:lnTo>
                  <a:pt x="2848" y="2125"/>
                </a:lnTo>
                <a:lnTo>
                  <a:pt x="2797" y="2125"/>
                </a:lnTo>
                <a:lnTo>
                  <a:pt x="2792" y="2125"/>
                </a:lnTo>
                <a:lnTo>
                  <a:pt x="2780" y="2125"/>
                </a:lnTo>
                <a:lnTo>
                  <a:pt x="2771" y="2125"/>
                </a:lnTo>
                <a:lnTo>
                  <a:pt x="2676" y="2125"/>
                </a:lnTo>
                <a:lnTo>
                  <a:pt x="2669" y="2125"/>
                </a:lnTo>
                <a:lnTo>
                  <a:pt x="2554" y="2125"/>
                </a:lnTo>
                <a:lnTo>
                  <a:pt x="2542" y="2125"/>
                </a:lnTo>
                <a:lnTo>
                  <a:pt x="2488" y="2125"/>
                </a:lnTo>
                <a:lnTo>
                  <a:pt x="2456" y="2125"/>
                </a:lnTo>
                <a:lnTo>
                  <a:pt x="2451" y="2125"/>
                </a:lnTo>
                <a:lnTo>
                  <a:pt x="2433" y="2125"/>
                </a:lnTo>
                <a:lnTo>
                  <a:pt x="2394" y="2125"/>
                </a:lnTo>
                <a:lnTo>
                  <a:pt x="2379" y="2125"/>
                </a:lnTo>
                <a:lnTo>
                  <a:pt x="2365" y="2125"/>
                </a:lnTo>
                <a:lnTo>
                  <a:pt x="2359" y="2125"/>
                </a:lnTo>
                <a:lnTo>
                  <a:pt x="2355" y="2125"/>
                </a:lnTo>
                <a:lnTo>
                  <a:pt x="2342" y="2125"/>
                </a:lnTo>
                <a:lnTo>
                  <a:pt x="2324" y="2125"/>
                </a:lnTo>
                <a:lnTo>
                  <a:pt x="2312" y="2125"/>
                </a:lnTo>
                <a:lnTo>
                  <a:pt x="2293" y="2125"/>
                </a:lnTo>
                <a:lnTo>
                  <a:pt x="2265" y="2125"/>
                </a:lnTo>
                <a:lnTo>
                  <a:pt x="2256" y="2125"/>
                </a:lnTo>
                <a:lnTo>
                  <a:pt x="2240" y="2125"/>
                </a:lnTo>
                <a:lnTo>
                  <a:pt x="2214" y="2125"/>
                </a:lnTo>
                <a:lnTo>
                  <a:pt x="2203" y="2125"/>
                </a:lnTo>
                <a:lnTo>
                  <a:pt x="2201" y="2125"/>
                </a:lnTo>
                <a:lnTo>
                  <a:pt x="2179" y="2125"/>
                </a:lnTo>
                <a:lnTo>
                  <a:pt x="2170" y="2125"/>
                </a:lnTo>
                <a:lnTo>
                  <a:pt x="2166" y="2125"/>
                </a:lnTo>
                <a:lnTo>
                  <a:pt x="2161" y="2125"/>
                </a:lnTo>
                <a:lnTo>
                  <a:pt x="2157" y="2125"/>
                </a:lnTo>
                <a:lnTo>
                  <a:pt x="2131" y="2125"/>
                </a:lnTo>
                <a:lnTo>
                  <a:pt x="2126" y="2125"/>
                </a:lnTo>
                <a:lnTo>
                  <a:pt x="2112" y="2125"/>
                </a:lnTo>
                <a:lnTo>
                  <a:pt x="2110" y="2125"/>
                </a:lnTo>
                <a:lnTo>
                  <a:pt x="2108" y="2125"/>
                </a:lnTo>
                <a:lnTo>
                  <a:pt x="2107" y="2125"/>
                </a:lnTo>
                <a:lnTo>
                  <a:pt x="2106" y="2125"/>
                </a:lnTo>
                <a:lnTo>
                  <a:pt x="2077" y="2125"/>
                </a:lnTo>
                <a:lnTo>
                  <a:pt x="2075" y="2125"/>
                </a:lnTo>
                <a:lnTo>
                  <a:pt x="2071" y="2125"/>
                </a:lnTo>
                <a:lnTo>
                  <a:pt x="2071" y="2124"/>
                </a:lnTo>
                <a:lnTo>
                  <a:pt x="2071" y="2115"/>
                </a:lnTo>
                <a:lnTo>
                  <a:pt x="2071" y="2110"/>
                </a:lnTo>
                <a:lnTo>
                  <a:pt x="2071" y="2104"/>
                </a:lnTo>
                <a:lnTo>
                  <a:pt x="2071" y="2098"/>
                </a:lnTo>
                <a:lnTo>
                  <a:pt x="2071" y="2092"/>
                </a:lnTo>
                <a:lnTo>
                  <a:pt x="2042" y="2092"/>
                </a:lnTo>
                <a:lnTo>
                  <a:pt x="2039" y="2092"/>
                </a:lnTo>
                <a:lnTo>
                  <a:pt x="2017" y="2092"/>
                </a:lnTo>
                <a:lnTo>
                  <a:pt x="1999" y="2092"/>
                </a:lnTo>
                <a:lnTo>
                  <a:pt x="1978" y="2092"/>
                </a:lnTo>
                <a:lnTo>
                  <a:pt x="1977" y="2092"/>
                </a:lnTo>
                <a:lnTo>
                  <a:pt x="1968" y="2092"/>
                </a:lnTo>
                <a:lnTo>
                  <a:pt x="1965" y="2092"/>
                </a:lnTo>
                <a:lnTo>
                  <a:pt x="1964" y="2092"/>
                </a:lnTo>
                <a:lnTo>
                  <a:pt x="1963" y="2092"/>
                </a:lnTo>
                <a:lnTo>
                  <a:pt x="1961" y="2092"/>
                </a:lnTo>
                <a:lnTo>
                  <a:pt x="1904" y="2092"/>
                </a:lnTo>
                <a:lnTo>
                  <a:pt x="1903" y="2092"/>
                </a:lnTo>
                <a:lnTo>
                  <a:pt x="1902" y="2092"/>
                </a:lnTo>
                <a:lnTo>
                  <a:pt x="1901" y="2092"/>
                </a:lnTo>
                <a:lnTo>
                  <a:pt x="1858" y="2092"/>
                </a:lnTo>
                <a:lnTo>
                  <a:pt x="1850" y="2092"/>
                </a:lnTo>
                <a:lnTo>
                  <a:pt x="1845" y="2092"/>
                </a:lnTo>
                <a:lnTo>
                  <a:pt x="1800" y="2092"/>
                </a:lnTo>
                <a:lnTo>
                  <a:pt x="1788" y="2092"/>
                </a:lnTo>
                <a:lnTo>
                  <a:pt x="1773" y="2092"/>
                </a:lnTo>
                <a:lnTo>
                  <a:pt x="1773" y="2079"/>
                </a:lnTo>
                <a:lnTo>
                  <a:pt x="1773" y="2052"/>
                </a:lnTo>
                <a:lnTo>
                  <a:pt x="1773" y="2050"/>
                </a:lnTo>
                <a:lnTo>
                  <a:pt x="1773" y="2045"/>
                </a:lnTo>
                <a:lnTo>
                  <a:pt x="1773" y="2015"/>
                </a:lnTo>
                <a:lnTo>
                  <a:pt x="1773" y="2003"/>
                </a:lnTo>
                <a:lnTo>
                  <a:pt x="1773" y="1994"/>
                </a:lnTo>
                <a:lnTo>
                  <a:pt x="1773" y="1992"/>
                </a:lnTo>
                <a:lnTo>
                  <a:pt x="1773" y="1991"/>
                </a:lnTo>
                <a:lnTo>
                  <a:pt x="1773" y="1965"/>
                </a:lnTo>
                <a:lnTo>
                  <a:pt x="1773" y="1961"/>
                </a:lnTo>
                <a:lnTo>
                  <a:pt x="1773" y="1960"/>
                </a:lnTo>
                <a:lnTo>
                  <a:pt x="1773" y="1959"/>
                </a:lnTo>
                <a:lnTo>
                  <a:pt x="1773" y="1958"/>
                </a:lnTo>
                <a:lnTo>
                  <a:pt x="1774" y="1906"/>
                </a:lnTo>
                <a:lnTo>
                  <a:pt x="1774" y="1897"/>
                </a:lnTo>
                <a:lnTo>
                  <a:pt x="1716" y="1895"/>
                </a:lnTo>
                <a:lnTo>
                  <a:pt x="1704" y="1895"/>
                </a:lnTo>
                <a:lnTo>
                  <a:pt x="1681" y="1895"/>
                </a:lnTo>
                <a:lnTo>
                  <a:pt x="1675" y="1895"/>
                </a:lnTo>
                <a:lnTo>
                  <a:pt x="1671" y="1895"/>
                </a:lnTo>
                <a:lnTo>
                  <a:pt x="1647" y="1895"/>
                </a:lnTo>
                <a:lnTo>
                  <a:pt x="1634" y="1895"/>
                </a:lnTo>
                <a:lnTo>
                  <a:pt x="1610" y="1895"/>
                </a:lnTo>
                <a:lnTo>
                  <a:pt x="1608" y="1895"/>
                </a:lnTo>
                <a:lnTo>
                  <a:pt x="1576" y="1895"/>
                </a:lnTo>
                <a:lnTo>
                  <a:pt x="1559" y="1895"/>
                </a:lnTo>
                <a:lnTo>
                  <a:pt x="1551" y="1895"/>
                </a:lnTo>
                <a:lnTo>
                  <a:pt x="1543" y="1895"/>
                </a:lnTo>
                <a:lnTo>
                  <a:pt x="1516" y="1897"/>
                </a:lnTo>
                <a:lnTo>
                  <a:pt x="1502" y="1897"/>
                </a:lnTo>
                <a:lnTo>
                  <a:pt x="1500" y="1897"/>
                </a:lnTo>
                <a:lnTo>
                  <a:pt x="1499" y="1897"/>
                </a:lnTo>
                <a:lnTo>
                  <a:pt x="1402" y="1898"/>
                </a:lnTo>
                <a:lnTo>
                  <a:pt x="1401" y="1898"/>
                </a:lnTo>
                <a:lnTo>
                  <a:pt x="1400" y="1898"/>
                </a:lnTo>
                <a:lnTo>
                  <a:pt x="1379" y="1898"/>
                </a:lnTo>
                <a:lnTo>
                  <a:pt x="1357" y="1898"/>
                </a:lnTo>
                <a:lnTo>
                  <a:pt x="1348" y="1898"/>
                </a:lnTo>
                <a:lnTo>
                  <a:pt x="1338" y="1898"/>
                </a:lnTo>
                <a:lnTo>
                  <a:pt x="1332" y="1897"/>
                </a:lnTo>
                <a:lnTo>
                  <a:pt x="1331" y="1897"/>
                </a:lnTo>
                <a:lnTo>
                  <a:pt x="1330" y="1897"/>
                </a:lnTo>
                <a:lnTo>
                  <a:pt x="1328" y="1897"/>
                </a:lnTo>
                <a:lnTo>
                  <a:pt x="1327" y="1897"/>
                </a:lnTo>
                <a:lnTo>
                  <a:pt x="1322" y="1895"/>
                </a:lnTo>
                <a:lnTo>
                  <a:pt x="1321" y="1895"/>
                </a:lnTo>
                <a:lnTo>
                  <a:pt x="1319" y="1894"/>
                </a:lnTo>
                <a:lnTo>
                  <a:pt x="1317" y="1888"/>
                </a:lnTo>
                <a:lnTo>
                  <a:pt x="1315" y="1884"/>
                </a:lnTo>
                <a:lnTo>
                  <a:pt x="1309" y="1875"/>
                </a:lnTo>
                <a:lnTo>
                  <a:pt x="1302" y="1872"/>
                </a:lnTo>
                <a:lnTo>
                  <a:pt x="1301" y="1870"/>
                </a:lnTo>
                <a:lnTo>
                  <a:pt x="1300" y="1863"/>
                </a:lnTo>
                <a:lnTo>
                  <a:pt x="1295" y="1855"/>
                </a:lnTo>
                <a:lnTo>
                  <a:pt x="1291" y="1853"/>
                </a:lnTo>
                <a:lnTo>
                  <a:pt x="1289" y="1852"/>
                </a:lnTo>
                <a:lnTo>
                  <a:pt x="1285" y="1851"/>
                </a:lnTo>
                <a:lnTo>
                  <a:pt x="1281" y="1849"/>
                </a:lnTo>
                <a:lnTo>
                  <a:pt x="1280" y="1849"/>
                </a:lnTo>
                <a:lnTo>
                  <a:pt x="1279" y="1848"/>
                </a:lnTo>
                <a:lnTo>
                  <a:pt x="1278" y="1847"/>
                </a:lnTo>
                <a:lnTo>
                  <a:pt x="1272" y="1841"/>
                </a:lnTo>
                <a:lnTo>
                  <a:pt x="1263" y="1836"/>
                </a:lnTo>
                <a:lnTo>
                  <a:pt x="1261" y="1836"/>
                </a:lnTo>
                <a:lnTo>
                  <a:pt x="1257" y="1834"/>
                </a:lnTo>
                <a:lnTo>
                  <a:pt x="1255" y="1834"/>
                </a:lnTo>
                <a:lnTo>
                  <a:pt x="1254" y="1833"/>
                </a:lnTo>
                <a:lnTo>
                  <a:pt x="1252" y="1831"/>
                </a:lnTo>
                <a:lnTo>
                  <a:pt x="1250" y="1831"/>
                </a:lnTo>
                <a:lnTo>
                  <a:pt x="1245" y="1828"/>
                </a:lnTo>
                <a:lnTo>
                  <a:pt x="1241" y="1827"/>
                </a:lnTo>
                <a:lnTo>
                  <a:pt x="1236" y="1826"/>
                </a:lnTo>
                <a:lnTo>
                  <a:pt x="1235" y="1825"/>
                </a:lnTo>
                <a:lnTo>
                  <a:pt x="1230" y="1824"/>
                </a:lnTo>
                <a:lnTo>
                  <a:pt x="1215" y="1817"/>
                </a:lnTo>
                <a:lnTo>
                  <a:pt x="1211" y="1815"/>
                </a:lnTo>
                <a:lnTo>
                  <a:pt x="1202" y="1811"/>
                </a:lnTo>
                <a:lnTo>
                  <a:pt x="1189" y="1807"/>
                </a:lnTo>
                <a:lnTo>
                  <a:pt x="1181" y="1808"/>
                </a:lnTo>
                <a:lnTo>
                  <a:pt x="1170" y="1814"/>
                </a:lnTo>
                <a:lnTo>
                  <a:pt x="1162" y="1816"/>
                </a:lnTo>
                <a:lnTo>
                  <a:pt x="1153" y="1815"/>
                </a:lnTo>
                <a:lnTo>
                  <a:pt x="1152" y="1815"/>
                </a:lnTo>
                <a:lnTo>
                  <a:pt x="1146" y="1811"/>
                </a:lnTo>
                <a:lnTo>
                  <a:pt x="1134" y="1805"/>
                </a:lnTo>
                <a:lnTo>
                  <a:pt x="1128" y="1803"/>
                </a:lnTo>
                <a:lnTo>
                  <a:pt x="1125" y="1801"/>
                </a:lnTo>
                <a:lnTo>
                  <a:pt x="1120" y="1802"/>
                </a:lnTo>
                <a:lnTo>
                  <a:pt x="1119" y="1802"/>
                </a:lnTo>
                <a:lnTo>
                  <a:pt x="1118" y="1803"/>
                </a:lnTo>
                <a:lnTo>
                  <a:pt x="1117" y="1803"/>
                </a:lnTo>
                <a:lnTo>
                  <a:pt x="1115" y="1805"/>
                </a:lnTo>
                <a:lnTo>
                  <a:pt x="1112" y="1807"/>
                </a:lnTo>
                <a:lnTo>
                  <a:pt x="1111" y="1808"/>
                </a:lnTo>
                <a:lnTo>
                  <a:pt x="1110" y="1809"/>
                </a:lnTo>
                <a:lnTo>
                  <a:pt x="1110" y="1810"/>
                </a:lnTo>
                <a:lnTo>
                  <a:pt x="1107" y="1811"/>
                </a:lnTo>
                <a:lnTo>
                  <a:pt x="1107" y="1813"/>
                </a:lnTo>
                <a:lnTo>
                  <a:pt x="1106" y="1813"/>
                </a:lnTo>
                <a:lnTo>
                  <a:pt x="1097" y="1811"/>
                </a:lnTo>
                <a:lnTo>
                  <a:pt x="1095" y="1811"/>
                </a:lnTo>
                <a:lnTo>
                  <a:pt x="1089" y="1808"/>
                </a:lnTo>
                <a:lnTo>
                  <a:pt x="1084" y="1802"/>
                </a:lnTo>
                <a:lnTo>
                  <a:pt x="1084" y="1801"/>
                </a:lnTo>
                <a:lnTo>
                  <a:pt x="1083" y="1799"/>
                </a:lnTo>
                <a:lnTo>
                  <a:pt x="1077" y="1794"/>
                </a:lnTo>
                <a:lnTo>
                  <a:pt x="1073" y="1790"/>
                </a:lnTo>
                <a:lnTo>
                  <a:pt x="1067" y="1788"/>
                </a:lnTo>
                <a:lnTo>
                  <a:pt x="1066" y="1786"/>
                </a:lnTo>
                <a:lnTo>
                  <a:pt x="1059" y="1784"/>
                </a:lnTo>
                <a:lnTo>
                  <a:pt x="1056" y="1782"/>
                </a:lnTo>
                <a:lnTo>
                  <a:pt x="1052" y="1778"/>
                </a:lnTo>
                <a:lnTo>
                  <a:pt x="1051" y="1775"/>
                </a:lnTo>
                <a:lnTo>
                  <a:pt x="1043" y="1764"/>
                </a:lnTo>
                <a:lnTo>
                  <a:pt x="1042" y="1760"/>
                </a:lnTo>
                <a:lnTo>
                  <a:pt x="1041" y="1759"/>
                </a:lnTo>
                <a:lnTo>
                  <a:pt x="1039" y="1757"/>
                </a:lnTo>
                <a:lnTo>
                  <a:pt x="1038" y="1757"/>
                </a:lnTo>
                <a:lnTo>
                  <a:pt x="1034" y="1756"/>
                </a:lnTo>
                <a:lnTo>
                  <a:pt x="1033" y="1756"/>
                </a:lnTo>
                <a:lnTo>
                  <a:pt x="1032" y="1756"/>
                </a:lnTo>
                <a:lnTo>
                  <a:pt x="1029" y="1757"/>
                </a:lnTo>
                <a:lnTo>
                  <a:pt x="1024" y="1755"/>
                </a:lnTo>
                <a:lnTo>
                  <a:pt x="1023" y="1755"/>
                </a:lnTo>
                <a:lnTo>
                  <a:pt x="1020" y="1754"/>
                </a:lnTo>
                <a:lnTo>
                  <a:pt x="1013" y="1748"/>
                </a:lnTo>
                <a:lnTo>
                  <a:pt x="1012" y="1747"/>
                </a:lnTo>
                <a:lnTo>
                  <a:pt x="1011" y="1743"/>
                </a:lnTo>
                <a:lnTo>
                  <a:pt x="1009" y="1734"/>
                </a:lnTo>
                <a:lnTo>
                  <a:pt x="1009" y="1730"/>
                </a:lnTo>
                <a:lnTo>
                  <a:pt x="1011" y="1729"/>
                </a:lnTo>
                <a:lnTo>
                  <a:pt x="1011" y="1727"/>
                </a:lnTo>
                <a:lnTo>
                  <a:pt x="1008" y="1724"/>
                </a:lnTo>
                <a:lnTo>
                  <a:pt x="1004" y="1722"/>
                </a:lnTo>
                <a:lnTo>
                  <a:pt x="999" y="1719"/>
                </a:lnTo>
                <a:lnTo>
                  <a:pt x="996" y="1716"/>
                </a:lnTo>
                <a:lnTo>
                  <a:pt x="995" y="1714"/>
                </a:lnTo>
                <a:lnTo>
                  <a:pt x="992" y="1709"/>
                </a:lnTo>
                <a:lnTo>
                  <a:pt x="992" y="1708"/>
                </a:lnTo>
                <a:lnTo>
                  <a:pt x="992" y="1707"/>
                </a:lnTo>
                <a:lnTo>
                  <a:pt x="992" y="1701"/>
                </a:lnTo>
                <a:lnTo>
                  <a:pt x="990" y="1700"/>
                </a:lnTo>
                <a:lnTo>
                  <a:pt x="989" y="1699"/>
                </a:lnTo>
                <a:lnTo>
                  <a:pt x="988" y="1698"/>
                </a:lnTo>
                <a:lnTo>
                  <a:pt x="985" y="1694"/>
                </a:lnTo>
                <a:lnTo>
                  <a:pt x="985" y="1693"/>
                </a:lnTo>
                <a:lnTo>
                  <a:pt x="983" y="1688"/>
                </a:lnTo>
                <a:lnTo>
                  <a:pt x="983" y="1683"/>
                </a:lnTo>
                <a:lnTo>
                  <a:pt x="977" y="1681"/>
                </a:lnTo>
                <a:lnTo>
                  <a:pt x="976" y="1681"/>
                </a:lnTo>
                <a:lnTo>
                  <a:pt x="974" y="1681"/>
                </a:lnTo>
                <a:lnTo>
                  <a:pt x="974" y="1680"/>
                </a:lnTo>
                <a:lnTo>
                  <a:pt x="973" y="1680"/>
                </a:lnTo>
                <a:lnTo>
                  <a:pt x="970" y="1679"/>
                </a:lnTo>
                <a:lnTo>
                  <a:pt x="964" y="1677"/>
                </a:lnTo>
                <a:lnTo>
                  <a:pt x="961" y="1671"/>
                </a:lnTo>
                <a:lnTo>
                  <a:pt x="960" y="1668"/>
                </a:lnTo>
                <a:lnTo>
                  <a:pt x="955" y="1664"/>
                </a:lnTo>
                <a:lnTo>
                  <a:pt x="952" y="1662"/>
                </a:lnTo>
                <a:lnTo>
                  <a:pt x="950" y="1659"/>
                </a:lnTo>
                <a:lnTo>
                  <a:pt x="948" y="1659"/>
                </a:lnTo>
                <a:lnTo>
                  <a:pt x="947" y="1657"/>
                </a:lnTo>
                <a:lnTo>
                  <a:pt x="945" y="1654"/>
                </a:lnTo>
                <a:lnTo>
                  <a:pt x="944" y="1652"/>
                </a:lnTo>
                <a:lnTo>
                  <a:pt x="942" y="1649"/>
                </a:lnTo>
                <a:lnTo>
                  <a:pt x="940" y="1647"/>
                </a:lnTo>
                <a:lnTo>
                  <a:pt x="939" y="1643"/>
                </a:lnTo>
                <a:lnTo>
                  <a:pt x="939" y="1640"/>
                </a:lnTo>
                <a:lnTo>
                  <a:pt x="938" y="1638"/>
                </a:lnTo>
                <a:lnTo>
                  <a:pt x="936" y="1633"/>
                </a:lnTo>
                <a:lnTo>
                  <a:pt x="929" y="1626"/>
                </a:lnTo>
                <a:lnTo>
                  <a:pt x="928" y="1625"/>
                </a:lnTo>
                <a:lnTo>
                  <a:pt x="927" y="1625"/>
                </a:lnTo>
                <a:lnTo>
                  <a:pt x="920" y="1621"/>
                </a:lnTo>
                <a:lnTo>
                  <a:pt x="918" y="1619"/>
                </a:lnTo>
                <a:lnTo>
                  <a:pt x="913" y="1615"/>
                </a:lnTo>
                <a:lnTo>
                  <a:pt x="912" y="1614"/>
                </a:lnTo>
                <a:lnTo>
                  <a:pt x="908" y="1610"/>
                </a:lnTo>
                <a:lnTo>
                  <a:pt x="902" y="1601"/>
                </a:lnTo>
                <a:lnTo>
                  <a:pt x="900" y="1596"/>
                </a:lnTo>
                <a:lnTo>
                  <a:pt x="895" y="1585"/>
                </a:lnTo>
                <a:lnTo>
                  <a:pt x="894" y="1583"/>
                </a:lnTo>
                <a:lnTo>
                  <a:pt x="892" y="1580"/>
                </a:lnTo>
                <a:lnTo>
                  <a:pt x="892" y="1574"/>
                </a:lnTo>
                <a:lnTo>
                  <a:pt x="891" y="1574"/>
                </a:lnTo>
                <a:lnTo>
                  <a:pt x="887" y="1571"/>
                </a:lnTo>
                <a:lnTo>
                  <a:pt x="880" y="1570"/>
                </a:lnTo>
                <a:lnTo>
                  <a:pt x="879" y="1570"/>
                </a:lnTo>
                <a:lnTo>
                  <a:pt x="877" y="1571"/>
                </a:lnTo>
                <a:lnTo>
                  <a:pt x="876" y="1572"/>
                </a:lnTo>
                <a:lnTo>
                  <a:pt x="875" y="1572"/>
                </a:lnTo>
                <a:lnTo>
                  <a:pt x="873" y="1572"/>
                </a:lnTo>
                <a:lnTo>
                  <a:pt x="870" y="1572"/>
                </a:lnTo>
                <a:lnTo>
                  <a:pt x="865" y="1572"/>
                </a:lnTo>
                <a:lnTo>
                  <a:pt x="860" y="1572"/>
                </a:lnTo>
                <a:lnTo>
                  <a:pt x="857" y="1572"/>
                </a:lnTo>
                <a:lnTo>
                  <a:pt x="849" y="1567"/>
                </a:lnTo>
                <a:lnTo>
                  <a:pt x="844" y="1566"/>
                </a:lnTo>
                <a:lnTo>
                  <a:pt x="842" y="1566"/>
                </a:lnTo>
                <a:lnTo>
                  <a:pt x="842" y="1565"/>
                </a:lnTo>
                <a:lnTo>
                  <a:pt x="841" y="1564"/>
                </a:lnTo>
                <a:lnTo>
                  <a:pt x="839" y="1562"/>
                </a:lnTo>
                <a:lnTo>
                  <a:pt x="838" y="1560"/>
                </a:lnTo>
                <a:lnTo>
                  <a:pt x="826" y="1559"/>
                </a:lnTo>
                <a:lnTo>
                  <a:pt x="815" y="1558"/>
                </a:lnTo>
                <a:lnTo>
                  <a:pt x="810" y="1558"/>
                </a:lnTo>
                <a:lnTo>
                  <a:pt x="808" y="1556"/>
                </a:lnTo>
                <a:lnTo>
                  <a:pt x="808" y="1552"/>
                </a:lnTo>
                <a:lnTo>
                  <a:pt x="808" y="1551"/>
                </a:lnTo>
                <a:lnTo>
                  <a:pt x="809" y="1546"/>
                </a:lnTo>
                <a:lnTo>
                  <a:pt x="809" y="1543"/>
                </a:lnTo>
                <a:lnTo>
                  <a:pt x="808" y="1540"/>
                </a:lnTo>
                <a:lnTo>
                  <a:pt x="806" y="1535"/>
                </a:lnTo>
                <a:lnTo>
                  <a:pt x="805" y="1534"/>
                </a:lnTo>
                <a:lnTo>
                  <a:pt x="804" y="1533"/>
                </a:lnTo>
                <a:lnTo>
                  <a:pt x="802" y="1532"/>
                </a:lnTo>
                <a:lnTo>
                  <a:pt x="801" y="1530"/>
                </a:lnTo>
                <a:lnTo>
                  <a:pt x="798" y="1529"/>
                </a:lnTo>
                <a:lnTo>
                  <a:pt x="795" y="1526"/>
                </a:lnTo>
                <a:lnTo>
                  <a:pt x="793" y="1526"/>
                </a:lnTo>
                <a:lnTo>
                  <a:pt x="792" y="1525"/>
                </a:lnTo>
                <a:lnTo>
                  <a:pt x="791" y="1525"/>
                </a:lnTo>
                <a:lnTo>
                  <a:pt x="787" y="1523"/>
                </a:lnTo>
                <a:lnTo>
                  <a:pt x="784" y="1521"/>
                </a:lnTo>
                <a:lnTo>
                  <a:pt x="782" y="1518"/>
                </a:lnTo>
                <a:lnTo>
                  <a:pt x="778" y="1516"/>
                </a:lnTo>
                <a:lnTo>
                  <a:pt x="776" y="1515"/>
                </a:lnTo>
                <a:lnTo>
                  <a:pt x="775" y="1514"/>
                </a:lnTo>
                <a:lnTo>
                  <a:pt x="770" y="1512"/>
                </a:lnTo>
                <a:lnTo>
                  <a:pt x="770" y="1510"/>
                </a:lnTo>
                <a:lnTo>
                  <a:pt x="767" y="1508"/>
                </a:lnTo>
                <a:lnTo>
                  <a:pt x="767" y="1507"/>
                </a:lnTo>
                <a:lnTo>
                  <a:pt x="767" y="1501"/>
                </a:lnTo>
                <a:lnTo>
                  <a:pt x="767" y="1500"/>
                </a:lnTo>
                <a:lnTo>
                  <a:pt x="769" y="1496"/>
                </a:lnTo>
                <a:lnTo>
                  <a:pt x="769" y="1495"/>
                </a:lnTo>
                <a:lnTo>
                  <a:pt x="769" y="1491"/>
                </a:lnTo>
                <a:lnTo>
                  <a:pt x="769" y="1485"/>
                </a:lnTo>
                <a:lnTo>
                  <a:pt x="769" y="1483"/>
                </a:lnTo>
                <a:lnTo>
                  <a:pt x="767" y="1476"/>
                </a:lnTo>
                <a:lnTo>
                  <a:pt x="766" y="1476"/>
                </a:lnTo>
                <a:lnTo>
                  <a:pt x="765" y="1475"/>
                </a:lnTo>
                <a:lnTo>
                  <a:pt x="762" y="1473"/>
                </a:lnTo>
                <a:lnTo>
                  <a:pt x="757" y="1473"/>
                </a:lnTo>
                <a:lnTo>
                  <a:pt x="748" y="1479"/>
                </a:lnTo>
                <a:lnTo>
                  <a:pt x="747" y="1480"/>
                </a:lnTo>
                <a:lnTo>
                  <a:pt x="741" y="1484"/>
                </a:lnTo>
                <a:lnTo>
                  <a:pt x="737" y="1484"/>
                </a:lnTo>
                <a:lnTo>
                  <a:pt x="735" y="1484"/>
                </a:lnTo>
                <a:lnTo>
                  <a:pt x="730" y="1487"/>
                </a:lnTo>
                <a:lnTo>
                  <a:pt x="727" y="1491"/>
                </a:lnTo>
                <a:lnTo>
                  <a:pt x="726" y="1491"/>
                </a:lnTo>
                <a:lnTo>
                  <a:pt x="721" y="1492"/>
                </a:lnTo>
                <a:lnTo>
                  <a:pt x="718" y="1492"/>
                </a:lnTo>
                <a:lnTo>
                  <a:pt x="716" y="1492"/>
                </a:lnTo>
                <a:lnTo>
                  <a:pt x="714" y="1491"/>
                </a:lnTo>
                <a:lnTo>
                  <a:pt x="713" y="1490"/>
                </a:lnTo>
                <a:lnTo>
                  <a:pt x="711" y="1487"/>
                </a:lnTo>
                <a:lnTo>
                  <a:pt x="709" y="1484"/>
                </a:lnTo>
                <a:lnTo>
                  <a:pt x="703" y="1481"/>
                </a:lnTo>
                <a:lnTo>
                  <a:pt x="699" y="1474"/>
                </a:lnTo>
                <a:lnTo>
                  <a:pt x="695" y="1466"/>
                </a:lnTo>
                <a:lnTo>
                  <a:pt x="686" y="1462"/>
                </a:lnTo>
                <a:lnTo>
                  <a:pt x="675" y="1458"/>
                </a:lnTo>
                <a:lnTo>
                  <a:pt x="660" y="1459"/>
                </a:lnTo>
                <a:lnTo>
                  <a:pt x="659" y="1459"/>
                </a:lnTo>
                <a:lnTo>
                  <a:pt x="653" y="1460"/>
                </a:lnTo>
                <a:lnTo>
                  <a:pt x="646" y="1462"/>
                </a:lnTo>
                <a:lnTo>
                  <a:pt x="645" y="1462"/>
                </a:lnTo>
                <a:lnTo>
                  <a:pt x="644" y="1463"/>
                </a:lnTo>
                <a:lnTo>
                  <a:pt x="640" y="1464"/>
                </a:lnTo>
                <a:lnTo>
                  <a:pt x="636" y="1463"/>
                </a:lnTo>
                <a:lnTo>
                  <a:pt x="635" y="1462"/>
                </a:lnTo>
                <a:lnTo>
                  <a:pt x="634" y="1463"/>
                </a:lnTo>
                <a:lnTo>
                  <a:pt x="633" y="1463"/>
                </a:lnTo>
                <a:lnTo>
                  <a:pt x="627" y="1463"/>
                </a:lnTo>
                <a:lnTo>
                  <a:pt x="625" y="1462"/>
                </a:lnTo>
                <a:lnTo>
                  <a:pt x="624" y="1460"/>
                </a:lnTo>
                <a:lnTo>
                  <a:pt x="623" y="1459"/>
                </a:lnTo>
                <a:lnTo>
                  <a:pt x="621" y="1457"/>
                </a:lnTo>
                <a:lnTo>
                  <a:pt x="621" y="1456"/>
                </a:lnTo>
                <a:lnTo>
                  <a:pt x="621" y="1455"/>
                </a:lnTo>
                <a:lnTo>
                  <a:pt x="619" y="1448"/>
                </a:lnTo>
                <a:lnTo>
                  <a:pt x="617" y="1443"/>
                </a:lnTo>
                <a:lnTo>
                  <a:pt x="610" y="1440"/>
                </a:lnTo>
                <a:lnTo>
                  <a:pt x="608" y="1439"/>
                </a:lnTo>
                <a:lnTo>
                  <a:pt x="604" y="1439"/>
                </a:lnTo>
                <a:lnTo>
                  <a:pt x="603" y="1438"/>
                </a:lnTo>
                <a:lnTo>
                  <a:pt x="602" y="1437"/>
                </a:lnTo>
                <a:lnTo>
                  <a:pt x="599" y="1426"/>
                </a:lnTo>
                <a:lnTo>
                  <a:pt x="599" y="1425"/>
                </a:lnTo>
                <a:lnTo>
                  <a:pt x="593" y="1415"/>
                </a:lnTo>
                <a:lnTo>
                  <a:pt x="589" y="1406"/>
                </a:lnTo>
                <a:lnTo>
                  <a:pt x="585" y="1399"/>
                </a:lnTo>
                <a:lnTo>
                  <a:pt x="584" y="1393"/>
                </a:lnTo>
                <a:lnTo>
                  <a:pt x="576" y="1380"/>
                </a:lnTo>
                <a:lnTo>
                  <a:pt x="575" y="1379"/>
                </a:lnTo>
                <a:lnTo>
                  <a:pt x="572" y="1376"/>
                </a:lnTo>
                <a:lnTo>
                  <a:pt x="571" y="1375"/>
                </a:lnTo>
                <a:lnTo>
                  <a:pt x="569" y="1374"/>
                </a:lnTo>
                <a:lnTo>
                  <a:pt x="569" y="1373"/>
                </a:lnTo>
                <a:lnTo>
                  <a:pt x="567" y="1372"/>
                </a:lnTo>
                <a:lnTo>
                  <a:pt x="558" y="1365"/>
                </a:lnTo>
                <a:lnTo>
                  <a:pt x="556" y="1362"/>
                </a:lnTo>
                <a:lnTo>
                  <a:pt x="555" y="1361"/>
                </a:lnTo>
                <a:lnTo>
                  <a:pt x="554" y="1358"/>
                </a:lnTo>
                <a:lnTo>
                  <a:pt x="552" y="1357"/>
                </a:lnTo>
                <a:lnTo>
                  <a:pt x="551" y="1355"/>
                </a:lnTo>
                <a:lnTo>
                  <a:pt x="547" y="1345"/>
                </a:lnTo>
                <a:lnTo>
                  <a:pt x="547" y="1340"/>
                </a:lnTo>
                <a:lnTo>
                  <a:pt x="548" y="1336"/>
                </a:lnTo>
                <a:lnTo>
                  <a:pt x="548" y="1334"/>
                </a:lnTo>
                <a:lnTo>
                  <a:pt x="548" y="1333"/>
                </a:lnTo>
                <a:lnTo>
                  <a:pt x="543" y="1331"/>
                </a:lnTo>
                <a:lnTo>
                  <a:pt x="541" y="1332"/>
                </a:lnTo>
                <a:lnTo>
                  <a:pt x="539" y="1332"/>
                </a:lnTo>
                <a:lnTo>
                  <a:pt x="535" y="1333"/>
                </a:lnTo>
                <a:lnTo>
                  <a:pt x="531" y="1331"/>
                </a:lnTo>
                <a:lnTo>
                  <a:pt x="528" y="1331"/>
                </a:lnTo>
                <a:lnTo>
                  <a:pt x="526" y="1331"/>
                </a:lnTo>
                <a:lnTo>
                  <a:pt x="522" y="1331"/>
                </a:lnTo>
                <a:lnTo>
                  <a:pt x="516" y="1326"/>
                </a:lnTo>
                <a:lnTo>
                  <a:pt x="513" y="1321"/>
                </a:lnTo>
                <a:lnTo>
                  <a:pt x="511" y="1315"/>
                </a:lnTo>
                <a:lnTo>
                  <a:pt x="507" y="1313"/>
                </a:lnTo>
                <a:lnTo>
                  <a:pt x="505" y="1313"/>
                </a:lnTo>
                <a:lnTo>
                  <a:pt x="500" y="1313"/>
                </a:lnTo>
                <a:lnTo>
                  <a:pt x="499" y="1313"/>
                </a:lnTo>
                <a:lnTo>
                  <a:pt x="495" y="1313"/>
                </a:lnTo>
                <a:lnTo>
                  <a:pt x="488" y="1309"/>
                </a:lnTo>
                <a:lnTo>
                  <a:pt x="482" y="1300"/>
                </a:lnTo>
                <a:lnTo>
                  <a:pt x="481" y="1295"/>
                </a:lnTo>
                <a:lnTo>
                  <a:pt x="480" y="1291"/>
                </a:lnTo>
                <a:lnTo>
                  <a:pt x="479" y="1290"/>
                </a:lnTo>
                <a:lnTo>
                  <a:pt x="477" y="1288"/>
                </a:lnTo>
                <a:lnTo>
                  <a:pt x="472" y="1286"/>
                </a:lnTo>
                <a:lnTo>
                  <a:pt x="468" y="1283"/>
                </a:lnTo>
                <a:lnTo>
                  <a:pt x="465" y="1283"/>
                </a:lnTo>
                <a:lnTo>
                  <a:pt x="461" y="1282"/>
                </a:lnTo>
                <a:lnTo>
                  <a:pt x="460" y="1281"/>
                </a:lnTo>
                <a:lnTo>
                  <a:pt x="449" y="1279"/>
                </a:lnTo>
                <a:lnTo>
                  <a:pt x="442" y="1276"/>
                </a:lnTo>
                <a:lnTo>
                  <a:pt x="438" y="1275"/>
                </a:lnTo>
                <a:lnTo>
                  <a:pt x="437" y="1274"/>
                </a:lnTo>
                <a:lnTo>
                  <a:pt x="436" y="1274"/>
                </a:lnTo>
                <a:lnTo>
                  <a:pt x="433" y="1273"/>
                </a:lnTo>
                <a:lnTo>
                  <a:pt x="429" y="1272"/>
                </a:lnTo>
                <a:lnTo>
                  <a:pt x="423" y="1271"/>
                </a:lnTo>
                <a:lnTo>
                  <a:pt x="420" y="1271"/>
                </a:lnTo>
                <a:lnTo>
                  <a:pt x="410" y="1264"/>
                </a:lnTo>
                <a:lnTo>
                  <a:pt x="404" y="1263"/>
                </a:lnTo>
                <a:lnTo>
                  <a:pt x="402" y="1257"/>
                </a:lnTo>
                <a:lnTo>
                  <a:pt x="402" y="1249"/>
                </a:lnTo>
                <a:lnTo>
                  <a:pt x="404" y="1247"/>
                </a:lnTo>
                <a:lnTo>
                  <a:pt x="407" y="1244"/>
                </a:lnTo>
                <a:lnTo>
                  <a:pt x="410" y="1236"/>
                </a:lnTo>
                <a:lnTo>
                  <a:pt x="410" y="1229"/>
                </a:lnTo>
                <a:lnTo>
                  <a:pt x="408" y="1225"/>
                </a:lnTo>
                <a:lnTo>
                  <a:pt x="404" y="1222"/>
                </a:lnTo>
                <a:lnTo>
                  <a:pt x="402" y="1220"/>
                </a:lnTo>
                <a:lnTo>
                  <a:pt x="402" y="1219"/>
                </a:lnTo>
                <a:lnTo>
                  <a:pt x="400" y="1216"/>
                </a:lnTo>
                <a:lnTo>
                  <a:pt x="397" y="1214"/>
                </a:lnTo>
                <a:lnTo>
                  <a:pt x="395" y="1211"/>
                </a:lnTo>
                <a:lnTo>
                  <a:pt x="393" y="1207"/>
                </a:lnTo>
                <a:lnTo>
                  <a:pt x="391" y="1199"/>
                </a:lnTo>
                <a:lnTo>
                  <a:pt x="388" y="1195"/>
                </a:lnTo>
                <a:lnTo>
                  <a:pt x="384" y="1190"/>
                </a:lnTo>
                <a:lnTo>
                  <a:pt x="383" y="1188"/>
                </a:lnTo>
                <a:lnTo>
                  <a:pt x="383" y="1187"/>
                </a:lnTo>
                <a:lnTo>
                  <a:pt x="383" y="1186"/>
                </a:lnTo>
                <a:lnTo>
                  <a:pt x="382" y="1181"/>
                </a:lnTo>
                <a:lnTo>
                  <a:pt x="382" y="1179"/>
                </a:lnTo>
                <a:lnTo>
                  <a:pt x="374" y="1172"/>
                </a:lnTo>
                <a:lnTo>
                  <a:pt x="369" y="1172"/>
                </a:lnTo>
                <a:lnTo>
                  <a:pt x="367" y="1174"/>
                </a:lnTo>
                <a:lnTo>
                  <a:pt x="364" y="1178"/>
                </a:lnTo>
                <a:lnTo>
                  <a:pt x="358" y="1180"/>
                </a:lnTo>
                <a:lnTo>
                  <a:pt x="350" y="1178"/>
                </a:lnTo>
                <a:lnTo>
                  <a:pt x="342" y="1181"/>
                </a:lnTo>
                <a:lnTo>
                  <a:pt x="341" y="1181"/>
                </a:lnTo>
                <a:lnTo>
                  <a:pt x="340" y="1183"/>
                </a:lnTo>
                <a:lnTo>
                  <a:pt x="337" y="1186"/>
                </a:lnTo>
                <a:lnTo>
                  <a:pt x="340" y="1195"/>
                </a:lnTo>
                <a:lnTo>
                  <a:pt x="339" y="1203"/>
                </a:lnTo>
                <a:lnTo>
                  <a:pt x="332" y="1207"/>
                </a:lnTo>
                <a:lnTo>
                  <a:pt x="331" y="1207"/>
                </a:lnTo>
                <a:lnTo>
                  <a:pt x="330" y="1207"/>
                </a:lnTo>
                <a:lnTo>
                  <a:pt x="325" y="1206"/>
                </a:lnTo>
                <a:lnTo>
                  <a:pt x="319" y="1202"/>
                </a:lnTo>
                <a:lnTo>
                  <a:pt x="315" y="1195"/>
                </a:lnTo>
                <a:lnTo>
                  <a:pt x="311" y="1190"/>
                </a:lnTo>
                <a:lnTo>
                  <a:pt x="308" y="1186"/>
                </a:lnTo>
                <a:lnTo>
                  <a:pt x="307" y="1183"/>
                </a:lnTo>
                <a:lnTo>
                  <a:pt x="302" y="1179"/>
                </a:lnTo>
                <a:lnTo>
                  <a:pt x="299" y="1178"/>
                </a:lnTo>
                <a:lnTo>
                  <a:pt x="298" y="1177"/>
                </a:lnTo>
                <a:lnTo>
                  <a:pt x="297" y="1175"/>
                </a:lnTo>
                <a:lnTo>
                  <a:pt x="295" y="1173"/>
                </a:lnTo>
                <a:lnTo>
                  <a:pt x="290" y="1170"/>
                </a:lnTo>
                <a:lnTo>
                  <a:pt x="290" y="1169"/>
                </a:lnTo>
                <a:lnTo>
                  <a:pt x="284" y="1161"/>
                </a:lnTo>
                <a:lnTo>
                  <a:pt x="283" y="1149"/>
                </a:lnTo>
                <a:lnTo>
                  <a:pt x="283" y="1147"/>
                </a:lnTo>
                <a:lnTo>
                  <a:pt x="283" y="1145"/>
                </a:lnTo>
                <a:lnTo>
                  <a:pt x="283" y="1139"/>
                </a:lnTo>
                <a:lnTo>
                  <a:pt x="282" y="1137"/>
                </a:lnTo>
                <a:lnTo>
                  <a:pt x="282" y="1136"/>
                </a:lnTo>
                <a:lnTo>
                  <a:pt x="281" y="1133"/>
                </a:lnTo>
                <a:lnTo>
                  <a:pt x="273" y="1128"/>
                </a:lnTo>
                <a:lnTo>
                  <a:pt x="266" y="1125"/>
                </a:lnTo>
                <a:lnTo>
                  <a:pt x="262" y="1125"/>
                </a:lnTo>
                <a:lnTo>
                  <a:pt x="253" y="1128"/>
                </a:lnTo>
                <a:lnTo>
                  <a:pt x="245" y="1132"/>
                </a:lnTo>
                <a:lnTo>
                  <a:pt x="240" y="1137"/>
                </a:lnTo>
                <a:lnTo>
                  <a:pt x="238" y="1142"/>
                </a:lnTo>
                <a:lnTo>
                  <a:pt x="237" y="1144"/>
                </a:lnTo>
                <a:lnTo>
                  <a:pt x="233" y="1148"/>
                </a:lnTo>
                <a:lnTo>
                  <a:pt x="230" y="1154"/>
                </a:lnTo>
                <a:lnTo>
                  <a:pt x="227" y="1160"/>
                </a:lnTo>
                <a:lnTo>
                  <a:pt x="224" y="1163"/>
                </a:lnTo>
                <a:lnTo>
                  <a:pt x="223" y="1169"/>
                </a:lnTo>
                <a:lnTo>
                  <a:pt x="223" y="1172"/>
                </a:lnTo>
                <a:lnTo>
                  <a:pt x="221" y="1174"/>
                </a:lnTo>
                <a:lnTo>
                  <a:pt x="218" y="1181"/>
                </a:lnTo>
                <a:lnTo>
                  <a:pt x="211" y="1188"/>
                </a:lnTo>
                <a:lnTo>
                  <a:pt x="205" y="1188"/>
                </a:lnTo>
                <a:lnTo>
                  <a:pt x="201" y="1187"/>
                </a:lnTo>
                <a:lnTo>
                  <a:pt x="198" y="1187"/>
                </a:lnTo>
                <a:lnTo>
                  <a:pt x="197" y="1187"/>
                </a:lnTo>
                <a:lnTo>
                  <a:pt x="195" y="1186"/>
                </a:lnTo>
                <a:lnTo>
                  <a:pt x="192" y="1186"/>
                </a:lnTo>
                <a:lnTo>
                  <a:pt x="189" y="1185"/>
                </a:lnTo>
                <a:lnTo>
                  <a:pt x="184" y="1187"/>
                </a:lnTo>
                <a:lnTo>
                  <a:pt x="180" y="1189"/>
                </a:lnTo>
                <a:lnTo>
                  <a:pt x="180" y="1190"/>
                </a:lnTo>
                <a:lnTo>
                  <a:pt x="180" y="1194"/>
                </a:lnTo>
                <a:lnTo>
                  <a:pt x="183" y="1196"/>
                </a:lnTo>
                <a:lnTo>
                  <a:pt x="185" y="1198"/>
                </a:lnTo>
                <a:lnTo>
                  <a:pt x="189" y="1204"/>
                </a:lnTo>
                <a:lnTo>
                  <a:pt x="189" y="1207"/>
                </a:lnTo>
                <a:lnTo>
                  <a:pt x="187" y="1213"/>
                </a:lnTo>
                <a:lnTo>
                  <a:pt x="188" y="1222"/>
                </a:lnTo>
                <a:lnTo>
                  <a:pt x="187" y="1232"/>
                </a:lnTo>
                <a:lnTo>
                  <a:pt x="183" y="1239"/>
                </a:lnTo>
                <a:lnTo>
                  <a:pt x="177" y="1242"/>
                </a:lnTo>
                <a:lnTo>
                  <a:pt x="167" y="1246"/>
                </a:lnTo>
                <a:lnTo>
                  <a:pt x="158" y="1244"/>
                </a:lnTo>
                <a:lnTo>
                  <a:pt x="152" y="1244"/>
                </a:lnTo>
                <a:lnTo>
                  <a:pt x="149" y="1240"/>
                </a:lnTo>
                <a:lnTo>
                  <a:pt x="146" y="1237"/>
                </a:lnTo>
                <a:lnTo>
                  <a:pt x="145" y="1236"/>
                </a:lnTo>
                <a:lnTo>
                  <a:pt x="144" y="1233"/>
                </a:lnTo>
                <a:lnTo>
                  <a:pt x="127" y="1228"/>
                </a:lnTo>
                <a:lnTo>
                  <a:pt x="120" y="1229"/>
                </a:lnTo>
                <a:lnTo>
                  <a:pt x="110" y="1236"/>
                </a:lnTo>
                <a:lnTo>
                  <a:pt x="100" y="1242"/>
                </a:lnTo>
                <a:lnTo>
                  <a:pt x="98" y="1244"/>
                </a:lnTo>
                <a:lnTo>
                  <a:pt x="91" y="1249"/>
                </a:lnTo>
                <a:lnTo>
                  <a:pt x="84" y="1255"/>
                </a:lnTo>
                <a:lnTo>
                  <a:pt x="83" y="1256"/>
                </a:lnTo>
                <a:lnTo>
                  <a:pt x="74" y="1258"/>
                </a:lnTo>
                <a:lnTo>
                  <a:pt x="69" y="1259"/>
                </a:lnTo>
                <a:lnTo>
                  <a:pt x="60" y="1255"/>
                </a:lnTo>
                <a:lnTo>
                  <a:pt x="59" y="1254"/>
                </a:lnTo>
                <a:lnTo>
                  <a:pt x="54" y="1246"/>
                </a:lnTo>
                <a:lnTo>
                  <a:pt x="52" y="1245"/>
                </a:lnTo>
                <a:lnTo>
                  <a:pt x="48" y="1239"/>
                </a:lnTo>
                <a:lnTo>
                  <a:pt x="48" y="1238"/>
                </a:lnTo>
                <a:lnTo>
                  <a:pt x="42" y="1234"/>
                </a:lnTo>
                <a:lnTo>
                  <a:pt x="29" y="1231"/>
                </a:lnTo>
                <a:lnTo>
                  <a:pt x="18" y="1228"/>
                </a:lnTo>
                <a:lnTo>
                  <a:pt x="17" y="1228"/>
                </a:lnTo>
                <a:lnTo>
                  <a:pt x="13" y="1224"/>
                </a:lnTo>
                <a:lnTo>
                  <a:pt x="5" y="1220"/>
                </a:lnTo>
                <a:lnTo>
                  <a:pt x="0" y="1217"/>
                </a:lnTo>
                <a:lnTo>
                  <a:pt x="0" y="1216"/>
                </a:lnTo>
                <a:lnTo>
                  <a:pt x="0" y="1213"/>
                </a:lnTo>
                <a:lnTo>
                  <a:pt x="0" y="1212"/>
                </a:lnTo>
                <a:lnTo>
                  <a:pt x="0" y="1209"/>
                </a:lnTo>
                <a:lnTo>
                  <a:pt x="0" y="1196"/>
                </a:lnTo>
                <a:lnTo>
                  <a:pt x="0" y="1195"/>
                </a:lnTo>
                <a:lnTo>
                  <a:pt x="0" y="1194"/>
                </a:lnTo>
                <a:lnTo>
                  <a:pt x="0" y="1152"/>
                </a:lnTo>
                <a:lnTo>
                  <a:pt x="0" y="1147"/>
                </a:lnTo>
                <a:lnTo>
                  <a:pt x="0" y="1142"/>
                </a:lnTo>
                <a:lnTo>
                  <a:pt x="2" y="1130"/>
                </a:lnTo>
                <a:lnTo>
                  <a:pt x="2" y="1123"/>
                </a:lnTo>
                <a:lnTo>
                  <a:pt x="2" y="1111"/>
                </a:lnTo>
                <a:lnTo>
                  <a:pt x="2" y="1110"/>
                </a:lnTo>
                <a:lnTo>
                  <a:pt x="2" y="1104"/>
                </a:lnTo>
                <a:lnTo>
                  <a:pt x="2" y="1096"/>
                </a:lnTo>
                <a:lnTo>
                  <a:pt x="2" y="1095"/>
                </a:lnTo>
                <a:lnTo>
                  <a:pt x="2" y="1071"/>
                </a:lnTo>
                <a:lnTo>
                  <a:pt x="2" y="1036"/>
                </a:lnTo>
                <a:lnTo>
                  <a:pt x="2" y="997"/>
                </a:lnTo>
                <a:lnTo>
                  <a:pt x="2" y="918"/>
                </a:lnTo>
                <a:lnTo>
                  <a:pt x="26" y="918"/>
                </a:lnTo>
                <a:lnTo>
                  <a:pt x="31" y="918"/>
                </a:lnTo>
                <a:lnTo>
                  <a:pt x="31" y="881"/>
                </a:lnTo>
                <a:lnTo>
                  <a:pt x="31" y="879"/>
                </a:lnTo>
                <a:lnTo>
                  <a:pt x="31" y="877"/>
                </a:lnTo>
                <a:lnTo>
                  <a:pt x="31" y="876"/>
                </a:lnTo>
                <a:lnTo>
                  <a:pt x="31" y="863"/>
                </a:lnTo>
                <a:lnTo>
                  <a:pt x="31" y="859"/>
                </a:lnTo>
                <a:lnTo>
                  <a:pt x="31" y="856"/>
                </a:lnTo>
                <a:lnTo>
                  <a:pt x="31" y="854"/>
                </a:lnTo>
                <a:lnTo>
                  <a:pt x="30" y="810"/>
                </a:lnTo>
                <a:lnTo>
                  <a:pt x="31" y="722"/>
                </a:lnTo>
                <a:lnTo>
                  <a:pt x="31" y="713"/>
                </a:lnTo>
                <a:lnTo>
                  <a:pt x="31" y="681"/>
                </a:lnTo>
                <a:lnTo>
                  <a:pt x="31" y="668"/>
                </a:lnTo>
                <a:lnTo>
                  <a:pt x="31" y="619"/>
                </a:lnTo>
                <a:lnTo>
                  <a:pt x="32" y="548"/>
                </a:lnTo>
                <a:lnTo>
                  <a:pt x="32" y="519"/>
                </a:lnTo>
                <a:lnTo>
                  <a:pt x="32" y="495"/>
                </a:lnTo>
                <a:lnTo>
                  <a:pt x="32" y="459"/>
                </a:lnTo>
                <a:lnTo>
                  <a:pt x="32" y="446"/>
                </a:lnTo>
                <a:lnTo>
                  <a:pt x="32" y="418"/>
                </a:lnTo>
                <a:lnTo>
                  <a:pt x="32" y="382"/>
                </a:lnTo>
                <a:lnTo>
                  <a:pt x="32" y="369"/>
                </a:lnTo>
                <a:lnTo>
                  <a:pt x="32" y="357"/>
                </a:lnTo>
                <a:lnTo>
                  <a:pt x="32" y="327"/>
                </a:lnTo>
                <a:lnTo>
                  <a:pt x="32" y="319"/>
                </a:lnTo>
                <a:lnTo>
                  <a:pt x="32" y="267"/>
                </a:lnTo>
                <a:lnTo>
                  <a:pt x="33" y="219"/>
                </a:lnTo>
                <a:lnTo>
                  <a:pt x="33" y="194"/>
                </a:lnTo>
                <a:lnTo>
                  <a:pt x="33" y="150"/>
                </a:lnTo>
                <a:lnTo>
                  <a:pt x="33" y="119"/>
                </a:lnTo>
                <a:lnTo>
                  <a:pt x="33" y="109"/>
                </a:lnTo>
                <a:lnTo>
                  <a:pt x="33" y="93"/>
                </a:lnTo>
                <a:lnTo>
                  <a:pt x="33" y="73"/>
                </a:lnTo>
                <a:lnTo>
                  <a:pt x="33" y="70"/>
                </a:lnTo>
                <a:lnTo>
                  <a:pt x="33" y="61"/>
                </a:lnTo>
                <a:lnTo>
                  <a:pt x="33" y="43"/>
                </a:lnTo>
                <a:lnTo>
                  <a:pt x="33" y="27"/>
                </a:lnTo>
                <a:lnTo>
                  <a:pt x="33" y="19"/>
                </a:lnTo>
                <a:lnTo>
                  <a:pt x="87" y="20"/>
                </a:lnTo>
                <a:lnTo>
                  <a:pt x="132" y="20"/>
                </a:lnTo>
                <a:lnTo>
                  <a:pt x="201" y="20"/>
                </a:lnTo>
                <a:lnTo>
                  <a:pt x="230" y="20"/>
                </a:lnTo>
                <a:lnTo>
                  <a:pt x="262" y="20"/>
                </a:lnTo>
                <a:lnTo>
                  <a:pt x="302" y="20"/>
                </a:lnTo>
                <a:lnTo>
                  <a:pt x="328" y="20"/>
                </a:lnTo>
                <a:lnTo>
                  <a:pt x="359" y="20"/>
                </a:lnTo>
                <a:lnTo>
                  <a:pt x="375" y="20"/>
                </a:lnTo>
                <a:lnTo>
                  <a:pt x="376" y="20"/>
                </a:lnTo>
                <a:lnTo>
                  <a:pt x="408" y="20"/>
                </a:lnTo>
                <a:lnTo>
                  <a:pt x="421" y="20"/>
                </a:lnTo>
                <a:lnTo>
                  <a:pt x="423" y="20"/>
                </a:lnTo>
                <a:lnTo>
                  <a:pt x="427" y="20"/>
                </a:lnTo>
                <a:lnTo>
                  <a:pt x="439" y="20"/>
                </a:lnTo>
                <a:lnTo>
                  <a:pt x="455" y="20"/>
                </a:lnTo>
                <a:lnTo>
                  <a:pt x="457" y="20"/>
                </a:lnTo>
                <a:lnTo>
                  <a:pt x="469" y="20"/>
                </a:lnTo>
                <a:lnTo>
                  <a:pt x="472" y="20"/>
                </a:lnTo>
                <a:lnTo>
                  <a:pt x="481" y="20"/>
                </a:lnTo>
                <a:lnTo>
                  <a:pt x="498" y="20"/>
                </a:lnTo>
                <a:lnTo>
                  <a:pt x="505" y="20"/>
                </a:lnTo>
                <a:lnTo>
                  <a:pt x="526" y="20"/>
                </a:lnTo>
                <a:lnTo>
                  <a:pt x="528" y="20"/>
                </a:lnTo>
                <a:lnTo>
                  <a:pt x="532" y="20"/>
                </a:lnTo>
                <a:lnTo>
                  <a:pt x="533" y="20"/>
                </a:lnTo>
                <a:lnTo>
                  <a:pt x="539" y="20"/>
                </a:lnTo>
                <a:lnTo>
                  <a:pt x="556" y="20"/>
                </a:lnTo>
                <a:lnTo>
                  <a:pt x="560" y="22"/>
                </a:lnTo>
                <a:lnTo>
                  <a:pt x="566" y="20"/>
                </a:lnTo>
                <a:lnTo>
                  <a:pt x="571" y="22"/>
                </a:lnTo>
                <a:lnTo>
                  <a:pt x="595" y="22"/>
                </a:lnTo>
                <a:lnTo>
                  <a:pt x="612" y="22"/>
                </a:lnTo>
                <a:lnTo>
                  <a:pt x="617" y="22"/>
                </a:lnTo>
                <a:lnTo>
                  <a:pt x="621" y="22"/>
                </a:lnTo>
                <a:lnTo>
                  <a:pt x="626" y="22"/>
                </a:lnTo>
                <a:lnTo>
                  <a:pt x="627" y="22"/>
                </a:lnTo>
                <a:lnTo>
                  <a:pt x="630" y="20"/>
                </a:lnTo>
                <a:lnTo>
                  <a:pt x="635" y="20"/>
                </a:lnTo>
                <a:lnTo>
                  <a:pt x="638" y="20"/>
                </a:lnTo>
                <a:lnTo>
                  <a:pt x="647" y="20"/>
                </a:lnTo>
                <a:lnTo>
                  <a:pt x="666" y="20"/>
                </a:lnTo>
                <a:lnTo>
                  <a:pt x="670" y="20"/>
                </a:lnTo>
                <a:lnTo>
                  <a:pt x="671" y="20"/>
                </a:lnTo>
                <a:lnTo>
                  <a:pt x="672" y="20"/>
                </a:lnTo>
                <a:lnTo>
                  <a:pt x="676" y="20"/>
                </a:lnTo>
                <a:lnTo>
                  <a:pt x="689" y="20"/>
                </a:lnTo>
                <a:lnTo>
                  <a:pt x="701" y="20"/>
                </a:lnTo>
                <a:lnTo>
                  <a:pt x="704" y="20"/>
                </a:lnTo>
                <a:lnTo>
                  <a:pt x="722" y="20"/>
                </a:lnTo>
                <a:lnTo>
                  <a:pt x="726" y="20"/>
                </a:lnTo>
                <a:lnTo>
                  <a:pt x="726" y="25"/>
                </a:lnTo>
                <a:lnTo>
                  <a:pt x="726" y="26"/>
                </a:lnTo>
                <a:lnTo>
                  <a:pt x="726" y="29"/>
                </a:lnTo>
                <a:lnTo>
                  <a:pt x="726" y="46"/>
                </a:lnTo>
                <a:lnTo>
                  <a:pt x="726" y="59"/>
                </a:lnTo>
                <a:lnTo>
                  <a:pt x="726" y="62"/>
                </a:lnTo>
                <a:lnTo>
                  <a:pt x="726" y="70"/>
                </a:lnTo>
                <a:lnTo>
                  <a:pt x="726" y="71"/>
                </a:lnTo>
                <a:lnTo>
                  <a:pt x="726" y="77"/>
                </a:lnTo>
                <a:lnTo>
                  <a:pt x="726" y="83"/>
                </a:lnTo>
                <a:lnTo>
                  <a:pt x="726" y="89"/>
                </a:lnTo>
                <a:lnTo>
                  <a:pt x="726" y="90"/>
                </a:lnTo>
                <a:lnTo>
                  <a:pt x="726" y="96"/>
                </a:lnTo>
                <a:lnTo>
                  <a:pt x="726" y="101"/>
                </a:lnTo>
                <a:lnTo>
                  <a:pt x="726" y="102"/>
                </a:lnTo>
                <a:lnTo>
                  <a:pt x="726" y="103"/>
                </a:lnTo>
                <a:lnTo>
                  <a:pt x="726" y="104"/>
                </a:lnTo>
                <a:lnTo>
                  <a:pt x="726" y="107"/>
                </a:lnTo>
                <a:lnTo>
                  <a:pt x="726" y="111"/>
                </a:lnTo>
                <a:lnTo>
                  <a:pt x="726" y="112"/>
                </a:lnTo>
                <a:lnTo>
                  <a:pt x="726" y="114"/>
                </a:lnTo>
                <a:lnTo>
                  <a:pt x="726" y="115"/>
                </a:lnTo>
                <a:lnTo>
                  <a:pt x="726" y="116"/>
                </a:lnTo>
                <a:lnTo>
                  <a:pt x="726" y="124"/>
                </a:lnTo>
                <a:lnTo>
                  <a:pt x="726" y="125"/>
                </a:lnTo>
                <a:lnTo>
                  <a:pt x="724" y="167"/>
                </a:lnTo>
                <a:lnTo>
                  <a:pt x="724" y="170"/>
                </a:lnTo>
                <a:lnTo>
                  <a:pt x="724" y="171"/>
                </a:lnTo>
                <a:lnTo>
                  <a:pt x="724" y="173"/>
                </a:lnTo>
                <a:lnTo>
                  <a:pt x="724" y="174"/>
                </a:lnTo>
                <a:lnTo>
                  <a:pt x="724" y="175"/>
                </a:lnTo>
                <a:lnTo>
                  <a:pt x="724" y="176"/>
                </a:lnTo>
                <a:lnTo>
                  <a:pt x="723" y="176"/>
                </a:lnTo>
                <a:lnTo>
                  <a:pt x="724" y="177"/>
                </a:lnTo>
                <a:lnTo>
                  <a:pt x="724" y="179"/>
                </a:lnTo>
                <a:lnTo>
                  <a:pt x="724" y="181"/>
                </a:lnTo>
                <a:lnTo>
                  <a:pt x="724" y="190"/>
                </a:lnTo>
                <a:lnTo>
                  <a:pt x="724" y="191"/>
                </a:lnTo>
                <a:lnTo>
                  <a:pt x="724" y="192"/>
                </a:lnTo>
                <a:lnTo>
                  <a:pt x="724" y="209"/>
                </a:lnTo>
                <a:lnTo>
                  <a:pt x="724" y="210"/>
                </a:lnTo>
                <a:lnTo>
                  <a:pt x="724" y="211"/>
                </a:lnTo>
                <a:lnTo>
                  <a:pt x="724" y="217"/>
                </a:lnTo>
                <a:lnTo>
                  <a:pt x="724" y="218"/>
                </a:lnTo>
                <a:lnTo>
                  <a:pt x="724" y="219"/>
                </a:lnTo>
                <a:lnTo>
                  <a:pt x="724" y="220"/>
                </a:lnTo>
                <a:lnTo>
                  <a:pt x="726" y="220"/>
                </a:lnTo>
                <a:lnTo>
                  <a:pt x="727" y="220"/>
                </a:lnTo>
                <a:lnTo>
                  <a:pt x="728" y="220"/>
                </a:lnTo>
                <a:lnTo>
                  <a:pt x="729" y="220"/>
                </a:lnTo>
                <a:lnTo>
                  <a:pt x="736" y="220"/>
                </a:lnTo>
                <a:lnTo>
                  <a:pt x="789" y="219"/>
                </a:lnTo>
                <a:lnTo>
                  <a:pt x="823" y="219"/>
                </a:lnTo>
                <a:lnTo>
                  <a:pt x="838" y="219"/>
                </a:lnTo>
                <a:lnTo>
                  <a:pt x="839" y="219"/>
                </a:lnTo>
                <a:lnTo>
                  <a:pt x="841" y="219"/>
                </a:lnTo>
                <a:lnTo>
                  <a:pt x="844" y="219"/>
                </a:lnTo>
                <a:lnTo>
                  <a:pt x="847" y="219"/>
                </a:lnTo>
                <a:lnTo>
                  <a:pt x="848" y="219"/>
                </a:lnTo>
                <a:lnTo>
                  <a:pt x="857" y="219"/>
                </a:lnTo>
                <a:lnTo>
                  <a:pt x="861" y="219"/>
                </a:lnTo>
                <a:lnTo>
                  <a:pt x="867" y="219"/>
                </a:lnTo>
                <a:lnTo>
                  <a:pt x="869" y="219"/>
                </a:lnTo>
                <a:lnTo>
                  <a:pt x="870" y="219"/>
                </a:lnTo>
                <a:lnTo>
                  <a:pt x="871" y="219"/>
                </a:lnTo>
                <a:lnTo>
                  <a:pt x="873" y="219"/>
                </a:lnTo>
                <a:lnTo>
                  <a:pt x="874" y="219"/>
                </a:lnTo>
                <a:lnTo>
                  <a:pt x="879" y="219"/>
                </a:lnTo>
                <a:lnTo>
                  <a:pt x="890" y="220"/>
                </a:lnTo>
                <a:lnTo>
                  <a:pt x="899" y="220"/>
                </a:lnTo>
                <a:lnTo>
                  <a:pt x="911" y="220"/>
                </a:lnTo>
                <a:lnTo>
                  <a:pt x="912" y="220"/>
                </a:lnTo>
                <a:lnTo>
                  <a:pt x="918" y="221"/>
                </a:lnTo>
                <a:lnTo>
                  <a:pt x="919" y="220"/>
                </a:lnTo>
                <a:lnTo>
                  <a:pt x="920" y="220"/>
                </a:lnTo>
                <a:lnTo>
                  <a:pt x="926" y="221"/>
                </a:lnTo>
                <a:lnTo>
                  <a:pt x="943" y="220"/>
                </a:lnTo>
                <a:lnTo>
                  <a:pt x="950" y="220"/>
                </a:lnTo>
                <a:lnTo>
                  <a:pt x="959" y="220"/>
                </a:lnTo>
                <a:lnTo>
                  <a:pt x="970" y="220"/>
                </a:lnTo>
                <a:lnTo>
                  <a:pt x="979" y="220"/>
                </a:lnTo>
                <a:lnTo>
                  <a:pt x="994" y="220"/>
                </a:lnTo>
                <a:lnTo>
                  <a:pt x="1007" y="220"/>
                </a:lnTo>
                <a:lnTo>
                  <a:pt x="1011" y="220"/>
                </a:lnTo>
                <a:lnTo>
                  <a:pt x="1021" y="220"/>
                </a:lnTo>
                <a:lnTo>
                  <a:pt x="1032" y="220"/>
                </a:lnTo>
                <a:lnTo>
                  <a:pt x="1048" y="220"/>
                </a:lnTo>
                <a:lnTo>
                  <a:pt x="1056" y="220"/>
                </a:lnTo>
                <a:lnTo>
                  <a:pt x="1058" y="220"/>
                </a:lnTo>
                <a:lnTo>
                  <a:pt x="1069" y="220"/>
                </a:lnTo>
                <a:lnTo>
                  <a:pt x="1081" y="220"/>
                </a:lnTo>
                <a:lnTo>
                  <a:pt x="1086" y="220"/>
                </a:lnTo>
                <a:lnTo>
                  <a:pt x="1090" y="220"/>
                </a:lnTo>
                <a:lnTo>
                  <a:pt x="1092" y="220"/>
                </a:lnTo>
                <a:lnTo>
                  <a:pt x="1109" y="221"/>
                </a:lnTo>
                <a:lnTo>
                  <a:pt x="1119" y="220"/>
                </a:lnTo>
                <a:lnTo>
                  <a:pt x="1137" y="220"/>
                </a:lnTo>
                <a:lnTo>
                  <a:pt x="1159" y="220"/>
                </a:lnTo>
                <a:lnTo>
                  <a:pt x="1162" y="220"/>
                </a:lnTo>
                <a:lnTo>
                  <a:pt x="1164" y="220"/>
                </a:lnTo>
                <a:lnTo>
                  <a:pt x="1176" y="221"/>
                </a:lnTo>
                <a:lnTo>
                  <a:pt x="1187" y="220"/>
                </a:lnTo>
                <a:lnTo>
                  <a:pt x="1192" y="220"/>
                </a:lnTo>
                <a:lnTo>
                  <a:pt x="1200" y="221"/>
                </a:lnTo>
                <a:lnTo>
                  <a:pt x="1201" y="221"/>
                </a:lnTo>
                <a:lnTo>
                  <a:pt x="1202" y="221"/>
                </a:lnTo>
                <a:lnTo>
                  <a:pt x="1210" y="221"/>
                </a:lnTo>
                <a:lnTo>
                  <a:pt x="1212" y="221"/>
                </a:lnTo>
                <a:lnTo>
                  <a:pt x="1219" y="221"/>
                </a:lnTo>
                <a:lnTo>
                  <a:pt x="1223" y="221"/>
                </a:lnTo>
                <a:lnTo>
                  <a:pt x="1231" y="221"/>
                </a:lnTo>
                <a:lnTo>
                  <a:pt x="1237" y="221"/>
                </a:lnTo>
                <a:lnTo>
                  <a:pt x="1238" y="221"/>
                </a:lnTo>
                <a:lnTo>
                  <a:pt x="1239" y="221"/>
                </a:lnTo>
                <a:lnTo>
                  <a:pt x="1240" y="221"/>
                </a:lnTo>
                <a:lnTo>
                  <a:pt x="1242" y="221"/>
                </a:lnTo>
                <a:lnTo>
                  <a:pt x="1244" y="221"/>
                </a:lnTo>
                <a:lnTo>
                  <a:pt x="1246" y="221"/>
                </a:lnTo>
                <a:lnTo>
                  <a:pt x="1267" y="221"/>
                </a:lnTo>
                <a:lnTo>
                  <a:pt x="1269" y="221"/>
                </a:lnTo>
                <a:lnTo>
                  <a:pt x="1295" y="221"/>
                </a:lnTo>
                <a:lnTo>
                  <a:pt x="1317" y="221"/>
                </a:lnTo>
                <a:lnTo>
                  <a:pt x="1318" y="221"/>
                </a:lnTo>
                <a:lnTo>
                  <a:pt x="1343" y="223"/>
                </a:lnTo>
                <a:lnTo>
                  <a:pt x="1356" y="223"/>
                </a:lnTo>
                <a:lnTo>
                  <a:pt x="1359" y="223"/>
                </a:lnTo>
                <a:lnTo>
                  <a:pt x="1367" y="223"/>
                </a:lnTo>
                <a:lnTo>
                  <a:pt x="1417" y="223"/>
                </a:lnTo>
                <a:lnTo>
                  <a:pt x="1417" y="229"/>
                </a:lnTo>
                <a:lnTo>
                  <a:pt x="1417" y="248"/>
                </a:lnTo>
                <a:lnTo>
                  <a:pt x="1417" y="249"/>
                </a:lnTo>
                <a:lnTo>
                  <a:pt x="1417" y="250"/>
                </a:lnTo>
                <a:lnTo>
                  <a:pt x="1417" y="254"/>
                </a:lnTo>
                <a:lnTo>
                  <a:pt x="1417" y="270"/>
                </a:lnTo>
                <a:lnTo>
                  <a:pt x="1417" y="271"/>
                </a:lnTo>
                <a:lnTo>
                  <a:pt x="1417" y="276"/>
                </a:lnTo>
                <a:lnTo>
                  <a:pt x="1417" y="290"/>
                </a:lnTo>
                <a:lnTo>
                  <a:pt x="1417" y="297"/>
                </a:lnTo>
                <a:lnTo>
                  <a:pt x="1417" y="300"/>
                </a:lnTo>
                <a:lnTo>
                  <a:pt x="1417" y="304"/>
                </a:lnTo>
                <a:lnTo>
                  <a:pt x="1418" y="310"/>
                </a:lnTo>
                <a:lnTo>
                  <a:pt x="1417" y="320"/>
                </a:lnTo>
                <a:lnTo>
                  <a:pt x="1417" y="322"/>
                </a:lnTo>
                <a:lnTo>
                  <a:pt x="1429" y="324"/>
                </a:lnTo>
                <a:lnTo>
                  <a:pt x="1436" y="324"/>
                </a:lnTo>
                <a:lnTo>
                  <a:pt x="1439" y="322"/>
                </a:lnTo>
                <a:lnTo>
                  <a:pt x="1442" y="322"/>
                </a:lnTo>
                <a:lnTo>
                  <a:pt x="1444" y="322"/>
                </a:lnTo>
                <a:lnTo>
                  <a:pt x="1454" y="322"/>
                </a:lnTo>
                <a:lnTo>
                  <a:pt x="1460" y="322"/>
                </a:lnTo>
                <a:lnTo>
                  <a:pt x="1461" y="322"/>
                </a:lnTo>
                <a:lnTo>
                  <a:pt x="1462" y="322"/>
                </a:lnTo>
                <a:lnTo>
                  <a:pt x="1466" y="322"/>
                </a:lnTo>
                <a:lnTo>
                  <a:pt x="1469" y="322"/>
                </a:lnTo>
                <a:lnTo>
                  <a:pt x="1481" y="322"/>
                </a:lnTo>
                <a:lnTo>
                  <a:pt x="1483" y="322"/>
                </a:lnTo>
                <a:lnTo>
                  <a:pt x="1485" y="322"/>
                </a:lnTo>
                <a:lnTo>
                  <a:pt x="1489" y="322"/>
                </a:lnTo>
                <a:lnTo>
                  <a:pt x="1490" y="322"/>
                </a:lnTo>
                <a:lnTo>
                  <a:pt x="1493" y="322"/>
                </a:lnTo>
                <a:lnTo>
                  <a:pt x="1494" y="322"/>
                </a:lnTo>
                <a:lnTo>
                  <a:pt x="1502" y="322"/>
                </a:lnTo>
                <a:lnTo>
                  <a:pt x="1515" y="322"/>
                </a:lnTo>
                <a:lnTo>
                  <a:pt x="1522" y="322"/>
                </a:lnTo>
                <a:lnTo>
                  <a:pt x="1535" y="322"/>
                </a:lnTo>
                <a:lnTo>
                  <a:pt x="1537" y="322"/>
                </a:lnTo>
                <a:lnTo>
                  <a:pt x="1550" y="322"/>
                </a:lnTo>
                <a:lnTo>
                  <a:pt x="1551" y="322"/>
                </a:lnTo>
                <a:lnTo>
                  <a:pt x="1565" y="322"/>
                </a:lnTo>
                <a:lnTo>
                  <a:pt x="1572" y="322"/>
                </a:lnTo>
                <a:lnTo>
                  <a:pt x="1593" y="322"/>
                </a:lnTo>
                <a:lnTo>
                  <a:pt x="1602" y="322"/>
                </a:lnTo>
                <a:lnTo>
                  <a:pt x="1607" y="322"/>
                </a:lnTo>
                <a:lnTo>
                  <a:pt x="1608" y="322"/>
                </a:lnTo>
                <a:lnTo>
                  <a:pt x="1611" y="322"/>
                </a:lnTo>
                <a:lnTo>
                  <a:pt x="1612" y="322"/>
                </a:lnTo>
                <a:lnTo>
                  <a:pt x="1614" y="322"/>
                </a:lnTo>
                <a:lnTo>
                  <a:pt x="1636" y="322"/>
                </a:lnTo>
                <a:lnTo>
                  <a:pt x="1637" y="322"/>
                </a:lnTo>
                <a:lnTo>
                  <a:pt x="1642" y="322"/>
                </a:lnTo>
                <a:lnTo>
                  <a:pt x="1644" y="322"/>
                </a:lnTo>
                <a:lnTo>
                  <a:pt x="1645" y="322"/>
                </a:lnTo>
                <a:lnTo>
                  <a:pt x="1649" y="324"/>
                </a:lnTo>
                <a:lnTo>
                  <a:pt x="1657" y="324"/>
                </a:lnTo>
                <a:lnTo>
                  <a:pt x="1662" y="324"/>
                </a:lnTo>
                <a:lnTo>
                  <a:pt x="1678" y="324"/>
                </a:lnTo>
                <a:lnTo>
                  <a:pt x="1687" y="324"/>
                </a:lnTo>
                <a:lnTo>
                  <a:pt x="1696" y="324"/>
                </a:lnTo>
                <a:lnTo>
                  <a:pt x="1712" y="324"/>
                </a:lnTo>
                <a:lnTo>
                  <a:pt x="1714" y="324"/>
                </a:lnTo>
                <a:lnTo>
                  <a:pt x="1720" y="324"/>
                </a:lnTo>
                <a:lnTo>
                  <a:pt x="1721" y="324"/>
                </a:lnTo>
                <a:lnTo>
                  <a:pt x="1730" y="324"/>
                </a:lnTo>
                <a:lnTo>
                  <a:pt x="1737" y="324"/>
                </a:lnTo>
                <a:lnTo>
                  <a:pt x="1747" y="324"/>
                </a:lnTo>
                <a:lnTo>
                  <a:pt x="1752" y="324"/>
                </a:lnTo>
                <a:lnTo>
                  <a:pt x="1761" y="324"/>
                </a:lnTo>
                <a:lnTo>
                  <a:pt x="1763" y="324"/>
                </a:lnTo>
                <a:lnTo>
                  <a:pt x="1773" y="324"/>
                </a:lnTo>
                <a:lnTo>
                  <a:pt x="1779" y="324"/>
                </a:lnTo>
                <a:lnTo>
                  <a:pt x="1791" y="324"/>
                </a:lnTo>
                <a:lnTo>
                  <a:pt x="1798" y="324"/>
                </a:lnTo>
                <a:lnTo>
                  <a:pt x="1810" y="324"/>
                </a:lnTo>
                <a:lnTo>
                  <a:pt x="1831" y="325"/>
                </a:lnTo>
                <a:lnTo>
                  <a:pt x="1840" y="325"/>
                </a:lnTo>
                <a:lnTo>
                  <a:pt x="1842" y="325"/>
                </a:lnTo>
                <a:lnTo>
                  <a:pt x="1849" y="325"/>
                </a:lnTo>
                <a:lnTo>
                  <a:pt x="1852" y="325"/>
                </a:lnTo>
                <a:lnTo>
                  <a:pt x="1856" y="325"/>
                </a:lnTo>
                <a:lnTo>
                  <a:pt x="1858" y="325"/>
                </a:lnTo>
                <a:lnTo>
                  <a:pt x="1860" y="325"/>
                </a:lnTo>
                <a:lnTo>
                  <a:pt x="1864" y="325"/>
                </a:lnTo>
                <a:lnTo>
                  <a:pt x="1867" y="325"/>
                </a:lnTo>
                <a:lnTo>
                  <a:pt x="1870" y="325"/>
                </a:lnTo>
                <a:lnTo>
                  <a:pt x="1873" y="325"/>
                </a:lnTo>
                <a:lnTo>
                  <a:pt x="1874" y="325"/>
                </a:lnTo>
                <a:lnTo>
                  <a:pt x="1875" y="325"/>
                </a:lnTo>
                <a:lnTo>
                  <a:pt x="1876" y="325"/>
                </a:lnTo>
                <a:lnTo>
                  <a:pt x="1878" y="325"/>
                </a:lnTo>
                <a:lnTo>
                  <a:pt x="1879" y="325"/>
                </a:lnTo>
                <a:lnTo>
                  <a:pt x="1887" y="325"/>
                </a:lnTo>
                <a:lnTo>
                  <a:pt x="1895" y="325"/>
                </a:lnTo>
                <a:lnTo>
                  <a:pt x="1899" y="325"/>
                </a:lnTo>
                <a:lnTo>
                  <a:pt x="1900" y="324"/>
                </a:lnTo>
                <a:lnTo>
                  <a:pt x="1903" y="324"/>
                </a:lnTo>
                <a:lnTo>
                  <a:pt x="1904" y="324"/>
                </a:lnTo>
                <a:lnTo>
                  <a:pt x="1908" y="324"/>
                </a:lnTo>
                <a:lnTo>
                  <a:pt x="1909" y="324"/>
                </a:lnTo>
                <a:lnTo>
                  <a:pt x="1911" y="324"/>
                </a:lnTo>
                <a:lnTo>
                  <a:pt x="1918" y="324"/>
                </a:lnTo>
                <a:lnTo>
                  <a:pt x="1922" y="324"/>
                </a:lnTo>
                <a:lnTo>
                  <a:pt x="1937" y="324"/>
                </a:lnTo>
                <a:lnTo>
                  <a:pt x="1943" y="324"/>
                </a:lnTo>
                <a:lnTo>
                  <a:pt x="1948" y="324"/>
                </a:lnTo>
                <a:lnTo>
                  <a:pt x="1972" y="324"/>
                </a:lnTo>
                <a:lnTo>
                  <a:pt x="1977" y="324"/>
                </a:lnTo>
                <a:lnTo>
                  <a:pt x="1982" y="324"/>
                </a:lnTo>
                <a:lnTo>
                  <a:pt x="1983" y="324"/>
                </a:lnTo>
                <a:lnTo>
                  <a:pt x="1988" y="324"/>
                </a:lnTo>
                <a:lnTo>
                  <a:pt x="2008" y="324"/>
                </a:lnTo>
                <a:lnTo>
                  <a:pt x="2030" y="324"/>
                </a:lnTo>
                <a:lnTo>
                  <a:pt x="2033" y="324"/>
                </a:lnTo>
                <a:lnTo>
                  <a:pt x="2036" y="324"/>
                </a:lnTo>
                <a:lnTo>
                  <a:pt x="2040" y="324"/>
                </a:lnTo>
                <a:lnTo>
                  <a:pt x="2046" y="324"/>
                </a:lnTo>
                <a:lnTo>
                  <a:pt x="2052" y="324"/>
                </a:lnTo>
                <a:lnTo>
                  <a:pt x="2058" y="324"/>
                </a:lnTo>
                <a:lnTo>
                  <a:pt x="2060" y="324"/>
                </a:lnTo>
                <a:lnTo>
                  <a:pt x="2065" y="324"/>
                </a:lnTo>
                <a:lnTo>
                  <a:pt x="2089" y="324"/>
                </a:lnTo>
                <a:lnTo>
                  <a:pt x="2102" y="324"/>
                </a:lnTo>
                <a:lnTo>
                  <a:pt x="2107" y="324"/>
                </a:lnTo>
                <a:lnTo>
                  <a:pt x="2107" y="320"/>
                </a:lnTo>
                <a:lnTo>
                  <a:pt x="2107" y="317"/>
                </a:lnTo>
                <a:lnTo>
                  <a:pt x="2107" y="310"/>
                </a:lnTo>
                <a:lnTo>
                  <a:pt x="2106" y="309"/>
                </a:lnTo>
                <a:lnTo>
                  <a:pt x="2106" y="307"/>
                </a:lnTo>
                <a:lnTo>
                  <a:pt x="2106" y="305"/>
                </a:lnTo>
                <a:lnTo>
                  <a:pt x="2106" y="304"/>
                </a:lnTo>
                <a:lnTo>
                  <a:pt x="2106" y="303"/>
                </a:lnTo>
                <a:lnTo>
                  <a:pt x="2107" y="302"/>
                </a:lnTo>
                <a:lnTo>
                  <a:pt x="2107" y="301"/>
                </a:lnTo>
                <a:lnTo>
                  <a:pt x="2107" y="274"/>
                </a:lnTo>
                <a:lnTo>
                  <a:pt x="2107" y="273"/>
                </a:lnTo>
                <a:lnTo>
                  <a:pt x="2107" y="268"/>
                </a:lnTo>
                <a:lnTo>
                  <a:pt x="2107" y="260"/>
                </a:lnTo>
                <a:lnTo>
                  <a:pt x="2107" y="250"/>
                </a:lnTo>
                <a:lnTo>
                  <a:pt x="2107" y="238"/>
                </a:lnTo>
                <a:lnTo>
                  <a:pt x="2107" y="234"/>
                </a:lnTo>
                <a:lnTo>
                  <a:pt x="2107" y="225"/>
                </a:lnTo>
                <a:lnTo>
                  <a:pt x="2107" y="212"/>
                </a:lnTo>
                <a:lnTo>
                  <a:pt x="2107" y="202"/>
                </a:lnTo>
                <a:lnTo>
                  <a:pt x="2107" y="201"/>
                </a:lnTo>
                <a:lnTo>
                  <a:pt x="2110" y="200"/>
                </a:lnTo>
                <a:lnTo>
                  <a:pt x="2111" y="195"/>
                </a:lnTo>
                <a:lnTo>
                  <a:pt x="2111" y="190"/>
                </a:lnTo>
                <a:lnTo>
                  <a:pt x="2114" y="186"/>
                </a:lnTo>
                <a:lnTo>
                  <a:pt x="2119" y="187"/>
                </a:lnTo>
                <a:lnTo>
                  <a:pt x="2121" y="187"/>
                </a:lnTo>
                <a:lnTo>
                  <a:pt x="2125" y="188"/>
                </a:lnTo>
                <a:lnTo>
                  <a:pt x="2128" y="184"/>
                </a:lnTo>
                <a:lnTo>
                  <a:pt x="2129" y="183"/>
                </a:lnTo>
                <a:lnTo>
                  <a:pt x="2133" y="183"/>
                </a:lnTo>
                <a:lnTo>
                  <a:pt x="2134" y="183"/>
                </a:lnTo>
                <a:lnTo>
                  <a:pt x="2135" y="183"/>
                </a:lnTo>
                <a:lnTo>
                  <a:pt x="2142" y="184"/>
                </a:lnTo>
                <a:lnTo>
                  <a:pt x="2143" y="184"/>
                </a:lnTo>
                <a:lnTo>
                  <a:pt x="2150" y="184"/>
                </a:lnTo>
                <a:lnTo>
                  <a:pt x="2154" y="183"/>
                </a:lnTo>
                <a:lnTo>
                  <a:pt x="2157" y="182"/>
                </a:lnTo>
                <a:lnTo>
                  <a:pt x="2158" y="182"/>
                </a:lnTo>
                <a:lnTo>
                  <a:pt x="2160" y="181"/>
                </a:lnTo>
                <a:lnTo>
                  <a:pt x="2162" y="179"/>
                </a:lnTo>
                <a:lnTo>
                  <a:pt x="2163" y="178"/>
                </a:lnTo>
                <a:lnTo>
                  <a:pt x="2163" y="177"/>
                </a:lnTo>
                <a:lnTo>
                  <a:pt x="2157" y="174"/>
                </a:lnTo>
                <a:lnTo>
                  <a:pt x="2159" y="170"/>
                </a:lnTo>
                <a:lnTo>
                  <a:pt x="2161" y="168"/>
                </a:lnTo>
                <a:lnTo>
                  <a:pt x="2167" y="167"/>
                </a:lnTo>
                <a:lnTo>
                  <a:pt x="2169" y="167"/>
                </a:lnTo>
                <a:lnTo>
                  <a:pt x="2171" y="166"/>
                </a:lnTo>
                <a:lnTo>
                  <a:pt x="2174" y="165"/>
                </a:lnTo>
                <a:lnTo>
                  <a:pt x="2177" y="163"/>
                </a:lnTo>
                <a:lnTo>
                  <a:pt x="2181" y="162"/>
                </a:lnTo>
                <a:lnTo>
                  <a:pt x="2185" y="158"/>
                </a:lnTo>
                <a:lnTo>
                  <a:pt x="2188" y="152"/>
                </a:lnTo>
                <a:lnTo>
                  <a:pt x="2190" y="153"/>
                </a:lnTo>
                <a:lnTo>
                  <a:pt x="2192" y="153"/>
                </a:lnTo>
                <a:lnTo>
                  <a:pt x="2195" y="154"/>
                </a:lnTo>
                <a:lnTo>
                  <a:pt x="2196" y="156"/>
                </a:lnTo>
                <a:lnTo>
                  <a:pt x="2198" y="152"/>
                </a:lnTo>
                <a:lnTo>
                  <a:pt x="2200" y="152"/>
                </a:lnTo>
                <a:lnTo>
                  <a:pt x="2200" y="151"/>
                </a:lnTo>
                <a:lnTo>
                  <a:pt x="2201" y="151"/>
                </a:lnTo>
                <a:lnTo>
                  <a:pt x="2202" y="150"/>
                </a:lnTo>
                <a:lnTo>
                  <a:pt x="2203" y="143"/>
                </a:lnTo>
                <a:lnTo>
                  <a:pt x="2204" y="138"/>
                </a:lnTo>
                <a:lnTo>
                  <a:pt x="2210" y="135"/>
                </a:lnTo>
                <a:lnTo>
                  <a:pt x="2210" y="131"/>
                </a:lnTo>
                <a:lnTo>
                  <a:pt x="2204" y="126"/>
                </a:lnTo>
                <a:lnTo>
                  <a:pt x="2204" y="121"/>
                </a:lnTo>
                <a:lnTo>
                  <a:pt x="2205" y="119"/>
                </a:lnTo>
                <a:lnTo>
                  <a:pt x="2207" y="116"/>
                </a:lnTo>
                <a:lnTo>
                  <a:pt x="2213" y="115"/>
                </a:lnTo>
                <a:lnTo>
                  <a:pt x="2218" y="114"/>
                </a:lnTo>
                <a:lnTo>
                  <a:pt x="2224" y="118"/>
                </a:lnTo>
                <a:lnTo>
                  <a:pt x="2228" y="115"/>
                </a:lnTo>
                <a:lnTo>
                  <a:pt x="2232" y="108"/>
                </a:lnTo>
                <a:lnTo>
                  <a:pt x="2233" y="104"/>
                </a:lnTo>
                <a:lnTo>
                  <a:pt x="2233" y="103"/>
                </a:lnTo>
                <a:lnTo>
                  <a:pt x="2233" y="102"/>
                </a:lnTo>
                <a:lnTo>
                  <a:pt x="2235" y="101"/>
                </a:lnTo>
                <a:lnTo>
                  <a:pt x="2236" y="98"/>
                </a:lnTo>
                <a:lnTo>
                  <a:pt x="2233" y="91"/>
                </a:lnTo>
                <a:lnTo>
                  <a:pt x="2233" y="86"/>
                </a:lnTo>
                <a:lnTo>
                  <a:pt x="2237" y="79"/>
                </a:lnTo>
                <a:lnTo>
                  <a:pt x="2241" y="75"/>
                </a:lnTo>
                <a:lnTo>
                  <a:pt x="2247" y="79"/>
                </a:lnTo>
                <a:lnTo>
                  <a:pt x="2252" y="82"/>
                </a:lnTo>
                <a:lnTo>
                  <a:pt x="2255" y="82"/>
                </a:lnTo>
                <a:lnTo>
                  <a:pt x="2261" y="78"/>
                </a:lnTo>
                <a:lnTo>
                  <a:pt x="2271" y="73"/>
                </a:lnTo>
                <a:lnTo>
                  <a:pt x="2274" y="68"/>
                </a:lnTo>
                <a:lnTo>
                  <a:pt x="2276" y="67"/>
                </a:lnTo>
                <a:lnTo>
                  <a:pt x="2282" y="68"/>
                </a:lnTo>
                <a:lnTo>
                  <a:pt x="2287" y="67"/>
                </a:lnTo>
                <a:lnTo>
                  <a:pt x="2293" y="65"/>
                </a:lnTo>
                <a:lnTo>
                  <a:pt x="2293" y="64"/>
                </a:lnTo>
                <a:lnTo>
                  <a:pt x="2296" y="60"/>
                </a:lnTo>
                <a:lnTo>
                  <a:pt x="2299" y="57"/>
                </a:lnTo>
                <a:lnTo>
                  <a:pt x="2304" y="56"/>
                </a:lnTo>
                <a:lnTo>
                  <a:pt x="2305" y="56"/>
                </a:lnTo>
                <a:lnTo>
                  <a:pt x="2309" y="53"/>
                </a:lnTo>
                <a:lnTo>
                  <a:pt x="2321" y="52"/>
                </a:lnTo>
                <a:lnTo>
                  <a:pt x="2325" y="49"/>
                </a:lnTo>
                <a:lnTo>
                  <a:pt x="2332" y="46"/>
                </a:lnTo>
                <a:lnTo>
                  <a:pt x="2338" y="52"/>
                </a:lnTo>
                <a:lnTo>
                  <a:pt x="2344" y="53"/>
                </a:lnTo>
                <a:lnTo>
                  <a:pt x="2349" y="51"/>
                </a:lnTo>
                <a:lnTo>
                  <a:pt x="2353" y="50"/>
                </a:lnTo>
                <a:lnTo>
                  <a:pt x="2357" y="46"/>
                </a:lnTo>
                <a:lnTo>
                  <a:pt x="2358" y="40"/>
                </a:lnTo>
                <a:lnTo>
                  <a:pt x="2362" y="34"/>
                </a:lnTo>
                <a:lnTo>
                  <a:pt x="2364" y="34"/>
                </a:lnTo>
                <a:lnTo>
                  <a:pt x="2369" y="35"/>
                </a:lnTo>
                <a:lnTo>
                  <a:pt x="2370" y="35"/>
                </a:lnTo>
                <a:lnTo>
                  <a:pt x="2376" y="33"/>
                </a:lnTo>
                <a:lnTo>
                  <a:pt x="2379" y="29"/>
                </a:lnTo>
                <a:lnTo>
                  <a:pt x="2382" y="28"/>
                </a:lnTo>
                <a:lnTo>
                  <a:pt x="2383" y="23"/>
                </a:lnTo>
                <a:lnTo>
                  <a:pt x="2385" y="16"/>
                </a:lnTo>
                <a:lnTo>
                  <a:pt x="2388" y="11"/>
                </a:lnTo>
                <a:lnTo>
                  <a:pt x="2392" y="7"/>
                </a:lnTo>
                <a:lnTo>
                  <a:pt x="2393" y="7"/>
                </a:lnTo>
                <a:lnTo>
                  <a:pt x="2399" y="6"/>
                </a:lnTo>
                <a:lnTo>
                  <a:pt x="2403" y="4"/>
                </a:lnTo>
                <a:lnTo>
                  <a:pt x="2416" y="1"/>
                </a:lnTo>
                <a:lnTo>
                  <a:pt x="2422" y="0"/>
                </a:lnTo>
                <a:lnTo>
                  <a:pt x="2425" y="1"/>
                </a:lnTo>
                <a:lnTo>
                  <a:pt x="2430" y="2"/>
                </a:lnTo>
                <a:lnTo>
                  <a:pt x="2438" y="8"/>
                </a:lnTo>
                <a:lnTo>
                  <a:pt x="2439" y="8"/>
                </a:lnTo>
                <a:lnTo>
                  <a:pt x="2444" y="9"/>
                </a:lnTo>
                <a:lnTo>
                  <a:pt x="2450" y="11"/>
                </a:lnTo>
                <a:lnTo>
                  <a:pt x="2452" y="17"/>
                </a:lnTo>
                <a:lnTo>
                  <a:pt x="2456" y="20"/>
                </a:lnTo>
                <a:lnTo>
                  <a:pt x="2457" y="22"/>
                </a:lnTo>
                <a:lnTo>
                  <a:pt x="2460" y="20"/>
                </a:lnTo>
                <a:lnTo>
                  <a:pt x="2462" y="20"/>
                </a:lnTo>
                <a:lnTo>
                  <a:pt x="2464" y="20"/>
                </a:lnTo>
                <a:lnTo>
                  <a:pt x="2469" y="16"/>
                </a:lnTo>
                <a:lnTo>
                  <a:pt x="2470" y="14"/>
                </a:lnTo>
                <a:lnTo>
                  <a:pt x="2474" y="8"/>
                </a:lnTo>
                <a:lnTo>
                  <a:pt x="2478" y="7"/>
                </a:lnTo>
                <a:lnTo>
                  <a:pt x="2487" y="9"/>
                </a:lnTo>
                <a:lnTo>
                  <a:pt x="2494" y="12"/>
                </a:lnTo>
                <a:lnTo>
                  <a:pt x="2502" y="15"/>
                </a:lnTo>
                <a:lnTo>
                  <a:pt x="2504" y="16"/>
                </a:lnTo>
                <a:lnTo>
                  <a:pt x="2506" y="18"/>
                </a:lnTo>
                <a:lnTo>
                  <a:pt x="2509" y="24"/>
                </a:lnTo>
                <a:lnTo>
                  <a:pt x="2512" y="28"/>
                </a:lnTo>
                <a:lnTo>
                  <a:pt x="2514" y="29"/>
                </a:lnTo>
                <a:lnTo>
                  <a:pt x="2515" y="29"/>
                </a:lnTo>
                <a:lnTo>
                  <a:pt x="2520" y="33"/>
                </a:lnTo>
                <a:lnTo>
                  <a:pt x="2523" y="43"/>
                </a:lnTo>
                <a:lnTo>
                  <a:pt x="2526" y="51"/>
                </a:lnTo>
                <a:lnTo>
                  <a:pt x="2533" y="54"/>
                </a:lnTo>
                <a:lnTo>
                  <a:pt x="2539" y="53"/>
                </a:lnTo>
                <a:lnTo>
                  <a:pt x="2551" y="58"/>
                </a:lnTo>
                <a:lnTo>
                  <a:pt x="2554" y="65"/>
                </a:lnTo>
                <a:lnTo>
                  <a:pt x="2556" y="73"/>
                </a:lnTo>
                <a:lnTo>
                  <a:pt x="2556" y="83"/>
                </a:lnTo>
                <a:lnTo>
                  <a:pt x="2560" y="94"/>
                </a:lnTo>
                <a:lnTo>
                  <a:pt x="2575" y="92"/>
                </a:lnTo>
                <a:lnTo>
                  <a:pt x="2581" y="90"/>
                </a:lnTo>
                <a:lnTo>
                  <a:pt x="2582" y="90"/>
                </a:lnTo>
                <a:lnTo>
                  <a:pt x="2590" y="91"/>
                </a:lnTo>
                <a:lnTo>
                  <a:pt x="2598" y="90"/>
                </a:lnTo>
                <a:lnTo>
                  <a:pt x="2601" y="90"/>
                </a:lnTo>
                <a:lnTo>
                  <a:pt x="2605" y="91"/>
                </a:lnTo>
                <a:lnTo>
                  <a:pt x="2607" y="92"/>
                </a:lnTo>
                <a:lnTo>
                  <a:pt x="2608" y="92"/>
                </a:lnTo>
                <a:lnTo>
                  <a:pt x="2612" y="93"/>
                </a:lnTo>
                <a:lnTo>
                  <a:pt x="2619" y="96"/>
                </a:lnTo>
                <a:lnTo>
                  <a:pt x="2620" y="98"/>
                </a:lnTo>
                <a:lnTo>
                  <a:pt x="2623" y="99"/>
                </a:lnTo>
                <a:lnTo>
                  <a:pt x="2625" y="100"/>
                </a:lnTo>
                <a:lnTo>
                  <a:pt x="2629" y="98"/>
                </a:lnTo>
                <a:lnTo>
                  <a:pt x="2632" y="95"/>
                </a:lnTo>
                <a:lnTo>
                  <a:pt x="2636" y="94"/>
                </a:lnTo>
                <a:lnTo>
                  <a:pt x="2642" y="96"/>
                </a:lnTo>
                <a:lnTo>
                  <a:pt x="2646" y="96"/>
                </a:lnTo>
                <a:lnTo>
                  <a:pt x="2652" y="100"/>
                </a:lnTo>
                <a:lnTo>
                  <a:pt x="2655" y="102"/>
                </a:lnTo>
                <a:lnTo>
                  <a:pt x="2661" y="103"/>
                </a:lnTo>
                <a:lnTo>
                  <a:pt x="2668" y="104"/>
                </a:lnTo>
                <a:lnTo>
                  <a:pt x="2670" y="111"/>
                </a:lnTo>
                <a:lnTo>
                  <a:pt x="2672" y="116"/>
                </a:lnTo>
                <a:lnTo>
                  <a:pt x="2676" y="119"/>
                </a:lnTo>
                <a:lnTo>
                  <a:pt x="2681" y="120"/>
                </a:lnTo>
                <a:lnTo>
                  <a:pt x="2686" y="116"/>
                </a:lnTo>
                <a:lnTo>
                  <a:pt x="2689" y="115"/>
                </a:lnTo>
                <a:lnTo>
                  <a:pt x="2697" y="116"/>
                </a:lnTo>
                <a:lnTo>
                  <a:pt x="2698" y="117"/>
                </a:lnTo>
                <a:lnTo>
                  <a:pt x="2700" y="117"/>
                </a:lnTo>
                <a:lnTo>
                  <a:pt x="2704" y="119"/>
                </a:lnTo>
                <a:lnTo>
                  <a:pt x="2710" y="120"/>
                </a:lnTo>
                <a:lnTo>
                  <a:pt x="2715" y="118"/>
                </a:lnTo>
                <a:lnTo>
                  <a:pt x="2718" y="114"/>
                </a:lnTo>
                <a:lnTo>
                  <a:pt x="2720" y="110"/>
                </a:lnTo>
                <a:lnTo>
                  <a:pt x="2721" y="107"/>
                </a:lnTo>
                <a:lnTo>
                  <a:pt x="2727" y="101"/>
                </a:lnTo>
                <a:lnTo>
                  <a:pt x="2732" y="99"/>
                </a:lnTo>
                <a:lnTo>
                  <a:pt x="2740" y="101"/>
                </a:lnTo>
                <a:lnTo>
                  <a:pt x="2744" y="104"/>
                </a:lnTo>
                <a:lnTo>
                  <a:pt x="2746" y="109"/>
                </a:lnTo>
                <a:lnTo>
                  <a:pt x="2748" y="112"/>
                </a:lnTo>
                <a:lnTo>
                  <a:pt x="2749" y="115"/>
                </a:lnTo>
                <a:lnTo>
                  <a:pt x="2752" y="119"/>
                </a:lnTo>
                <a:lnTo>
                  <a:pt x="2755" y="121"/>
                </a:lnTo>
                <a:lnTo>
                  <a:pt x="2757" y="123"/>
                </a:lnTo>
                <a:lnTo>
                  <a:pt x="2757" y="124"/>
                </a:lnTo>
                <a:lnTo>
                  <a:pt x="2760" y="126"/>
                </a:lnTo>
                <a:lnTo>
                  <a:pt x="2761" y="129"/>
                </a:lnTo>
                <a:lnTo>
                  <a:pt x="2764" y="135"/>
                </a:lnTo>
                <a:lnTo>
                  <a:pt x="2769" y="137"/>
                </a:lnTo>
                <a:lnTo>
                  <a:pt x="2775" y="132"/>
                </a:lnTo>
                <a:lnTo>
                  <a:pt x="2780" y="126"/>
                </a:lnTo>
                <a:lnTo>
                  <a:pt x="2786" y="117"/>
                </a:lnTo>
                <a:lnTo>
                  <a:pt x="2787" y="115"/>
                </a:lnTo>
                <a:lnTo>
                  <a:pt x="2791" y="109"/>
                </a:lnTo>
                <a:lnTo>
                  <a:pt x="2799" y="107"/>
                </a:lnTo>
                <a:lnTo>
                  <a:pt x="2804" y="106"/>
                </a:lnTo>
                <a:lnTo>
                  <a:pt x="2810" y="101"/>
                </a:lnTo>
                <a:lnTo>
                  <a:pt x="2814" y="100"/>
                </a:lnTo>
                <a:lnTo>
                  <a:pt x="2821" y="99"/>
                </a:lnTo>
                <a:lnTo>
                  <a:pt x="2829" y="95"/>
                </a:lnTo>
                <a:lnTo>
                  <a:pt x="2836" y="92"/>
                </a:lnTo>
                <a:lnTo>
                  <a:pt x="2845" y="85"/>
                </a:lnTo>
                <a:lnTo>
                  <a:pt x="2850" y="84"/>
                </a:lnTo>
                <a:lnTo>
                  <a:pt x="2860" y="85"/>
                </a:lnTo>
                <a:lnTo>
                  <a:pt x="2866" y="85"/>
                </a:lnTo>
                <a:lnTo>
                  <a:pt x="2876" y="81"/>
                </a:lnTo>
                <a:lnTo>
                  <a:pt x="2882" y="75"/>
                </a:lnTo>
                <a:lnTo>
                  <a:pt x="2885" y="71"/>
                </a:lnTo>
                <a:lnTo>
                  <a:pt x="2888" y="66"/>
                </a:lnTo>
                <a:lnTo>
                  <a:pt x="2894" y="54"/>
                </a:lnTo>
                <a:lnTo>
                  <a:pt x="2900" y="50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95" name="Freeform 1491">
            <a:extLst>
              <a:ext uri="{FF2B5EF4-FFF2-40B4-BE49-F238E27FC236}">
                <a16:creationId xmlns:a16="http://schemas.microsoft.com/office/drawing/2014/main" id="{B1A29D07-71E9-5227-1D7F-201D169B15A9}"/>
              </a:ext>
            </a:extLst>
          </p:cNvPr>
          <p:cNvSpPr>
            <a:spLocks noEditPoints="1"/>
          </p:cNvSpPr>
          <p:nvPr/>
        </p:nvSpPr>
        <p:spPr bwMode="auto">
          <a:xfrm>
            <a:off x="1966801" y="2176773"/>
            <a:ext cx="393824" cy="362107"/>
          </a:xfrm>
          <a:custGeom>
            <a:avLst/>
            <a:gdLst>
              <a:gd name="T0" fmla="*/ 113 w 298"/>
              <a:gd name="T1" fmla="*/ 255 h 274"/>
              <a:gd name="T2" fmla="*/ 130 w 298"/>
              <a:gd name="T3" fmla="*/ 224 h 274"/>
              <a:gd name="T4" fmla="*/ 137 w 298"/>
              <a:gd name="T5" fmla="*/ 224 h 274"/>
              <a:gd name="T6" fmla="*/ 148 w 298"/>
              <a:gd name="T7" fmla="*/ 224 h 274"/>
              <a:gd name="T8" fmla="*/ 144 w 298"/>
              <a:gd name="T9" fmla="*/ 238 h 274"/>
              <a:gd name="T10" fmla="*/ 148 w 298"/>
              <a:gd name="T11" fmla="*/ 264 h 274"/>
              <a:gd name="T12" fmla="*/ 110 w 298"/>
              <a:gd name="T13" fmla="*/ 274 h 274"/>
              <a:gd name="T14" fmla="*/ 42 w 298"/>
              <a:gd name="T15" fmla="*/ 197 h 274"/>
              <a:gd name="T16" fmla="*/ 77 w 298"/>
              <a:gd name="T17" fmla="*/ 192 h 274"/>
              <a:gd name="T18" fmla="*/ 98 w 298"/>
              <a:gd name="T19" fmla="*/ 175 h 274"/>
              <a:gd name="T20" fmla="*/ 103 w 298"/>
              <a:gd name="T21" fmla="*/ 199 h 274"/>
              <a:gd name="T22" fmla="*/ 113 w 298"/>
              <a:gd name="T23" fmla="*/ 191 h 274"/>
              <a:gd name="T24" fmla="*/ 117 w 298"/>
              <a:gd name="T25" fmla="*/ 186 h 274"/>
              <a:gd name="T26" fmla="*/ 133 w 298"/>
              <a:gd name="T27" fmla="*/ 162 h 274"/>
              <a:gd name="T28" fmla="*/ 148 w 298"/>
              <a:gd name="T29" fmla="*/ 130 h 274"/>
              <a:gd name="T30" fmla="*/ 148 w 298"/>
              <a:gd name="T31" fmla="*/ 115 h 274"/>
              <a:gd name="T32" fmla="*/ 148 w 298"/>
              <a:gd name="T33" fmla="*/ 83 h 274"/>
              <a:gd name="T34" fmla="*/ 148 w 298"/>
              <a:gd name="T35" fmla="*/ 44 h 274"/>
              <a:gd name="T36" fmla="*/ 148 w 298"/>
              <a:gd name="T37" fmla="*/ 5 h 274"/>
              <a:gd name="T38" fmla="*/ 199 w 298"/>
              <a:gd name="T39" fmla="*/ 17 h 274"/>
              <a:gd name="T40" fmla="*/ 200 w 298"/>
              <a:gd name="T41" fmla="*/ 24 h 274"/>
              <a:gd name="T42" fmla="*/ 204 w 298"/>
              <a:gd name="T43" fmla="*/ 31 h 274"/>
              <a:gd name="T44" fmla="*/ 209 w 298"/>
              <a:gd name="T45" fmla="*/ 38 h 274"/>
              <a:gd name="T46" fmla="*/ 215 w 298"/>
              <a:gd name="T47" fmla="*/ 34 h 274"/>
              <a:gd name="T48" fmla="*/ 198 w 298"/>
              <a:gd name="T49" fmla="*/ 55 h 274"/>
              <a:gd name="T50" fmla="*/ 196 w 298"/>
              <a:gd name="T51" fmla="*/ 65 h 274"/>
              <a:gd name="T52" fmla="*/ 223 w 298"/>
              <a:gd name="T53" fmla="*/ 63 h 274"/>
              <a:gd name="T54" fmla="*/ 224 w 298"/>
              <a:gd name="T55" fmla="*/ 62 h 274"/>
              <a:gd name="T56" fmla="*/ 227 w 298"/>
              <a:gd name="T57" fmla="*/ 61 h 274"/>
              <a:gd name="T58" fmla="*/ 230 w 298"/>
              <a:gd name="T59" fmla="*/ 61 h 274"/>
              <a:gd name="T60" fmla="*/ 233 w 298"/>
              <a:gd name="T61" fmla="*/ 61 h 274"/>
              <a:gd name="T62" fmla="*/ 235 w 298"/>
              <a:gd name="T63" fmla="*/ 63 h 274"/>
              <a:gd name="T64" fmla="*/ 236 w 298"/>
              <a:gd name="T65" fmla="*/ 65 h 274"/>
              <a:gd name="T66" fmla="*/ 241 w 298"/>
              <a:gd name="T67" fmla="*/ 67 h 274"/>
              <a:gd name="T68" fmla="*/ 291 w 298"/>
              <a:gd name="T69" fmla="*/ 75 h 274"/>
              <a:gd name="T70" fmla="*/ 296 w 298"/>
              <a:gd name="T71" fmla="*/ 76 h 274"/>
              <a:gd name="T72" fmla="*/ 271 w 298"/>
              <a:gd name="T73" fmla="*/ 76 h 274"/>
              <a:gd name="T74" fmla="*/ 273 w 298"/>
              <a:gd name="T75" fmla="*/ 80 h 274"/>
              <a:gd name="T76" fmla="*/ 284 w 298"/>
              <a:gd name="T77" fmla="*/ 84 h 274"/>
              <a:gd name="T78" fmla="*/ 298 w 298"/>
              <a:gd name="T79" fmla="*/ 100 h 274"/>
              <a:gd name="T80" fmla="*/ 248 w 298"/>
              <a:gd name="T81" fmla="*/ 98 h 274"/>
              <a:gd name="T82" fmla="*/ 248 w 298"/>
              <a:gd name="T83" fmla="*/ 140 h 274"/>
              <a:gd name="T84" fmla="*/ 248 w 298"/>
              <a:gd name="T85" fmla="*/ 175 h 274"/>
              <a:gd name="T86" fmla="*/ 248 w 298"/>
              <a:gd name="T87" fmla="*/ 206 h 274"/>
              <a:gd name="T88" fmla="*/ 198 w 298"/>
              <a:gd name="T89" fmla="*/ 196 h 274"/>
              <a:gd name="T90" fmla="*/ 170 w 298"/>
              <a:gd name="T91" fmla="*/ 224 h 274"/>
              <a:gd name="T92" fmla="*/ 148 w 298"/>
              <a:gd name="T93" fmla="*/ 224 h 274"/>
              <a:gd name="T94" fmla="*/ 148 w 298"/>
              <a:gd name="T95" fmla="*/ 196 h 274"/>
              <a:gd name="T96" fmla="*/ 140 w 298"/>
              <a:gd name="T97" fmla="*/ 201 h 274"/>
              <a:gd name="T98" fmla="*/ 136 w 298"/>
              <a:gd name="T99" fmla="*/ 214 h 274"/>
              <a:gd name="T100" fmla="*/ 127 w 298"/>
              <a:gd name="T101" fmla="*/ 224 h 274"/>
              <a:gd name="T102" fmla="*/ 89 w 298"/>
              <a:gd name="T103" fmla="*/ 224 h 274"/>
              <a:gd name="T104" fmla="*/ 48 w 298"/>
              <a:gd name="T105" fmla="*/ 221 h 274"/>
              <a:gd name="T106" fmla="*/ 28 w 298"/>
              <a:gd name="T107" fmla="*/ 218 h 274"/>
              <a:gd name="T108" fmla="*/ 16 w 298"/>
              <a:gd name="T109" fmla="*/ 223 h 274"/>
              <a:gd name="T110" fmla="*/ 0 w 298"/>
              <a:gd name="T111" fmla="*/ 199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8" h="274">
                <a:moveTo>
                  <a:pt x="101" y="274"/>
                </a:moveTo>
                <a:lnTo>
                  <a:pt x="106" y="264"/>
                </a:lnTo>
                <a:lnTo>
                  <a:pt x="109" y="262"/>
                </a:lnTo>
                <a:lnTo>
                  <a:pt x="109" y="262"/>
                </a:lnTo>
                <a:lnTo>
                  <a:pt x="119" y="262"/>
                </a:lnTo>
                <a:lnTo>
                  <a:pt x="122" y="255"/>
                </a:lnTo>
                <a:lnTo>
                  <a:pt x="113" y="255"/>
                </a:lnTo>
                <a:lnTo>
                  <a:pt x="112" y="255"/>
                </a:lnTo>
                <a:lnTo>
                  <a:pt x="114" y="251"/>
                </a:lnTo>
                <a:lnTo>
                  <a:pt x="118" y="245"/>
                </a:lnTo>
                <a:lnTo>
                  <a:pt x="122" y="238"/>
                </a:lnTo>
                <a:lnTo>
                  <a:pt x="123" y="237"/>
                </a:lnTo>
                <a:lnTo>
                  <a:pt x="129" y="226"/>
                </a:lnTo>
                <a:lnTo>
                  <a:pt x="130" y="224"/>
                </a:lnTo>
                <a:lnTo>
                  <a:pt x="131" y="224"/>
                </a:lnTo>
                <a:lnTo>
                  <a:pt x="131" y="224"/>
                </a:lnTo>
                <a:lnTo>
                  <a:pt x="132" y="224"/>
                </a:lnTo>
                <a:lnTo>
                  <a:pt x="133" y="224"/>
                </a:lnTo>
                <a:lnTo>
                  <a:pt x="135" y="224"/>
                </a:lnTo>
                <a:lnTo>
                  <a:pt x="136" y="224"/>
                </a:lnTo>
                <a:lnTo>
                  <a:pt x="137" y="224"/>
                </a:lnTo>
                <a:lnTo>
                  <a:pt x="138" y="224"/>
                </a:lnTo>
                <a:lnTo>
                  <a:pt x="139" y="224"/>
                </a:lnTo>
                <a:lnTo>
                  <a:pt x="139" y="224"/>
                </a:lnTo>
                <a:lnTo>
                  <a:pt x="141" y="224"/>
                </a:lnTo>
                <a:lnTo>
                  <a:pt x="143" y="224"/>
                </a:lnTo>
                <a:lnTo>
                  <a:pt x="145" y="224"/>
                </a:lnTo>
                <a:lnTo>
                  <a:pt x="148" y="224"/>
                </a:lnTo>
                <a:lnTo>
                  <a:pt x="148" y="226"/>
                </a:lnTo>
                <a:lnTo>
                  <a:pt x="148" y="234"/>
                </a:lnTo>
                <a:lnTo>
                  <a:pt x="147" y="234"/>
                </a:lnTo>
                <a:lnTo>
                  <a:pt x="144" y="234"/>
                </a:lnTo>
                <a:lnTo>
                  <a:pt x="144" y="235"/>
                </a:lnTo>
                <a:lnTo>
                  <a:pt x="144" y="237"/>
                </a:lnTo>
                <a:lnTo>
                  <a:pt x="144" y="238"/>
                </a:lnTo>
                <a:lnTo>
                  <a:pt x="144" y="241"/>
                </a:lnTo>
                <a:lnTo>
                  <a:pt x="148" y="241"/>
                </a:lnTo>
                <a:lnTo>
                  <a:pt x="148" y="249"/>
                </a:lnTo>
                <a:lnTo>
                  <a:pt x="148" y="251"/>
                </a:lnTo>
                <a:lnTo>
                  <a:pt x="148" y="253"/>
                </a:lnTo>
                <a:lnTo>
                  <a:pt x="148" y="256"/>
                </a:lnTo>
                <a:lnTo>
                  <a:pt x="148" y="264"/>
                </a:lnTo>
                <a:lnTo>
                  <a:pt x="131" y="264"/>
                </a:lnTo>
                <a:lnTo>
                  <a:pt x="132" y="274"/>
                </a:lnTo>
                <a:lnTo>
                  <a:pt x="130" y="274"/>
                </a:lnTo>
                <a:lnTo>
                  <a:pt x="130" y="264"/>
                </a:lnTo>
                <a:lnTo>
                  <a:pt x="123" y="264"/>
                </a:lnTo>
                <a:lnTo>
                  <a:pt x="123" y="274"/>
                </a:lnTo>
                <a:lnTo>
                  <a:pt x="110" y="274"/>
                </a:lnTo>
                <a:lnTo>
                  <a:pt x="103" y="274"/>
                </a:lnTo>
                <a:lnTo>
                  <a:pt x="103" y="274"/>
                </a:lnTo>
                <a:lnTo>
                  <a:pt x="102" y="274"/>
                </a:lnTo>
                <a:lnTo>
                  <a:pt x="101" y="274"/>
                </a:lnTo>
                <a:close/>
                <a:moveTo>
                  <a:pt x="0" y="199"/>
                </a:moveTo>
                <a:lnTo>
                  <a:pt x="42" y="199"/>
                </a:lnTo>
                <a:lnTo>
                  <a:pt x="42" y="197"/>
                </a:lnTo>
                <a:lnTo>
                  <a:pt x="50" y="197"/>
                </a:lnTo>
                <a:lnTo>
                  <a:pt x="50" y="195"/>
                </a:lnTo>
                <a:lnTo>
                  <a:pt x="50" y="193"/>
                </a:lnTo>
                <a:lnTo>
                  <a:pt x="50" y="192"/>
                </a:lnTo>
                <a:lnTo>
                  <a:pt x="71" y="192"/>
                </a:lnTo>
                <a:lnTo>
                  <a:pt x="72" y="192"/>
                </a:lnTo>
                <a:lnTo>
                  <a:pt x="77" y="192"/>
                </a:lnTo>
                <a:lnTo>
                  <a:pt x="77" y="174"/>
                </a:lnTo>
                <a:lnTo>
                  <a:pt x="80" y="174"/>
                </a:lnTo>
                <a:lnTo>
                  <a:pt x="92" y="174"/>
                </a:lnTo>
                <a:lnTo>
                  <a:pt x="98" y="174"/>
                </a:lnTo>
                <a:lnTo>
                  <a:pt x="98" y="174"/>
                </a:lnTo>
                <a:lnTo>
                  <a:pt x="98" y="175"/>
                </a:lnTo>
                <a:lnTo>
                  <a:pt x="98" y="175"/>
                </a:lnTo>
                <a:lnTo>
                  <a:pt x="98" y="198"/>
                </a:lnTo>
                <a:lnTo>
                  <a:pt x="98" y="200"/>
                </a:lnTo>
                <a:lnTo>
                  <a:pt x="98" y="201"/>
                </a:lnTo>
                <a:lnTo>
                  <a:pt x="98" y="203"/>
                </a:lnTo>
                <a:lnTo>
                  <a:pt x="98" y="203"/>
                </a:lnTo>
                <a:lnTo>
                  <a:pt x="101" y="201"/>
                </a:lnTo>
                <a:lnTo>
                  <a:pt x="103" y="199"/>
                </a:lnTo>
                <a:lnTo>
                  <a:pt x="104" y="198"/>
                </a:lnTo>
                <a:lnTo>
                  <a:pt x="106" y="197"/>
                </a:lnTo>
                <a:lnTo>
                  <a:pt x="107" y="196"/>
                </a:lnTo>
                <a:lnTo>
                  <a:pt x="109" y="196"/>
                </a:lnTo>
                <a:lnTo>
                  <a:pt x="111" y="193"/>
                </a:lnTo>
                <a:lnTo>
                  <a:pt x="112" y="192"/>
                </a:lnTo>
                <a:lnTo>
                  <a:pt x="113" y="191"/>
                </a:lnTo>
                <a:lnTo>
                  <a:pt x="114" y="190"/>
                </a:lnTo>
                <a:lnTo>
                  <a:pt x="115" y="189"/>
                </a:lnTo>
                <a:lnTo>
                  <a:pt x="117" y="188"/>
                </a:lnTo>
                <a:lnTo>
                  <a:pt x="118" y="187"/>
                </a:lnTo>
                <a:lnTo>
                  <a:pt x="119" y="186"/>
                </a:lnTo>
                <a:lnTo>
                  <a:pt x="119" y="186"/>
                </a:lnTo>
                <a:lnTo>
                  <a:pt x="117" y="186"/>
                </a:lnTo>
                <a:lnTo>
                  <a:pt x="117" y="186"/>
                </a:lnTo>
                <a:lnTo>
                  <a:pt x="120" y="182"/>
                </a:lnTo>
                <a:lnTo>
                  <a:pt x="122" y="179"/>
                </a:lnTo>
                <a:lnTo>
                  <a:pt x="124" y="176"/>
                </a:lnTo>
                <a:lnTo>
                  <a:pt x="126" y="174"/>
                </a:lnTo>
                <a:lnTo>
                  <a:pt x="127" y="172"/>
                </a:lnTo>
                <a:lnTo>
                  <a:pt x="133" y="162"/>
                </a:lnTo>
                <a:lnTo>
                  <a:pt x="138" y="155"/>
                </a:lnTo>
                <a:lnTo>
                  <a:pt x="145" y="145"/>
                </a:lnTo>
                <a:lnTo>
                  <a:pt x="147" y="141"/>
                </a:lnTo>
                <a:lnTo>
                  <a:pt x="148" y="141"/>
                </a:lnTo>
                <a:lnTo>
                  <a:pt x="148" y="140"/>
                </a:lnTo>
                <a:lnTo>
                  <a:pt x="148" y="137"/>
                </a:lnTo>
                <a:lnTo>
                  <a:pt x="148" y="130"/>
                </a:lnTo>
                <a:lnTo>
                  <a:pt x="148" y="126"/>
                </a:lnTo>
                <a:lnTo>
                  <a:pt x="148" y="125"/>
                </a:lnTo>
                <a:lnTo>
                  <a:pt x="148" y="123"/>
                </a:lnTo>
                <a:lnTo>
                  <a:pt x="148" y="122"/>
                </a:lnTo>
                <a:lnTo>
                  <a:pt x="148" y="120"/>
                </a:lnTo>
                <a:lnTo>
                  <a:pt x="148" y="116"/>
                </a:lnTo>
                <a:lnTo>
                  <a:pt x="148" y="115"/>
                </a:lnTo>
                <a:lnTo>
                  <a:pt x="148" y="113"/>
                </a:lnTo>
                <a:lnTo>
                  <a:pt x="160" y="113"/>
                </a:lnTo>
                <a:lnTo>
                  <a:pt x="160" y="108"/>
                </a:lnTo>
                <a:lnTo>
                  <a:pt x="154" y="108"/>
                </a:lnTo>
                <a:lnTo>
                  <a:pt x="148" y="109"/>
                </a:lnTo>
                <a:lnTo>
                  <a:pt x="148" y="99"/>
                </a:lnTo>
                <a:lnTo>
                  <a:pt x="148" y="83"/>
                </a:lnTo>
                <a:lnTo>
                  <a:pt x="148" y="75"/>
                </a:lnTo>
                <a:lnTo>
                  <a:pt x="148" y="69"/>
                </a:lnTo>
                <a:lnTo>
                  <a:pt x="148" y="55"/>
                </a:lnTo>
                <a:lnTo>
                  <a:pt x="148" y="53"/>
                </a:lnTo>
                <a:lnTo>
                  <a:pt x="148" y="50"/>
                </a:lnTo>
                <a:lnTo>
                  <a:pt x="148" y="48"/>
                </a:lnTo>
                <a:lnTo>
                  <a:pt x="148" y="44"/>
                </a:lnTo>
                <a:lnTo>
                  <a:pt x="148" y="38"/>
                </a:lnTo>
                <a:lnTo>
                  <a:pt x="148" y="29"/>
                </a:lnTo>
                <a:lnTo>
                  <a:pt x="148" y="25"/>
                </a:lnTo>
                <a:lnTo>
                  <a:pt x="148" y="24"/>
                </a:lnTo>
                <a:lnTo>
                  <a:pt x="148" y="24"/>
                </a:lnTo>
                <a:lnTo>
                  <a:pt x="148" y="17"/>
                </a:lnTo>
                <a:lnTo>
                  <a:pt x="148" y="5"/>
                </a:lnTo>
                <a:lnTo>
                  <a:pt x="148" y="0"/>
                </a:lnTo>
                <a:lnTo>
                  <a:pt x="198" y="0"/>
                </a:lnTo>
                <a:lnTo>
                  <a:pt x="198" y="4"/>
                </a:lnTo>
                <a:lnTo>
                  <a:pt x="198" y="12"/>
                </a:lnTo>
                <a:lnTo>
                  <a:pt x="199" y="16"/>
                </a:lnTo>
                <a:lnTo>
                  <a:pt x="199" y="17"/>
                </a:lnTo>
                <a:lnTo>
                  <a:pt x="199" y="17"/>
                </a:lnTo>
                <a:lnTo>
                  <a:pt x="200" y="19"/>
                </a:lnTo>
                <a:lnTo>
                  <a:pt x="200" y="20"/>
                </a:lnTo>
                <a:lnTo>
                  <a:pt x="200" y="21"/>
                </a:lnTo>
                <a:lnTo>
                  <a:pt x="200" y="21"/>
                </a:lnTo>
                <a:lnTo>
                  <a:pt x="200" y="22"/>
                </a:lnTo>
                <a:lnTo>
                  <a:pt x="200" y="23"/>
                </a:lnTo>
                <a:lnTo>
                  <a:pt x="200" y="24"/>
                </a:lnTo>
                <a:lnTo>
                  <a:pt x="200" y="24"/>
                </a:lnTo>
                <a:lnTo>
                  <a:pt x="200" y="27"/>
                </a:lnTo>
                <a:lnTo>
                  <a:pt x="201" y="28"/>
                </a:lnTo>
                <a:lnTo>
                  <a:pt x="204" y="29"/>
                </a:lnTo>
                <a:lnTo>
                  <a:pt x="204" y="29"/>
                </a:lnTo>
                <a:lnTo>
                  <a:pt x="204" y="30"/>
                </a:lnTo>
                <a:lnTo>
                  <a:pt x="204" y="31"/>
                </a:lnTo>
                <a:lnTo>
                  <a:pt x="204" y="32"/>
                </a:lnTo>
                <a:lnTo>
                  <a:pt x="205" y="34"/>
                </a:lnTo>
                <a:lnTo>
                  <a:pt x="205" y="36"/>
                </a:lnTo>
                <a:lnTo>
                  <a:pt x="206" y="39"/>
                </a:lnTo>
                <a:lnTo>
                  <a:pt x="207" y="40"/>
                </a:lnTo>
                <a:lnTo>
                  <a:pt x="208" y="39"/>
                </a:lnTo>
                <a:lnTo>
                  <a:pt x="209" y="38"/>
                </a:lnTo>
                <a:lnTo>
                  <a:pt x="209" y="36"/>
                </a:lnTo>
                <a:lnTo>
                  <a:pt x="210" y="36"/>
                </a:lnTo>
                <a:lnTo>
                  <a:pt x="210" y="36"/>
                </a:lnTo>
                <a:lnTo>
                  <a:pt x="212" y="34"/>
                </a:lnTo>
                <a:lnTo>
                  <a:pt x="212" y="34"/>
                </a:lnTo>
                <a:lnTo>
                  <a:pt x="214" y="34"/>
                </a:lnTo>
                <a:lnTo>
                  <a:pt x="215" y="34"/>
                </a:lnTo>
                <a:lnTo>
                  <a:pt x="215" y="36"/>
                </a:lnTo>
                <a:lnTo>
                  <a:pt x="213" y="39"/>
                </a:lnTo>
                <a:lnTo>
                  <a:pt x="210" y="42"/>
                </a:lnTo>
                <a:lnTo>
                  <a:pt x="205" y="49"/>
                </a:lnTo>
                <a:lnTo>
                  <a:pt x="202" y="51"/>
                </a:lnTo>
                <a:lnTo>
                  <a:pt x="200" y="54"/>
                </a:lnTo>
                <a:lnTo>
                  <a:pt x="198" y="55"/>
                </a:lnTo>
                <a:lnTo>
                  <a:pt x="198" y="56"/>
                </a:lnTo>
                <a:lnTo>
                  <a:pt x="192" y="59"/>
                </a:lnTo>
                <a:lnTo>
                  <a:pt x="190" y="62"/>
                </a:lnTo>
                <a:lnTo>
                  <a:pt x="189" y="63"/>
                </a:lnTo>
                <a:lnTo>
                  <a:pt x="188" y="64"/>
                </a:lnTo>
                <a:lnTo>
                  <a:pt x="187" y="65"/>
                </a:lnTo>
                <a:lnTo>
                  <a:pt x="196" y="65"/>
                </a:lnTo>
                <a:lnTo>
                  <a:pt x="198" y="65"/>
                </a:lnTo>
                <a:lnTo>
                  <a:pt x="200" y="65"/>
                </a:lnTo>
                <a:lnTo>
                  <a:pt x="204" y="65"/>
                </a:lnTo>
                <a:lnTo>
                  <a:pt x="219" y="65"/>
                </a:lnTo>
                <a:lnTo>
                  <a:pt x="222" y="65"/>
                </a:lnTo>
                <a:lnTo>
                  <a:pt x="222" y="65"/>
                </a:lnTo>
                <a:lnTo>
                  <a:pt x="223" y="63"/>
                </a:lnTo>
                <a:lnTo>
                  <a:pt x="223" y="63"/>
                </a:lnTo>
                <a:lnTo>
                  <a:pt x="224" y="63"/>
                </a:lnTo>
                <a:lnTo>
                  <a:pt x="224" y="63"/>
                </a:lnTo>
                <a:lnTo>
                  <a:pt x="224" y="63"/>
                </a:lnTo>
                <a:lnTo>
                  <a:pt x="224" y="63"/>
                </a:lnTo>
                <a:lnTo>
                  <a:pt x="224" y="63"/>
                </a:lnTo>
                <a:lnTo>
                  <a:pt x="224" y="62"/>
                </a:lnTo>
                <a:lnTo>
                  <a:pt x="225" y="62"/>
                </a:lnTo>
                <a:lnTo>
                  <a:pt x="225" y="62"/>
                </a:lnTo>
                <a:lnTo>
                  <a:pt x="226" y="62"/>
                </a:lnTo>
                <a:lnTo>
                  <a:pt x="226" y="61"/>
                </a:lnTo>
                <a:lnTo>
                  <a:pt x="226" y="61"/>
                </a:lnTo>
                <a:lnTo>
                  <a:pt x="227" y="61"/>
                </a:lnTo>
                <a:lnTo>
                  <a:pt x="227" y="61"/>
                </a:lnTo>
                <a:lnTo>
                  <a:pt x="227" y="61"/>
                </a:lnTo>
                <a:lnTo>
                  <a:pt x="229" y="61"/>
                </a:lnTo>
                <a:lnTo>
                  <a:pt x="229" y="61"/>
                </a:lnTo>
                <a:lnTo>
                  <a:pt x="229" y="61"/>
                </a:lnTo>
                <a:lnTo>
                  <a:pt x="229" y="61"/>
                </a:lnTo>
                <a:lnTo>
                  <a:pt x="230" y="61"/>
                </a:lnTo>
                <a:lnTo>
                  <a:pt x="230" y="61"/>
                </a:lnTo>
                <a:lnTo>
                  <a:pt x="230" y="61"/>
                </a:lnTo>
                <a:lnTo>
                  <a:pt x="231" y="61"/>
                </a:lnTo>
                <a:lnTo>
                  <a:pt x="231" y="61"/>
                </a:lnTo>
                <a:lnTo>
                  <a:pt x="231" y="61"/>
                </a:lnTo>
                <a:lnTo>
                  <a:pt x="232" y="61"/>
                </a:lnTo>
                <a:lnTo>
                  <a:pt x="232" y="61"/>
                </a:lnTo>
                <a:lnTo>
                  <a:pt x="233" y="61"/>
                </a:lnTo>
                <a:lnTo>
                  <a:pt x="233" y="62"/>
                </a:lnTo>
                <a:lnTo>
                  <a:pt x="233" y="62"/>
                </a:lnTo>
                <a:lnTo>
                  <a:pt x="234" y="62"/>
                </a:lnTo>
                <a:lnTo>
                  <a:pt x="234" y="62"/>
                </a:lnTo>
                <a:lnTo>
                  <a:pt x="234" y="62"/>
                </a:lnTo>
                <a:lnTo>
                  <a:pt x="234" y="63"/>
                </a:lnTo>
                <a:lnTo>
                  <a:pt x="235" y="63"/>
                </a:lnTo>
                <a:lnTo>
                  <a:pt x="235" y="63"/>
                </a:lnTo>
                <a:lnTo>
                  <a:pt x="235" y="63"/>
                </a:lnTo>
                <a:lnTo>
                  <a:pt x="236" y="64"/>
                </a:lnTo>
                <a:lnTo>
                  <a:pt x="236" y="64"/>
                </a:lnTo>
                <a:lnTo>
                  <a:pt x="236" y="64"/>
                </a:lnTo>
                <a:lnTo>
                  <a:pt x="236" y="65"/>
                </a:lnTo>
                <a:lnTo>
                  <a:pt x="236" y="65"/>
                </a:lnTo>
                <a:lnTo>
                  <a:pt x="238" y="65"/>
                </a:lnTo>
                <a:lnTo>
                  <a:pt x="238" y="66"/>
                </a:lnTo>
                <a:lnTo>
                  <a:pt x="238" y="66"/>
                </a:lnTo>
                <a:lnTo>
                  <a:pt x="238" y="66"/>
                </a:lnTo>
                <a:lnTo>
                  <a:pt x="238" y="67"/>
                </a:lnTo>
                <a:lnTo>
                  <a:pt x="238" y="67"/>
                </a:lnTo>
                <a:lnTo>
                  <a:pt x="241" y="67"/>
                </a:lnTo>
                <a:lnTo>
                  <a:pt x="248" y="67"/>
                </a:lnTo>
                <a:lnTo>
                  <a:pt x="248" y="70"/>
                </a:lnTo>
                <a:lnTo>
                  <a:pt x="248" y="75"/>
                </a:lnTo>
                <a:lnTo>
                  <a:pt x="258" y="75"/>
                </a:lnTo>
                <a:lnTo>
                  <a:pt x="270" y="75"/>
                </a:lnTo>
                <a:lnTo>
                  <a:pt x="273" y="75"/>
                </a:lnTo>
                <a:lnTo>
                  <a:pt x="291" y="75"/>
                </a:lnTo>
                <a:lnTo>
                  <a:pt x="292" y="75"/>
                </a:lnTo>
                <a:lnTo>
                  <a:pt x="295" y="75"/>
                </a:lnTo>
                <a:lnTo>
                  <a:pt x="298" y="75"/>
                </a:lnTo>
                <a:lnTo>
                  <a:pt x="298" y="75"/>
                </a:lnTo>
                <a:lnTo>
                  <a:pt x="298" y="76"/>
                </a:lnTo>
                <a:lnTo>
                  <a:pt x="298" y="76"/>
                </a:lnTo>
                <a:lnTo>
                  <a:pt x="296" y="76"/>
                </a:lnTo>
                <a:lnTo>
                  <a:pt x="293" y="76"/>
                </a:lnTo>
                <a:lnTo>
                  <a:pt x="292" y="76"/>
                </a:lnTo>
                <a:lnTo>
                  <a:pt x="287" y="76"/>
                </a:lnTo>
                <a:lnTo>
                  <a:pt x="284" y="76"/>
                </a:lnTo>
                <a:lnTo>
                  <a:pt x="276" y="76"/>
                </a:lnTo>
                <a:lnTo>
                  <a:pt x="273" y="76"/>
                </a:lnTo>
                <a:lnTo>
                  <a:pt x="271" y="76"/>
                </a:lnTo>
                <a:lnTo>
                  <a:pt x="268" y="76"/>
                </a:lnTo>
                <a:lnTo>
                  <a:pt x="268" y="80"/>
                </a:lnTo>
                <a:lnTo>
                  <a:pt x="270" y="80"/>
                </a:lnTo>
                <a:lnTo>
                  <a:pt x="270" y="80"/>
                </a:lnTo>
                <a:lnTo>
                  <a:pt x="271" y="80"/>
                </a:lnTo>
                <a:lnTo>
                  <a:pt x="273" y="80"/>
                </a:lnTo>
                <a:lnTo>
                  <a:pt x="273" y="80"/>
                </a:lnTo>
                <a:lnTo>
                  <a:pt x="271" y="80"/>
                </a:lnTo>
                <a:lnTo>
                  <a:pt x="271" y="81"/>
                </a:lnTo>
                <a:lnTo>
                  <a:pt x="274" y="81"/>
                </a:lnTo>
                <a:lnTo>
                  <a:pt x="274" y="81"/>
                </a:lnTo>
                <a:lnTo>
                  <a:pt x="284" y="80"/>
                </a:lnTo>
                <a:lnTo>
                  <a:pt x="284" y="83"/>
                </a:lnTo>
                <a:lnTo>
                  <a:pt x="284" y="84"/>
                </a:lnTo>
                <a:lnTo>
                  <a:pt x="285" y="84"/>
                </a:lnTo>
                <a:lnTo>
                  <a:pt x="285" y="84"/>
                </a:lnTo>
                <a:lnTo>
                  <a:pt x="298" y="84"/>
                </a:lnTo>
                <a:lnTo>
                  <a:pt x="298" y="84"/>
                </a:lnTo>
                <a:lnTo>
                  <a:pt x="298" y="98"/>
                </a:lnTo>
                <a:lnTo>
                  <a:pt x="298" y="99"/>
                </a:lnTo>
                <a:lnTo>
                  <a:pt x="298" y="100"/>
                </a:lnTo>
                <a:lnTo>
                  <a:pt x="298" y="100"/>
                </a:lnTo>
                <a:lnTo>
                  <a:pt x="287" y="100"/>
                </a:lnTo>
                <a:lnTo>
                  <a:pt x="273" y="100"/>
                </a:lnTo>
                <a:lnTo>
                  <a:pt x="273" y="88"/>
                </a:lnTo>
                <a:lnTo>
                  <a:pt x="248" y="88"/>
                </a:lnTo>
                <a:lnTo>
                  <a:pt x="248" y="96"/>
                </a:lnTo>
                <a:lnTo>
                  <a:pt x="248" y="98"/>
                </a:lnTo>
                <a:lnTo>
                  <a:pt x="248" y="105"/>
                </a:lnTo>
                <a:lnTo>
                  <a:pt x="248" y="112"/>
                </a:lnTo>
                <a:lnTo>
                  <a:pt x="248" y="116"/>
                </a:lnTo>
                <a:lnTo>
                  <a:pt x="247" y="124"/>
                </a:lnTo>
                <a:lnTo>
                  <a:pt x="247" y="125"/>
                </a:lnTo>
                <a:lnTo>
                  <a:pt x="248" y="137"/>
                </a:lnTo>
                <a:lnTo>
                  <a:pt x="248" y="140"/>
                </a:lnTo>
                <a:lnTo>
                  <a:pt x="248" y="141"/>
                </a:lnTo>
                <a:lnTo>
                  <a:pt x="248" y="153"/>
                </a:lnTo>
                <a:lnTo>
                  <a:pt x="248" y="156"/>
                </a:lnTo>
                <a:lnTo>
                  <a:pt x="248" y="163"/>
                </a:lnTo>
                <a:lnTo>
                  <a:pt x="248" y="167"/>
                </a:lnTo>
                <a:lnTo>
                  <a:pt x="248" y="175"/>
                </a:lnTo>
                <a:lnTo>
                  <a:pt x="248" y="175"/>
                </a:lnTo>
                <a:lnTo>
                  <a:pt x="248" y="180"/>
                </a:lnTo>
                <a:lnTo>
                  <a:pt x="248" y="182"/>
                </a:lnTo>
                <a:lnTo>
                  <a:pt x="248" y="190"/>
                </a:lnTo>
                <a:lnTo>
                  <a:pt x="248" y="191"/>
                </a:lnTo>
                <a:lnTo>
                  <a:pt x="248" y="196"/>
                </a:lnTo>
                <a:lnTo>
                  <a:pt x="248" y="201"/>
                </a:lnTo>
                <a:lnTo>
                  <a:pt x="248" y="206"/>
                </a:lnTo>
                <a:lnTo>
                  <a:pt x="247" y="206"/>
                </a:lnTo>
                <a:lnTo>
                  <a:pt x="210" y="206"/>
                </a:lnTo>
                <a:lnTo>
                  <a:pt x="210" y="198"/>
                </a:lnTo>
                <a:lnTo>
                  <a:pt x="210" y="196"/>
                </a:lnTo>
                <a:lnTo>
                  <a:pt x="210" y="190"/>
                </a:lnTo>
                <a:lnTo>
                  <a:pt x="198" y="190"/>
                </a:lnTo>
                <a:lnTo>
                  <a:pt x="198" y="196"/>
                </a:lnTo>
                <a:lnTo>
                  <a:pt x="198" y="200"/>
                </a:lnTo>
                <a:lnTo>
                  <a:pt x="198" y="224"/>
                </a:lnTo>
                <a:lnTo>
                  <a:pt x="198" y="224"/>
                </a:lnTo>
                <a:lnTo>
                  <a:pt x="183" y="224"/>
                </a:lnTo>
                <a:lnTo>
                  <a:pt x="181" y="224"/>
                </a:lnTo>
                <a:lnTo>
                  <a:pt x="176" y="224"/>
                </a:lnTo>
                <a:lnTo>
                  <a:pt x="170" y="224"/>
                </a:lnTo>
                <a:lnTo>
                  <a:pt x="164" y="224"/>
                </a:lnTo>
                <a:lnTo>
                  <a:pt x="164" y="224"/>
                </a:lnTo>
                <a:lnTo>
                  <a:pt x="158" y="224"/>
                </a:lnTo>
                <a:lnTo>
                  <a:pt x="155" y="224"/>
                </a:lnTo>
                <a:lnTo>
                  <a:pt x="153" y="224"/>
                </a:lnTo>
                <a:lnTo>
                  <a:pt x="148" y="224"/>
                </a:lnTo>
                <a:lnTo>
                  <a:pt x="148" y="224"/>
                </a:lnTo>
                <a:lnTo>
                  <a:pt x="148" y="222"/>
                </a:lnTo>
                <a:lnTo>
                  <a:pt x="148" y="217"/>
                </a:lnTo>
                <a:lnTo>
                  <a:pt x="148" y="210"/>
                </a:lnTo>
                <a:lnTo>
                  <a:pt x="148" y="204"/>
                </a:lnTo>
                <a:lnTo>
                  <a:pt x="148" y="197"/>
                </a:lnTo>
                <a:lnTo>
                  <a:pt x="148" y="197"/>
                </a:lnTo>
                <a:lnTo>
                  <a:pt x="148" y="196"/>
                </a:lnTo>
                <a:lnTo>
                  <a:pt x="148" y="192"/>
                </a:lnTo>
                <a:lnTo>
                  <a:pt x="146" y="196"/>
                </a:lnTo>
                <a:lnTo>
                  <a:pt x="143" y="201"/>
                </a:lnTo>
                <a:lnTo>
                  <a:pt x="143" y="201"/>
                </a:lnTo>
                <a:lnTo>
                  <a:pt x="141" y="201"/>
                </a:lnTo>
                <a:lnTo>
                  <a:pt x="140" y="200"/>
                </a:lnTo>
                <a:lnTo>
                  <a:pt x="140" y="201"/>
                </a:lnTo>
                <a:lnTo>
                  <a:pt x="138" y="206"/>
                </a:lnTo>
                <a:lnTo>
                  <a:pt x="137" y="207"/>
                </a:lnTo>
                <a:lnTo>
                  <a:pt x="137" y="207"/>
                </a:lnTo>
                <a:lnTo>
                  <a:pt x="138" y="207"/>
                </a:lnTo>
                <a:lnTo>
                  <a:pt x="139" y="208"/>
                </a:lnTo>
                <a:lnTo>
                  <a:pt x="137" y="213"/>
                </a:lnTo>
                <a:lnTo>
                  <a:pt x="136" y="214"/>
                </a:lnTo>
                <a:lnTo>
                  <a:pt x="132" y="220"/>
                </a:lnTo>
                <a:lnTo>
                  <a:pt x="132" y="221"/>
                </a:lnTo>
                <a:lnTo>
                  <a:pt x="130" y="224"/>
                </a:lnTo>
                <a:lnTo>
                  <a:pt x="130" y="224"/>
                </a:lnTo>
                <a:lnTo>
                  <a:pt x="128" y="224"/>
                </a:lnTo>
                <a:lnTo>
                  <a:pt x="128" y="224"/>
                </a:lnTo>
                <a:lnTo>
                  <a:pt x="127" y="224"/>
                </a:lnTo>
                <a:lnTo>
                  <a:pt x="126" y="224"/>
                </a:lnTo>
                <a:lnTo>
                  <a:pt x="111" y="224"/>
                </a:lnTo>
                <a:lnTo>
                  <a:pt x="103" y="224"/>
                </a:lnTo>
                <a:lnTo>
                  <a:pt x="98" y="224"/>
                </a:lnTo>
                <a:lnTo>
                  <a:pt x="97" y="224"/>
                </a:lnTo>
                <a:lnTo>
                  <a:pt x="96" y="224"/>
                </a:lnTo>
                <a:lnTo>
                  <a:pt x="89" y="224"/>
                </a:lnTo>
                <a:lnTo>
                  <a:pt x="71" y="224"/>
                </a:lnTo>
                <a:lnTo>
                  <a:pt x="57" y="224"/>
                </a:lnTo>
                <a:lnTo>
                  <a:pt x="51" y="224"/>
                </a:lnTo>
                <a:lnTo>
                  <a:pt x="50" y="224"/>
                </a:lnTo>
                <a:lnTo>
                  <a:pt x="48" y="224"/>
                </a:lnTo>
                <a:lnTo>
                  <a:pt x="48" y="221"/>
                </a:lnTo>
                <a:lnTo>
                  <a:pt x="48" y="221"/>
                </a:lnTo>
                <a:lnTo>
                  <a:pt x="38" y="218"/>
                </a:lnTo>
                <a:lnTo>
                  <a:pt x="37" y="218"/>
                </a:lnTo>
                <a:lnTo>
                  <a:pt x="36" y="218"/>
                </a:lnTo>
                <a:lnTo>
                  <a:pt x="35" y="218"/>
                </a:lnTo>
                <a:lnTo>
                  <a:pt x="33" y="218"/>
                </a:lnTo>
                <a:lnTo>
                  <a:pt x="31" y="218"/>
                </a:lnTo>
                <a:lnTo>
                  <a:pt x="28" y="218"/>
                </a:lnTo>
                <a:lnTo>
                  <a:pt x="27" y="218"/>
                </a:lnTo>
                <a:lnTo>
                  <a:pt x="25" y="220"/>
                </a:lnTo>
                <a:lnTo>
                  <a:pt x="24" y="220"/>
                </a:lnTo>
                <a:lnTo>
                  <a:pt x="21" y="221"/>
                </a:lnTo>
                <a:lnTo>
                  <a:pt x="18" y="222"/>
                </a:lnTo>
                <a:lnTo>
                  <a:pt x="16" y="223"/>
                </a:lnTo>
                <a:lnTo>
                  <a:pt x="16" y="223"/>
                </a:lnTo>
                <a:lnTo>
                  <a:pt x="14" y="224"/>
                </a:lnTo>
                <a:lnTo>
                  <a:pt x="12" y="224"/>
                </a:lnTo>
                <a:lnTo>
                  <a:pt x="11" y="224"/>
                </a:lnTo>
                <a:lnTo>
                  <a:pt x="10" y="224"/>
                </a:lnTo>
                <a:lnTo>
                  <a:pt x="9" y="224"/>
                </a:lnTo>
                <a:lnTo>
                  <a:pt x="0" y="224"/>
                </a:lnTo>
                <a:lnTo>
                  <a:pt x="0" y="199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496" name="Freeform 1492">
            <a:extLst>
              <a:ext uri="{FF2B5EF4-FFF2-40B4-BE49-F238E27FC236}">
                <a16:creationId xmlns:a16="http://schemas.microsoft.com/office/drawing/2014/main" id="{CD24DADD-9BD7-2EDE-DD2C-6FAA993451FD}"/>
              </a:ext>
            </a:extLst>
          </p:cNvPr>
          <p:cNvSpPr>
            <a:spLocks noEditPoints="1"/>
          </p:cNvSpPr>
          <p:nvPr/>
        </p:nvSpPr>
        <p:spPr bwMode="auto">
          <a:xfrm>
            <a:off x="1639054" y="2464873"/>
            <a:ext cx="589415" cy="634348"/>
          </a:xfrm>
          <a:custGeom>
            <a:avLst/>
            <a:gdLst>
              <a:gd name="T0" fmla="*/ 23 w 446"/>
              <a:gd name="T1" fmla="*/ 283 h 480"/>
              <a:gd name="T2" fmla="*/ 40 w 446"/>
              <a:gd name="T3" fmla="*/ 274 h 480"/>
              <a:gd name="T4" fmla="*/ 99 w 446"/>
              <a:gd name="T5" fmla="*/ 299 h 480"/>
              <a:gd name="T6" fmla="*/ 99 w 446"/>
              <a:gd name="T7" fmla="*/ 268 h 480"/>
              <a:gd name="T8" fmla="*/ 95 w 446"/>
              <a:gd name="T9" fmla="*/ 251 h 480"/>
              <a:gd name="T10" fmla="*/ 99 w 446"/>
              <a:gd name="T11" fmla="*/ 223 h 480"/>
              <a:gd name="T12" fmla="*/ 135 w 446"/>
              <a:gd name="T13" fmla="*/ 198 h 480"/>
              <a:gd name="T14" fmla="*/ 112 w 446"/>
              <a:gd name="T15" fmla="*/ 180 h 480"/>
              <a:gd name="T16" fmla="*/ 98 w 446"/>
              <a:gd name="T17" fmla="*/ 175 h 480"/>
              <a:gd name="T18" fmla="*/ 98 w 446"/>
              <a:gd name="T19" fmla="*/ 105 h 480"/>
              <a:gd name="T20" fmla="*/ 43 w 446"/>
              <a:gd name="T21" fmla="*/ 81 h 480"/>
              <a:gd name="T22" fmla="*/ 99 w 446"/>
              <a:gd name="T23" fmla="*/ 74 h 480"/>
              <a:gd name="T24" fmla="*/ 131 w 446"/>
              <a:gd name="T25" fmla="*/ 80 h 480"/>
              <a:gd name="T26" fmla="*/ 162 w 446"/>
              <a:gd name="T27" fmla="*/ 84 h 480"/>
              <a:gd name="T28" fmla="*/ 155 w 446"/>
              <a:gd name="T29" fmla="*/ 96 h 480"/>
              <a:gd name="T30" fmla="*/ 147 w 446"/>
              <a:gd name="T31" fmla="*/ 112 h 480"/>
              <a:gd name="T32" fmla="*/ 197 w 446"/>
              <a:gd name="T33" fmla="*/ 163 h 480"/>
              <a:gd name="T34" fmla="*/ 230 w 446"/>
              <a:gd name="T35" fmla="*/ 180 h 480"/>
              <a:gd name="T36" fmla="*/ 259 w 446"/>
              <a:gd name="T37" fmla="*/ 186 h 480"/>
              <a:gd name="T38" fmla="*/ 285 w 446"/>
              <a:gd name="T39" fmla="*/ 159 h 480"/>
              <a:gd name="T40" fmla="*/ 297 w 446"/>
              <a:gd name="T41" fmla="*/ 106 h 480"/>
              <a:gd name="T42" fmla="*/ 267 w 446"/>
              <a:gd name="T43" fmla="*/ 56 h 480"/>
              <a:gd name="T44" fmla="*/ 264 w 446"/>
              <a:gd name="T45" fmla="*/ 7 h 480"/>
              <a:gd name="T46" fmla="*/ 281 w 446"/>
              <a:gd name="T47" fmla="*/ 0 h 480"/>
              <a:gd name="T48" fmla="*/ 297 w 446"/>
              <a:gd name="T49" fmla="*/ 27 h 480"/>
              <a:gd name="T50" fmla="*/ 345 w 446"/>
              <a:gd name="T51" fmla="*/ 31 h 480"/>
              <a:gd name="T52" fmla="*/ 377 w 446"/>
              <a:gd name="T53" fmla="*/ 8 h 480"/>
              <a:gd name="T54" fmla="*/ 349 w 446"/>
              <a:gd name="T55" fmla="*/ 56 h 480"/>
              <a:gd name="T56" fmla="*/ 342 w 446"/>
              <a:gd name="T57" fmla="*/ 67 h 480"/>
              <a:gd name="T58" fmla="*/ 324 w 446"/>
              <a:gd name="T59" fmla="*/ 67 h 480"/>
              <a:gd name="T60" fmla="*/ 311 w 446"/>
              <a:gd name="T61" fmla="*/ 80 h 480"/>
              <a:gd name="T62" fmla="*/ 331 w 446"/>
              <a:gd name="T63" fmla="*/ 87 h 480"/>
              <a:gd name="T64" fmla="*/ 346 w 446"/>
              <a:gd name="T65" fmla="*/ 152 h 480"/>
              <a:gd name="T66" fmla="*/ 372 w 446"/>
              <a:gd name="T67" fmla="*/ 158 h 480"/>
              <a:gd name="T68" fmla="*/ 387 w 446"/>
              <a:gd name="T69" fmla="*/ 156 h 480"/>
              <a:gd name="T70" fmla="*/ 400 w 446"/>
              <a:gd name="T71" fmla="*/ 156 h 480"/>
              <a:gd name="T72" fmla="*/ 421 w 446"/>
              <a:gd name="T73" fmla="*/ 158 h 480"/>
              <a:gd name="T74" fmla="*/ 413 w 446"/>
              <a:gd name="T75" fmla="*/ 156 h 480"/>
              <a:gd name="T76" fmla="*/ 408 w 446"/>
              <a:gd name="T77" fmla="*/ 167 h 480"/>
              <a:gd name="T78" fmla="*/ 402 w 446"/>
              <a:gd name="T79" fmla="*/ 205 h 480"/>
              <a:gd name="T80" fmla="*/ 426 w 446"/>
              <a:gd name="T81" fmla="*/ 195 h 480"/>
              <a:gd name="T82" fmla="*/ 438 w 446"/>
              <a:gd name="T83" fmla="*/ 182 h 480"/>
              <a:gd name="T84" fmla="*/ 445 w 446"/>
              <a:gd name="T85" fmla="*/ 178 h 480"/>
              <a:gd name="T86" fmla="*/ 403 w 446"/>
              <a:gd name="T87" fmla="*/ 208 h 480"/>
              <a:gd name="T88" fmla="*/ 396 w 446"/>
              <a:gd name="T89" fmla="*/ 217 h 480"/>
              <a:gd name="T90" fmla="*/ 375 w 446"/>
              <a:gd name="T91" fmla="*/ 355 h 480"/>
              <a:gd name="T92" fmla="*/ 346 w 446"/>
              <a:gd name="T93" fmla="*/ 397 h 480"/>
              <a:gd name="T94" fmla="*/ 310 w 446"/>
              <a:gd name="T95" fmla="*/ 455 h 480"/>
              <a:gd name="T96" fmla="*/ 273 w 446"/>
              <a:gd name="T97" fmla="*/ 442 h 480"/>
              <a:gd name="T98" fmla="*/ 250 w 446"/>
              <a:gd name="T99" fmla="*/ 422 h 480"/>
              <a:gd name="T100" fmla="*/ 212 w 446"/>
              <a:gd name="T101" fmla="*/ 455 h 480"/>
              <a:gd name="T102" fmla="*/ 197 w 446"/>
              <a:gd name="T103" fmla="*/ 430 h 480"/>
              <a:gd name="T104" fmla="*/ 113 w 446"/>
              <a:gd name="T105" fmla="*/ 440 h 480"/>
              <a:gd name="T106" fmla="*/ 99 w 446"/>
              <a:gd name="T107" fmla="*/ 464 h 480"/>
              <a:gd name="T108" fmla="*/ 69 w 446"/>
              <a:gd name="T109" fmla="*/ 480 h 480"/>
              <a:gd name="T110" fmla="*/ 40 w 446"/>
              <a:gd name="T111" fmla="*/ 471 h 480"/>
              <a:gd name="T112" fmla="*/ 49 w 446"/>
              <a:gd name="T113" fmla="*/ 408 h 480"/>
              <a:gd name="T114" fmla="*/ 29 w 446"/>
              <a:gd name="T115" fmla="*/ 354 h 480"/>
              <a:gd name="T116" fmla="*/ 5 w 446"/>
              <a:gd name="T117" fmla="*/ 305 h 480"/>
              <a:gd name="T118" fmla="*/ 117 w 446"/>
              <a:gd name="T119" fmla="*/ 239 h 480"/>
              <a:gd name="T120" fmla="*/ 204 w 446"/>
              <a:gd name="T121" fmla="*/ 387 h 480"/>
              <a:gd name="T122" fmla="*/ 202 w 446"/>
              <a:gd name="T123" fmla="*/ 382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46" h="480">
                <a:moveTo>
                  <a:pt x="0" y="304"/>
                </a:moveTo>
                <a:lnTo>
                  <a:pt x="5" y="304"/>
                </a:lnTo>
                <a:lnTo>
                  <a:pt x="5" y="298"/>
                </a:lnTo>
                <a:lnTo>
                  <a:pt x="0" y="298"/>
                </a:lnTo>
                <a:lnTo>
                  <a:pt x="0" y="297"/>
                </a:lnTo>
                <a:lnTo>
                  <a:pt x="5" y="297"/>
                </a:lnTo>
                <a:lnTo>
                  <a:pt x="5" y="296"/>
                </a:lnTo>
                <a:lnTo>
                  <a:pt x="5" y="283"/>
                </a:lnTo>
                <a:lnTo>
                  <a:pt x="23" y="283"/>
                </a:lnTo>
                <a:lnTo>
                  <a:pt x="23" y="276"/>
                </a:lnTo>
                <a:lnTo>
                  <a:pt x="24" y="276"/>
                </a:lnTo>
                <a:lnTo>
                  <a:pt x="29" y="276"/>
                </a:lnTo>
                <a:lnTo>
                  <a:pt x="31" y="275"/>
                </a:lnTo>
                <a:lnTo>
                  <a:pt x="33" y="275"/>
                </a:lnTo>
                <a:lnTo>
                  <a:pt x="34" y="274"/>
                </a:lnTo>
                <a:lnTo>
                  <a:pt x="35" y="274"/>
                </a:lnTo>
                <a:lnTo>
                  <a:pt x="35" y="275"/>
                </a:lnTo>
                <a:lnTo>
                  <a:pt x="40" y="274"/>
                </a:lnTo>
                <a:lnTo>
                  <a:pt x="44" y="274"/>
                </a:lnTo>
                <a:lnTo>
                  <a:pt x="49" y="273"/>
                </a:lnTo>
                <a:lnTo>
                  <a:pt x="49" y="278"/>
                </a:lnTo>
                <a:lnTo>
                  <a:pt x="49" y="283"/>
                </a:lnTo>
                <a:lnTo>
                  <a:pt x="49" y="295"/>
                </a:lnTo>
                <a:lnTo>
                  <a:pt x="49" y="305"/>
                </a:lnTo>
                <a:lnTo>
                  <a:pt x="99" y="305"/>
                </a:lnTo>
                <a:lnTo>
                  <a:pt x="99" y="304"/>
                </a:lnTo>
                <a:lnTo>
                  <a:pt x="99" y="299"/>
                </a:lnTo>
                <a:lnTo>
                  <a:pt x="99" y="296"/>
                </a:lnTo>
                <a:lnTo>
                  <a:pt x="99" y="290"/>
                </a:lnTo>
                <a:lnTo>
                  <a:pt x="88" y="291"/>
                </a:lnTo>
                <a:lnTo>
                  <a:pt x="88" y="284"/>
                </a:lnTo>
                <a:lnTo>
                  <a:pt x="88" y="283"/>
                </a:lnTo>
                <a:lnTo>
                  <a:pt x="99" y="283"/>
                </a:lnTo>
                <a:lnTo>
                  <a:pt x="99" y="281"/>
                </a:lnTo>
                <a:lnTo>
                  <a:pt x="99" y="274"/>
                </a:lnTo>
                <a:lnTo>
                  <a:pt x="99" y="268"/>
                </a:lnTo>
                <a:lnTo>
                  <a:pt x="75" y="270"/>
                </a:lnTo>
                <a:lnTo>
                  <a:pt x="68" y="270"/>
                </a:lnTo>
                <a:lnTo>
                  <a:pt x="68" y="255"/>
                </a:lnTo>
                <a:lnTo>
                  <a:pt x="69" y="255"/>
                </a:lnTo>
                <a:lnTo>
                  <a:pt x="82" y="255"/>
                </a:lnTo>
                <a:lnTo>
                  <a:pt x="87" y="255"/>
                </a:lnTo>
                <a:lnTo>
                  <a:pt x="95" y="255"/>
                </a:lnTo>
                <a:lnTo>
                  <a:pt x="95" y="254"/>
                </a:lnTo>
                <a:lnTo>
                  <a:pt x="95" y="251"/>
                </a:lnTo>
                <a:lnTo>
                  <a:pt x="98" y="251"/>
                </a:lnTo>
                <a:lnTo>
                  <a:pt x="99" y="251"/>
                </a:lnTo>
                <a:lnTo>
                  <a:pt x="99" y="250"/>
                </a:lnTo>
                <a:lnTo>
                  <a:pt x="99" y="248"/>
                </a:lnTo>
                <a:lnTo>
                  <a:pt x="99" y="241"/>
                </a:lnTo>
                <a:lnTo>
                  <a:pt x="99" y="239"/>
                </a:lnTo>
                <a:lnTo>
                  <a:pt x="99" y="238"/>
                </a:lnTo>
                <a:lnTo>
                  <a:pt x="99" y="232"/>
                </a:lnTo>
                <a:lnTo>
                  <a:pt x="99" y="223"/>
                </a:lnTo>
                <a:lnTo>
                  <a:pt x="99" y="209"/>
                </a:lnTo>
                <a:lnTo>
                  <a:pt x="117" y="209"/>
                </a:lnTo>
                <a:lnTo>
                  <a:pt x="117" y="205"/>
                </a:lnTo>
                <a:lnTo>
                  <a:pt x="131" y="205"/>
                </a:lnTo>
                <a:lnTo>
                  <a:pt x="133" y="205"/>
                </a:lnTo>
                <a:lnTo>
                  <a:pt x="134" y="205"/>
                </a:lnTo>
                <a:lnTo>
                  <a:pt x="135" y="205"/>
                </a:lnTo>
                <a:lnTo>
                  <a:pt x="135" y="200"/>
                </a:lnTo>
                <a:lnTo>
                  <a:pt x="135" y="198"/>
                </a:lnTo>
                <a:lnTo>
                  <a:pt x="135" y="197"/>
                </a:lnTo>
                <a:lnTo>
                  <a:pt x="135" y="195"/>
                </a:lnTo>
                <a:lnTo>
                  <a:pt x="134" y="189"/>
                </a:lnTo>
                <a:lnTo>
                  <a:pt x="135" y="180"/>
                </a:lnTo>
                <a:lnTo>
                  <a:pt x="134" y="180"/>
                </a:lnTo>
                <a:lnTo>
                  <a:pt x="131" y="180"/>
                </a:lnTo>
                <a:lnTo>
                  <a:pt x="115" y="180"/>
                </a:lnTo>
                <a:lnTo>
                  <a:pt x="113" y="180"/>
                </a:lnTo>
                <a:lnTo>
                  <a:pt x="112" y="180"/>
                </a:lnTo>
                <a:lnTo>
                  <a:pt x="110" y="180"/>
                </a:lnTo>
                <a:lnTo>
                  <a:pt x="108" y="180"/>
                </a:lnTo>
                <a:lnTo>
                  <a:pt x="107" y="180"/>
                </a:lnTo>
                <a:lnTo>
                  <a:pt x="104" y="180"/>
                </a:lnTo>
                <a:lnTo>
                  <a:pt x="103" y="180"/>
                </a:lnTo>
                <a:lnTo>
                  <a:pt x="102" y="180"/>
                </a:lnTo>
                <a:lnTo>
                  <a:pt x="99" y="180"/>
                </a:lnTo>
                <a:lnTo>
                  <a:pt x="98" y="176"/>
                </a:lnTo>
                <a:lnTo>
                  <a:pt x="98" y="175"/>
                </a:lnTo>
                <a:lnTo>
                  <a:pt x="98" y="171"/>
                </a:lnTo>
                <a:lnTo>
                  <a:pt x="98" y="156"/>
                </a:lnTo>
                <a:lnTo>
                  <a:pt x="98" y="146"/>
                </a:lnTo>
                <a:lnTo>
                  <a:pt x="98" y="145"/>
                </a:lnTo>
                <a:lnTo>
                  <a:pt x="98" y="130"/>
                </a:lnTo>
                <a:lnTo>
                  <a:pt x="98" y="125"/>
                </a:lnTo>
                <a:lnTo>
                  <a:pt x="98" y="121"/>
                </a:lnTo>
                <a:lnTo>
                  <a:pt x="98" y="112"/>
                </a:lnTo>
                <a:lnTo>
                  <a:pt x="98" y="105"/>
                </a:lnTo>
                <a:lnTo>
                  <a:pt x="98" y="99"/>
                </a:lnTo>
                <a:lnTo>
                  <a:pt x="98" y="95"/>
                </a:lnTo>
                <a:lnTo>
                  <a:pt x="98" y="92"/>
                </a:lnTo>
                <a:lnTo>
                  <a:pt x="98" y="90"/>
                </a:lnTo>
                <a:lnTo>
                  <a:pt x="92" y="90"/>
                </a:lnTo>
                <a:lnTo>
                  <a:pt x="92" y="94"/>
                </a:lnTo>
                <a:lnTo>
                  <a:pt x="49" y="94"/>
                </a:lnTo>
                <a:lnTo>
                  <a:pt x="49" y="81"/>
                </a:lnTo>
                <a:lnTo>
                  <a:pt x="43" y="81"/>
                </a:lnTo>
                <a:lnTo>
                  <a:pt x="43" y="75"/>
                </a:lnTo>
                <a:lnTo>
                  <a:pt x="43" y="74"/>
                </a:lnTo>
                <a:lnTo>
                  <a:pt x="44" y="74"/>
                </a:lnTo>
                <a:lnTo>
                  <a:pt x="49" y="74"/>
                </a:lnTo>
                <a:lnTo>
                  <a:pt x="49" y="69"/>
                </a:lnTo>
                <a:lnTo>
                  <a:pt x="74" y="69"/>
                </a:lnTo>
                <a:lnTo>
                  <a:pt x="74" y="81"/>
                </a:lnTo>
                <a:lnTo>
                  <a:pt x="98" y="80"/>
                </a:lnTo>
                <a:lnTo>
                  <a:pt x="99" y="74"/>
                </a:lnTo>
                <a:lnTo>
                  <a:pt x="109" y="74"/>
                </a:lnTo>
                <a:lnTo>
                  <a:pt x="109" y="80"/>
                </a:lnTo>
                <a:lnTo>
                  <a:pt x="113" y="80"/>
                </a:lnTo>
                <a:lnTo>
                  <a:pt x="116" y="80"/>
                </a:lnTo>
                <a:lnTo>
                  <a:pt x="118" y="80"/>
                </a:lnTo>
                <a:lnTo>
                  <a:pt x="121" y="80"/>
                </a:lnTo>
                <a:lnTo>
                  <a:pt x="125" y="80"/>
                </a:lnTo>
                <a:lnTo>
                  <a:pt x="130" y="80"/>
                </a:lnTo>
                <a:lnTo>
                  <a:pt x="131" y="80"/>
                </a:lnTo>
                <a:lnTo>
                  <a:pt x="133" y="80"/>
                </a:lnTo>
                <a:lnTo>
                  <a:pt x="134" y="80"/>
                </a:lnTo>
                <a:lnTo>
                  <a:pt x="134" y="81"/>
                </a:lnTo>
                <a:lnTo>
                  <a:pt x="137" y="81"/>
                </a:lnTo>
                <a:lnTo>
                  <a:pt x="138" y="81"/>
                </a:lnTo>
                <a:lnTo>
                  <a:pt x="141" y="81"/>
                </a:lnTo>
                <a:lnTo>
                  <a:pt x="164" y="81"/>
                </a:lnTo>
                <a:lnTo>
                  <a:pt x="163" y="83"/>
                </a:lnTo>
                <a:lnTo>
                  <a:pt x="162" y="84"/>
                </a:lnTo>
                <a:lnTo>
                  <a:pt x="162" y="86"/>
                </a:lnTo>
                <a:lnTo>
                  <a:pt x="161" y="86"/>
                </a:lnTo>
                <a:lnTo>
                  <a:pt x="161" y="87"/>
                </a:lnTo>
                <a:lnTo>
                  <a:pt x="160" y="88"/>
                </a:lnTo>
                <a:lnTo>
                  <a:pt x="159" y="90"/>
                </a:lnTo>
                <a:lnTo>
                  <a:pt x="157" y="91"/>
                </a:lnTo>
                <a:lnTo>
                  <a:pt x="156" y="92"/>
                </a:lnTo>
                <a:lnTo>
                  <a:pt x="155" y="94"/>
                </a:lnTo>
                <a:lnTo>
                  <a:pt x="155" y="96"/>
                </a:lnTo>
                <a:lnTo>
                  <a:pt x="154" y="97"/>
                </a:lnTo>
                <a:lnTo>
                  <a:pt x="153" y="98"/>
                </a:lnTo>
                <a:lnTo>
                  <a:pt x="153" y="99"/>
                </a:lnTo>
                <a:lnTo>
                  <a:pt x="152" y="100"/>
                </a:lnTo>
                <a:lnTo>
                  <a:pt x="151" y="103"/>
                </a:lnTo>
                <a:lnTo>
                  <a:pt x="150" y="105"/>
                </a:lnTo>
                <a:lnTo>
                  <a:pt x="150" y="106"/>
                </a:lnTo>
                <a:lnTo>
                  <a:pt x="147" y="106"/>
                </a:lnTo>
                <a:lnTo>
                  <a:pt x="147" y="112"/>
                </a:lnTo>
                <a:lnTo>
                  <a:pt x="147" y="116"/>
                </a:lnTo>
                <a:lnTo>
                  <a:pt x="147" y="130"/>
                </a:lnTo>
                <a:lnTo>
                  <a:pt x="147" y="146"/>
                </a:lnTo>
                <a:lnTo>
                  <a:pt x="147" y="155"/>
                </a:lnTo>
                <a:lnTo>
                  <a:pt x="196" y="155"/>
                </a:lnTo>
                <a:lnTo>
                  <a:pt x="197" y="155"/>
                </a:lnTo>
                <a:lnTo>
                  <a:pt x="197" y="161"/>
                </a:lnTo>
                <a:lnTo>
                  <a:pt x="197" y="162"/>
                </a:lnTo>
                <a:lnTo>
                  <a:pt x="197" y="163"/>
                </a:lnTo>
                <a:lnTo>
                  <a:pt x="197" y="164"/>
                </a:lnTo>
                <a:lnTo>
                  <a:pt x="197" y="180"/>
                </a:lnTo>
                <a:lnTo>
                  <a:pt x="205" y="180"/>
                </a:lnTo>
                <a:lnTo>
                  <a:pt x="207" y="180"/>
                </a:lnTo>
                <a:lnTo>
                  <a:pt x="210" y="180"/>
                </a:lnTo>
                <a:lnTo>
                  <a:pt x="215" y="180"/>
                </a:lnTo>
                <a:lnTo>
                  <a:pt x="220" y="180"/>
                </a:lnTo>
                <a:lnTo>
                  <a:pt x="227" y="180"/>
                </a:lnTo>
                <a:lnTo>
                  <a:pt x="230" y="180"/>
                </a:lnTo>
                <a:lnTo>
                  <a:pt x="241" y="180"/>
                </a:lnTo>
                <a:lnTo>
                  <a:pt x="242" y="180"/>
                </a:lnTo>
                <a:lnTo>
                  <a:pt x="249" y="180"/>
                </a:lnTo>
                <a:lnTo>
                  <a:pt x="250" y="180"/>
                </a:lnTo>
                <a:lnTo>
                  <a:pt x="253" y="180"/>
                </a:lnTo>
                <a:lnTo>
                  <a:pt x="255" y="180"/>
                </a:lnTo>
                <a:lnTo>
                  <a:pt x="256" y="181"/>
                </a:lnTo>
                <a:lnTo>
                  <a:pt x="257" y="184"/>
                </a:lnTo>
                <a:lnTo>
                  <a:pt x="259" y="186"/>
                </a:lnTo>
                <a:lnTo>
                  <a:pt x="264" y="189"/>
                </a:lnTo>
                <a:lnTo>
                  <a:pt x="267" y="190"/>
                </a:lnTo>
                <a:lnTo>
                  <a:pt x="268" y="190"/>
                </a:lnTo>
                <a:lnTo>
                  <a:pt x="268" y="189"/>
                </a:lnTo>
                <a:lnTo>
                  <a:pt x="274" y="180"/>
                </a:lnTo>
                <a:lnTo>
                  <a:pt x="276" y="176"/>
                </a:lnTo>
                <a:lnTo>
                  <a:pt x="281" y="169"/>
                </a:lnTo>
                <a:lnTo>
                  <a:pt x="285" y="161"/>
                </a:lnTo>
                <a:lnTo>
                  <a:pt x="285" y="159"/>
                </a:lnTo>
                <a:lnTo>
                  <a:pt x="285" y="156"/>
                </a:lnTo>
                <a:lnTo>
                  <a:pt x="285" y="113"/>
                </a:lnTo>
                <a:lnTo>
                  <a:pt x="282" y="113"/>
                </a:lnTo>
                <a:lnTo>
                  <a:pt x="274" y="113"/>
                </a:lnTo>
                <a:lnTo>
                  <a:pt x="274" y="109"/>
                </a:lnTo>
                <a:lnTo>
                  <a:pt x="284" y="109"/>
                </a:lnTo>
                <a:lnTo>
                  <a:pt x="284" y="106"/>
                </a:lnTo>
                <a:lnTo>
                  <a:pt x="286" y="106"/>
                </a:lnTo>
                <a:lnTo>
                  <a:pt x="297" y="106"/>
                </a:lnTo>
                <a:lnTo>
                  <a:pt x="297" y="102"/>
                </a:lnTo>
                <a:lnTo>
                  <a:pt x="297" y="98"/>
                </a:lnTo>
                <a:lnTo>
                  <a:pt x="297" y="81"/>
                </a:lnTo>
                <a:lnTo>
                  <a:pt x="297" y="78"/>
                </a:lnTo>
                <a:lnTo>
                  <a:pt x="297" y="63"/>
                </a:lnTo>
                <a:lnTo>
                  <a:pt x="290" y="63"/>
                </a:lnTo>
                <a:lnTo>
                  <a:pt x="290" y="56"/>
                </a:lnTo>
                <a:lnTo>
                  <a:pt x="282" y="56"/>
                </a:lnTo>
                <a:lnTo>
                  <a:pt x="267" y="56"/>
                </a:lnTo>
                <a:lnTo>
                  <a:pt x="264" y="56"/>
                </a:lnTo>
                <a:lnTo>
                  <a:pt x="262" y="56"/>
                </a:lnTo>
                <a:lnTo>
                  <a:pt x="262" y="52"/>
                </a:lnTo>
                <a:lnTo>
                  <a:pt x="257" y="52"/>
                </a:lnTo>
                <a:lnTo>
                  <a:pt x="254" y="52"/>
                </a:lnTo>
                <a:lnTo>
                  <a:pt x="254" y="14"/>
                </a:lnTo>
                <a:lnTo>
                  <a:pt x="255" y="13"/>
                </a:lnTo>
                <a:lnTo>
                  <a:pt x="256" y="13"/>
                </a:lnTo>
                <a:lnTo>
                  <a:pt x="264" y="7"/>
                </a:lnTo>
                <a:lnTo>
                  <a:pt x="264" y="5"/>
                </a:lnTo>
                <a:lnTo>
                  <a:pt x="266" y="4"/>
                </a:lnTo>
                <a:lnTo>
                  <a:pt x="269" y="3"/>
                </a:lnTo>
                <a:lnTo>
                  <a:pt x="272" y="2"/>
                </a:lnTo>
                <a:lnTo>
                  <a:pt x="273" y="2"/>
                </a:lnTo>
                <a:lnTo>
                  <a:pt x="275" y="0"/>
                </a:lnTo>
                <a:lnTo>
                  <a:pt x="276" y="0"/>
                </a:lnTo>
                <a:lnTo>
                  <a:pt x="279" y="0"/>
                </a:lnTo>
                <a:lnTo>
                  <a:pt x="281" y="0"/>
                </a:lnTo>
                <a:lnTo>
                  <a:pt x="283" y="0"/>
                </a:lnTo>
                <a:lnTo>
                  <a:pt x="284" y="0"/>
                </a:lnTo>
                <a:lnTo>
                  <a:pt x="285" y="0"/>
                </a:lnTo>
                <a:lnTo>
                  <a:pt x="286" y="0"/>
                </a:lnTo>
                <a:lnTo>
                  <a:pt x="296" y="3"/>
                </a:lnTo>
                <a:lnTo>
                  <a:pt x="296" y="6"/>
                </a:lnTo>
                <a:lnTo>
                  <a:pt x="298" y="6"/>
                </a:lnTo>
                <a:lnTo>
                  <a:pt x="298" y="20"/>
                </a:lnTo>
                <a:lnTo>
                  <a:pt x="297" y="27"/>
                </a:lnTo>
                <a:lnTo>
                  <a:pt x="298" y="27"/>
                </a:lnTo>
                <a:lnTo>
                  <a:pt x="299" y="27"/>
                </a:lnTo>
                <a:lnTo>
                  <a:pt x="302" y="27"/>
                </a:lnTo>
                <a:lnTo>
                  <a:pt x="302" y="31"/>
                </a:lnTo>
                <a:lnTo>
                  <a:pt x="298" y="31"/>
                </a:lnTo>
                <a:lnTo>
                  <a:pt x="297" y="31"/>
                </a:lnTo>
                <a:lnTo>
                  <a:pt x="298" y="31"/>
                </a:lnTo>
                <a:lnTo>
                  <a:pt x="302" y="31"/>
                </a:lnTo>
                <a:lnTo>
                  <a:pt x="345" y="31"/>
                </a:lnTo>
                <a:lnTo>
                  <a:pt x="346" y="31"/>
                </a:lnTo>
                <a:lnTo>
                  <a:pt x="346" y="6"/>
                </a:lnTo>
                <a:lnTo>
                  <a:pt x="351" y="6"/>
                </a:lnTo>
                <a:lnTo>
                  <a:pt x="359" y="6"/>
                </a:lnTo>
                <a:lnTo>
                  <a:pt x="374" y="6"/>
                </a:lnTo>
                <a:lnTo>
                  <a:pt x="375" y="6"/>
                </a:lnTo>
                <a:lnTo>
                  <a:pt x="376" y="6"/>
                </a:lnTo>
                <a:lnTo>
                  <a:pt x="378" y="6"/>
                </a:lnTo>
                <a:lnTo>
                  <a:pt x="377" y="8"/>
                </a:lnTo>
                <a:lnTo>
                  <a:pt x="371" y="19"/>
                </a:lnTo>
                <a:lnTo>
                  <a:pt x="370" y="20"/>
                </a:lnTo>
                <a:lnTo>
                  <a:pt x="366" y="27"/>
                </a:lnTo>
                <a:lnTo>
                  <a:pt x="362" y="33"/>
                </a:lnTo>
                <a:lnTo>
                  <a:pt x="360" y="37"/>
                </a:lnTo>
                <a:lnTo>
                  <a:pt x="358" y="40"/>
                </a:lnTo>
                <a:lnTo>
                  <a:pt x="357" y="44"/>
                </a:lnTo>
                <a:lnTo>
                  <a:pt x="354" y="46"/>
                </a:lnTo>
                <a:lnTo>
                  <a:pt x="349" y="56"/>
                </a:lnTo>
                <a:lnTo>
                  <a:pt x="346" y="61"/>
                </a:lnTo>
                <a:lnTo>
                  <a:pt x="345" y="62"/>
                </a:lnTo>
                <a:lnTo>
                  <a:pt x="344" y="63"/>
                </a:lnTo>
                <a:lnTo>
                  <a:pt x="345" y="63"/>
                </a:lnTo>
                <a:lnTo>
                  <a:pt x="345" y="64"/>
                </a:lnTo>
                <a:lnTo>
                  <a:pt x="346" y="64"/>
                </a:lnTo>
                <a:lnTo>
                  <a:pt x="346" y="67"/>
                </a:lnTo>
                <a:lnTo>
                  <a:pt x="343" y="67"/>
                </a:lnTo>
                <a:lnTo>
                  <a:pt x="342" y="67"/>
                </a:lnTo>
                <a:lnTo>
                  <a:pt x="340" y="67"/>
                </a:lnTo>
                <a:lnTo>
                  <a:pt x="340" y="66"/>
                </a:lnTo>
                <a:lnTo>
                  <a:pt x="346" y="56"/>
                </a:lnTo>
                <a:lnTo>
                  <a:pt x="344" y="56"/>
                </a:lnTo>
                <a:lnTo>
                  <a:pt x="343" y="56"/>
                </a:lnTo>
                <a:lnTo>
                  <a:pt x="342" y="56"/>
                </a:lnTo>
                <a:lnTo>
                  <a:pt x="341" y="56"/>
                </a:lnTo>
                <a:lnTo>
                  <a:pt x="334" y="67"/>
                </a:lnTo>
                <a:lnTo>
                  <a:pt x="324" y="67"/>
                </a:lnTo>
                <a:lnTo>
                  <a:pt x="317" y="67"/>
                </a:lnTo>
                <a:lnTo>
                  <a:pt x="312" y="67"/>
                </a:lnTo>
                <a:lnTo>
                  <a:pt x="312" y="74"/>
                </a:lnTo>
                <a:lnTo>
                  <a:pt x="312" y="77"/>
                </a:lnTo>
                <a:lnTo>
                  <a:pt x="312" y="78"/>
                </a:lnTo>
                <a:lnTo>
                  <a:pt x="307" y="78"/>
                </a:lnTo>
                <a:lnTo>
                  <a:pt x="309" y="78"/>
                </a:lnTo>
                <a:lnTo>
                  <a:pt x="310" y="79"/>
                </a:lnTo>
                <a:lnTo>
                  <a:pt x="311" y="80"/>
                </a:lnTo>
                <a:lnTo>
                  <a:pt x="309" y="83"/>
                </a:lnTo>
                <a:lnTo>
                  <a:pt x="309" y="88"/>
                </a:lnTo>
                <a:lnTo>
                  <a:pt x="311" y="88"/>
                </a:lnTo>
                <a:lnTo>
                  <a:pt x="314" y="88"/>
                </a:lnTo>
                <a:lnTo>
                  <a:pt x="325" y="88"/>
                </a:lnTo>
                <a:lnTo>
                  <a:pt x="327" y="88"/>
                </a:lnTo>
                <a:lnTo>
                  <a:pt x="328" y="88"/>
                </a:lnTo>
                <a:lnTo>
                  <a:pt x="331" y="88"/>
                </a:lnTo>
                <a:lnTo>
                  <a:pt x="331" y="87"/>
                </a:lnTo>
                <a:lnTo>
                  <a:pt x="332" y="87"/>
                </a:lnTo>
                <a:lnTo>
                  <a:pt x="346" y="87"/>
                </a:lnTo>
                <a:lnTo>
                  <a:pt x="346" y="75"/>
                </a:lnTo>
                <a:lnTo>
                  <a:pt x="346" y="88"/>
                </a:lnTo>
                <a:lnTo>
                  <a:pt x="346" y="90"/>
                </a:lnTo>
                <a:lnTo>
                  <a:pt x="346" y="102"/>
                </a:lnTo>
                <a:lnTo>
                  <a:pt x="346" y="145"/>
                </a:lnTo>
                <a:lnTo>
                  <a:pt x="346" y="146"/>
                </a:lnTo>
                <a:lnTo>
                  <a:pt x="346" y="152"/>
                </a:lnTo>
                <a:lnTo>
                  <a:pt x="346" y="156"/>
                </a:lnTo>
                <a:lnTo>
                  <a:pt x="350" y="156"/>
                </a:lnTo>
                <a:lnTo>
                  <a:pt x="352" y="156"/>
                </a:lnTo>
                <a:lnTo>
                  <a:pt x="357" y="156"/>
                </a:lnTo>
                <a:lnTo>
                  <a:pt x="359" y="156"/>
                </a:lnTo>
                <a:lnTo>
                  <a:pt x="360" y="156"/>
                </a:lnTo>
                <a:lnTo>
                  <a:pt x="363" y="156"/>
                </a:lnTo>
                <a:lnTo>
                  <a:pt x="372" y="156"/>
                </a:lnTo>
                <a:lnTo>
                  <a:pt x="372" y="158"/>
                </a:lnTo>
                <a:lnTo>
                  <a:pt x="372" y="159"/>
                </a:lnTo>
                <a:lnTo>
                  <a:pt x="372" y="161"/>
                </a:lnTo>
                <a:lnTo>
                  <a:pt x="381" y="163"/>
                </a:lnTo>
                <a:lnTo>
                  <a:pt x="383" y="163"/>
                </a:lnTo>
                <a:lnTo>
                  <a:pt x="384" y="163"/>
                </a:lnTo>
                <a:lnTo>
                  <a:pt x="384" y="164"/>
                </a:lnTo>
                <a:lnTo>
                  <a:pt x="387" y="164"/>
                </a:lnTo>
                <a:lnTo>
                  <a:pt x="387" y="163"/>
                </a:lnTo>
                <a:lnTo>
                  <a:pt x="387" y="156"/>
                </a:lnTo>
                <a:lnTo>
                  <a:pt x="388" y="156"/>
                </a:lnTo>
                <a:lnTo>
                  <a:pt x="388" y="159"/>
                </a:lnTo>
                <a:lnTo>
                  <a:pt x="388" y="163"/>
                </a:lnTo>
                <a:lnTo>
                  <a:pt x="395" y="163"/>
                </a:lnTo>
                <a:lnTo>
                  <a:pt x="395" y="159"/>
                </a:lnTo>
                <a:lnTo>
                  <a:pt x="395" y="156"/>
                </a:lnTo>
                <a:lnTo>
                  <a:pt x="396" y="156"/>
                </a:lnTo>
                <a:lnTo>
                  <a:pt x="397" y="156"/>
                </a:lnTo>
                <a:lnTo>
                  <a:pt x="400" y="156"/>
                </a:lnTo>
                <a:lnTo>
                  <a:pt x="404" y="156"/>
                </a:lnTo>
                <a:lnTo>
                  <a:pt x="404" y="154"/>
                </a:lnTo>
                <a:lnTo>
                  <a:pt x="415" y="154"/>
                </a:lnTo>
                <a:lnTo>
                  <a:pt x="434" y="154"/>
                </a:lnTo>
                <a:lnTo>
                  <a:pt x="434" y="156"/>
                </a:lnTo>
                <a:lnTo>
                  <a:pt x="430" y="156"/>
                </a:lnTo>
                <a:lnTo>
                  <a:pt x="422" y="156"/>
                </a:lnTo>
                <a:lnTo>
                  <a:pt x="421" y="157"/>
                </a:lnTo>
                <a:lnTo>
                  <a:pt x="421" y="158"/>
                </a:lnTo>
                <a:lnTo>
                  <a:pt x="420" y="159"/>
                </a:lnTo>
                <a:lnTo>
                  <a:pt x="421" y="159"/>
                </a:lnTo>
                <a:lnTo>
                  <a:pt x="421" y="161"/>
                </a:lnTo>
                <a:lnTo>
                  <a:pt x="420" y="162"/>
                </a:lnTo>
                <a:lnTo>
                  <a:pt x="420" y="163"/>
                </a:lnTo>
                <a:lnTo>
                  <a:pt x="419" y="163"/>
                </a:lnTo>
                <a:lnTo>
                  <a:pt x="418" y="162"/>
                </a:lnTo>
                <a:lnTo>
                  <a:pt x="414" y="159"/>
                </a:lnTo>
                <a:lnTo>
                  <a:pt x="413" y="156"/>
                </a:lnTo>
                <a:lnTo>
                  <a:pt x="411" y="155"/>
                </a:lnTo>
                <a:lnTo>
                  <a:pt x="409" y="155"/>
                </a:lnTo>
                <a:lnTo>
                  <a:pt x="406" y="156"/>
                </a:lnTo>
                <a:lnTo>
                  <a:pt x="406" y="157"/>
                </a:lnTo>
                <a:lnTo>
                  <a:pt x="406" y="161"/>
                </a:lnTo>
                <a:lnTo>
                  <a:pt x="406" y="163"/>
                </a:lnTo>
                <a:lnTo>
                  <a:pt x="409" y="164"/>
                </a:lnTo>
                <a:lnTo>
                  <a:pt x="409" y="166"/>
                </a:lnTo>
                <a:lnTo>
                  <a:pt x="408" y="167"/>
                </a:lnTo>
                <a:lnTo>
                  <a:pt x="406" y="169"/>
                </a:lnTo>
                <a:lnTo>
                  <a:pt x="402" y="171"/>
                </a:lnTo>
                <a:lnTo>
                  <a:pt x="397" y="171"/>
                </a:lnTo>
                <a:lnTo>
                  <a:pt x="396" y="171"/>
                </a:lnTo>
                <a:lnTo>
                  <a:pt x="396" y="183"/>
                </a:lnTo>
                <a:lnTo>
                  <a:pt x="396" y="206"/>
                </a:lnTo>
                <a:lnTo>
                  <a:pt x="400" y="206"/>
                </a:lnTo>
                <a:lnTo>
                  <a:pt x="401" y="206"/>
                </a:lnTo>
                <a:lnTo>
                  <a:pt x="402" y="205"/>
                </a:lnTo>
                <a:lnTo>
                  <a:pt x="403" y="205"/>
                </a:lnTo>
                <a:lnTo>
                  <a:pt x="404" y="204"/>
                </a:lnTo>
                <a:lnTo>
                  <a:pt x="404" y="203"/>
                </a:lnTo>
                <a:lnTo>
                  <a:pt x="405" y="201"/>
                </a:lnTo>
                <a:lnTo>
                  <a:pt x="406" y="198"/>
                </a:lnTo>
                <a:lnTo>
                  <a:pt x="406" y="197"/>
                </a:lnTo>
                <a:lnTo>
                  <a:pt x="408" y="196"/>
                </a:lnTo>
                <a:lnTo>
                  <a:pt x="410" y="196"/>
                </a:lnTo>
                <a:lnTo>
                  <a:pt x="426" y="195"/>
                </a:lnTo>
                <a:lnTo>
                  <a:pt x="423" y="191"/>
                </a:lnTo>
                <a:lnTo>
                  <a:pt x="426" y="190"/>
                </a:lnTo>
                <a:lnTo>
                  <a:pt x="429" y="188"/>
                </a:lnTo>
                <a:lnTo>
                  <a:pt x="434" y="186"/>
                </a:lnTo>
                <a:lnTo>
                  <a:pt x="436" y="183"/>
                </a:lnTo>
                <a:lnTo>
                  <a:pt x="432" y="179"/>
                </a:lnTo>
                <a:lnTo>
                  <a:pt x="435" y="176"/>
                </a:lnTo>
                <a:lnTo>
                  <a:pt x="436" y="178"/>
                </a:lnTo>
                <a:lnTo>
                  <a:pt x="438" y="182"/>
                </a:lnTo>
                <a:lnTo>
                  <a:pt x="445" y="179"/>
                </a:lnTo>
                <a:lnTo>
                  <a:pt x="445" y="176"/>
                </a:lnTo>
                <a:lnTo>
                  <a:pt x="443" y="173"/>
                </a:lnTo>
                <a:lnTo>
                  <a:pt x="444" y="172"/>
                </a:lnTo>
                <a:lnTo>
                  <a:pt x="445" y="171"/>
                </a:lnTo>
                <a:lnTo>
                  <a:pt x="445" y="172"/>
                </a:lnTo>
                <a:lnTo>
                  <a:pt x="445" y="173"/>
                </a:lnTo>
                <a:lnTo>
                  <a:pt x="445" y="174"/>
                </a:lnTo>
                <a:lnTo>
                  <a:pt x="445" y="178"/>
                </a:lnTo>
                <a:lnTo>
                  <a:pt x="446" y="181"/>
                </a:lnTo>
                <a:lnTo>
                  <a:pt x="446" y="182"/>
                </a:lnTo>
                <a:lnTo>
                  <a:pt x="446" y="203"/>
                </a:lnTo>
                <a:lnTo>
                  <a:pt x="446" y="206"/>
                </a:lnTo>
                <a:lnTo>
                  <a:pt x="444" y="206"/>
                </a:lnTo>
                <a:lnTo>
                  <a:pt x="429" y="206"/>
                </a:lnTo>
                <a:lnTo>
                  <a:pt x="409" y="206"/>
                </a:lnTo>
                <a:lnTo>
                  <a:pt x="404" y="206"/>
                </a:lnTo>
                <a:lnTo>
                  <a:pt x="403" y="208"/>
                </a:lnTo>
                <a:lnTo>
                  <a:pt x="403" y="209"/>
                </a:lnTo>
                <a:lnTo>
                  <a:pt x="402" y="212"/>
                </a:lnTo>
                <a:lnTo>
                  <a:pt x="402" y="213"/>
                </a:lnTo>
                <a:lnTo>
                  <a:pt x="401" y="213"/>
                </a:lnTo>
                <a:lnTo>
                  <a:pt x="398" y="214"/>
                </a:lnTo>
                <a:lnTo>
                  <a:pt x="397" y="214"/>
                </a:lnTo>
                <a:lnTo>
                  <a:pt x="397" y="215"/>
                </a:lnTo>
                <a:lnTo>
                  <a:pt x="396" y="216"/>
                </a:lnTo>
                <a:lnTo>
                  <a:pt x="396" y="217"/>
                </a:lnTo>
                <a:lnTo>
                  <a:pt x="395" y="255"/>
                </a:lnTo>
                <a:lnTo>
                  <a:pt x="395" y="281"/>
                </a:lnTo>
                <a:lnTo>
                  <a:pt x="395" y="329"/>
                </a:lnTo>
                <a:lnTo>
                  <a:pt x="395" y="353"/>
                </a:lnTo>
                <a:lnTo>
                  <a:pt x="396" y="355"/>
                </a:lnTo>
                <a:lnTo>
                  <a:pt x="395" y="355"/>
                </a:lnTo>
                <a:lnTo>
                  <a:pt x="379" y="355"/>
                </a:lnTo>
                <a:lnTo>
                  <a:pt x="377" y="355"/>
                </a:lnTo>
                <a:lnTo>
                  <a:pt x="375" y="355"/>
                </a:lnTo>
                <a:lnTo>
                  <a:pt x="375" y="356"/>
                </a:lnTo>
                <a:lnTo>
                  <a:pt x="374" y="356"/>
                </a:lnTo>
                <a:lnTo>
                  <a:pt x="374" y="358"/>
                </a:lnTo>
                <a:lnTo>
                  <a:pt x="372" y="358"/>
                </a:lnTo>
                <a:lnTo>
                  <a:pt x="371" y="359"/>
                </a:lnTo>
                <a:lnTo>
                  <a:pt x="371" y="360"/>
                </a:lnTo>
                <a:lnTo>
                  <a:pt x="371" y="380"/>
                </a:lnTo>
                <a:lnTo>
                  <a:pt x="346" y="380"/>
                </a:lnTo>
                <a:lnTo>
                  <a:pt x="346" y="397"/>
                </a:lnTo>
                <a:lnTo>
                  <a:pt x="346" y="399"/>
                </a:lnTo>
                <a:lnTo>
                  <a:pt x="346" y="405"/>
                </a:lnTo>
                <a:lnTo>
                  <a:pt x="322" y="405"/>
                </a:lnTo>
                <a:lnTo>
                  <a:pt x="320" y="430"/>
                </a:lnTo>
                <a:lnTo>
                  <a:pt x="346" y="430"/>
                </a:lnTo>
                <a:lnTo>
                  <a:pt x="346" y="455"/>
                </a:lnTo>
                <a:lnTo>
                  <a:pt x="344" y="455"/>
                </a:lnTo>
                <a:lnTo>
                  <a:pt x="338" y="455"/>
                </a:lnTo>
                <a:lnTo>
                  <a:pt x="310" y="455"/>
                </a:lnTo>
                <a:lnTo>
                  <a:pt x="296" y="455"/>
                </a:lnTo>
                <a:lnTo>
                  <a:pt x="289" y="455"/>
                </a:lnTo>
                <a:lnTo>
                  <a:pt x="280" y="454"/>
                </a:lnTo>
                <a:lnTo>
                  <a:pt x="280" y="452"/>
                </a:lnTo>
                <a:lnTo>
                  <a:pt x="280" y="450"/>
                </a:lnTo>
                <a:lnTo>
                  <a:pt x="280" y="449"/>
                </a:lnTo>
                <a:lnTo>
                  <a:pt x="280" y="448"/>
                </a:lnTo>
                <a:lnTo>
                  <a:pt x="277" y="447"/>
                </a:lnTo>
                <a:lnTo>
                  <a:pt x="273" y="442"/>
                </a:lnTo>
                <a:lnTo>
                  <a:pt x="268" y="438"/>
                </a:lnTo>
                <a:lnTo>
                  <a:pt x="267" y="435"/>
                </a:lnTo>
                <a:lnTo>
                  <a:pt x="265" y="433"/>
                </a:lnTo>
                <a:lnTo>
                  <a:pt x="258" y="426"/>
                </a:lnTo>
                <a:lnTo>
                  <a:pt x="255" y="424"/>
                </a:lnTo>
                <a:lnTo>
                  <a:pt x="254" y="423"/>
                </a:lnTo>
                <a:lnTo>
                  <a:pt x="253" y="422"/>
                </a:lnTo>
                <a:lnTo>
                  <a:pt x="251" y="422"/>
                </a:lnTo>
                <a:lnTo>
                  <a:pt x="250" y="422"/>
                </a:lnTo>
                <a:lnTo>
                  <a:pt x="249" y="422"/>
                </a:lnTo>
                <a:lnTo>
                  <a:pt x="248" y="422"/>
                </a:lnTo>
                <a:lnTo>
                  <a:pt x="247" y="424"/>
                </a:lnTo>
                <a:lnTo>
                  <a:pt x="247" y="437"/>
                </a:lnTo>
                <a:lnTo>
                  <a:pt x="247" y="448"/>
                </a:lnTo>
                <a:lnTo>
                  <a:pt x="247" y="454"/>
                </a:lnTo>
                <a:lnTo>
                  <a:pt x="240" y="454"/>
                </a:lnTo>
                <a:lnTo>
                  <a:pt x="237" y="455"/>
                </a:lnTo>
                <a:lnTo>
                  <a:pt x="212" y="455"/>
                </a:lnTo>
                <a:lnTo>
                  <a:pt x="210" y="455"/>
                </a:lnTo>
                <a:lnTo>
                  <a:pt x="210" y="417"/>
                </a:lnTo>
                <a:lnTo>
                  <a:pt x="210" y="416"/>
                </a:lnTo>
                <a:lnTo>
                  <a:pt x="197" y="417"/>
                </a:lnTo>
                <a:lnTo>
                  <a:pt x="197" y="420"/>
                </a:lnTo>
                <a:lnTo>
                  <a:pt x="197" y="421"/>
                </a:lnTo>
                <a:lnTo>
                  <a:pt x="197" y="427"/>
                </a:lnTo>
                <a:lnTo>
                  <a:pt x="197" y="429"/>
                </a:lnTo>
                <a:lnTo>
                  <a:pt x="197" y="430"/>
                </a:lnTo>
                <a:lnTo>
                  <a:pt x="189" y="430"/>
                </a:lnTo>
                <a:lnTo>
                  <a:pt x="184" y="430"/>
                </a:lnTo>
                <a:lnTo>
                  <a:pt x="131" y="430"/>
                </a:lnTo>
                <a:lnTo>
                  <a:pt x="130" y="430"/>
                </a:lnTo>
                <a:lnTo>
                  <a:pt x="127" y="430"/>
                </a:lnTo>
                <a:lnTo>
                  <a:pt x="118" y="430"/>
                </a:lnTo>
                <a:lnTo>
                  <a:pt x="117" y="431"/>
                </a:lnTo>
                <a:lnTo>
                  <a:pt x="116" y="437"/>
                </a:lnTo>
                <a:lnTo>
                  <a:pt x="113" y="440"/>
                </a:lnTo>
                <a:lnTo>
                  <a:pt x="112" y="445"/>
                </a:lnTo>
                <a:lnTo>
                  <a:pt x="111" y="448"/>
                </a:lnTo>
                <a:lnTo>
                  <a:pt x="109" y="454"/>
                </a:lnTo>
                <a:lnTo>
                  <a:pt x="108" y="454"/>
                </a:lnTo>
                <a:lnTo>
                  <a:pt x="105" y="454"/>
                </a:lnTo>
                <a:lnTo>
                  <a:pt x="100" y="454"/>
                </a:lnTo>
                <a:lnTo>
                  <a:pt x="99" y="454"/>
                </a:lnTo>
                <a:lnTo>
                  <a:pt x="99" y="459"/>
                </a:lnTo>
                <a:lnTo>
                  <a:pt x="99" y="464"/>
                </a:lnTo>
                <a:lnTo>
                  <a:pt x="99" y="465"/>
                </a:lnTo>
                <a:lnTo>
                  <a:pt x="99" y="466"/>
                </a:lnTo>
                <a:lnTo>
                  <a:pt x="98" y="466"/>
                </a:lnTo>
                <a:lnTo>
                  <a:pt x="96" y="470"/>
                </a:lnTo>
                <a:lnTo>
                  <a:pt x="94" y="474"/>
                </a:lnTo>
                <a:lnTo>
                  <a:pt x="70" y="474"/>
                </a:lnTo>
                <a:lnTo>
                  <a:pt x="69" y="474"/>
                </a:lnTo>
                <a:lnTo>
                  <a:pt x="69" y="479"/>
                </a:lnTo>
                <a:lnTo>
                  <a:pt x="69" y="480"/>
                </a:lnTo>
                <a:lnTo>
                  <a:pt x="65" y="480"/>
                </a:lnTo>
                <a:lnTo>
                  <a:pt x="52" y="479"/>
                </a:lnTo>
                <a:lnTo>
                  <a:pt x="50" y="479"/>
                </a:lnTo>
                <a:lnTo>
                  <a:pt x="46" y="479"/>
                </a:lnTo>
                <a:lnTo>
                  <a:pt x="42" y="479"/>
                </a:lnTo>
                <a:lnTo>
                  <a:pt x="40" y="479"/>
                </a:lnTo>
                <a:lnTo>
                  <a:pt x="40" y="477"/>
                </a:lnTo>
                <a:lnTo>
                  <a:pt x="40" y="476"/>
                </a:lnTo>
                <a:lnTo>
                  <a:pt x="40" y="471"/>
                </a:lnTo>
                <a:lnTo>
                  <a:pt x="40" y="467"/>
                </a:lnTo>
                <a:lnTo>
                  <a:pt x="40" y="464"/>
                </a:lnTo>
                <a:lnTo>
                  <a:pt x="40" y="462"/>
                </a:lnTo>
                <a:lnTo>
                  <a:pt x="40" y="456"/>
                </a:lnTo>
                <a:lnTo>
                  <a:pt x="40" y="455"/>
                </a:lnTo>
                <a:lnTo>
                  <a:pt x="40" y="454"/>
                </a:lnTo>
                <a:lnTo>
                  <a:pt x="49" y="454"/>
                </a:lnTo>
                <a:lnTo>
                  <a:pt x="49" y="430"/>
                </a:lnTo>
                <a:lnTo>
                  <a:pt x="49" y="408"/>
                </a:lnTo>
                <a:lnTo>
                  <a:pt x="49" y="406"/>
                </a:lnTo>
                <a:lnTo>
                  <a:pt x="49" y="405"/>
                </a:lnTo>
                <a:lnTo>
                  <a:pt x="49" y="380"/>
                </a:lnTo>
                <a:lnTo>
                  <a:pt x="49" y="355"/>
                </a:lnTo>
                <a:lnTo>
                  <a:pt x="48" y="355"/>
                </a:lnTo>
                <a:lnTo>
                  <a:pt x="44" y="355"/>
                </a:lnTo>
                <a:lnTo>
                  <a:pt x="40" y="355"/>
                </a:lnTo>
                <a:lnTo>
                  <a:pt x="30" y="354"/>
                </a:lnTo>
                <a:lnTo>
                  <a:pt x="29" y="354"/>
                </a:lnTo>
                <a:lnTo>
                  <a:pt x="26" y="354"/>
                </a:lnTo>
                <a:lnTo>
                  <a:pt x="24" y="354"/>
                </a:lnTo>
                <a:lnTo>
                  <a:pt x="24" y="305"/>
                </a:lnTo>
                <a:lnTo>
                  <a:pt x="24" y="304"/>
                </a:lnTo>
                <a:lnTo>
                  <a:pt x="23" y="305"/>
                </a:lnTo>
                <a:lnTo>
                  <a:pt x="18" y="304"/>
                </a:lnTo>
                <a:lnTo>
                  <a:pt x="15" y="305"/>
                </a:lnTo>
                <a:lnTo>
                  <a:pt x="9" y="305"/>
                </a:lnTo>
                <a:lnTo>
                  <a:pt x="5" y="305"/>
                </a:lnTo>
                <a:lnTo>
                  <a:pt x="0" y="305"/>
                </a:lnTo>
                <a:lnTo>
                  <a:pt x="0" y="304"/>
                </a:lnTo>
                <a:close/>
                <a:moveTo>
                  <a:pt x="105" y="245"/>
                </a:moveTo>
                <a:lnTo>
                  <a:pt x="105" y="246"/>
                </a:lnTo>
                <a:lnTo>
                  <a:pt x="111" y="246"/>
                </a:lnTo>
                <a:lnTo>
                  <a:pt x="112" y="246"/>
                </a:lnTo>
                <a:lnTo>
                  <a:pt x="112" y="255"/>
                </a:lnTo>
                <a:lnTo>
                  <a:pt x="117" y="255"/>
                </a:lnTo>
                <a:lnTo>
                  <a:pt x="117" y="239"/>
                </a:lnTo>
                <a:lnTo>
                  <a:pt x="105" y="239"/>
                </a:lnTo>
                <a:lnTo>
                  <a:pt x="105" y="245"/>
                </a:lnTo>
                <a:close/>
                <a:moveTo>
                  <a:pt x="197" y="406"/>
                </a:moveTo>
                <a:lnTo>
                  <a:pt x="199" y="406"/>
                </a:lnTo>
                <a:lnTo>
                  <a:pt x="199" y="405"/>
                </a:lnTo>
                <a:lnTo>
                  <a:pt x="200" y="405"/>
                </a:lnTo>
                <a:lnTo>
                  <a:pt x="204" y="405"/>
                </a:lnTo>
                <a:lnTo>
                  <a:pt x="204" y="390"/>
                </a:lnTo>
                <a:lnTo>
                  <a:pt x="204" y="387"/>
                </a:lnTo>
                <a:lnTo>
                  <a:pt x="204" y="385"/>
                </a:lnTo>
                <a:lnTo>
                  <a:pt x="204" y="384"/>
                </a:lnTo>
                <a:lnTo>
                  <a:pt x="204" y="380"/>
                </a:lnTo>
                <a:lnTo>
                  <a:pt x="206" y="378"/>
                </a:lnTo>
                <a:lnTo>
                  <a:pt x="205" y="378"/>
                </a:lnTo>
                <a:lnTo>
                  <a:pt x="203" y="379"/>
                </a:lnTo>
                <a:lnTo>
                  <a:pt x="203" y="380"/>
                </a:lnTo>
                <a:lnTo>
                  <a:pt x="202" y="381"/>
                </a:lnTo>
                <a:lnTo>
                  <a:pt x="202" y="382"/>
                </a:lnTo>
                <a:lnTo>
                  <a:pt x="200" y="382"/>
                </a:lnTo>
                <a:lnTo>
                  <a:pt x="197" y="382"/>
                </a:lnTo>
                <a:lnTo>
                  <a:pt x="197" y="389"/>
                </a:lnTo>
                <a:lnTo>
                  <a:pt x="197" y="392"/>
                </a:lnTo>
                <a:lnTo>
                  <a:pt x="197" y="395"/>
                </a:lnTo>
                <a:lnTo>
                  <a:pt x="197" y="401"/>
                </a:lnTo>
                <a:lnTo>
                  <a:pt x="197" y="406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3CFC6DA7-53A2-D882-436F-D2EAC5A2D9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86000" y="229722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7446ABEB-E9CD-777D-6D5A-CA7D2B01EB5E}"/>
              </a:ext>
            </a:extLst>
          </p:cNvPr>
          <p:cNvCxnSpPr>
            <a:cxnSpLocks/>
            <a:stCxn id="10" idx="1"/>
            <a:endCxn id="8" idx="0"/>
          </p:cNvCxnSpPr>
          <p:nvPr/>
        </p:nvCxnSpPr>
        <p:spPr>
          <a:xfrm rot="10800000" flipV="1">
            <a:off x="2228209" y="1762389"/>
            <a:ext cx="132417" cy="53483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1984AB77-13A5-D437-6C8D-7471E09CCE03}"/>
              </a:ext>
            </a:extLst>
          </p:cNvPr>
          <p:cNvSpPr/>
          <p:nvPr/>
        </p:nvSpPr>
        <p:spPr>
          <a:xfrm>
            <a:off x="2360625" y="159840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Sugar City</a:t>
            </a: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7BF2032C-BC07-9B5B-4983-0AE70C95C56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19300" y="280014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84E00E51-077D-5687-BC9F-C56941DECB73}"/>
              </a:ext>
            </a:extLst>
          </p:cNvPr>
          <p:cNvCxnSpPr>
            <a:cxnSpLocks/>
            <a:stCxn id="18" idx="1"/>
            <a:endCxn id="16" idx="0"/>
          </p:cNvCxnSpPr>
          <p:nvPr/>
        </p:nvCxnSpPr>
        <p:spPr>
          <a:xfrm rot="10800000" flipV="1">
            <a:off x="1961509" y="1354903"/>
            <a:ext cx="165235" cy="144523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E6AAD941-FAFC-AF0B-B398-37AF0C98BB91}"/>
              </a:ext>
            </a:extLst>
          </p:cNvPr>
          <p:cNvSpPr/>
          <p:nvPr/>
        </p:nvSpPr>
        <p:spPr>
          <a:xfrm>
            <a:off x="2126743" y="119092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Rexburg</a:t>
            </a:r>
          </a:p>
        </p:txBody>
      </p:sp>
      <p:sp>
        <p:nvSpPr>
          <p:cNvPr id="36" name="Freeform 36">
            <a:extLst>
              <a:ext uri="{FF2B5EF4-FFF2-40B4-BE49-F238E27FC236}">
                <a16:creationId xmlns:a16="http://schemas.microsoft.com/office/drawing/2014/main" id="{E0F65471-5C10-9EEC-1743-A4DBEA5CB5D3}"/>
              </a:ext>
            </a:extLst>
          </p:cNvPr>
          <p:cNvSpPr/>
          <p:nvPr/>
        </p:nvSpPr>
        <p:spPr>
          <a:xfrm>
            <a:off x="4826577" y="2572411"/>
            <a:ext cx="1057485" cy="1053619"/>
          </a:xfrm>
          <a:custGeom>
            <a:avLst/>
            <a:gdLst>
              <a:gd name="connsiteX0" fmla="*/ 1596306 w 2938983"/>
              <a:gd name="connsiteY0" fmla="*/ 224 h 2928238"/>
              <a:gd name="connsiteX1" fmla="*/ 1650769 w 2938983"/>
              <a:gd name="connsiteY1" fmla="*/ 10268 h 2928238"/>
              <a:gd name="connsiteX2" fmla="*/ 1682053 w 2938983"/>
              <a:gd name="connsiteY2" fmla="*/ 38339 h 2928238"/>
              <a:gd name="connsiteX3" fmla="*/ 1672930 w 2938983"/>
              <a:gd name="connsiteY3" fmla="*/ 143101 h 2928238"/>
              <a:gd name="connsiteX4" fmla="*/ 1898600 w 2938983"/>
              <a:gd name="connsiteY4" fmla="*/ 190293 h 2928238"/>
              <a:gd name="connsiteX5" fmla="*/ 1938192 w 2938983"/>
              <a:gd name="connsiteY5" fmla="*/ 98753 h 2928238"/>
              <a:gd name="connsiteX6" fmla="*/ 1967031 w 2938983"/>
              <a:gd name="connsiteY6" fmla="*/ 82276 h 2928238"/>
              <a:gd name="connsiteX7" fmla="*/ 1981858 w 2938983"/>
              <a:gd name="connsiteY7" fmla="*/ 81462 h 2928238"/>
              <a:gd name="connsiteX8" fmla="*/ 2088909 w 2938983"/>
              <a:gd name="connsiteY8" fmla="*/ 135165 h 2928238"/>
              <a:gd name="connsiteX9" fmla="*/ 2106181 w 2938983"/>
              <a:gd name="connsiteY9" fmla="*/ 178900 h 2928238"/>
              <a:gd name="connsiteX10" fmla="*/ 2081417 w 2938983"/>
              <a:gd name="connsiteY10" fmla="*/ 269625 h 2928238"/>
              <a:gd name="connsiteX11" fmla="*/ 2265864 w 2938983"/>
              <a:gd name="connsiteY11" fmla="*/ 378657 h 2928238"/>
              <a:gd name="connsiteX12" fmla="*/ 2336741 w 2938983"/>
              <a:gd name="connsiteY12" fmla="*/ 315189 h 2928238"/>
              <a:gd name="connsiteX13" fmla="*/ 2350752 w 2938983"/>
              <a:gd name="connsiteY13" fmla="*/ 299526 h 2928238"/>
              <a:gd name="connsiteX14" fmla="*/ 2381223 w 2938983"/>
              <a:gd name="connsiteY14" fmla="*/ 312748 h 2928238"/>
              <a:gd name="connsiteX15" fmla="*/ 2475076 w 2938983"/>
              <a:gd name="connsiteY15" fmla="*/ 396963 h 2928238"/>
              <a:gd name="connsiteX16" fmla="*/ 2477521 w 2938983"/>
              <a:gd name="connsiteY16" fmla="*/ 441512 h 2928238"/>
              <a:gd name="connsiteX17" fmla="*/ 2422287 w 2938983"/>
              <a:gd name="connsiteY17" fmla="*/ 519016 h 2928238"/>
              <a:gd name="connsiteX18" fmla="*/ 2565513 w 2938983"/>
              <a:gd name="connsiteY18" fmla="*/ 689886 h 2928238"/>
              <a:gd name="connsiteX19" fmla="*/ 2652031 w 2938983"/>
              <a:gd name="connsiteY19" fmla="*/ 640455 h 2928238"/>
              <a:gd name="connsiteX20" fmla="*/ 2666858 w 2938983"/>
              <a:gd name="connsiteY20" fmla="*/ 639641 h 2928238"/>
              <a:gd name="connsiteX21" fmla="*/ 2697328 w 2938983"/>
              <a:gd name="connsiteY21" fmla="*/ 652863 h 2928238"/>
              <a:gd name="connsiteX22" fmla="*/ 2762343 w 2938983"/>
              <a:gd name="connsiteY22" fmla="*/ 753556 h 2928238"/>
              <a:gd name="connsiteX23" fmla="*/ 2749960 w 2938983"/>
              <a:gd name="connsiteY23" fmla="*/ 798918 h 2928238"/>
              <a:gd name="connsiteX24" fmla="*/ 2663441 w 2938983"/>
              <a:gd name="connsiteY24" fmla="*/ 848350 h 2928238"/>
              <a:gd name="connsiteX25" fmla="*/ 2714443 w 2938983"/>
              <a:gd name="connsiteY25" fmla="*/ 964706 h 2928238"/>
              <a:gd name="connsiteX26" fmla="*/ 2749802 w 2938983"/>
              <a:gd name="connsiteY26" fmla="*/ 1067026 h 2928238"/>
              <a:gd name="connsiteX27" fmla="*/ 2837952 w 2938983"/>
              <a:gd name="connsiteY27" fmla="*/ 1047293 h 2928238"/>
              <a:gd name="connsiteX28" fmla="*/ 2852778 w 2938983"/>
              <a:gd name="connsiteY28" fmla="*/ 1046480 h 2928238"/>
              <a:gd name="connsiteX29" fmla="*/ 2884064 w 2938983"/>
              <a:gd name="connsiteY29" fmla="*/ 1074551 h 2928238"/>
              <a:gd name="connsiteX30" fmla="*/ 2920238 w 2938983"/>
              <a:gd name="connsiteY30" fmla="*/ 1191721 h 2928238"/>
              <a:gd name="connsiteX31" fmla="*/ 2893029 w 2938983"/>
              <a:gd name="connsiteY31" fmla="*/ 1237898 h 2928238"/>
              <a:gd name="connsiteX32" fmla="*/ 2804880 w 2938983"/>
              <a:gd name="connsiteY32" fmla="*/ 1257630 h 2928238"/>
              <a:gd name="connsiteX33" fmla="*/ 2817105 w 2938983"/>
              <a:gd name="connsiteY33" fmla="*/ 1480375 h 2928238"/>
              <a:gd name="connsiteX34" fmla="*/ 2906884 w 2938983"/>
              <a:gd name="connsiteY34" fmla="*/ 1490342 h 2928238"/>
              <a:gd name="connsiteX35" fmla="*/ 2938983 w 2938983"/>
              <a:gd name="connsiteY35" fmla="*/ 1533263 h 2928238"/>
              <a:gd name="connsiteX36" fmla="*/ 2930676 w 2938983"/>
              <a:gd name="connsiteY36" fmla="*/ 1652873 h 2928238"/>
              <a:gd name="connsiteX37" fmla="*/ 2887824 w 2938983"/>
              <a:gd name="connsiteY37" fmla="*/ 1685014 h 2928238"/>
              <a:gd name="connsiteX38" fmla="*/ 2798046 w 2938983"/>
              <a:gd name="connsiteY38" fmla="*/ 1675047 h 2928238"/>
              <a:gd name="connsiteX39" fmla="*/ 2736134 w 2938983"/>
              <a:gd name="connsiteY39" fmla="*/ 1901860 h 2928238"/>
              <a:gd name="connsiteX40" fmla="*/ 2827543 w 2938983"/>
              <a:gd name="connsiteY40" fmla="*/ 1941527 h 2928238"/>
              <a:gd name="connsiteX41" fmla="*/ 2844815 w 2938983"/>
              <a:gd name="connsiteY41" fmla="*/ 1985262 h 2928238"/>
              <a:gd name="connsiteX42" fmla="*/ 2791212 w 2938983"/>
              <a:gd name="connsiteY42" fmla="*/ 2092465 h 2928238"/>
              <a:gd name="connsiteX43" fmla="*/ 2762372 w 2938983"/>
              <a:gd name="connsiteY43" fmla="*/ 2108942 h 2928238"/>
              <a:gd name="connsiteX44" fmla="*/ 2747544 w 2938983"/>
              <a:gd name="connsiteY44" fmla="*/ 2109756 h 2928238"/>
              <a:gd name="connsiteX45" fmla="*/ 2656951 w 2938983"/>
              <a:gd name="connsiteY45" fmla="*/ 2084939 h 2928238"/>
              <a:gd name="connsiteX46" fmla="*/ 2548113 w 2938983"/>
              <a:gd name="connsiteY46" fmla="*/ 2269645 h 2928238"/>
              <a:gd name="connsiteX47" fmla="*/ 2610682 w 2938983"/>
              <a:gd name="connsiteY47" fmla="*/ 2325789 h 2928238"/>
              <a:gd name="connsiteX48" fmla="*/ 2613127 w 2938983"/>
              <a:gd name="connsiteY48" fmla="*/ 2370338 h 2928238"/>
              <a:gd name="connsiteX49" fmla="*/ 2529869 w 2938983"/>
              <a:gd name="connsiteY49" fmla="*/ 2479168 h 2928238"/>
              <a:gd name="connsiteX50" fmla="*/ 2500214 w 2938983"/>
              <a:gd name="connsiteY50" fmla="*/ 2480795 h 2928238"/>
              <a:gd name="connsiteX51" fmla="*/ 2485387 w 2938983"/>
              <a:gd name="connsiteY51" fmla="*/ 2481609 h 2928238"/>
              <a:gd name="connsiteX52" fmla="*/ 2407175 w 2938983"/>
              <a:gd name="connsiteY52" fmla="*/ 2411430 h 2928238"/>
              <a:gd name="connsiteX53" fmla="*/ 2236583 w 2938983"/>
              <a:gd name="connsiteY53" fmla="*/ 2554841 h 2928238"/>
              <a:gd name="connsiteX54" fmla="*/ 2285955 w 2938983"/>
              <a:gd name="connsiteY54" fmla="*/ 2641498 h 2928238"/>
              <a:gd name="connsiteX55" fmla="*/ 2273573 w 2938983"/>
              <a:gd name="connsiteY55" fmla="*/ 2686860 h 2928238"/>
              <a:gd name="connsiteX56" fmla="*/ 2158215 w 2938983"/>
              <a:gd name="connsiteY56" fmla="*/ 2752769 h 2928238"/>
              <a:gd name="connsiteX57" fmla="*/ 2143387 w 2938983"/>
              <a:gd name="connsiteY57" fmla="*/ 2753583 h 2928238"/>
              <a:gd name="connsiteX58" fmla="*/ 2127745 w 2938983"/>
              <a:gd name="connsiteY58" fmla="*/ 2739547 h 2928238"/>
              <a:gd name="connsiteX59" fmla="*/ 2064361 w 2938983"/>
              <a:gd name="connsiteY59" fmla="*/ 2668554 h 2928238"/>
              <a:gd name="connsiteX60" fmla="*/ 1962200 w 2938983"/>
              <a:gd name="connsiteY60" fmla="*/ 2703950 h 2928238"/>
              <a:gd name="connsiteX61" fmla="*/ 1860039 w 2938983"/>
              <a:gd name="connsiteY61" fmla="*/ 2739346 h 2928238"/>
              <a:gd name="connsiteX62" fmla="*/ 1880571 w 2938983"/>
              <a:gd name="connsiteY62" fmla="*/ 2842479 h 2928238"/>
              <a:gd name="connsiteX63" fmla="*/ 1852547 w 2938983"/>
              <a:gd name="connsiteY63" fmla="*/ 2873806 h 2928238"/>
              <a:gd name="connsiteX64" fmla="*/ 1735559 w 2938983"/>
              <a:gd name="connsiteY64" fmla="*/ 2910016 h 2928238"/>
              <a:gd name="connsiteX65" fmla="*/ 1689447 w 2938983"/>
              <a:gd name="connsiteY65" fmla="*/ 2882758 h 2928238"/>
              <a:gd name="connsiteX66" fmla="*/ 1669730 w 2938983"/>
              <a:gd name="connsiteY66" fmla="*/ 2794474 h 2928238"/>
              <a:gd name="connsiteX67" fmla="*/ 1536284 w 2938983"/>
              <a:gd name="connsiteY67" fmla="*/ 2801798 h 2928238"/>
              <a:gd name="connsiteX68" fmla="*/ 1447321 w 2938983"/>
              <a:gd name="connsiteY68" fmla="*/ 2806680 h 2928238"/>
              <a:gd name="connsiteX69" fmla="*/ 1437384 w 2938983"/>
              <a:gd name="connsiteY69" fmla="*/ 2896592 h 2928238"/>
              <a:gd name="connsiteX70" fmla="*/ 1409359 w 2938983"/>
              <a:gd name="connsiteY70" fmla="*/ 2927919 h 2928238"/>
              <a:gd name="connsiteX71" fmla="*/ 1275099 w 2938983"/>
              <a:gd name="connsiteY71" fmla="*/ 2920393 h 2928238"/>
              <a:gd name="connsiteX72" fmla="*/ 1242999 w 2938983"/>
              <a:gd name="connsiteY72" fmla="*/ 2877472 h 2928238"/>
              <a:gd name="connsiteX73" fmla="*/ 1252936 w 2938983"/>
              <a:gd name="connsiteY73" fmla="*/ 2787560 h 2928238"/>
              <a:gd name="connsiteX74" fmla="*/ 1027267 w 2938983"/>
              <a:gd name="connsiteY74" fmla="*/ 2740368 h 2928238"/>
              <a:gd name="connsiteX75" fmla="*/ 1001688 w 2938983"/>
              <a:gd name="connsiteY75" fmla="*/ 2816244 h 2928238"/>
              <a:gd name="connsiteX76" fmla="*/ 973663 w 2938983"/>
              <a:gd name="connsiteY76" fmla="*/ 2847571 h 2928238"/>
              <a:gd name="connsiteX77" fmla="*/ 958021 w 2938983"/>
              <a:gd name="connsiteY77" fmla="*/ 2833535 h 2928238"/>
              <a:gd name="connsiteX78" fmla="*/ 836958 w 2938983"/>
              <a:gd name="connsiteY78" fmla="*/ 2795497 h 2928238"/>
              <a:gd name="connsiteX79" fmla="*/ 819685 w 2938983"/>
              <a:gd name="connsiteY79" fmla="*/ 2751761 h 2928238"/>
              <a:gd name="connsiteX80" fmla="*/ 859277 w 2938983"/>
              <a:gd name="connsiteY80" fmla="*/ 2660222 h 2928238"/>
              <a:gd name="connsiteX81" fmla="*/ 659187 w 2938983"/>
              <a:gd name="connsiteY81" fmla="*/ 2537156 h 2928238"/>
              <a:gd name="connsiteX82" fmla="*/ 603954 w 2938983"/>
              <a:gd name="connsiteY82" fmla="*/ 2614658 h 2928238"/>
              <a:gd name="connsiteX83" fmla="*/ 574299 w 2938983"/>
              <a:gd name="connsiteY83" fmla="*/ 2616285 h 2928238"/>
              <a:gd name="connsiteX84" fmla="*/ 544645 w 2938983"/>
              <a:gd name="connsiteY84" fmla="*/ 2617913 h 2928238"/>
              <a:gd name="connsiteX85" fmla="*/ 450791 w 2938983"/>
              <a:gd name="connsiteY85" fmla="*/ 2533699 h 2928238"/>
              <a:gd name="connsiteX86" fmla="*/ 448346 w 2938983"/>
              <a:gd name="connsiteY86" fmla="*/ 2489150 h 2928238"/>
              <a:gd name="connsiteX87" fmla="*/ 518407 w 2938983"/>
              <a:gd name="connsiteY87" fmla="*/ 2410833 h 2928238"/>
              <a:gd name="connsiteX88" fmla="*/ 360354 w 2938983"/>
              <a:gd name="connsiteY88" fmla="*/ 2240775 h 2928238"/>
              <a:gd name="connsiteX89" fmla="*/ 288663 w 2938983"/>
              <a:gd name="connsiteY89" fmla="*/ 2289393 h 2928238"/>
              <a:gd name="connsiteX90" fmla="*/ 273836 w 2938983"/>
              <a:gd name="connsiteY90" fmla="*/ 2290206 h 2928238"/>
              <a:gd name="connsiteX91" fmla="*/ 243366 w 2938983"/>
              <a:gd name="connsiteY91" fmla="*/ 2276984 h 2928238"/>
              <a:gd name="connsiteX92" fmla="*/ 177537 w 2938983"/>
              <a:gd name="connsiteY92" fmla="*/ 2161442 h 2928238"/>
              <a:gd name="connsiteX93" fmla="*/ 190735 w 2938983"/>
              <a:gd name="connsiteY93" fmla="*/ 2130929 h 2928238"/>
              <a:gd name="connsiteX94" fmla="*/ 261611 w 2938983"/>
              <a:gd name="connsiteY94" fmla="*/ 2067461 h 2928238"/>
              <a:gd name="connsiteX95" fmla="*/ 211424 w 2938983"/>
              <a:gd name="connsiteY95" fmla="*/ 1965955 h 2928238"/>
              <a:gd name="connsiteX96" fmla="*/ 176064 w 2938983"/>
              <a:gd name="connsiteY96" fmla="*/ 1863635 h 2928238"/>
              <a:gd name="connsiteX97" fmla="*/ 87915 w 2938983"/>
              <a:gd name="connsiteY97" fmla="*/ 1883368 h 2928238"/>
              <a:gd name="connsiteX98" fmla="*/ 41803 w 2938983"/>
              <a:gd name="connsiteY98" fmla="*/ 1856110 h 2928238"/>
              <a:gd name="connsiteX99" fmla="*/ 20456 w 2938983"/>
              <a:gd name="connsiteY99" fmla="*/ 1738126 h 2928238"/>
              <a:gd name="connsiteX100" fmla="*/ 47666 w 2938983"/>
              <a:gd name="connsiteY100" fmla="*/ 1691951 h 2928238"/>
              <a:gd name="connsiteX101" fmla="*/ 135815 w 2938983"/>
              <a:gd name="connsiteY101" fmla="*/ 1672218 h 2928238"/>
              <a:gd name="connsiteX102" fmla="*/ 123590 w 2938983"/>
              <a:gd name="connsiteY102" fmla="*/ 1449474 h 2928238"/>
              <a:gd name="connsiteX103" fmla="*/ 33811 w 2938983"/>
              <a:gd name="connsiteY103" fmla="*/ 1439507 h 2928238"/>
              <a:gd name="connsiteX104" fmla="*/ 1711 w 2938983"/>
              <a:gd name="connsiteY104" fmla="*/ 1396585 h 2928238"/>
              <a:gd name="connsiteX105" fmla="*/ 10018 w 2938983"/>
              <a:gd name="connsiteY105" fmla="*/ 1276974 h 2928238"/>
              <a:gd name="connsiteX106" fmla="*/ 38043 w 2938983"/>
              <a:gd name="connsiteY106" fmla="*/ 1245647 h 2928238"/>
              <a:gd name="connsiteX107" fmla="*/ 142649 w 2938983"/>
              <a:gd name="connsiteY107" fmla="*/ 1254801 h 2928238"/>
              <a:gd name="connsiteX108" fmla="*/ 189733 w 2938983"/>
              <a:gd name="connsiteY108" fmla="*/ 1028801 h 2928238"/>
              <a:gd name="connsiteX109" fmla="*/ 113151 w 2938983"/>
              <a:gd name="connsiteY109" fmla="*/ 988321 h 2928238"/>
              <a:gd name="connsiteX110" fmla="*/ 95879 w 2938983"/>
              <a:gd name="connsiteY110" fmla="*/ 944585 h 2928238"/>
              <a:gd name="connsiteX111" fmla="*/ 134655 w 2938983"/>
              <a:gd name="connsiteY111" fmla="*/ 838197 h 2928238"/>
              <a:gd name="connsiteX112" fmla="*/ 162680 w 2938983"/>
              <a:gd name="connsiteY112" fmla="*/ 806870 h 2928238"/>
              <a:gd name="connsiteX113" fmla="*/ 178322 w 2938983"/>
              <a:gd name="connsiteY113" fmla="*/ 820906 h 2928238"/>
              <a:gd name="connsiteX114" fmla="*/ 268916 w 2938983"/>
              <a:gd name="connsiteY114" fmla="*/ 845722 h 2928238"/>
              <a:gd name="connsiteX115" fmla="*/ 392582 w 2938983"/>
              <a:gd name="connsiteY115" fmla="*/ 660203 h 2928238"/>
              <a:gd name="connsiteX116" fmla="*/ 329197 w 2938983"/>
              <a:gd name="connsiteY116" fmla="*/ 589210 h 2928238"/>
              <a:gd name="connsiteX117" fmla="*/ 311925 w 2938983"/>
              <a:gd name="connsiteY117" fmla="*/ 545475 h 2928238"/>
              <a:gd name="connsiteX118" fmla="*/ 395998 w 2938983"/>
              <a:gd name="connsiteY118" fmla="*/ 451494 h 2928238"/>
              <a:gd name="connsiteX119" fmla="*/ 425653 w 2938983"/>
              <a:gd name="connsiteY119" fmla="*/ 449867 h 2928238"/>
              <a:gd name="connsiteX120" fmla="*/ 455308 w 2938983"/>
              <a:gd name="connsiteY120" fmla="*/ 448239 h 2928238"/>
              <a:gd name="connsiteX121" fmla="*/ 517877 w 2938983"/>
              <a:gd name="connsiteY121" fmla="*/ 504383 h 2928238"/>
              <a:gd name="connsiteX122" fmla="*/ 688469 w 2938983"/>
              <a:gd name="connsiteY122" fmla="*/ 360970 h 2928238"/>
              <a:gd name="connsiteX123" fmla="*/ 639912 w 2938983"/>
              <a:gd name="connsiteY123" fmla="*/ 289164 h 2928238"/>
              <a:gd name="connsiteX124" fmla="*/ 652294 w 2938983"/>
              <a:gd name="connsiteY124" fmla="*/ 243801 h 2928238"/>
              <a:gd name="connsiteX125" fmla="*/ 767653 w 2938983"/>
              <a:gd name="connsiteY125" fmla="*/ 177892 h 2928238"/>
              <a:gd name="connsiteX126" fmla="*/ 782479 w 2938983"/>
              <a:gd name="connsiteY126" fmla="*/ 177078 h 2928238"/>
              <a:gd name="connsiteX127" fmla="*/ 812949 w 2938983"/>
              <a:gd name="connsiteY127" fmla="*/ 190300 h 2928238"/>
              <a:gd name="connsiteX128" fmla="*/ 861506 w 2938983"/>
              <a:gd name="connsiteY128" fmla="*/ 262107 h 2928238"/>
              <a:gd name="connsiteX129" fmla="*/ 963667 w 2938983"/>
              <a:gd name="connsiteY129" fmla="*/ 226711 h 2928238"/>
              <a:gd name="connsiteX130" fmla="*/ 1065012 w 2938983"/>
              <a:gd name="connsiteY130" fmla="*/ 176466 h 2928238"/>
              <a:gd name="connsiteX131" fmla="*/ 1045296 w 2938983"/>
              <a:gd name="connsiteY131" fmla="*/ 88182 h 2928238"/>
              <a:gd name="connsiteX132" fmla="*/ 1073320 w 2938983"/>
              <a:gd name="connsiteY132" fmla="*/ 56855 h 2928238"/>
              <a:gd name="connsiteX133" fmla="*/ 1205135 w 2938983"/>
              <a:gd name="connsiteY133" fmla="*/ 19832 h 2928238"/>
              <a:gd name="connsiteX134" fmla="*/ 1236420 w 2938983"/>
              <a:gd name="connsiteY134" fmla="*/ 47903 h 2928238"/>
              <a:gd name="connsiteX135" fmla="*/ 1256137 w 2938983"/>
              <a:gd name="connsiteY135" fmla="*/ 136187 h 2928238"/>
              <a:gd name="connsiteX136" fmla="*/ 1404410 w 2938983"/>
              <a:gd name="connsiteY136" fmla="*/ 128050 h 2928238"/>
              <a:gd name="connsiteX137" fmla="*/ 1478547 w 2938983"/>
              <a:gd name="connsiteY137" fmla="*/ 123981 h 2928238"/>
              <a:gd name="connsiteX138" fmla="*/ 1488483 w 2938983"/>
              <a:gd name="connsiteY138" fmla="*/ 34069 h 2928238"/>
              <a:gd name="connsiteX139" fmla="*/ 1531335 w 2938983"/>
              <a:gd name="connsiteY139" fmla="*/ 1928 h 2928238"/>
              <a:gd name="connsiteX140" fmla="*/ 1596306 w 2938983"/>
              <a:gd name="connsiteY140" fmla="*/ 224 h 292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938983" h="2928238">
                <a:moveTo>
                  <a:pt x="1596306" y="224"/>
                </a:moveTo>
                <a:cubicBezTo>
                  <a:pt x="1616796" y="962"/>
                  <a:pt x="1635534" y="3657"/>
                  <a:pt x="1650769" y="10268"/>
                </a:cubicBezTo>
                <a:cubicBezTo>
                  <a:pt x="1680423" y="8640"/>
                  <a:pt x="1681238" y="23490"/>
                  <a:pt x="1682053" y="38339"/>
                </a:cubicBezTo>
                <a:cubicBezTo>
                  <a:pt x="1672930" y="143101"/>
                  <a:pt x="1672930" y="143101"/>
                  <a:pt x="1672930" y="143101"/>
                </a:cubicBezTo>
                <a:cubicBezTo>
                  <a:pt x="1747882" y="153882"/>
                  <a:pt x="1822833" y="164662"/>
                  <a:pt x="1898600" y="190293"/>
                </a:cubicBezTo>
                <a:cubicBezTo>
                  <a:pt x="1938192" y="98753"/>
                  <a:pt x="1938192" y="98753"/>
                  <a:pt x="1938192" y="98753"/>
                </a:cubicBezTo>
                <a:cubicBezTo>
                  <a:pt x="1938192" y="98753"/>
                  <a:pt x="1952203" y="83090"/>
                  <a:pt x="1967031" y="82276"/>
                </a:cubicBezTo>
                <a:cubicBezTo>
                  <a:pt x="1967031" y="82276"/>
                  <a:pt x="1981858" y="81462"/>
                  <a:pt x="1981858" y="81462"/>
                </a:cubicBezTo>
                <a:cubicBezTo>
                  <a:pt x="2012328" y="94684"/>
                  <a:pt x="2058439" y="121942"/>
                  <a:pt x="2088909" y="135165"/>
                </a:cubicBezTo>
                <a:cubicBezTo>
                  <a:pt x="2119379" y="148387"/>
                  <a:pt x="2120194" y="163236"/>
                  <a:pt x="2106181" y="178900"/>
                </a:cubicBezTo>
                <a:cubicBezTo>
                  <a:pt x="2081417" y="269625"/>
                  <a:pt x="2081417" y="269625"/>
                  <a:pt x="2081417" y="269625"/>
                </a:cubicBezTo>
                <a:cubicBezTo>
                  <a:pt x="2142356" y="296069"/>
                  <a:pt x="2204111" y="337363"/>
                  <a:pt x="2265864" y="378657"/>
                </a:cubicBezTo>
                <a:cubicBezTo>
                  <a:pt x="2336741" y="315189"/>
                  <a:pt x="2336741" y="315189"/>
                  <a:pt x="2336741" y="315189"/>
                </a:cubicBezTo>
                <a:cubicBezTo>
                  <a:pt x="2336741" y="315189"/>
                  <a:pt x="2350752" y="299526"/>
                  <a:pt x="2350752" y="299526"/>
                </a:cubicBezTo>
                <a:cubicBezTo>
                  <a:pt x="2365580" y="298712"/>
                  <a:pt x="2381223" y="312748"/>
                  <a:pt x="2381223" y="312748"/>
                </a:cubicBezTo>
                <a:cubicBezTo>
                  <a:pt x="2412507" y="340820"/>
                  <a:pt x="2443792" y="368892"/>
                  <a:pt x="2475076" y="396963"/>
                </a:cubicBezTo>
                <a:cubicBezTo>
                  <a:pt x="2490719" y="410999"/>
                  <a:pt x="2491534" y="425849"/>
                  <a:pt x="2477521" y="441512"/>
                </a:cubicBezTo>
                <a:cubicBezTo>
                  <a:pt x="2422287" y="519016"/>
                  <a:pt x="2422287" y="519016"/>
                  <a:pt x="2422287" y="519016"/>
                </a:cubicBezTo>
                <a:cubicBezTo>
                  <a:pt x="2469213" y="561123"/>
                  <a:pt x="2516955" y="618080"/>
                  <a:pt x="2565513" y="689886"/>
                </a:cubicBezTo>
                <a:cubicBezTo>
                  <a:pt x="2652031" y="640455"/>
                  <a:pt x="2652031" y="640455"/>
                  <a:pt x="2652031" y="640455"/>
                </a:cubicBezTo>
                <a:cubicBezTo>
                  <a:pt x="2652031" y="640455"/>
                  <a:pt x="2652031" y="640455"/>
                  <a:pt x="2666858" y="639641"/>
                </a:cubicBezTo>
                <a:cubicBezTo>
                  <a:pt x="2681686" y="638827"/>
                  <a:pt x="2681686" y="638827"/>
                  <a:pt x="2697328" y="652863"/>
                </a:cubicBezTo>
                <a:cubicBezTo>
                  <a:pt x="2713785" y="681749"/>
                  <a:pt x="2731057" y="725484"/>
                  <a:pt x="2762343" y="753556"/>
                </a:cubicBezTo>
                <a:cubicBezTo>
                  <a:pt x="2763158" y="768405"/>
                  <a:pt x="2764788" y="798104"/>
                  <a:pt x="2749960" y="798918"/>
                </a:cubicBezTo>
                <a:cubicBezTo>
                  <a:pt x="2663441" y="848350"/>
                  <a:pt x="2663441" y="848350"/>
                  <a:pt x="2663441" y="848350"/>
                </a:cubicBezTo>
                <a:cubicBezTo>
                  <a:pt x="2680714" y="892085"/>
                  <a:pt x="2697171" y="920971"/>
                  <a:pt x="2714443" y="964706"/>
                </a:cubicBezTo>
                <a:cubicBezTo>
                  <a:pt x="2730901" y="993591"/>
                  <a:pt x="2747357" y="1022477"/>
                  <a:pt x="2749802" y="1067026"/>
                </a:cubicBezTo>
                <a:cubicBezTo>
                  <a:pt x="2837952" y="1047293"/>
                  <a:pt x="2837952" y="1047293"/>
                  <a:pt x="2837952" y="1047293"/>
                </a:cubicBezTo>
                <a:cubicBezTo>
                  <a:pt x="2852778" y="1046480"/>
                  <a:pt x="2852778" y="1046480"/>
                  <a:pt x="2852778" y="1046480"/>
                </a:cubicBezTo>
                <a:cubicBezTo>
                  <a:pt x="2867606" y="1045666"/>
                  <a:pt x="2883249" y="1059702"/>
                  <a:pt x="2884064" y="1074551"/>
                </a:cubicBezTo>
                <a:cubicBezTo>
                  <a:pt x="2901335" y="1118287"/>
                  <a:pt x="2902965" y="1147986"/>
                  <a:pt x="2920238" y="1191721"/>
                </a:cubicBezTo>
                <a:cubicBezTo>
                  <a:pt x="2921053" y="1206571"/>
                  <a:pt x="2907040" y="1222234"/>
                  <a:pt x="2893029" y="1237898"/>
                </a:cubicBezTo>
                <a:cubicBezTo>
                  <a:pt x="2804880" y="1257630"/>
                  <a:pt x="2804880" y="1257630"/>
                  <a:pt x="2804880" y="1257630"/>
                </a:cubicBezTo>
                <a:cubicBezTo>
                  <a:pt x="2808955" y="1331878"/>
                  <a:pt x="2813030" y="1406126"/>
                  <a:pt x="2817105" y="1480375"/>
                </a:cubicBezTo>
                <a:cubicBezTo>
                  <a:pt x="2906884" y="1490342"/>
                  <a:pt x="2906884" y="1490342"/>
                  <a:pt x="2906884" y="1490342"/>
                </a:cubicBezTo>
                <a:cubicBezTo>
                  <a:pt x="2921711" y="1489528"/>
                  <a:pt x="2937353" y="1503564"/>
                  <a:pt x="2938983" y="1533263"/>
                </a:cubicBezTo>
                <a:cubicBezTo>
                  <a:pt x="2925786" y="1563776"/>
                  <a:pt x="2928231" y="1608324"/>
                  <a:pt x="2930676" y="1652873"/>
                </a:cubicBezTo>
                <a:cubicBezTo>
                  <a:pt x="2916664" y="1668536"/>
                  <a:pt x="2902651" y="1684200"/>
                  <a:pt x="2887824" y="1685014"/>
                </a:cubicBezTo>
                <a:cubicBezTo>
                  <a:pt x="2798046" y="1675047"/>
                  <a:pt x="2798046" y="1675047"/>
                  <a:pt x="2798046" y="1675047"/>
                </a:cubicBezTo>
                <a:cubicBezTo>
                  <a:pt x="2787293" y="1750109"/>
                  <a:pt x="2761714" y="1825985"/>
                  <a:pt x="2736134" y="1901860"/>
                </a:cubicBezTo>
                <a:cubicBezTo>
                  <a:pt x="2827543" y="1941527"/>
                  <a:pt x="2827543" y="1941527"/>
                  <a:pt x="2827543" y="1941527"/>
                </a:cubicBezTo>
                <a:cubicBezTo>
                  <a:pt x="2842370" y="1940713"/>
                  <a:pt x="2843185" y="1955562"/>
                  <a:pt x="2844815" y="1985262"/>
                </a:cubicBezTo>
                <a:cubicBezTo>
                  <a:pt x="2831619" y="2015775"/>
                  <a:pt x="2804408" y="2061951"/>
                  <a:pt x="2791212" y="2092465"/>
                </a:cubicBezTo>
                <a:cubicBezTo>
                  <a:pt x="2792027" y="2107314"/>
                  <a:pt x="2777199" y="2108128"/>
                  <a:pt x="2762372" y="2108942"/>
                </a:cubicBezTo>
                <a:cubicBezTo>
                  <a:pt x="2762372" y="2108942"/>
                  <a:pt x="2747544" y="2109756"/>
                  <a:pt x="2747544" y="2109756"/>
                </a:cubicBezTo>
                <a:cubicBezTo>
                  <a:pt x="2656951" y="2084939"/>
                  <a:pt x="2656951" y="2084939"/>
                  <a:pt x="2656951" y="2084939"/>
                </a:cubicBezTo>
                <a:cubicBezTo>
                  <a:pt x="2630556" y="2145965"/>
                  <a:pt x="2589335" y="2207805"/>
                  <a:pt x="2548113" y="2269645"/>
                </a:cubicBezTo>
                <a:cubicBezTo>
                  <a:pt x="2610682" y="2325789"/>
                  <a:pt x="2610682" y="2325789"/>
                  <a:pt x="2610682" y="2325789"/>
                </a:cubicBezTo>
                <a:cubicBezTo>
                  <a:pt x="2626324" y="2339824"/>
                  <a:pt x="2627955" y="2369524"/>
                  <a:pt x="2613127" y="2370338"/>
                </a:cubicBezTo>
                <a:cubicBezTo>
                  <a:pt x="2585917" y="2416514"/>
                  <a:pt x="2557893" y="2447841"/>
                  <a:pt x="2529869" y="2479168"/>
                </a:cubicBezTo>
                <a:cubicBezTo>
                  <a:pt x="2529869" y="2479168"/>
                  <a:pt x="2515041" y="2479982"/>
                  <a:pt x="2500214" y="2480795"/>
                </a:cubicBezTo>
                <a:cubicBezTo>
                  <a:pt x="2500214" y="2480795"/>
                  <a:pt x="2485387" y="2481609"/>
                  <a:pt x="2485387" y="2481609"/>
                </a:cubicBezTo>
                <a:cubicBezTo>
                  <a:pt x="2407175" y="2411430"/>
                  <a:pt x="2407175" y="2411430"/>
                  <a:pt x="2407175" y="2411430"/>
                </a:cubicBezTo>
                <a:cubicBezTo>
                  <a:pt x="2365953" y="2473270"/>
                  <a:pt x="2294262" y="2521887"/>
                  <a:pt x="2236583" y="2554841"/>
                </a:cubicBezTo>
                <a:cubicBezTo>
                  <a:pt x="2285955" y="2641498"/>
                  <a:pt x="2285955" y="2641498"/>
                  <a:pt x="2285955" y="2641498"/>
                </a:cubicBezTo>
                <a:cubicBezTo>
                  <a:pt x="2286770" y="2656347"/>
                  <a:pt x="2287585" y="2671197"/>
                  <a:pt x="2273573" y="2686860"/>
                </a:cubicBezTo>
                <a:cubicBezTo>
                  <a:pt x="2244733" y="2703338"/>
                  <a:pt x="2201881" y="2735478"/>
                  <a:pt x="2158215" y="2752769"/>
                </a:cubicBezTo>
                <a:cubicBezTo>
                  <a:pt x="2158215" y="2752769"/>
                  <a:pt x="2158215" y="2752769"/>
                  <a:pt x="2143387" y="2753583"/>
                </a:cubicBezTo>
                <a:cubicBezTo>
                  <a:pt x="2143387" y="2753583"/>
                  <a:pt x="2128560" y="2754397"/>
                  <a:pt x="2127745" y="2739547"/>
                </a:cubicBezTo>
                <a:cubicBezTo>
                  <a:pt x="2064361" y="2668554"/>
                  <a:pt x="2064361" y="2668554"/>
                  <a:pt x="2064361" y="2668554"/>
                </a:cubicBezTo>
                <a:cubicBezTo>
                  <a:pt x="2035522" y="2685031"/>
                  <a:pt x="2005867" y="2686659"/>
                  <a:pt x="1962200" y="2703950"/>
                </a:cubicBezTo>
                <a:cubicBezTo>
                  <a:pt x="1933361" y="2720427"/>
                  <a:pt x="1904521" y="2736904"/>
                  <a:pt x="1860039" y="2739346"/>
                </a:cubicBezTo>
                <a:cubicBezTo>
                  <a:pt x="1880571" y="2842479"/>
                  <a:pt x="1880571" y="2842479"/>
                  <a:pt x="1880571" y="2842479"/>
                </a:cubicBezTo>
                <a:cubicBezTo>
                  <a:pt x="1881386" y="2857329"/>
                  <a:pt x="1882201" y="2872179"/>
                  <a:pt x="1852547" y="2873806"/>
                </a:cubicBezTo>
                <a:cubicBezTo>
                  <a:pt x="1808881" y="2891097"/>
                  <a:pt x="1779225" y="2892725"/>
                  <a:pt x="1735559" y="2910016"/>
                </a:cubicBezTo>
                <a:cubicBezTo>
                  <a:pt x="1720732" y="2910830"/>
                  <a:pt x="1705089" y="2896794"/>
                  <a:pt x="1689447" y="2882758"/>
                </a:cubicBezTo>
                <a:cubicBezTo>
                  <a:pt x="1669730" y="2794474"/>
                  <a:pt x="1669730" y="2794474"/>
                  <a:pt x="1669730" y="2794474"/>
                </a:cubicBezTo>
                <a:cubicBezTo>
                  <a:pt x="1625248" y="2796915"/>
                  <a:pt x="1580766" y="2799356"/>
                  <a:pt x="1536284" y="2801798"/>
                </a:cubicBezTo>
                <a:cubicBezTo>
                  <a:pt x="1506630" y="2803425"/>
                  <a:pt x="1476976" y="2805053"/>
                  <a:pt x="1447321" y="2806680"/>
                </a:cubicBezTo>
                <a:cubicBezTo>
                  <a:pt x="1437384" y="2896592"/>
                  <a:pt x="1437384" y="2896592"/>
                  <a:pt x="1437384" y="2896592"/>
                </a:cubicBezTo>
                <a:cubicBezTo>
                  <a:pt x="1438199" y="2911442"/>
                  <a:pt x="1424186" y="2927105"/>
                  <a:pt x="1409359" y="2927919"/>
                </a:cubicBezTo>
                <a:cubicBezTo>
                  <a:pt x="1364877" y="2930360"/>
                  <a:pt x="1319580" y="2917952"/>
                  <a:pt x="1275099" y="2920393"/>
                </a:cubicBezTo>
                <a:cubicBezTo>
                  <a:pt x="1260271" y="2921207"/>
                  <a:pt x="1244629" y="2907171"/>
                  <a:pt x="1242999" y="2877472"/>
                </a:cubicBezTo>
                <a:cubicBezTo>
                  <a:pt x="1252936" y="2787560"/>
                  <a:pt x="1252936" y="2787560"/>
                  <a:pt x="1252936" y="2787560"/>
                </a:cubicBezTo>
                <a:cubicBezTo>
                  <a:pt x="1177985" y="2776780"/>
                  <a:pt x="1103033" y="2765999"/>
                  <a:pt x="1027267" y="2740368"/>
                </a:cubicBezTo>
                <a:cubicBezTo>
                  <a:pt x="1001688" y="2816244"/>
                  <a:pt x="1001688" y="2816244"/>
                  <a:pt x="1001688" y="2816244"/>
                </a:cubicBezTo>
                <a:cubicBezTo>
                  <a:pt x="987675" y="2831908"/>
                  <a:pt x="973663" y="2847571"/>
                  <a:pt x="973663" y="2847571"/>
                </a:cubicBezTo>
                <a:cubicBezTo>
                  <a:pt x="958836" y="2848385"/>
                  <a:pt x="958836" y="2848385"/>
                  <a:pt x="958021" y="2833535"/>
                </a:cubicBezTo>
                <a:cubicBezTo>
                  <a:pt x="912725" y="2821127"/>
                  <a:pt x="882254" y="2807905"/>
                  <a:pt x="836958" y="2795497"/>
                </a:cubicBezTo>
                <a:cubicBezTo>
                  <a:pt x="821315" y="2781461"/>
                  <a:pt x="805673" y="2767425"/>
                  <a:pt x="819685" y="2751761"/>
                </a:cubicBezTo>
                <a:cubicBezTo>
                  <a:pt x="859277" y="2660222"/>
                  <a:pt x="859277" y="2660222"/>
                  <a:pt x="859277" y="2660222"/>
                </a:cubicBezTo>
                <a:cubicBezTo>
                  <a:pt x="783511" y="2634592"/>
                  <a:pt x="721757" y="2593299"/>
                  <a:pt x="659187" y="2537156"/>
                </a:cubicBezTo>
                <a:cubicBezTo>
                  <a:pt x="603954" y="2614658"/>
                  <a:pt x="603954" y="2614658"/>
                  <a:pt x="603954" y="2614658"/>
                </a:cubicBezTo>
                <a:cubicBezTo>
                  <a:pt x="589126" y="2615472"/>
                  <a:pt x="589126" y="2615472"/>
                  <a:pt x="574299" y="2616285"/>
                </a:cubicBezTo>
                <a:cubicBezTo>
                  <a:pt x="559472" y="2617099"/>
                  <a:pt x="559472" y="2617099"/>
                  <a:pt x="544645" y="2617913"/>
                </a:cubicBezTo>
                <a:cubicBezTo>
                  <a:pt x="513360" y="2589842"/>
                  <a:pt x="482075" y="2561771"/>
                  <a:pt x="450791" y="2533699"/>
                </a:cubicBezTo>
                <a:cubicBezTo>
                  <a:pt x="435148" y="2519663"/>
                  <a:pt x="434333" y="2504813"/>
                  <a:pt x="448346" y="2489150"/>
                </a:cubicBezTo>
                <a:cubicBezTo>
                  <a:pt x="518407" y="2410833"/>
                  <a:pt x="518407" y="2410833"/>
                  <a:pt x="518407" y="2410833"/>
                </a:cubicBezTo>
                <a:cubicBezTo>
                  <a:pt x="456653" y="2369539"/>
                  <a:pt x="408096" y="2297732"/>
                  <a:pt x="360354" y="2240775"/>
                </a:cubicBezTo>
                <a:cubicBezTo>
                  <a:pt x="288663" y="2289393"/>
                  <a:pt x="288663" y="2289393"/>
                  <a:pt x="288663" y="2289393"/>
                </a:cubicBezTo>
                <a:cubicBezTo>
                  <a:pt x="273836" y="2290206"/>
                  <a:pt x="273836" y="2290206"/>
                  <a:pt x="273836" y="2290206"/>
                </a:cubicBezTo>
                <a:cubicBezTo>
                  <a:pt x="259008" y="2291020"/>
                  <a:pt x="244181" y="2291834"/>
                  <a:pt x="243366" y="2276984"/>
                </a:cubicBezTo>
                <a:cubicBezTo>
                  <a:pt x="212081" y="2248913"/>
                  <a:pt x="194810" y="2205177"/>
                  <a:pt x="177537" y="2161442"/>
                </a:cubicBezTo>
                <a:cubicBezTo>
                  <a:pt x="161895" y="2147406"/>
                  <a:pt x="175907" y="2131743"/>
                  <a:pt x="190735" y="2130929"/>
                </a:cubicBezTo>
                <a:cubicBezTo>
                  <a:pt x="261611" y="2067461"/>
                  <a:pt x="261611" y="2067461"/>
                  <a:pt x="261611" y="2067461"/>
                </a:cubicBezTo>
                <a:cubicBezTo>
                  <a:pt x="245153" y="2038576"/>
                  <a:pt x="228696" y="2009690"/>
                  <a:pt x="211424" y="1965955"/>
                </a:cubicBezTo>
                <a:cubicBezTo>
                  <a:pt x="194966" y="1937070"/>
                  <a:pt x="192521" y="1892521"/>
                  <a:pt x="176064" y="1863635"/>
                </a:cubicBezTo>
                <a:cubicBezTo>
                  <a:pt x="87915" y="1883368"/>
                  <a:pt x="87915" y="1883368"/>
                  <a:pt x="87915" y="1883368"/>
                </a:cubicBezTo>
                <a:cubicBezTo>
                  <a:pt x="73089" y="1884181"/>
                  <a:pt x="57446" y="1870146"/>
                  <a:pt x="41803" y="1856110"/>
                </a:cubicBezTo>
                <a:cubicBezTo>
                  <a:pt x="39358" y="1811561"/>
                  <a:pt x="22086" y="1767826"/>
                  <a:pt x="20456" y="1738126"/>
                </a:cubicBezTo>
                <a:cubicBezTo>
                  <a:pt x="19641" y="1723278"/>
                  <a:pt x="32838" y="1692765"/>
                  <a:pt x="47666" y="1691951"/>
                </a:cubicBezTo>
                <a:cubicBezTo>
                  <a:pt x="135815" y="1672218"/>
                  <a:pt x="135815" y="1672218"/>
                  <a:pt x="135815" y="1672218"/>
                </a:cubicBezTo>
                <a:cubicBezTo>
                  <a:pt x="116912" y="1598784"/>
                  <a:pt x="112837" y="1524536"/>
                  <a:pt x="123590" y="1449474"/>
                </a:cubicBezTo>
                <a:cubicBezTo>
                  <a:pt x="33811" y="1439507"/>
                  <a:pt x="33811" y="1439507"/>
                  <a:pt x="33811" y="1439507"/>
                </a:cubicBezTo>
                <a:cubicBezTo>
                  <a:pt x="3341" y="1426285"/>
                  <a:pt x="2526" y="1411435"/>
                  <a:pt x="1711" y="1396585"/>
                </a:cubicBezTo>
                <a:cubicBezTo>
                  <a:pt x="-734" y="1352036"/>
                  <a:pt x="-2364" y="1322337"/>
                  <a:pt x="10018" y="1276974"/>
                </a:cubicBezTo>
                <a:cubicBezTo>
                  <a:pt x="9203" y="1262125"/>
                  <a:pt x="23215" y="1246461"/>
                  <a:pt x="38043" y="1245647"/>
                </a:cubicBezTo>
                <a:cubicBezTo>
                  <a:pt x="142649" y="1254801"/>
                  <a:pt x="142649" y="1254801"/>
                  <a:pt x="142649" y="1254801"/>
                </a:cubicBezTo>
                <a:cubicBezTo>
                  <a:pt x="153401" y="1179739"/>
                  <a:pt x="164153" y="1104676"/>
                  <a:pt x="189733" y="1028801"/>
                </a:cubicBezTo>
                <a:cubicBezTo>
                  <a:pt x="113151" y="988321"/>
                  <a:pt x="113151" y="988321"/>
                  <a:pt x="113151" y="988321"/>
                </a:cubicBezTo>
                <a:cubicBezTo>
                  <a:pt x="98324" y="989134"/>
                  <a:pt x="81867" y="960249"/>
                  <a:pt x="95879" y="944585"/>
                </a:cubicBezTo>
                <a:cubicBezTo>
                  <a:pt x="109076" y="914072"/>
                  <a:pt x="121459" y="868710"/>
                  <a:pt x="134655" y="838197"/>
                </a:cubicBezTo>
                <a:cubicBezTo>
                  <a:pt x="148668" y="822533"/>
                  <a:pt x="162680" y="806870"/>
                  <a:pt x="162680" y="806870"/>
                </a:cubicBezTo>
                <a:cubicBezTo>
                  <a:pt x="177507" y="806056"/>
                  <a:pt x="178322" y="820906"/>
                  <a:pt x="178322" y="820906"/>
                </a:cubicBezTo>
                <a:cubicBezTo>
                  <a:pt x="268916" y="845722"/>
                  <a:pt x="268916" y="845722"/>
                  <a:pt x="268916" y="845722"/>
                </a:cubicBezTo>
                <a:cubicBezTo>
                  <a:pt x="310137" y="783882"/>
                  <a:pt x="351359" y="722042"/>
                  <a:pt x="392582" y="660203"/>
                </a:cubicBezTo>
                <a:cubicBezTo>
                  <a:pt x="329197" y="589210"/>
                  <a:pt x="329197" y="589210"/>
                  <a:pt x="329197" y="589210"/>
                </a:cubicBezTo>
                <a:cubicBezTo>
                  <a:pt x="314370" y="590024"/>
                  <a:pt x="312740" y="560325"/>
                  <a:pt x="311925" y="545475"/>
                </a:cubicBezTo>
                <a:cubicBezTo>
                  <a:pt x="339949" y="514148"/>
                  <a:pt x="367974" y="482821"/>
                  <a:pt x="395998" y="451494"/>
                </a:cubicBezTo>
                <a:cubicBezTo>
                  <a:pt x="410826" y="450681"/>
                  <a:pt x="410826" y="450681"/>
                  <a:pt x="425653" y="449867"/>
                </a:cubicBezTo>
                <a:cubicBezTo>
                  <a:pt x="440480" y="449053"/>
                  <a:pt x="440480" y="449053"/>
                  <a:pt x="455308" y="448239"/>
                </a:cubicBezTo>
                <a:cubicBezTo>
                  <a:pt x="517877" y="504383"/>
                  <a:pt x="517877" y="504383"/>
                  <a:pt x="517877" y="504383"/>
                </a:cubicBezTo>
                <a:cubicBezTo>
                  <a:pt x="574740" y="456579"/>
                  <a:pt x="631605" y="408775"/>
                  <a:pt x="688469" y="360970"/>
                </a:cubicBezTo>
                <a:cubicBezTo>
                  <a:pt x="639912" y="289164"/>
                  <a:pt x="639912" y="289164"/>
                  <a:pt x="639912" y="289164"/>
                </a:cubicBezTo>
                <a:cubicBezTo>
                  <a:pt x="639097" y="274314"/>
                  <a:pt x="637467" y="244615"/>
                  <a:pt x="652294" y="243801"/>
                </a:cubicBezTo>
                <a:cubicBezTo>
                  <a:pt x="695961" y="226510"/>
                  <a:pt x="723986" y="195183"/>
                  <a:pt x="767653" y="177892"/>
                </a:cubicBezTo>
                <a:cubicBezTo>
                  <a:pt x="767653" y="177892"/>
                  <a:pt x="782479" y="177078"/>
                  <a:pt x="782479" y="177078"/>
                </a:cubicBezTo>
                <a:cubicBezTo>
                  <a:pt x="797307" y="176264"/>
                  <a:pt x="797307" y="176264"/>
                  <a:pt x="812949" y="190300"/>
                </a:cubicBezTo>
                <a:cubicBezTo>
                  <a:pt x="861506" y="262107"/>
                  <a:pt x="861506" y="262107"/>
                  <a:pt x="861506" y="262107"/>
                </a:cubicBezTo>
                <a:cubicBezTo>
                  <a:pt x="890345" y="245630"/>
                  <a:pt x="934012" y="228339"/>
                  <a:pt x="963667" y="226711"/>
                </a:cubicBezTo>
                <a:cubicBezTo>
                  <a:pt x="992506" y="210234"/>
                  <a:pt x="1036173" y="192943"/>
                  <a:pt x="1065012" y="176466"/>
                </a:cubicBezTo>
                <a:cubicBezTo>
                  <a:pt x="1045296" y="88182"/>
                  <a:pt x="1045296" y="88182"/>
                  <a:pt x="1045296" y="88182"/>
                </a:cubicBezTo>
                <a:cubicBezTo>
                  <a:pt x="1044481" y="73332"/>
                  <a:pt x="1058492" y="57669"/>
                  <a:pt x="1073320" y="56855"/>
                </a:cubicBezTo>
                <a:cubicBezTo>
                  <a:pt x="1116987" y="39564"/>
                  <a:pt x="1161468" y="37123"/>
                  <a:pt x="1205135" y="19832"/>
                </a:cubicBezTo>
                <a:cubicBezTo>
                  <a:pt x="1219963" y="19018"/>
                  <a:pt x="1235604" y="33054"/>
                  <a:pt x="1236420" y="47903"/>
                </a:cubicBezTo>
                <a:cubicBezTo>
                  <a:pt x="1256137" y="136187"/>
                  <a:pt x="1256137" y="136187"/>
                  <a:pt x="1256137" y="136187"/>
                </a:cubicBezTo>
                <a:cubicBezTo>
                  <a:pt x="1300619" y="133746"/>
                  <a:pt x="1345100" y="131305"/>
                  <a:pt x="1404410" y="128050"/>
                </a:cubicBezTo>
                <a:cubicBezTo>
                  <a:pt x="1434064" y="126422"/>
                  <a:pt x="1448891" y="125608"/>
                  <a:pt x="1478547" y="123981"/>
                </a:cubicBezTo>
                <a:cubicBezTo>
                  <a:pt x="1488483" y="34069"/>
                  <a:pt x="1488483" y="34069"/>
                  <a:pt x="1488483" y="34069"/>
                </a:cubicBezTo>
                <a:cubicBezTo>
                  <a:pt x="1502496" y="18406"/>
                  <a:pt x="1516508" y="2742"/>
                  <a:pt x="1531335" y="1928"/>
                </a:cubicBezTo>
                <a:cubicBezTo>
                  <a:pt x="1553576" y="708"/>
                  <a:pt x="1575817" y="-513"/>
                  <a:pt x="1596306" y="224"/>
                </a:cubicBez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2B8F018-202B-E08D-0BF7-9313BA166A01}"/>
              </a:ext>
            </a:extLst>
          </p:cNvPr>
          <p:cNvSpPr/>
          <p:nvPr/>
        </p:nvSpPr>
        <p:spPr>
          <a:xfrm>
            <a:off x="4826577" y="1324860"/>
            <a:ext cx="1057485" cy="1053619"/>
          </a:xfrm>
          <a:custGeom>
            <a:avLst/>
            <a:gdLst>
              <a:gd name="connsiteX0" fmla="*/ 1596306 w 2938983"/>
              <a:gd name="connsiteY0" fmla="*/ 224 h 2928238"/>
              <a:gd name="connsiteX1" fmla="*/ 1650769 w 2938983"/>
              <a:gd name="connsiteY1" fmla="*/ 10268 h 2928238"/>
              <a:gd name="connsiteX2" fmla="*/ 1682053 w 2938983"/>
              <a:gd name="connsiteY2" fmla="*/ 38339 h 2928238"/>
              <a:gd name="connsiteX3" fmla="*/ 1672930 w 2938983"/>
              <a:gd name="connsiteY3" fmla="*/ 143101 h 2928238"/>
              <a:gd name="connsiteX4" fmla="*/ 1898600 w 2938983"/>
              <a:gd name="connsiteY4" fmla="*/ 190293 h 2928238"/>
              <a:gd name="connsiteX5" fmla="*/ 1938192 w 2938983"/>
              <a:gd name="connsiteY5" fmla="*/ 98753 h 2928238"/>
              <a:gd name="connsiteX6" fmla="*/ 1967031 w 2938983"/>
              <a:gd name="connsiteY6" fmla="*/ 82276 h 2928238"/>
              <a:gd name="connsiteX7" fmla="*/ 1981858 w 2938983"/>
              <a:gd name="connsiteY7" fmla="*/ 81462 h 2928238"/>
              <a:gd name="connsiteX8" fmla="*/ 2088909 w 2938983"/>
              <a:gd name="connsiteY8" fmla="*/ 135165 h 2928238"/>
              <a:gd name="connsiteX9" fmla="*/ 2106181 w 2938983"/>
              <a:gd name="connsiteY9" fmla="*/ 178900 h 2928238"/>
              <a:gd name="connsiteX10" fmla="*/ 2081417 w 2938983"/>
              <a:gd name="connsiteY10" fmla="*/ 269625 h 2928238"/>
              <a:gd name="connsiteX11" fmla="*/ 2265864 w 2938983"/>
              <a:gd name="connsiteY11" fmla="*/ 378657 h 2928238"/>
              <a:gd name="connsiteX12" fmla="*/ 2336741 w 2938983"/>
              <a:gd name="connsiteY12" fmla="*/ 315189 h 2928238"/>
              <a:gd name="connsiteX13" fmla="*/ 2350752 w 2938983"/>
              <a:gd name="connsiteY13" fmla="*/ 299526 h 2928238"/>
              <a:gd name="connsiteX14" fmla="*/ 2381223 w 2938983"/>
              <a:gd name="connsiteY14" fmla="*/ 312748 h 2928238"/>
              <a:gd name="connsiteX15" fmla="*/ 2475076 w 2938983"/>
              <a:gd name="connsiteY15" fmla="*/ 396963 h 2928238"/>
              <a:gd name="connsiteX16" fmla="*/ 2477521 w 2938983"/>
              <a:gd name="connsiteY16" fmla="*/ 441512 h 2928238"/>
              <a:gd name="connsiteX17" fmla="*/ 2422287 w 2938983"/>
              <a:gd name="connsiteY17" fmla="*/ 519016 h 2928238"/>
              <a:gd name="connsiteX18" fmla="*/ 2565513 w 2938983"/>
              <a:gd name="connsiteY18" fmla="*/ 689886 h 2928238"/>
              <a:gd name="connsiteX19" fmla="*/ 2652031 w 2938983"/>
              <a:gd name="connsiteY19" fmla="*/ 640455 h 2928238"/>
              <a:gd name="connsiteX20" fmla="*/ 2666858 w 2938983"/>
              <a:gd name="connsiteY20" fmla="*/ 639641 h 2928238"/>
              <a:gd name="connsiteX21" fmla="*/ 2697328 w 2938983"/>
              <a:gd name="connsiteY21" fmla="*/ 652863 h 2928238"/>
              <a:gd name="connsiteX22" fmla="*/ 2762343 w 2938983"/>
              <a:gd name="connsiteY22" fmla="*/ 753556 h 2928238"/>
              <a:gd name="connsiteX23" fmla="*/ 2749960 w 2938983"/>
              <a:gd name="connsiteY23" fmla="*/ 798918 h 2928238"/>
              <a:gd name="connsiteX24" fmla="*/ 2663441 w 2938983"/>
              <a:gd name="connsiteY24" fmla="*/ 848350 h 2928238"/>
              <a:gd name="connsiteX25" fmla="*/ 2714443 w 2938983"/>
              <a:gd name="connsiteY25" fmla="*/ 964706 h 2928238"/>
              <a:gd name="connsiteX26" fmla="*/ 2749802 w 2938983"/>
              <a:gd name="connsiteY26" fmla="*/ 1067026 h 2928238"/>
              <a:gd name="connsiteX27" fmla="*/ 2837952 w 2938983"/>
              <a:gd name="connsiteY27" fmla="*/ 1047293 h 2928238"/>
              <a:gd name="connsiteX28" fmla="*/ 2852778 w 2938983"/>
              <a:gd name="connsiteY28" fmla="*/ 1046480 h 2928238"/>
              <a:gd name="connsiteX29" fmla="*/ 2884064 w 2938983"/>
              <a:gd name="connsiteY29" fmla="*/ 1074551 h 2928238"/>
              <a:gd name="connsiteX30" fmla="*/ 2920238 w 2938983"/>
              <a:gd name="connsiteY30" fmla="*/ 1191721 h 2928238"/>
              <a:gd name="connsiteX31" fmla="*/ 2893029 w 2938983"/>
              <a:gd name="connsiteY31" fmla="*/ 1237898 h 2928238"/>
              <a:gd name="connsiteX32" fmla="*/ 2804880 w 2938983"/>
              <a:gd name="connsiteY32" fmla="*/ 1257630 h 2928238"/>
              <a:gd name="connsiteX33" fmla="*/ 2817105 w 2938983"/>
              <a:gd name="connsiteY33" fmla="*/ 1480375 h 2928238"/>
              <a:gd name="connsiteX34" fmla="*/ 2906884 w 2938983"/>
              <a:gd name="connsiteY34" fmla="*/ 1490342 h 2928238"/>
              <a:gd name="connsiteX35" fmla="*/ 2938983 w 2938983"/>
              <a:gd name="connsiteY35" fmla="*/ 1533263 h 2928238"/>
              <a:gd name="connsiteX36" fmla="*/ 2930676 w 2938983"/>
              <a:gd name="connsiteY36" fmla="*/ 1652873 h 2928238"/>
              <a:gd name="connsiteX37" fmla="*/ 2887824 w 2938983"/>
              <a:gd name="connsiteY37" fmla="*/ 1685014 h 2928238"/>
              <a:gd name="connsiteX38" fmla="*/ 2798046 w 2938983"/>
              <a:gd name="connsiteY38" fmla="*/ 1675047 h 2928238"/>
              <a:gd name="connsiteX39" fmla="*/ 2736134 w 2938983"/>
              <a:gd name="connsiteY39" fmla="*/ 1901860 h 2928238"/>
              <a:gd name="connsiteX40" fmla="*/ 2827543 w 2938983"/>
              <a:gd name="connsiteY40" fmla="*/ 1941527 h 2928238"/>
              <a:gd name="connsiteX41" fmla="*/ 2844815 w 2938983"/>
              <a:gd name="connsiteY41" fmla="*/ 1985262 h 2928238"/>
              <a:gd name="connsiteX42" fmla="*/ 2791212 w 2938983"/>
              <a:gd name="connsiteY42" fmla="*/ 2092465 h 2928238"/>
              <a:gd name="connsiteX43" fmla="*/ 2762372 w 2938983"/>
              <a:gd name="connsiteY43" fmla="*/ 2108942 h 2928238"/>
              <a:gd name="connsiteX44" fmla="*/ 2747544 w 2938983"/>
              <a:gd name="connsiteY44" fmla="*/ 2109756 h 2928238"/>
              <a:gd name="connsiteX45" fmla="*/ 2656951 w 2938983"/>
              <a:gd name="connsiteY45" fmla="*/ 2084939 h 2928238"/>
              <a:gd name="connsiteX46" fmla="*/ 2548113 w 2938983"/>
              <a:gd name="connsiteY46" fmla="*/ 2269645 h 2928238"/>
              <a:gd name="connsiteX47" fmla="*/ 2610682 w 2938983"/>
              <a:gd name="connsiteY47" fmla="*/ 2325789 h 2928238"/>
              <a:gd name="connsiteX48" fmla="*/ 2613127 w 2938983"/>
              <a:gd name="connsiteY48" fmla="*/ 2370338 h 2928238"/>
              <a:gd name="connsiteX49" fmla="*/ 2529869 w 2938983"/>
              <a:gd name="connsiteY49" fmla="*/ 2479168 h 2928238"/>
              <a:gd name="connsiteX50" fmla="*/ 2500214 w 2938983"/>
              <a:gd name="connsiteY50" fmla="*/ 2480795 h 2928238"/>
              <a:gd name="connsiteX51" fmla="*/ 2485387 w 2938983"/>
              <a:gd name="connsiteY51" fmla="*/ 2481609 h 2928238"/>
              <a:gd name="connsiteX52" fmla="*/ 2407175 w 2938983"/>
              <a:gd name="connsiteY52" fmla="*/ 2411430 h 2928238"/>
              <a:gd name="connsiteX53" fmla="*/ 2236583 w 2938983"/>
              <a:gd name="connsiteY53" fmla="*/ 2554841 h 2928238"/>
              <a:gd name="connsiteX54" fmla="*/ 2285955 w 2938983"/>
              <a:gd name="connsiteY54" fmla="*/ 2641498 h 2928238"/>
              <a:gd name="connsiteX55" fmla="*/ 2273573 w 2938983"/>
              <a:gd name="connsiteY55" fmla="*/ 2686860 h 2928238"/>
              <a:gd name="connsiteX56" fmla="*/ 2158215 w 2938983"/>
              <a:gd name="connsiteY56" fmla="*/ 2752769 h 2928238"/>
              <a:gd name="connsiteX57" fmla="*/ 2143387 w 2938983"/>
              <a:gd name="connsiteY57" fmla="*/ 2753583 h 2928238"/>
              <a:gd name="connsiteX58" fmla="*/ 2127745 w 2938983"/>
              <a:gd name="connsiteY58" fmla="*/ 2739547 h 2928238"/>
              <a:gd name="connsiteX59" fmla="*/ 2064361 w 2938983"/>
              <a:gd name="connsiteY59" fmla="*/ 2668554 h 2928238"/>
              <a:gd name="connsiteX60" fmla="*/ 1962200 w 2938983"/>
              <a:gd name="connsiteY60" fmla="*/ 2703950 h 2928238"/>
              <a:gd name="connsiteX61" fmla="*/ 1860039 w 2938983"/>
              <a:gd name="connsiteY61" fmla="*/ 2739346 h 2928238"/>
              <a:gd name="connsiteX62" fmla="*/ 1880571 w 2938983"/>
              <a:gd name="connsiteY62" fmla="*/ 2842479 h 2928238"/>
              <a:gd name="connsiteX63" fmla="*/ 1852547 w 2938983"/>
              <a:gd name="connsiteY63" fmla="*/ 2873806 h 2928238"/>
              <a:gd name="connsiteX64" fmla="*/ 1735559 w 2938983"/>
              <a:gd name="connsiteY64" fmla="*/ 2910016 h 2928238"/>
              <a:gd name="connsiteX65" fmla="*/ 1689447 w 2938983"/>
              <a:gd name="connsiteY65" fmla="*/ 2882758 h 2928238"/>
              <a:gd name="connsiteX66" fmla="*/ 1669730 w 2938983"/>
              <a:gd name="connsiteY66" fmla="*/ 2794474 h 2928238"/>
              <a:gd name="connsiteX67" fmla="*/ 1536284 w 2938983"/>
              <a:gd name="connsiteY67" fmla="*/ 2801798 h 2928238"/>
              <a:gd name="connsiteX68" fmla="*/ 1447321 w 2938983"/>
              <a:gd name="connsiteY68" fmla="*/ 2806680 h 2928238"/>
              <a:gd name="connsiteX69" fmla="*/ 1437384 w 2938983"/>
              <a:gd name="connsiteY69" fmla="*/ 2896592 h 2928238"/>
              <a:gd name="connsiteX70" fmla="*/ 1409359 w 2938983"/>
              <a:gd name="connsiteY70" fmla="*/ 2927919 h 2928238"/>
              <a:gd name="connsiteX71" fmla="*/ 1275099 w 2938983"/>
              <a:gd name="connsiteY71" fmla="*/ 2920393 h 2928238"/>
              <a:gd name="connsiteX72" fmla="*/ 1242999 w 2938983"/>
              <a:gd name="connsiteY72" fmla="*/ 2877472 h 2928238"/>
              <a:gd name="connsiteX73" fmla="*/ 1252936 w 2938983"/>
              <a:gd name="connsiteY73" fmla="*/ 2787560 h 2928238"/>
              <a:gd name="connsiteX74" fmla="*/ 1027267 w 2938983"/>
              <a:gd name="connsiteY74" fmla="*/ 2740368 h 2928238"/>
              <a:gd name="connsiteX75" fmla="*/ 1001688 w 2938983"/>
              <a:gd name="connsiteY75" fmla="*/ 2816244 h 2928238"/>
              <a:gd name="connsiteX76" fmla="*/ 973663 w 2938983"/>
              <a:gd name="connsiteY76" fmla="*/ 2847571 h 2928238"/>
              <a:gd name="connsiteX77" fmla="*/ 958021 w 2938983"/>
              <a:gd name="connsiteY77" fmla="*/ 2833535 h 2928238"/>
              <a:gd name="connsiteX78" fmla="*/ 836958 w 2938983"/>
              <a:gd name="connsiteY78" fmla="*/ 2795497 h 2928238"/>
              <a:gd name="connsiteX79" fmla="*/ 819685 w 2938983"/>
              <a:gd name="connsiteY79" fmla="*/ 2751761 h 2928238"/>
              <a:gd name="connsiteX80" fmla="*/ 859277 w 2938983"/>
              <a:gd name="connsiteY80" fmla="*/ 2660222 h 2928238"/>
              <a:gd name="connsiteX81" fmla="*/ 659187 w 2938983"/>
              <a:gd name="connsiteY81" fmla="*/ 2537156 h 2928238"/>
              <a:gd name="connsiteX82" fmla="*/ 603954 w 2938983"/>
              <a:gd name="connsiteY82" fmla="*/ 2614658 h 2928238"/>
              <a:gd name="connsiteX83" fmla="*/ 574299 w 2938983"/>
              <a:gd name="connsiteY83" fmla="*/ 2616285 h 2928238"/>
              <a:gd name="connsiteX84" fmla="*/ 544645 w 2938983"/>
              <a:gd name="connsiteY84" fmla="*/ 2617913 h 2928238"/>
              <a:gd name="connsiteX85" fmla="*/ 450791 w 2938983"/>
              <a:gd name="connsiteY85" fmla="*/ 2533699 h 2928238"/>
              <a:gd name="connsiteX86" fmla="*/ 448346 w 2938983"/>
              <a:gd name="connsiteY86" fmla="*/ 2489150 h 2928238"/>
              <a:gd name="connsiteX87" fmla="*/ 518407 w 2938983"/>
              <a:gd name="connsiteY87" fmla="*/ 2410833 h 2928238"/>
              <a:gd name="connsiteX88" fmla="*/ 360354 w 2938983"/>
              <a:gd name="connsiteY88" fmla="*/ 2240775 h 2928238"/>
              <a:gd name="connsiteX89" fmla="*/ 288663 w 2938983"/>
              <a:gd name="connsiteY89" fmla="*/ 2289393 h 2928238"/>
              <a:gd name="connsiteX90" fmla="*/ 273836 w 2938983"/>
              <a:gd name="connsiteY90" fmla="*/ 2290206 h 2928238"/>
              <a:gd name="connsiteX91" fmla="*/ 243366 w 2938983"/>
              <a:gd name="connsiteY91" fmla="*/ 2276984 h 2928238"/>
              <a:gd name="connsiteX92" fmla="*/ 177537 w 2938983"/>
              <a:gd name="connsiteY92" fmla="*/ 2161442 h 2928238"/>
              <a:gd name="connsiteX93" fmla="*/ 190735 w 2938983"/>
              <a:gd name="connsiteY93" fmla="*/ 2130929 h 2928238"/>
              <a:gd name="connsiteX94" fmla="*/ 261611 w 2938983"/>
              <a:gd name="connsiteY94" fmla="*/ 2067461 h 2928238"/>
              <a:gd name="connsiteX95" fmla="*/ 211424 w 2938983"/>
              <a:gd name="connsiteY95" fmla="*/ 1965955 h 2928238"/>
              <a:gd name="connsiteX96" fmla="*/ 176064 w 2938983"/>
              <a:gd name="connsiteY96" fmla="*/ 1863635 h 2928238"/>
              <a:gd name="connsiteX97" fmla="*/ 87915 w 2938983"/>
              <a:gd name="connsiteY97" fmla="*/ 1883368 h 2928238"/>
              <a:gd name="connsiteX98" fmla="*/ 41803 w 2938983"/>
              <a:gd name="connsiteY98" fmla="*/ 1856110 h 2928238"/>
              <a:gd name="connsiteX99" fmla="*/ 20456 w 2938983"/>
              <a:gd name="connsiteY99" fmla="*/ 1738126 h 2928238"/>
              <a:gd name="connsiteX100" fmla="*/ 47666 w 2938983"/>
              <a:gd name="connsiteY100" fmla="*/ 1691951 h 2928238"/>
              <a:gd name="connsiteX101" fmla="*/ 135815 w 2938983"/>
              <a:gd name="connsiteY101" fmla="*/ 1672218 h 2928238"/>
              <a:gd name="connsiteX102" fmla="*/ 123590 w 2938983"/>
              <a:gd name="connsiteY102" fmla="*/ 1449474 h 2928238"/>
              <a:gd name="connsiteX103" fmla="*/ 33811 w 2938983"/>
              <a:gd name="connsiteY103" fmla="*/ 1439507 h 2928238"/>
              <a:gd name="connsiteX104" fmla="*/ 1711 w 2938983"/>
              <a:gd name="connsiteY104" fmla="*/ 1396585 h 2928238"/>
              <a:gd name="connsiteX105" fmla="*/ 10018 w 2938983"/>
              <a:gd name="connsiteY105" fmla="*/ 1276974 h 2928238"/>
              <a:gd name="connsiteX106" fmla="*/ 38043 w 2938983"/>
              <a:gd name="connsiteY106" fmla="*/ 1245647 h 2928238"/>
              <a:gd name="connsiteX107" fmla="*/ 142649 w 2938983"/>
              <a:gd name="connsiteY107" fmla="*/ 1254801 h 2928238"/>
              <a:gd name="connsiteX108" fmla="*/ 189733 w 2938983"/>
              <a:gd name="connsiteY108" fmla="*/ 1028801 h 2928238"/>
              <a:gd name="connsiteX109" fmla="*/ 113151 w 2938983"/>
              <a:gd name="connsiteY109" fmla="*/ 988321 h 2928238"/>
              <a:gd name="connsiteX110" fmla="*/ 95879 w 2938983"/>
              <a:gd name="connsiteY110" fmla="*/ 944585 h 2928238"/>
              <a:gd name="connsiteX111" fmla="*/ 134655 w 2938983"/>
              <a:gd name="connsiteY111" fmla="*/ 838197 h 2928238"/>
              <a:gd name="connsiteX112" fmla="*/ 162680 w 2938983"/>
              <a:gd name="connsiteY112" fmla="*/ 806870 h 2928238"/>
              <a:gd name="connsiteX113" fmla="*/ 178322 w 2938983"/>
              <a:gd name="connsiteY113" fmla="*/ 820906 h 2928238"/>
              <a:gd name="connsiteX114" fmla="*/ 268916 w 2938983"/>
              <a:gd name="connsiteY114" fmla="*/ 845722 h 2928238"/>
              <a:gd name="connsiteX115" fmla="*/ 392582 w 2938983"/>
              <a:gd name="connsiteY115" fmla="*/ 660203 h 2928238"/>
              <a:gd name="connsiteX116" fmla="*/ 329197 w 2938983"/>
              <a:gd name="connsiteY116" fmla="*/ 589210 h 2928238"/>
              <a:gd name="connsiteX117" fmla="*/ 311925 w 2938983"/>
              <a:gd name="connsiteY117" fmla="*/ 545475 h 2928238"/>
              <a:gd name="connsiteX118" fmla="*/ 395998 w 2938983"/>
              <a:gd name="connsiteY118" fmla="*/ 451494 h 2928238"/>
              <a:gd name="connsiteX119" fmla="*/ 425653 w 2938983"/>
              <a:gd name="connsiteY119" fmla="*/ 449867 h 2928238"/>
              <a:gd name="connsiteX120" fmla="*/ 455308 w 2938983"/>
              <a:gd name="connsiteY120" fmla="*/ 448239 h 2928238"/>
              <a:gd name="connsiteX121" fmla="*/ 517877 w 2938983"/>
              <a:gd name="connsiteY121" fmla="*/ 504383 h 2928238"/>
              <a:gd name="connsiteX122" fmla="*/ 688469 w 2938983"/>
              <a:gd name="connsiteY122" fmla="*/ 360970 h 2928238"/>
              <a:gd name="connsiteX123" fmla="*/ 639912 w 2938983"/>
              <a:gd name="connsiteY123" fmla="*/ 289164 h 2928238"/>
              <a:gd name="connsiteX124" fmla="*/ 652294 w 2938983"/>
              <a:gd name="connsiteY124" fmla="*/ 243801 h 2928238"/>
              <a:gd name="connsiteX125" fmla="*/ 767653 w 2938983"/>
              <a:gd name="connsiteY125" fmla="*/ 177892 h 2928238"/>
              <a:gd name="connsiteX126" fmla="*/ 782479 w 2938983"/>
              <a:gd name="connsiteY126" fmla="*/ 177078 h 2928238"/>
              <a:gd name="connsiteX127" fmla="*/ 812949 w 2938983"/>
              <a:gd name="connsiteY127" fmla="*/ 190300 h 2928238"/>
              <a:gd name="connsiteX128" fmla="*/ 861506 w 2938983"/>
              <a:gd name="connsiteY128" fmla="*/ 262107 h 2928238"/>
              <a:gd name="connsiteX129" fmla="*/ 963667 w 2938983"/>
              <a:gd name="connsiteY129" fmla="*/ 226711 h 2928238"/>
              <a:gd name="connsiteX130" fmla="*/ 1065012 w 2938983"/>
              <a:gd name="connsiteY130" fmla="*/ 176466 h 2928238"/>
              <a:gd name="connsiteX131" fmla="*/ 1045296 w 2938983"/>
              <a:gd name="connsiteY131" fmla="*/ 88182 h 2928238"/>
              <a:gd name="connsiteX132" fmla="*/ 1073320 w 2938983"/>
              <a:gd name="connsiteY132" fmla="*/ 56855 h 2928238"/>
              <a:gd name="connsiteX133" fmla="*/ 1205135 w 2938983"/>
              <a:gd name="connsiteY133" fmla="*/ 19832 h 2928238"/>
              <a:gd name="connsiteX134" fmla="*/ 1236420 w 2938983"/>
              <a:gd name="connsiteY134" fmla="*/ 47903 h 2928238"/>
              <a:gd name="connsiteX135" fmla="*/ 1256137 w 2938983"/>
              <a:gd name="connsiteY135" fmla="*/ 136187 h 2928238"/>
              <a:gd name="connsiteX136" fmla="*/ 1404410 w 2938983"/>
              <a:gd name="connsiteY136" fmla="*/ 128050 h 2928238"/>
              <a:gd name="connsiteX137" fmla="*/ 1478547 w 2938983"/>
              <a:gd name="connsiteY137" fmla="*/ 123981 h 2928238"/>
              <a:gd name="connsiteX138" fmla="*/ 1488483 w 2938983"/>
              <a:gd name="connsiteY138" fmla="*/ 34069 h 2928238"/>
              <a:gd name="connsiteX139" fmla="*/ 1531335 w 2938983"/>
              <a:gd name="connsiteY139" fmla="*/ 1928 h 2928238"/>
              <a:gd name="connsiteX140" fmla="*/ 1596306 w 2938983"/>
              <a:gd name="connsiteY140" fmla="*/ 224 h 292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938983" h="2928238">
                <a:moveTo>
                  <a:pt x="1596306" y="224"/>
                </a:moveTo>
                <a:cubicBezTo>
                  <a:pt x="1616796" y="962"/>
                  <a:pt x="1635534" y="3657"/>
                  <a:pt x="1650769" y="10268"/>
                </a:cubicBezTo>
                <a:cubicBezTo>
                  <a:pt x="1680423" y="8640"/>
                  <a:pt x="1681238" y="23490"/>
                  <a:pt x="1682053" y="38339"/>
                </a:cubicBezTo>
                <a:cubicBezTo>
                  <a:pt x="1672930" y="143101"/>
                  <a:pt x="1672930" y="143101"/>
                  <a:pt x="1672930" y="143101"/>
                </a:cubicBezTo>
                <a:cubicBezTo>
                  <a:pt x="1747882" y="153882"/>
                  <a:pt x="1822833" y="164662"/>
                  <a:pt x="1898600" y="190293"/>
                </a:cubicBezTo>
                <a:cubicBezTo>
                  <a:pt x="1938192" y="98753"/>
                  <a:pt x="1938192" y="98753"/>
                  <a:pt x="1938192" y="98753"/>
                </a:cubicBezTo>
                <a:cubicBezTo>
                  <a:pt x="1938192" y="98753"/>
                  <a:pt x="1952203" y="83090"/>
                  <a:pt x="1967031" y="82276"/>
                </a:cubicBezTo>
                <a:cubicBezTo>
                  <a:pt x="1967031" y="82276"/>
                  <a:pt x="1981858" y="81462"/>
                  <a:pt x="1981858" y="81462"/>
                </a:cubicBezTo>
                <a:cubicBezTo>
                  <a:pt x="2012328" y="94684"/>
                  <a:pt x="2058439" y="121942"/>
                  <a:pt x="2088909" y="135165"/>
                </a:cubicBezTo>
                <a:cubicBezTo>
                  <a:pt x="2119379" y="148387"/>
                  <a:pt x="2120194" y="163236"/>
                  <a:pt x="2106181" y="178900"/>
                </a:cubicBezTo>
                <a:cubicBezTo>
                  <a:pt x="2081417" y="269625"/>
                  <a:pt x="2081417" y="269625"/>
                  <a:pt x="2081417" y="269625"/>
                </a:cubicBezTo>
                <a:cubicBezTo>
                  <a:pt x="2142356" y="296069"/>
                  <a:pt x="2204111" y="337363"/>
                  <a:pt x="2265864" y="378657"/>
                </a:cubicBezTo>
                <a:cubicBezTo>
                  <a:pt x="2336741" y="315189"/>
                  <a:pt x="2336741" y="315189"/>
                  <a:pt x="2336741" y="315189"/>
                </a:cubicBezTo>
                <a:cubicBezTo>
                  <a:pt x="2336741" y="315189"/>
                  <a:pt x="2350752" y="299526"/>
                  <a:pt x="2350752" y="299526"/>
                </a:cubicBezTo>
                <a:cubicBezTo>
                  <a:pt x="2365580" y="298712"/>
                  <a:pt x="2381223" y="312748"/>
                  <a:pt x="2381223" y="312748"/>
                </a:cubicBezTo>
                <a:cubicBezTo>
                  <a:pt x="2412507" y="340820"/>
                  <a:pt x="2443792" y="368892"/>
                  <a:pt x="2475076" y="396963"/>
                </a:cubicBezTo>
                <a:cubicBezTo>
                  <a:pt x="2490719" y="410999"/>
                  <a:pt x="2491534" y="425849"/>
                  <a:pt x="2477521" y="441512"/>
                </a:cubicBezTo>
                <a:cubicBezTo>
                  <a:pt x="2422287" y="519016"/>
                  <a:pt x="2422287" y="519016"/>
                  <a:pt x="2422287" y="519016"/>
                </a:cubicBezTo>
                <a:cubicBezTo>
                  <a:pt x="2469213" y="561123"/>
                  <a:pt x="2516955" y="618080"/>
                  <a:pt x="2565513" y="689886"/>
                </a:cubicBezTo>
                <a:cubicBezTo>
                  <a:pt x="2652031" y="640455"/>
                  <a:pt x="2652031" y="640455"/>
                  <a:pt x="2652031" y="640455"/>
                </a:cubicBezTo>
                <a:cubicBezTo>
                  <a:pt x="2652031" y="640455"/>
                  <a:pt x="2652031" y="640455"/>
                  <a:pt x="2666858" y="639641"/>
                </a:cubicBezTo>
                <a:cubicBezTo>
                  <a:pt x="2681686" y="638827"/>
                  <a:pt x="2681686" y="638827"/>
                  <a:pt x="2697328" y="652863"/>
                </a:cubicBezTo>
                <a:cubicBezTo>
                  <a:pt x="2713785" y="681749"/>
                  <a:pt x="2731057" y="725484"/>
                  <a:pt x="2762343" y="753556"/>
                </a:cubicBezTo>
                <a:cubicBezTo>
                  <a:pt x="2763158" y="768405"/>
                  <a:pt x="2764788" y="798104"/>
                  <a:pt x="2749960" y="798918"/>
                </a:cubicBezTo>
                <a:cubicBezTo>
                  <a:pt x="2663441" y="848350"/>
                  <a:pt x="2663441" y="848350"/>
                  <a:pt x="2663441" y="848350"/>
                </a:cubicBezTo>
                <a:cubicBezTo>
                  <a:pt x="2680714" y="892085"/>
                  <a:pt x="2697171" y="920971"/>
                  <a:pt x="2714443" y="964706"/>
                </a:cubicBezTo>
                <a:cubicBezTo>
                  <a:pt x="2730901" y="993591"/>
                  <a:pt x="2747357" y="1022477"/>
                  <a:pt x="2749802" y="1067026"/>
                </a:cubicBezTo>
                <a:cubicBezTo>
                  <a:pt x="2837952" y="1047293"/>
                  <a:pt x="2837952" y="1047293"/>
                  <a:pt x="2837952" y="1047293"/>
                </a:cubicBezTo>
                <a:cubicBezTo>
                  <a:pt x="2852778" y="1046480"/>
                  <a:pt x="2852778" y="1046480"/>
                  <a:pt x="2852778" y="1046480"/>
                </a:cubicBezTo>
                <a:cubicBezTo>
                  <a:pt x="2867606" y="1045666"/>
                  <a:pt x="2883249" y="1059702"/>
                  <a:pt x="2884064" y="1074551"/>
                </a:cubicBezTo>
                <a:cubicBezTo>
                  <a:pt x="2901335" y="1118287"/>
                  <a:pt x="2902965" y="1147986"/>
                  <a:pt x="2920238" y="1191721"/>
                </a:cubicBezTo>
                <a:cubicBezTo>
                  <a:pt x="2921053" y="1206571"/>
                  <a:pt x="2907040" y="1222234"/>
                  <a:pt x="2893029" y="1237898"/>
                </a:cubicBezTo>
                <a:cubicBezTo>
                  <a:pt x="2804880" y="1257630"/>
                  <a:pt x="2804880" y="1257630"/>
                  <a:pt x="2804880" y="1257630"/>
                </a:cubicBezTo>
                <a:cubicBezTo>
                  <a:pt x="2808955" y="1331878"/>
                  <a:pt x="2813030" y="1406126"/>
                  <a:pt x="2817105" y="1480375"/>
                </a:cubicBezTo>
                <a:cubicBezTo>
                  <a:pt x="2906884" y="1490342"/>
                  <a:pt x="2906884" y="1490342"/>
                  <a:pt x="2906884" y="1490342"/>
                </a:cubicBezTo>
                <a:cubicBezTo>
                  <a:pt x="2921711" y="1489528"/>
                  <a:pt x="2937353" y="1503564"/>
                  <a:pt x="2938983" y="1533263"/>
                </a:cubicBezTo>
                <a:cubicBezTo>
                  <a:pt x="2925786" y="1563776"/>
                  <a:pt x="2928231" y="1608324"/>
                  <a:pt x="2930676" y="1652873"/>
                </a:cubicBezTo>
                <a:cubicBezTo>
                  <a:pt x="2916664" y="1668536"/>
                  <a:pt x="2902651" y="1684200"/>
                  <a:pt x="2887824" y="1685014"/>
                </a:cubicBezTo>
                <a:cubicBezTo>
                  <a:pt x="2798046" y="1675047"/>
                  <a:pt x="2798046" y="1675047"/>
                  <a:pt x="2798046" y="1675047"/>
                </a:cubicBezTo>
                <a:cubicBezTo>
                  <a:pt x="2787293" y="1750109"/>
                  <a:pt x="2761714" y="1825985"/>
                  <a:pt x="2736134" y="1901860"/>
                </a:cubicBezTo>
                <a:cubicBezTo>
                  <a:pt x="2827543" y="1941527"/>
                  <a:pt x="2827543" y="1941527"/>
                  <a:pt x="2827543" y="1941527"/>
                </a:cubicBezTo>
                <a:cubicBezTo>
                  <a:pt x="2842370" y="1940713"/>
                  <a:pt x="2843185" y="1955562"/>
                  <a:pt x="2844815" y="1985262"/>
                </a:cubicBezTo>
                <a:cubicBezTo>
                  <a:pt x="2831619" y="2015775"/>
                  <a:pt x="2804408" y="2061951"/>
                  <a:pt x="2791212" y="2092465"/>
                </a:cubicBezTo>
                <a:cubicBezTo>
                  <a:pt x="2792027" y="2107314"/>
                  <a:pt x="2777199" y="2108128"/>
                  <a:pt x="2762372" y="2108942"/>
                </a:cubicBezTo>
                <a:cubicBezTo>
                  <a:pt x="2762372" y="2108942"/>
                  <a:pt x="2747544" y="2109756"/>
                  <a:pt x="2747544" y="2109756"/>
                </a:cubicBezTo>
                <a:cubicBezTo>
                  <a:pt x="2656951" y="2084939"/>
                  <a:pt x="2656951" y="2084939"/>
                  <a:pt x="2656951" y="2084939"/>
                </a:cubicBezTo>
                <a:cubicBezTo>
                  <a:pt x="2630556" y="2145965"/>
                  <a:pt x="2589335" y="2207805"/>
                  <a:pt x="2548113" y="2269645"/>
                </a:cubicBezTo>
                <a:cubicBezTo>
                  <a:pt x="2610682" y="2325789"/>
                  <a:pt x="2610682" y="2325789"/>
                  <a:pt x="2610682" y="2325789"/>
                </a:cubicBezTo>
                <a:cubicBezTo>
                  <a:pt x="2626324" y="2339824"/>
                  <a:pt x="2627955" y="2369524"/>
                  <a:pt x="2613127" y="2370338"/>
                </a:cubicBezTo>
                <a:cubicBezTo>
                  <a:pt x="2585917" y="2416514"/>
                  <a:pt x="2557893" y="2447841"/>
                  <a:pt x="2529869" y="2479168"/>
                </a:cubicBezTo>
                <a:cubicBezTo>
                  <a:pt x="2529869" y="2479168"/>
                  <a:pt x="2515041" y="2479982"/>
                  <a:pt x="2500214" y="2480795"/>
                </a:cubicBezTo>
                <a:cubicBezTo>
                  <a:pt x="2500214" y="2480795"/>
                  <a:pt x="2485387" y="2481609"/>
                  <a:pt x="2485387" y="2481609"/>
                </a:cubicBezTo>
                <a:cubicBezTo>
                  <a:pt x="2407175" y="2411430"/>
                  <a:pt x="2407175" y="2411430"/>
                  <a:pt x="2407175" y="2411430"/>
                </a:cubicBezTo>
                <a:cubicBezTo>
                  <a:pt x="2365953" y="2473270"/>
                  <a:pt x="2294262" y="2521887"/>
                  <a:pt x="2236583" y="2554841"/>
                </a:cubicBezTo>
                <a:cubicBezTo>
                  <a:pt x="2285955" y="2641498"/>
                  <a:pt x="2285955" y="2641498"/>
                  <a:pt x="2285955" y="2641498"/>
                </a:cubicBezTo>
                <a:cubicBezTo>
                  <a:pt x="2286770" y="2656347"/>
                  <a:pt x="2287585" y="2671197"/>
                  <a:pt x="2273573" y="2686860"/>
                </a:cubicBezTo>
                <a:cubicBezTo>
                  <a:pt x="2244733" y="2703338"/>
                  <a:pt x="2201881" y="2735478"/>
                  <a:pt x="2158215" y="2752769"/>
                </a:cubicBezTo>
                <a:cubicBezTo>
                  <a:pt x="2158215" y="2752769"/>
                  <a:pt x="2158215" y="2752769"/>
                  <a:pt x="2143387" y="2753583"/>
                </a:cubicBezTo>
                <a:cubicBezTo>
                  <a:pt x="2143387" y="2753583"/>
                  <a:pt x="2128560" y="2754397"/>
                  <a:pt x="2127745" y="2739547"/>
                </a:cubicBezTo>
                <a:cubicBezTo>
                  <a:pt x="2064361" y="2668554"/>
                  <a:pt x="2064361" y="2668554"/>
                  <a:pt x="2064361" y="2668554"/>
                </a:cubicBezTo>
                <a:cubicBezTo>
                  <a:pt x="2035522" y="2685031"/>
                  <a:pt x="2005867" y="2686659"/>
                  <a:pt x="1962200" y="2703950"/>
                </a:cubicBezTo>
                <a:cubicBezTo>
                  <a:pt x="1933361" y="2720427"/>
                  <a:pt x="1904521" y="2736904"/>
                  <a:pt x="1860039" y="2739346"/>
                </a:cubicBezTo>
                <a:cubicBezTo>
                  <a:pt x="1880571" y="2842479"/>
                  <a:pt x="1880571" y="2842479"/>
                  <a:pt x="1880571" y="2842479"/>
                </a:cubicBezTo>
                <a:cubicBezTo>
                  <a:pt x="1881386" y="2857329"/>
                  <a:pt x="1882201" y="2872179"/>
                  <a:pt x="1852547" y="2873806"/>
                </a:cubicBezTo>
                <a:cubicBezTo>
                  <a:pt x="1808881" y="2891097"/>
                  <a:pt x="1779225" y="2892725"/>
                  <a:pt x="1735559" y="2910016"/>
                </a:cubicBezTo>
                <a:cubicBezTo>
                  <a:pt x="1720732" y="2910830"/>
                  <a:pt x="1705089" y="2896794"/>
                  <a:pt x="1689447" y="2882758"/>
                </a:cubicBezTo>
                <a:cubicBezTo>
                  <a:pt x="1669730" y="2794474"/>
                  <a:pt x="1669730" y="2794474"/>
                  <a:pt x="1669730" y="2794474"/>
                </a:cubicBezTo>
                <a:cubicBezTo>
                  <a:pt x="1625248" y="2796915"/>
                  <a:pt x="1580766" y="2799356"/>
                  <a:pt x="1536284" y="2801798"/>
                </a:cubicBezTo>
                <a:cubicBezTo>
                  <a:pt x="1506630" y="2803425"/>
                  <a:pt x="1476976" y="2805053"/>
                  <a:pt x="1447321" y="2806680"/>
                </a:cubicBezTo>
                <a:cubicBezTo>
                  <a:pt x="1437384" y="2896592"/>
                  <a:pt x="1437384" y="2896592"/>
                  <a:pt x="1437384" y="2896592"/>
                </a:cubicBezTo>
                <a:cubicBezTo>
                  <a:pt x="1438199" y="2911442"/>
                  <a:pt x="1424186" y="2927105"/>
                  <a:pt x="1409359" y="2927919"/>
                </a:cubicBezTo>
                <a:cubicBezTo>
                  <a:pt x="1364877" y="2930360"/>
                  <a:pt x="1319580" y="2917952"/>
                  <a:pt x="1275099" y="2920393"/>
                </a:cubicBezTo>
                <a:cubicBezTo>
                  <a:pt x="1260271" y="2921207"/>
                  <a:pt x="1244629" y="2907171"/>
                  <a:pt x="1242999" y="2877472"/>
                </a:cubicBezTo>
                <a:cubicBezTo>
                  <a:pt x="1252936" y="2787560"/>
                  <a:pt x="1252936" y="2787560"/>
                  <a:pt x="1252936" y="2787560"/>
                </a:cubicBezTo>
                <a:cubicBezTo>
                  <a:pt x="1177985" y="2776780"/>
                  <a:pt x="1103033" y="2765999"/>
                  <a:pt x="1027267" y="2740368"/>
                </a:cubicBezTo>
                <a:cubicBezTo>
                  <a:pt x="1001688" y="2816244"/>
                  <a:pt x="1001688" y="2816244"/>
                  <a:pt x="1001688" y="2816244"/>
                </a:cubicBezTo>
                <a:cubicBezTo>
                  <a:pt x="987675" y="2831908"/>
                  <a:pt x="973663" y="2847571"/>
                  <a:pt x="973663" y="2847571"/>
                </a:cubicBezTo>
                <a:cubicBezTo>
                  <a:pt x="958836" y="2848385"/>
                  <a:pt x="958836" y="2848385"/>
                  <a:pt x="958021" y="2833535"/>
                </a:cubicBezTo>
                <a:cubicBezTo>
                  <a:pt x="912725" y="2821127"/>
                  <a:pt x="882254" y="2807905"/>
                  <a:pt x="836958" y="2795497"/>
                </a:cubicBezTo>
                <a:cubicBezTo>
                  <a:pt x="821315" y="2781461"/>
                  <a:pt x="805673" y="2767425"/>
                  <a:pt x="819685" y="2751761"/>
                </a:cubicBezTo>
                <a:cubicBezTo>
                  <a:pt x="859277" y="2660222"/>
                  <a:pt x="859277" y="2660222"/>
                  <a:pt x="859277" y="2660222"/>
                </a:cubicBezTo>
                <a:cubicBezTo>
                  <a:pt x="783511" y="2634592"/>
                  <a:pt x="721757" y="2593299"/>
                  <a:pt x="659187" y="2537156"/>
                </a:cubicBezTo>
                <a:cubicBezTo>
                  <a:pt x="603954" y="2614658"/>
                  <a:pt x="603954" y="2614658"/>
                  <a:pt x="603954" y="2614658"/>
                </a:cubicBezTo>
                <a:cubicBezTo>
                  <a:pt x="589126" y="2615472"/>
                  <a:pt x="589126" y="2615472"/>
                  <a:pt x="574299" y="2616285"/>
                </a:cubicBezTo>
                <a:cubicBezTo>
                  <a:pt x="559472" y="2617099"/>
                  <a:pt x="559472" y="2617099"/>
                  <a:pt x="544645" y="2617913"/>
                </a:cubicBezTo>
                <a:cubicBezTo>
                  <a:pt x="513360" y="2589842"/>
                  <a:pt x="482075" y="2561771"/>
                  <a:pt x="450791" y="2533699"/>
                </a:cubicBezTo>
                <a:cubicBezTo>
                  <a:pt x="435148" y="2519663"/>
                  <a:pt x="434333" y="2504813"/>
                  <a:pt x="448346" y="2489150"/>
                </a:cubicBezTo>
                <a:cubicBezTo>
                  <a:pt x="518407" y="2410833"/>
                  <a:pt x="518407" y="2410833"/>
                  <a:pt x="518407" y="2410833"/>
                </a:cubicBezTo>
                <a:cubicBezTo>
                  <a:pt x="456653" y="2369539"/>
                  <a:pt x="408096" y="2297732"/>
                  <a:pt x="360354" y="2240775"/>
                </a:cubicBezTo>
                <a:cubicBezTo>
                  <a:pt x="288663" y="2289393"/>
                  <a:pt x="288663" y="2289393"/>
                  <a:pt x="288663" y="2289393"/>
                </a:cubicBezTo>
                <a:cubicBezTo>
                  <a:pt x="273836" y="2290206"/>
                  <a:pt x="273836" y="2290206"/>
                  <a:pt x="273836" y="2290206"/>
                </a:cubicBezTo>
                <a:cubicBezTo>
                  <a:pt x="259008" y="2291020"/>
                  <a:pt x="244181" y="2291834"/>
                  <a:pt x="243366" y="2276984"/>
                </a:cubicBezTo>
                <a:cubicBezTo>
                  <a:pt x="212081" y="2248913"/>
                  <a:pt x="194810" y="2205177"/>
                  <a:pt x="177537" y="2161442"/>
                </a:cubicBezTo>
                <a:cubicBezTo>
                  <a:pt x="161895" y="2147406"/>
                  <a:pt x="175907" y="2131743"/>
                  <a:pt x="190735" y="2130929"/>
                </a:cubicBezTo>
                <a:cubicBezTo>
                  <a:pt x="261611" y="2067461"/>
                  <a:pt x="261611" y="2067461"/>
                  <a:pt x="261611" y="2067461"/>
                </a:cubicBezTo>
                <a:cubicBezTo>
                  <a:pt x="245153" y="2038576"/>
                  <a:pt x="228696" y="2009690"/>
                  <a:pt x="211424" y="1965955"/>
                </a:cubicBezTo>
                <a:cubicBezTo>
                  <a:pt x="194966" y="1937070"/>
                  <a:pt x="192521" y="1892521"/>
                  <a:pt x="176064" y="1863635"/>
                </a:cubicBezTo>
                <a:cubicBezTo>
                  <a:pt x="87915" y="1883368"/>
                  <a:pt x="87915" y="1883368"/>
                  <a:pt x="87915" y="1883368"/>
                </a:cubicBezTo>
                <a:cubicBezTo>
                  <a:pt x="73089" y="1884181"/>
                  <a:pt x="57446" y="1870146"/>
                  <a:pt x="41803" y="1856110"/>
                </a:cubicBezTo>
                <a:cubicBezTo>
                  <a:pt x="39358" y="1811561"/>
                  <a:pt x="22086" y="1767826"/>
                  <a:pt x="20456" y="1738126"/>
                </a:cubicBezTo>
                <a:cubicBezTo>
                  <a:pt x="19641" y="1723278"/>
                  <a:pt x="32838" y="1692765"/>
                  <a:pt x="47666" y="1691951"/>
                </a:cubicBezTo>
                <a:cubicBezTo>
                  <a:pt x="135815" y="1672218"/>
                  <a:pt x="135815" y="1672218"/>
                  <a:pt x="135815" y="1672218"/>
                </a:cubicBezTo>
                <a:cubicBezTo>
                  <a:pt x="116912" y="1598784"/>
                  <a:pt x="112837" y="1524536"/>
                  <a:pt x="123590" y="1449474"/>
                </a:cubicBezTo>
                <a:cubicBezTo>
                  <a:pt x="33811" y="1439507"/>
                  <a:pt x="33811" y="1439507"/>
                  <a:pt x="33811" y="1439507"/>
                </a:cubicBezTo>
                <a:cubicBezTo>
                  <a:pt x="3341" y="1426285"/>
                  <a:pt x="2526" y="1411435"/>
                  <a:pt x="1711" y="1396585"/>
                </a:cubicBezTo>
                <a:cubicBezTo>
                  <a:pt x="-734" y="1352036"/>
                  <a:pt x="-2364" y="1322337"/>
                  <a:pt x="10018" y="1276974"/>
                </a:cubicBezTo>
                <a:cubicBezTo>
                  <a:pt x="9203" y="1262125"/>
                  <a:pt x="23215" y="1246461"/>
                  <a:pt x="38043" y="1245647"/>
                </a:cubicBezTo>
                <a:cubicBezTo>
                  <a:pt x="142649" y="1254801"/>
                  <a:pt x="142649" y="1254801"/>
                  <a:pt x="142649" y="1254801"/>
                </a:cubicBezTo>
                <a:cubicBezTo>
                  <a:pt x="153401" y="1179739"/>
                  <a:pt x="164153" y="1104676"/>
                  <a:pt x="189733" y="1028801"/>
                </a:cubicBezTo>
                <a:cubicBezTo>
                  <a:pt x="113151" y="988321"/>
                  <a:pt x="113151" y="988321"/>
                  <a:pt x="113151" y="988321"/>
                </a:cubicBezTo>
                <a:cubicBezTo>
                  <a:pt x="98324" y="989134"/>
                  <a:pt x="81867" y="960249"/>
                  <a:pt x="95879" y="944585"/>
                </a:cubicBezTo>
                <a:cubicBezTo>
                  <a:pt x="109076" y="914072"/>
                  <a:pt x="121459" y="868710"/>
                  <a:pt x="134655" y="838197"/>
                </a:cubicBezTo>
                <a:cubicBezTo>
                  <a:pt x="148668" y="822533"/>
                  <a:pt x="162680" y="806870"/>
                  <a:pt x="162680" y="806870"/>
                </a:cubicBezTo>
                <a:cubicBezTo>
                  <a:pt x="177507" y="806056"/>
                  <a:pt x="178322" y="820906"/>
                  <a:pt x="178322" y="820906"/>
                </a:cubicBezTo>
                <a:cubicBezTo>
                  <a:pt x="268916" y="845722"/>
                  <a:pt x="268916" y="845722"/>
                  <a:pt x="268916" y="845722"/>
                </a:cubicBezTo>
                <a:cubicBezTo>
                  <a:pt x="310137" y="783882"/>
                  <a:pt x="351359" y="722042"/>
                  <a:pt x="392582" y="660203"/>
                </a:cubicBezTo>
                <a:cubicBezTo>
                  <a:pt x="329197" y="589210"/>
                  <a:pt x="329197" y="589210"/>
                  <a:pt x="329197" y="589210"/>
                </a:cubicBezTo>
                <a:cubicBezTo>
                  <a:pt x="314370" y="590024"/>
                  <a:pt x="312740" y="560325"/>
                  <a:pt x="311925" y="545475"/>
                </a:cubicBezTo>
                <a:cubicBezTo>
                  <a:pt x="339949" y="514148"/>
                  <a:pt x="367974" y="482821"/>
                  <a:pt x="395998" y="451494"/>
                </a:cubicBezTo>
                <a:cubicBezTo>
                  <a:pt x="410826" y="450681"/>
                  <a:pt x="410826" y="450681"/>
                  <a:pt x="425653" y="449867"/>
                </a:cubicBezTo>
                <a:cubicBezTo>
                  <a:pt x="440480" y="449053"/>
                  <a:pt x="440480" y="449053"/>
                  <a:pt x="455308" y="448239"/>
                </a:cubicBezTo>
                <a:cubicBezTo>
                  <a:pt x="517877" y="504383"/>
                  <a:pt x="517877" y="504383"/>
                  <a:pt x="517877" y="504383"/>
                </a:cubicBezTo>
                <a:cubicBezTo>
                  <a:pt x="574740" y="456579"/>
                  <a:pt x="631605" y="408775"/>
                  <a:pt x="688469" y="360970"/>
                </a:cubicBezTo>
                <a:cubicBezTo>
                  <a:pt x="639912" y="289164"/>
                  <a:pt x="639912" y="289164"/>
                  <a:pt x="639912" y="289164"/>
                </a:cubicBezTo>
                <a:cubicBezTo>
                  <a:pt x="639097" y="274314"/>
                  <a:pt x="637467" y="244615"/>
                  <a:pt x="652294" y="243801"/>
                </a:cubicBezTo>
                <a:cubicBezTo>
                  <a:pt x="695961" y="226510"/>
                  <a:pt x="723986" y="195183"/>
                  <a:pt x="767653" y="177892"/>
                </a:cubicBezTo>
                <a:cubicBezTo>
                  <a:pt x="767653" y="177892"/>
                  <a:pt x="782479" y="177078"/>
                  <a:pt x="782479" y="177078"/>
                </a:cubicBezTo>
                <a:cubicBezTo>
                  <a:pt x="797307" y="176264"/>
                  <a:pt x="797307" y="176264"/>
                  <a:pt x="812949" y="190300"/>
                </a:cubicBezTo>
                <a:cubicBezTo>
                  <a:pt x="861506" y="262107"/>
                  <a:pt x="861506" y="262107"/>
                  <a:pt x="861506" y="262107"/>
                </a:cubicBezTo>
                <a:cubicBezTo>
                  <a:pt x="890345" y="245630"/>
                  <a:pt x="934012" y="228339"/>
                  <a:pt x="963667" y="226711"/>
                </a:cubicBezTo>
                <a:cubicBezTo>
                  <a:pt x="992506" y="210234"/>
                  <a:pt x="1036173" y="192943"/>
                  <a:pt x="1065012" y="176466"/>
                </a:cubicBezTo>
                <a:cubicBezTo>
                  <a:pt x="1045296" y="88182"/>
                  <a:pt x="1045296" y="88182"/>
                  <a:pt x="1045296" y="88182"/>
                </a:cubicBezTo>
                <a:cubicBezTo>
                  <a:pt x="1044481" y="73332"/>
                  <a:pt x="1058492" y="57669"/>
                  <a:pt x="1073320" y="56855"/>
                </a:cubicBezTo>
                <a:cubicBezTo>
                  <a:pt x="1116987" y="39564"/>
                  <a:pt x="1161468" y="37123"/>
                  <a:pt x="1205135" y="19832"/>
                </a:cubicBezTo>
                <a:cubicBezTo>
                  <a:pt x="1219963" y="19018"/>
                  <a:pt x="1235604" y="33054"/>
                  <a:pt x="1236420" y="47903"/>
                </a:cubicBezTo>
                <a:cubicBezTo>
                  <a:pt x="1256137" y="136187"/>
                  <a:pt x="1256137" y="136187"/>
                  <a:pt x="1256137" y="136187"/>
                </a:cubicBezTo>
                <a:cubicBezTo>
                  <a:pt x="1300619" y="133746"/>
                  <a:pt x="1345100" y="131305"/>
                  <a:pt x="1404410" y="128050"/>
                </a:cubicBezTo>
                <a:cubicBezTo>
                  <a:pt x="1434064" y="126422"/>
                  <a:pt x="1448891" y="125608"/>
                  <a:pt x="1478547" y="123981"/>
                </a:cubicBezTo>
                <a:cubicBezTo>
                  <a:pt x="1488483" y="34069"/>
                  <a:pt x="1488483" y="34069"/>
                  <a:pt x="1488483" y="34069"/>
                </a:cubicBezTo>
                <a:cubicBezTo>
                  <a:pt x="1502496" y="18406"/>
                  <a:pt x="1516508" y="2742"/>
                  <a:pt x="1531335" y="1928"/>
                </a:cubicBezTo>
                <a:cubicBezTo>
                  <a:pt x="1553576" y="708"/>
                  <a:pt x="1575817" y="-513"/>
                  <a:pt x="1596306" y="224"/>
                </a:cubicBez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/>
          </a:p>
        </p:txBody>
      </p:sp>
      <p:sp>
        <p:nvSpPr>
          <p:cNvPr id="38" name="Freeform 117">
            <a:extLst>
              <a:ext uri="{FF2B5EF4-FFF2-40B4-BE49-F238E27FC236}">
                <a16:creationId xmlns:a16="http://schemas.microsoft.com/office/drawing/2014/main" id="{787BD18D-EA96-6D1F-01F6-C20359605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2630" y="1614667"/>
            <a:ext cx="542067" cy="482718"/>
          </a:xfrm>
          <a:custGeom>
            <a:avLst/>
            <a:gdLst>
              <a:gd name="T0" fmla="*/ 481 w 602"/>
              <a:gd name="T1" fmla="*/ 240 h 538"/>
              <a:gd name="T2" fmla="*/ 481 w 602"/>
              <a:gd name="T3" fmla="*/ 240 h 538"/>
              <a:gd name="T4" fmla="*/ 361 w 602"/>
              <a:gd name="T5" fmla="*/ 120 h 538"/>
              <a:gd name="T6" fmla="*/ 481 w 602"/>
              <a:gd name="T7" fmla="*/ 0 h 538"/>
              <a:gd name="T8" fmla="*/ 601 w 602"/>
              <a:gd name="T9" fmla="*/ 120 h 538"/>
              <a:gd name="T10" fmla="*/ 481 w 602"/>
              <a:gd name="T11" fmla="*/ 240 h 538"/>
              <a:gd name="T12" fmla="*/ 537 w 602"/>
              <a:gd name="T13" fmla="*/ 63 h 538"/>
              <a:gd name="T14" fmla="*/ 537 w 602"/>
              <a:gd name="T15" fmla="*/ 63 h 538"/>
              <a:gd name="T16" fmla="*/ 516 w 602"/>
              <a:gd name="T17" fmla="*/ 70 h 538"/>
              <a:gd name="T18" fmla="*/ 460 w 602"/>
              <a:gd name="T19" fmla="*/ 127 h 538"/>
              <a:gd name="T20" fmla="*/ 446 w 602"/>
              <a:gd name="T21" fmla="*/ 113 h 538"/>
              <a:gd name="T22" fmla="*/ 424 w 602"/>
              <a:gd name="T23" fmla="*/ 98 h 538"/>
              <a:gd name="T24" fmla="*/ 396 w 602"/>
              <a:gd name="T25" fmla="*/ 127 h 538"/>
              <a:gd name="T26" fmla="*/ 403 w 602"/>
              <a:gd name="T27" fmla="*/ 148 h 538"/>
              <a:gd name="T28" fmla="*/ 446 w 602"/>
              <a:gd name="T29" fmla="*/ 183 h 538"/>
              <a:gd name="T30" fmla="*/ 460 w 602"/>
              <a:gd name="T31" fmla="*/ 198 h 538"/>
              <a:gd name="T32" fmla="*/ 481 w 602"/>
              <a:gd name="T33" fmla="*/ 183 h 538"/>
              <a:gd name="T34" fmla="*/ 559 w 602"/>
              <a:gd name="T35" fmla="*/ 113 h 538"/>
              <a:gd name="T36" fmla="*/ 566 w 602"/>
              <a:gd name="T37" fmla="*/ 91 h 538"/>
              <a:gd name="T38" fmla="*/ 537 w 602"/>
              <a:gd name="T39" fmla="*/ 63 h 538"/>
              <a:gd name="T40" fmla="*/ 226 w 602"/>
              <a:gd name="T41" fmla="*/ 325 h 538"/>
              <a:gd name="T42" fmla="*/ 226 w 602"/>
              <a:gd name="T43" fmla="*/ 325 h 538"/>
              <a:gd name="T44" fmla="*/ 474 w 602"/>
              <a:gd name="T45" fmla="*/ 311 h 538"/>
              <a:gd name="T46" fmla="*/ 488 w 602"/>
              <a:gd name="T47" fmla="*/ 268 h 538"/>
              <a:gd name="T48" fmla="*/ 559 w 602"/>
              <a:gd name="T49" fmla="*/ 247 h 538"/>
              <a:gd name="T50" fmla="*/ 516 w 602"/>
              <a:gd name="T51" fmla="*/ 346 h 538"/>
              <a:gd name="T52" fmla="*/ 516 w 602"/>
              <a:gd name="T53" fmla="*/ 346 h 538"/>
              <a:gd name="T54" fmla="*/ 495 w 602"/>
              <a:gd name="T55" fmla="*/ 367 h 538"/>
              <a:gd name="T56" fmla="*/ 495 w 602"/>
              <a:gd name="T57" fmla="*/ 367 h 538"/>
              <a:gd name="T58" fmla="*/ 248 w 602"/>
              <a:gd name="T59" fmla="*/ 381 h 538"/>
              <a:gd name="T60" fmla="*/ 262 w 602"/>
              <a:gd name="T61" fmla="*/ 424 h 538"/>
              <a:gd name="T62" fmla="*/ 530 w 602"/>
              <a:gd name="T63" fmla="*/ 424 h 538"/>
              <a:gd name="T64" fmla="*/ 587 w 602"/>
              <a:gd name="T65" fmla="*/ 480 h 538"/>
              <a:gd name="T66" fmla="*/ 530 w 602"/>
              <a:gd name="T67" fmla="*/ 537 h 538"/>
              <a:gd name="T68" fmla="*/ 474 w 602"/>
              <a:gd name="T69" fmla="*/ 480 h 538"/>
              <a:gd name="T70" fmla="*/ 205 w 602"/>
              <a:gd name="T71" fmla="*/ 480 h 538"/>
              <a:gd name="T72" fmla="*/ 149 w 602"/>
              <a:gd name="T73" fmla="*/ 537 h 538"/>
              <a:gd name="T74" fmla="*/ 92 w 602"/>
              <a:gd name="T75" fmla="*/ 480 h 538"/>
              <a:gd name="T76" fmla="*/ 149 w 602"/>
              <a:gd name="T77" fmla="*/ 424 h 538"/>
              <a:gd name="T78" fmla="*/ 205 w 602"/>
              <a:gd name="T79" fmla="*/ 424 h 538"/>
              <a:gd name="T80" fmla="*/ 92 w 602"/>
              <a:gd name="T81" fmla="*/ 113 h 538"/>
              <a:gd name="T82" fmla="*/ 29 w 602"/>
              <a:gd name="T83" fmla="*/ 113 h 538"/>
              <a:gd name="T84" fmla="*/ 0 w 602"/>
              <a:gd name="T85" fmla="*/ 84 h 538"/>
              <a:gd name="T86" fmla="*/ 29 w 602"/>
              <a:gd name="T87" fmla="*/ 56 h 538"/>
              <a:gd name="T88" fmla="*/ 113 w 602"/>
              <a:gd name="T89" fmla="*/ 56 h 538"/>
              <a:gd name="T90" fmla="*/ 142 w 602"/>
              <a:gd name="T91" fmla="*/ 70 h 538"/>
              <a:gd name="T92" fmla="*/ 142 w 602"/>
              <a:gd name="T93" fmla="*/ 70 h 538"/>
              <a:gd name="T94" fmla="*/ 156 w 602"/>
              <a:gd name="T95" fmla="*/ 120 h 538"/>
              <a:gd name="T96" fmla="*/ 333 w 602"/>
              <a:gd name="T97" fmla="*/ 120 h 538"/>
              <a:gd name="T98" fmla="*/ 340 w 602"/>
              <a:gd name="T99" fmla="*/ 176 h 538"/>
              <a:gd name="T100" fmla="*/ 177 w 602"/>
              <a:gd name="T101" fmla="*/ 176 h 538"/>
              <a:gd name="T102" fmla="*/ 226 w 602"/>
              <a:gd name="T103" fmla="*/ 325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2" h="538">
                <a:moveTo>
                  <a:pt x="481" y="240"/>
                </a:moveTo>
                <a:lnTo>
                  <a:pt x="481" y="240"/>
                </a:lnTo>
                <a:cubicBezTo>
                  <a:pt x="410" y="240"/>
                  <a:pt x="361" y="191"/>
                  <a:pt x="361" y="120"/>
                </a:cubicBezTo>
                <a:cubicBezTo>
                  <a:pt x="361" y="49"/>
                  <a:pt x="410" y="0"/>
                  <a:pt x="481" y="0"/>
                </a:cubicBezTo>
                <a:cubicBezTo>
                  <a:pt x="552" y="0"/>
                  <a:pt x="601" y="49"/>
                  <a:pt x="601" y="120"/>
                </a:cubicBezTo>
                <a:cubicBezTo>
                  <a:pt x="601" y="191"/>
                  <a:pt x="552" y="240"/>
                  <a:pt x="481" y="240"/>
                </a:cubicBezTo>
                <a:close/>
                <a:moveTo>
                  <a:pt x="537" y="63"/>
                </a:moveTo>
                <a:lnTo>
                  <a:pt x="537" y="63"/>
                </a:lnTo>
                <a:cubicBezTo>
                  <a:pt x="530" y="63"/>
                  <a:pt x="523" y="63"/>
                  <a:pt x="516" y="70"/>
                </a:cubicBezTo>
                <a:cubicBezTo>
                  <a:pt x="460" y="127"/>
                  <a:pt x="460" y="127"/>
                  <a:pt x="460" y="127"/>
                </a:cubicBezTo>
                <a:cubicBezTo>
                  <a:pt x="446" y="113"/>
                  <a:pt x="446" y="113"/>
                  <a:pt x="446" y="113"/>
                </a:cubicBezTo>
                <a:cubicBezTo>
                  <a:pt x="439" y="106"/>
                  <a:pt x="431" y="98"/>
                  <a:pt x="424" y="98"/>
                </a:cubicBezTo>
                <a:cubicBezTo>
                  <a:pt x="410" y="98"/>
                  <a:pt x="396" y="113"/>
                  <a:pt x="396" y="127"/>
                </a:cubicBezTo>
                <a:cubicBezTo>
                  <a:pt x="396" y="134"/>
                  <a:pt x="396" y="141"/>
                  <a:pt x="403" y="148"/>
                </a:cubicBezTo>
                <a:cubicBezTo>
                  <a:pt x="446" y="183"/>
                  <a:pt x="446" y="183"/>
                  <a:pt x="446" y="183"/>
                </a:cubicBezTo>
                <a:cubicBezTo>
                  <a:pt x="446" y="191"/>
                  <a:pt x="453" y="198"/>
                  <a:pt x="460" y="198"/>
                </a:cubicBezTo>
                <a:cubicBezTo>
                  <a:pt x="467" y="198"/>
                  <a:pt x="474" y="191"/>
                  <a:pt x="481" y="183"/>
                </a:cubicBezTo>
                <a:cubicBezTo>
                  <a:pt x="559" y="113"/>
                  <a:pt x="559" y="113"/>
                  <a:pt x="559" y="113"/>
                </a:cubicBezTo>
                <a:cubicBezTo>
                  <a:pt x="566" y="106"/>
                  <a:pt x="566" y="98"/>
                  <a:pt x="566" y="91"/>
                </a:cubicBezTo>
                <a:cubicBezTo>
                  <a:pt x="566" y="77"/>
                  <a:pt x="552" y="63"/>
                  <a:pt x="537" y="63"/>
                </a:cubicBezTo>
                <a:close/>
                <a:moveTo>
                  <a:pt x="226" y="325"/>
                </a:moveTo>
                <a:lnTo>
                  <a:pt x="226" y="325"/>
                </a:lnTo>
                <a:cubicBezTo>
                  <a:pt x="474" y="311"/>
                  <a:pt x="474" y="311"/>
                  <a:pt x="474" y="311"/>
                </a:cubicBezTo>
                <a:cubicBezTo>
                  <a:pt x="488" y="268"/>
                  <a:pt x="488" y="268"/>
                  <a:pt x="488" y="268"/>
                </a:cubicBezTo>
                <a:cubicBezTo>
                  <a:pt x="516" y="268"/>
                  <a:pt x="537" y="261"/>
                  <a:pt x="559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09" y="360"/>
                  <a:pt x="502" y="367"/>
                  <a:pt x="495" y="367"/>
                </a:cubicBezTo>
                <a:lnTo>
                  <a:pt x="495" y="367"/>
                </a:lnTo>
                <a:cubicBezTo>
                  <a:pt x="248" y="381"/>
                  <a:pt x="248" y="381"/>
                  <a:pt x="248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30" y="424"/>
                  <a:pt x="530" y="424"/>
                  <a:pt x="530" y="424"/>
                </a:cubicBezTo>
                <a:cubicBezTo>
                  <a:pt x="559" y="424"/>
                  <a:pt x="587" y="445"/>
                  <a:pt x="587" y="480"/>
                </a:cubicBezTo>
                <a:cubicBezTo>
                  <a:pt x="587" y="509"/>
                  <a:pt x="559" y="537"/>
                  <a:pt x="530" y="537"/>
                </a:cubicBezTo>
                <a:cubicBezTo>
                  <a:pt x="495" y="537"/>
                  <a:pt x="474" y="509"/>
                  <a:pt x="474" y="480"/>
                </a:cubicBezTo>
                <a:cubicBezTo>
                  <a:pt x="205" y="480"/>
                  <a:pt x="205" y="480"/>
                  <a:pt x="205" y="480"/>
                </a:cubicBezTo>
                <a:cubicBezTo>
                  <a:pt x="205" y="509"/>
                  <a:pt x="184" y="537"/>
                  <a:pt x="149" y="537"/>
                </a:cubicBezTo>
                <a:cubicBezTo>
                  <a:pt x="120" y="537"/>
                  <a:pt x="92" y="509"/>
                  <a:pt x="92" y="480"/>
                </a:cubicBezTo>
                <a:cubicBezTo>
                  <a:pt x="92" y="445"/>
                  <a:pt x="120" y="424"/>
                  <a:pt x="149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15" y="113"/>
                  <a:pt x="0" y="98"/>
                  <a:pt x="0" y="84"/>
                </a:cubicBezTo>
                <a:cubicBezTo>
                  <a:pt x="0" y="63"/>
                  <a:pt x="15" y="56"/>
                  <a:pt x="29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8" y="56"/>
                  <a:pt x="135" y="63"/>
                  <a:pt x="142" y="70"/>
                </a:cubicBezTo>
                <a:lnTo>
                  <a:pt x="142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33" y="120"/>
                  <a:pt x="333" y="120"/>
                  <a:pt x="333" y="120"/>
                </a:cubicBezTo>
                <a:cubicBezTo>
                  <a:pt x="333" y="141"/>
                  <a:pt x="333" y="162"/>
                  <a:pt x="34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26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39" name="Freeform 119">
            <a:extLst>
              <a:ext uri="{FF2B5EF4-FFF2-40B4-BE49-F238E27FC236}">
                <a16:creationId xmlns:a16="http://schemas.microsoft.com/office/drawing/2014/main" id="{EF288C06-332F-7AE3-3671-0B5531CAD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2630" y="2900542"/>
            <a:ext cx="546025" cy="482718"/>
          </a:xfrm>
          <a:custGeom>
            <a:avLst/>
            <a:gdLst>
              <a:gd name="T0" fmla="*/ 481 w 609"/>
              <a:gd name="T1" fmla="*/ 240 h 538"/>
              <a:gd name="T2" fmla="*/ 481 w 609"/>
              <a:gd name="T3" fmla="*/ 240 h 538"/>
              <a:gd name="T4" fmla="*/ 361 w 609"/>
              <a:gd name="T5" fmla="*/ 120 h 538"/>
              <a:gd name="T6" fmla="*/ 481 w 609"/>
              <a:gd name="T7" fmla="*/ 0 h 538"/>
              <a:gd name="T8" fmla="*/ 608 w 609"/>
              <a:gd name="T9" fmla="*/ 120 h 538"/>
              <a:gd name="T10" fmla="*/ 481 w 609"/>
              <a:gd name="T11" fmla="*/ 240 h 538"/>
              <a:gd name="T12" fmla="*/ 537 w 609"/>
              <a:gd name="T13" fmla="*/ 91 h 538"/>
              <a:gd name="T14" fmla="*/ 537 w 609"/>
              <a:gd name="T15" fmla="*/ 91 h 538"/>
              <a:gd name="T16" fmla="*/ 509 w 609"/>
              <a:gd name="T17" fmla="*/ 91 h 538"/>
              <a:gd name="T18" fmla="*/ 509 w 609"/>
              <a:gd name="T19" fmla="*/ 63 h 538"/>
              <a:gd name="T20" fmla="*/ 481 w 609"/>
              <a:gd name="T21" fmla="*/ 35 h 538"/>
              <a:gd name="T22" fmla="*/ 452 w 609"/>
              <a:gd name="T23" fmla="*/ 63 h 538"/>
              <a:gd name="T24" fmla="*/ 452 w 609"/>
              <a:gd name="T25" fmla="*/ 91 h 538"/>
              <a:gd name="T26" fmla="*/ 424 w 609"/>
              <a:gd name="T27" fmla="*/ 91 h 538"/>
              <a:gd name="T28" fmla="*/ 396 w 609"/>
              <a:gd name="T29" fmla="*/ 120 h 538"/>
              <a:gd name="T30" fmla="*/ 424 w 609"/>
              <a:gd name="T31" fmla="*/ 148 h 538"/>
              <a:gd name="T32" fmla="*/ 452 w 609"/>
              <a:gd name="T33" fmla="*/ 148 h 538"/>
              <a:gd name="T34" fmla="*/ 452 w 609"/>
              <a:gd name="T35" fmla="*/ 176 h 538"/>
              <a:gd name="T36" fmla="*/ 481 w 609"/>
              <a:gd name="T37" fmla="*/ 205 h 538"/>
              <a:gd name="T38" fmla="*/ 509 w 609"/>
              <a:gd name="T39" fmla="*/ 176 h 538"/>
              <a:gd name="T40" fmla="*/ 509 w 609"/>
              <a:gd name="T41" fmla="*/ 148 h 538"/>
              <a:gd name="T42" fmla="*/ 537 w 609"/>
              <a:gd name="T43" fmla="*/ 148 h 538"/>
              <a:gd name="T44" fmla="*/ 565 w 609"/>
              <a:gd name="T45" fmla="*/ 120 h 538"/>
              <a:gd name="T46" fmla="*/ 537 w 609"/>
              <a:gd name="T47" fmla="*/ 91 h 538"/>
              <a:gd name="T48" fmla="*/ 233 w 609"/>
              <a:gd name="T49" fmla="*/ 325 h 538"/>
              <a:gd name="T50" fmla="*/ 233 w 609"/>
              <a:gd name="T51" fmla="*/ 325 h 538"/>
              <a:gd name="T52" fmla="*/ 474 w 609"/>
              <a:gd name="T53" fmla="*/ 311 h 538"/>
              <a:gd name="T54" fmla="*/ 495 w 609"/>
              <a:gd name="T55" fmla="*/ 268 h 538"/>
              <a:gd name="T56" fmla="*/ 565 w 609"/>
              <a:gd name="T57" fmla="*/ 247 h 538"/>
              <a:gd name="T58" fmla="*/ 516 w 609"/>
              <a:gd name="T59" fmla="*/ 346 h 538"/>
              <a:gd name="T60" fmla="*/ 516 w 609"/>
              <a:gd name="T61" fmla="*/ 346 h 538"/>
              <a:gd name="T62" fmla="*/ 495 w 609"/>
              <a:gd name="T63" fmla="*/ 367 h 538"/>
              <a:gd name="T64" fmla="*/ 495 w 609"/>
              <a:gd name="T65" fmla="*/ 367 h 538"/>
              <a:gd name="T66" fmla="*/ 247 w 609"/>
              <a:gd name="T67" fmla="*/ 381 h 538"/>
              <a:gd name="T68" fmla="*/ 262 w 609"/>
              <a:gd name="T69" fmla="*/ 424 h 538"/>
              <a:gd name="T70" fmla="*/ 530 w 609"/>
              <a:gd name="T71" fmla="*/ 424 h 538"/>
              <a:gd name="T72" fmla="*/ 587 w 609"/>
              <a:gd name="T73" fmla="*/ 480 h 538"/>
              <a:gd name="T74" fmla="*/ 530 w 609"/>
              <a:gd name="T75" fmla="*/ 537 h 538"/>
              <a:gd name="T76" fmla="*/ 474 w 609"/>
              <a:gd name="T77" fmla="*/ 480 h 538"/>
              <a:gd name="T78" fmla="*/ 212 w 609"/>
              <a:gd name="T79" fmla="*/ 480 h 538"/>
              <a:gd name="T80" fmla="*/ 156 w 609"/>
              <a:gd name="T81" fmla="*/ 537 h 538"/>
              <a:gd name="T82" fmla="*/ 99 w 609"/>
              <a:gd name="T83" fmla="*/ 480 h 538"/>
              <a:gd name="T84" fmla="*/ 156 w 609"/>
              <a:gd name="T85" fmla="*/ 424 h 538"/>
              <a:gd name="T86" fmla="*/ 205 w 609"/>
              <a:gd name="T87" fmla="*/ 424 h 538"/>
              <a:gd name="T88" fmla="*/ 92 w 609"/>
              <a:gd name="T89" fmla="*/ 113 h 538"/>
              <a:gd name="T90" fmla="*/ 28 w 609"/>
              <a:gd name="T91" fmla="*/ 113 h 538"/>
              <a:gd name="T92" fmla="*/ 0 w 609"/>
              <a:gd name="T93" fmla="*/ 84 h 538"/>
              <a:gd name="T94" fmla="*/ 28 w 609"/>
              <a:gd name="T95" fmla="*/ 56 h 538"/>
              <a:gd name="T96" fmla="*/ 113 w 609"/>
              <a:gd name="T97" fmla="*/ 56 h 538"/>
              <a:gd name="T98" fmla="*/ 141 w 609"/>
              <a:gd name="T99" fmla="*/ 70 h 538"/>
              <a:gd name="T100" fmla="*/ 141 w 609"/>
              <a:gd name="T101" fmla="*/ 70 h 538"/>
              <a:gd name="T102" fmla="*/ 156 w 609"/>
              <a:gd name="T103" fmla="*/ 120 h 538"/>
              <a:gd name="T104" fmla="*/ 332 w 609"/>
              <a:gd name="T105" fmla="*/ 120 h 538"/>
              <a:gd name="T106" fmla="*/ 346 w 609"/>
              <a:gd name="T107" fmla="*/ 176 h 538"/>
              <a:gd name="T108" fmla="*/ 177 w 609"/>
              <a:gd name="T109" fmla="*/ 176 h 538"/>
              <a:gd name="T110" fmla="*/ 233 w 609"/>
              <a:gd name="T111" fmla="*/ 325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09" h="538">
                <a:moveTo>
                  <a:pt x="481" y="240"/>
                </a:moveTo>
                <a:lnTo>
                  <a:pt x="481" y="240"/>
                </a:lnTo>
                <a:cubicBezTo>
                  <a:pt x="417" y="240"/>
                  <a:pt x="361" y="191"/>
                  <a:pt x="361" y="120"/>
                </a:cubicBezTo>
                <a:cubicBezTo>
                  <a:pt x="361" y="49"/>
                  <a:pt x="417" y="0"/>
                  <a:pt x="481" y="0"/>
                </a:cubicBezTo>
                <a:cubicBezTo>
                  <a:pt x="551" y="0"/>
                  <a:pt x="608" y="49"/>
                  <a:pt x="608" y="120"/>
                </a:cubicBezTo>
                <a:cubicBezTo>
                  <a:pt x="608" y="191"/>
                  <a:pt x="551" y="240"/>
                  <a:pt x="481" y="240"/>
                </a:cubicBezTo>
                <a:close/>
                <a:moveTo>
                  <a:pt x="537" y="91"/>
                </a:moveTo>
                <a:lnTo>
                  <a:pt x="537" y="91"/>
                </a:lnTo>
                <a:cubicBezTo>
                  <a:pt x="509" y="91"/>
                  <a:pt x="509" y="91"/>
                  <a:pt x="509" y="91"/>
                </a:cubicBezTo>
                <a:cubicBezTo>
                  <a:pt x="509" y="63"/>
                  <a:pt x="509" y="63"/>
                  <a:pt x="509" y="63"/>
                </a:cubicBezTo>
                <a:cubicBezTo>
                  <a:pt x="509" y="49"/>
                  <a:pt x="502" y="35"/>
                  <a:pt x="481" y="35"/>
                </a:cubicBezTo>
                <a:cubicBezTo>
                  <a:pt x="467" y="35"/>
                  <a:pt x="452" y="49"/>
                  <a:pt x="452" y="63"/>
                </a:cubicBezTo>
                <a:cubicBezTo>
                  <a:pt x="452" y="91"/>
                  <a:pt x="452" y="91"/>
                  <a:pt x="452" y="91"/>
                </a:cubicBezTo>
                <a:cubicBezTo>
                  <a:pt x="424" y="91"/>
                  <a:pt x="424" y="91"/>
                  <a:pt x="424" y="91"/>
                </a:cubicBezTo>
                <a:cubicBezTo>
                  <a:pt x="410" y="91"/>
                  <a:pt x="396" y="106"/>
                  <a:pt x="396" y="120"/>
                </a:cubicBezTo>
                <a:cubicBezTo>
                  <a:pt x="396" y="134"/>
                  <a:pt x="410" y="148"/>
                  <a:pt x="424" y="148"/>
                </a:cubicBezTo>
                <a:cubicBezTo>
                  <a:pt x="452" y="148"/>
                  <a:pt x="452" y="148"/>
                  <a:pt x="452" y="148"/>
                </a:cubicBezTo>
                <a:cubicBezTo>
                  <a:pt x="452" y="176"/>
                  <a:pt x="452" y="176"/>
                  <a:pt x="452" y="176"/>
                </a:cubicBezTo>
                <a:cubicBezTo>
                  <a:pt x="452" y="191"/>
                  <a:pt x="467" y="205"/>
                  <a:pt x="481" y="205"/>
                </a:cubicBezTo>
                <a:cubicBezTo>
                  <a:pt x="502" y="205"/>
                  <a:pt x="509" y="191"/>
                  <a:pt x="509" y="176"/>
                </a:cubicBezTo>
                <a:cubicBezTo>
                  <a:pt x="509" y="148"/>
                  <a:pt x="509" y="148"/>
                  <a:pt x="509" y="148"/>
                </a:cubicBezTo>
                <a:cubicBezTo>
                  <a:pt x="537" y="148"/>
                  <a:pt x="537" y="148"/>
                  <a:pt x="537" y="148"/>
                </a:cubicBezTo>
                <a:cubicBezTo>
                  <a:pt x="558" y="148"/>
                  <a:pt x="565" y="134"/>
                  <a:pt x="565" y="120"/>
                </a:cubicBezTo>
                <a:cubicBezTo>
                  <a:pt x="565" y="106"/>
                  <a:pt x="558" y="91"/>
                  <a:pt x="537" y="91"/>
                </a:cubicBezTo>
                <a:close/>
                <a:moveTo>
                  <a:pt x="233" y="325"/>
                </a:moveTo>
                <a:lnTo>
                  <a:pt x="233" y="325"/>
                </a:lnTo>
                <a:cubicBezTo>
                  <a:pt x="474" y="311"/>
                  <a:pt x="474" y="311"/>
                  <a:pt x="474" y="311"/>
                </a:cubicBezTo>
                <a:cubicBezTo>
                  <a:pt x="495" y="268"/>
                  <a:pt x="495" y="268"/>
                  <a:pt x="495" y="268"/>
                </a:cubicBezTo>
                <a:cubicBezTo>
                  <a:pt x="516" y="268"/>
                  <a:pt x="544" y="261"/>
                  <a:pt x="565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16" y="360"/>
                  <a:pt x="502" y="367"/>
                  <a:pt x="495" y="367"/>
                </a:cubicBezTo>
                <a:lnTo>
                  <a:pt x="495" y="367"/>
                </a:lnTo>
                <a:cubicBezTo>
                  <a:pt x="247" y="381"/>
                  <a:pt x="247" y="381"/>
                  <a:pt x="247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30" y="424"/>
                  <a:pt x="530" y="424"/>
                  <a:pt x="530" y="424"/>
                </a:cubicBezTo>
                <a:cubicBezTo>
                  <a:pt x="558" y="424"/>
                  <a:pt x="587" y="445"/>
                  <a:pt x="587" y="480"/>
                </a:cubicBezTo>
                <a:cubicBezTo>
                  <a:pt x="587" y="509"/>
                  <a:pt x="558" y="537"/>
                  <a:pt x="530" y="537"/>
                </a:cubicBezTo>
                <a:cubicBezTo>
                  <a:pt x="502" y="537"/>
                  <a:pt x="474" y="509"/>
                  <a:pt x="474" y="480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509"/>
                  <a:pt x="184" y="537"/>
                  <a:pt x="156" y="537"/>
                </a:cubicBezTo>
                <a:cubicBezTo>
                  <a:pt x="120" y="537"/>
                  <a:pt x="99" y="509"/>
                  <a:pt x="99" y="480"/>
                </a:cubicBezTo>
                <a:cubicBezTo>
                  <a:pt x="99" y="445"/>
                  <a:pt x="120" y="424"/>
                  <a:pt x="156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14" y="113"/>
                  <a:pt x="0" y="98"/>
                  <a:pt x="0" y="84"/>
                </a:cubicBezTo>
                <a:cubicBezTo>
                  <a:pt x="0" y="63"/>
                  <a:pt x="14" y="56"/>
                  <a:pt x="28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7" y="56"/>
                  <a:pt x="141" y="63"/>
                  <a:pt x="141" y="70"/>
                </a:cubicBezTo>
                <a:lnTo>
                  <a:pt x="141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32" y="120"/>
                  <a:pt x="332" y="120"/>
                  <a:pt x="332" y="120"/>
                </a:cubicBezTo>
                <a:cubicBezTo>
                  <a:pt x="332" y="141"/>
                  <a:pt x="339" y="162"/>
                  <a:pt x="346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33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71145E-A90C-FF02-49F7-E89527651091}"/>
              </a:ext>
            </a:extLst>
          </p:cNvPr>
          <p:cNvSpPr txBox="1"/>
          <p:nvPr/>
        </p:nvSpPr>
        <p:spPr>
          <a:xfrm>
            <a:off x="5903379" y="1402963"/>
            <a:ext cx="2348221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974F026-8EE6-F216-E64B-BBED31A94B6E}"/>
              </a:ext>
            </a:extLst>
          </p:cNvPr>
          <p:cNvSpPr txBox="1"/>
          <p:nvPr/>
        </p:nvSpPr>
        <p:spPr>
          <a:xfrm>
            <a:off x="5903379" y="2671167"/>
            <a:ext cx="2348221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C00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5" name="AutoShape 4">
            <a:extLst>
              <a:ext uri="{FF2B5EF4-FFF2-40B4-BE49-F238E27FC236}">
                <a16:creationId xmlns:a16="http://schemas.microsoft.com/office/drawing/2014/main" id="{BA5ADB22-810B-08D8-BFCF-E6A26576CD5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32040" y="3819962"/>
            <a:ext cx="3962400" cy="89535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8039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15875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" name="Freeform 36">
            <a:extLst>
              <a:ext uri="{FF2B5EF4-FFF2-40B4-BE49-F238E27FC236}">
                <a16:creationId xmlns:a16="http://schemas.microsoft.com/office/drawing/2014/main" id="{0A6DB699-3D06-96DB-65C2-F00196712E76}"/>
              </a:ext>
            </a:extLst>
          </p:cNvPr>
          <p:cNvSpPr/>
          <p:nvPr/>
        </p:nvSpPr>
        <p:spPr>
          <a:xfrm>
            <a:off x="4654113" y="3954161"/>
            <a:ext cx="555854" cy="553822"/>
          </a:xfrm>
          <a:custGeom>
            <a:avLst/>
            <a:gdLst>
              <a:gd name="connsiteX0" fmla="*/ 1596306 w 2938983"/>
              <a:gd name="connsiteY0" fmla="*/ 224 h 2928238"/>
              <a:gd name="connsiteX1" fmla="*/ 1650769 w 2938983"/>
              <a:gd name="connsiteY1" fmla="*/ 10268 h 2928238"/>
              <a:gd name="connsiteX2" fmla="*/ 1682053 w 2938983"/>
              <a:gd name="connsiteY2" fmla="*/ 38339 h 2928238"/>
              <a:gd name="connsiteX3" fmla="*/ 1672930 w 2938983"/>
              <a:gd name="connsiteY3" fmla="*/ 143101 h 2928238"/>
              <a:gd name="connsiteX4" fmla="*/ 1898600 w 2938983"/>
              <a:gd name="connsiteY4" fmla="*/ 190293 h 2928238"/>
              <a:gd name="connsiteX5" fmla="*/ 1938192 w 2938983"/>
              <a:gd name="connsiteY5" fmla="*/ 98753 h 2928238"/>
              <a:gd name="connsiteX6" fmla="*/ 1967031 w 2938983"/>
              <a:gd name="connsiteY6" fmla="*/ 82276 h 2928238"/>
              <a:gd name="connsiteX7" fmla="*/ 1981858 w 2938983"/>
              <a:gd name="connsiteY7" fmla="*/ 81462 h 2928238"/>
              <a:gd name="connsiteX8" fmla="*/ 2088909 w 2938983"/>
              <a:gd name="connsiteY8" fmla="*/ 135165 h 2928238"/>
              <a:gd name="connsiteX9" fmla="*/ 2106181 w 2938983"/>
              <a:gd name="connsiteY9" fmla="*/ 178900 h 2928238"/>
              <a:gd name="connsiteX10" fmla="*/ 2081417 w 2938983"/>
              <a:gd name="connsiteY10" fmla="*/ 269625 h 2928238"/>
              <a:gd name="connsiteX11" fmla="*/ 2265864 w 2938983"/>
              <a:gd name="connsiteY11" fmla="*/ 378657 h 2928238"/>
              <a:gd name="connsiteX12" fmla="*/ 2336741 w 2938983"/>
              <a:gd name="connsiteY12" fmla="*/ 315189 h 2928238"/>
              <a:gd name="connsiteX13" fmla="*/ 2350752 w 2938983"/>
              <a:gd name="connsiteY13" fmla="*/ 299526 h 2928238"/>
              <a:gd name="connsiteX14" fmla="*/ 2381223 w 2938983"/>
              <a:gd name="connsiteY14" fmla="*/ 312748 h 2928238"/>
              <a:gd name="connsiteX15" fmla="*/ 2475076 w 2938983"/>
              <a:gd name="connsiteY15" fmla="*/ 396963 h 2928238"/>
              <a:gd name="connsiteX16" fmla="*/ 2477521 w 2938983"/>
              <a:gd name="connsiteY16" fmla="*/ 441512 h 2928238"/>
              <a:gd name="connsiteX17" fmla="*/ 2422287 w 2938983"/>
              <a:gd name="connsiteY17" fmla="*/ 519016 h 2928238"/>
              <a:gd name="connsiteX18" fmla="*/ 2565513 w 2938983"/>
              <a:gd name="connsiteY18" fmla="*/ 689886 h 2928238"/>
              <a:gd name="connsiteX19" fmla="*/ 2652031 w 2938983"/>
              <a:gd name="connsiteY19" fmla="*/ 640455 h 2928238"/>
              <a:gd name="connsiteX20" fmla="*/ 2666858 w 2938983"/>
              <a:gd name="connsiteY20" fmla="*/ 639641 h 2928238"/>
              <a:gd name="connsiteX21" fmla="*/ 2697328 w 2938983"/>
              <a:gd name="connsiteY21" fmla="*/ 652863 h 2928238"/>
              <a:gd name="connsiteX22" fmla="*/ 2762343 w 2938983"/>
              <a:gd name="connsiteY22" fmla="*/ 753556 h 2928238"/>
              <a:gd name="connsiteX23" fmla="*/ 2749960 w 2938983"/>
              <a:gd name="connsiteY23" fmla="*/ 798918 h 2928238"/>
              <a:gd name="connsiteX24" fmla="*/ 2663441 w 2938983"/>
              <a:gd name="connsiteY24" fmla="*/ 848350 h 2928238"/>
              <a:gd name="connsiteX25" fmla="*/ 2714443 w 2938983"/>
              <a:gd name="connsiteY25" fmla="*/ 964706 h 2928238"/>
              <a:gd name="connsiteX26" fmla="*/ 2749802 w 2938983"/>
              <a:gd name="connsiteY26" fmla="*/ 1067026 h 2928238"/>
              <a:gd name="connsiteX27" fmla="*/ 2837952 w 2938983"/>
              <a:gd name="connsiteY27" fmla="*/ 1047293 h 2928238"/>
              <a:gd name="connsiteX28" fmla="*/ 2852778 w 2938983"/>
              <a:gd name="connsiteY28" fmla="*/ 1046480 h 2928238"/>
              <a:gd name="connsiteX29" fmla="*/ 2884064 w 2938983"/>
              <a:gd name="connsiteY29" fmla="*/ 1074551 h 2928238"/>
              <a:gd name="connsiteX30" fmla="*/ 2920238 w 2938983"/>
              <a:gd name="connsiteY30" fmla="*/ 1191721 h 2928238"/>
              <a:gd name="connsiteX31" fmla="*/ 2893029 w 2938983"/>
              <a:gd name="connsiteY31" fmla="*/ 1237898 h 2928238"/>
              <a:gd name="connsiteX32" fmla="*/ 2804880 w 2938983"/>
              <a:gd name="connsiteY32" fmla="*/ 1257630 h 2928238"/>
              <a:gd name="connsiteX33" fmla="*/ 2817105 w 2938983"/>
              <a:gd name="connsiteY33" fmla="*/ 1480375 h 2928238"/>
              <a:gd name="connsiteX34" fmla="*/ 2906884 w 2938983"/>
              <a:gd name="connsiteY34" fmla="*/ 1490342 h 2928238"/>
              <a:gd name="connsiteX35" fmla="*/ 2938983 w 2938983"/>
              <a:gd name="connsiteY35" fmla="*/ 1533263 h 2928238"/>
              <a:gd name="connsiteX36" fmla="*/ 2930676 w 2938983"/>
              <a:gd name="connsiteY36" fmla="*/ 1652873 h 2928238"/>
              <a:gd name="connsiteX37" fmla="*/ 2887824 w 2938983"/>
              <a:gd name="connsiteY37" fmla="*/ 1685014 h 2928238"/>
              <a:gd name="connsiteX38" fmla="*/ 2798046 w 2938983"/>
              <a:gd name="connsiteY38" fmla="*/ 1675047 h 2928238"/>
              <a:gd name="connsiteX39" fmla="*/ 2736134 w 2938983"/>
              <a:gd name="connsiteY39" fmla="*/ 1901860 h 2928238"/>
              <a:gd name="connsiteX40" fmla="*/ 2827543 w 2938983"/>
              <a:gd name="connsiteY40" fmla="*/ 1941527 h 2928238"/>
              <a:gd name="connsiteX41" fmla="*/ 2844815 w 2938983"/>
              <a:gd name="connsiteY41" fmla="*/ 1985262 h 2928238"/>
              <a:gd name="connsiteX42" fmla="*/ 2791212 w 2938983"/>
              <a:gd name="connsiteY42" fmla="*/ 2092465 h 2928238"/>
              <a:gd name="connsiteX43" fmla="*/ 2762372 w 2938983"/>
              <a:gd name="connsiteY43" fmla="*/ 2108942 h 2928238"/>
              <a:gd name="connsiteX44" fmla="*/ 2747544 w 2938983"/>
              <a:gd name="connsiteY44" fmla="*/ 2109756 h 2928238"/>
              <a:gd name="connsiteX45" fmla="*/ 2656951 w 2938983"/>
              <a:gd name="connsiteY45" fmla="*/ 2084939 h 2928238"/>
              <a:gd name="connsiteX46" fmla="*/ 2548113 w 2938983"/>
              <a:gd name="connsiteY46" fmla="*/ 2269645 h 2928238"/>
              <a:gd name="connsiteX47" fmla="*/ 2610682 w 2938983"/>
              <a:gd name="connsiteY47" fmla="*/ 2325789 h 2928238"/>
              <a:gd name="connsiteX48" fmla="*/ 2613127 w 2938983"/>
              <a:gd name="connsiteY48" fmla="*/ 2370338 h 2928238"/>
              <a:gd name="connsiteX49" fmla="*/ 2529869 w 2938983"/>
              <a:gd name="connsiteY49" fmla="*/ 2479168 h 2928238"/>
              <a:gd name="connsiteX50" fmla="*/ 2500214 w 2938983"/>
              <a:gd name="connsiteY50" fmla="*/ 2480795 h 2928238"/>
              <a:gd name="connsiteX51" fmla="*/ 2485387 w 2938983"/>
              <a:gd name="connsiteY51" fmla="*/ 2481609 h 2928238"/>
              <a:gd name="connsiteX52" fmla="*/ 2407175 w 2938983"/>
              <a:gd name="connsiteY52" fmla="*/ 2411430 h 2928238"/>
              <a:gd name="connsiteX53" fmla="*/ 2236583 w 2938983"/>
              <a:gd name="connsiteY53" fmla="*/ 2554841 h 2928238"/>
              <a:gd name="connsiteX54" fmla="*/ 2285955 w 2938983"/>
              <a:gd name="connsiteY54" fmla="*/ 2641498 h 2928238"/>
              <a:gd name="connsiteX55" fmla="*/ 2273573 w 2938983"/>
              <a:gd name="connsiteY55" fmla="*/ 2686860 h 2928238"/>
              <a:gd name="connsiteX56" fmla="*/ 2158215 w 2938983"/>
              <a:gd name="connsiteY56" fmla="*/ 2752769 h 2928238"/>
              <a:gd name="connsiteX57" fmla="*/ 2143387 w 2938983"/>
              <a:gd name="connsiteY57" fmla="*/ 2753583 h 2928238"/>
              <a:gd name="connsiteX58" fmla="*/ 2127745 w 2938983"/>
              <a:gd name="connsiteY58" fmla="*/ 2739547 h 2928238"/>
              <a:gd name="connsiteX59" fmla="*/ 2064361 w 2938983"/>
              <a:gd name="connsiteY59" fmla="*/ 2668554 h 2928238"/>
              <a:gd name="connsiteX60" fmla="*/ 1962200 w 2938983"/>
              <a:gd name="connsiteY60" fmla="*/ 2703950 h 2928238"/>
              <a:gd name="connsiteX61" fmla="*/ 1860039 w 2938983"/>
              <a:gd name="connsiteY61" fmla="*/ 2739346 h 2928238"/>
              <a:gd name="connsiteX62" fmla="*/ 1880571 w 2938983"/>
              <a:gd name="connsiteY62" fmla="*/ 2842479 h 2928238"/>
              <a:gd name="connsiteX63" fmla="*/ 1852547 w 2938983"/>
              <a:gd name="connsiteY63" fmla="*/ 2873806 h 2928238"/>
              <a:gd name="connsiteX64" fmla="*/ 1735559 w 2938983"/>
              <a:gd name="connsiteY64" fmla="*/ 2910016 h 2928238"/>
              <a:gd name="connsiteX65" fmla="*/ 1689447 w 2938983"/>
              <a:gd name="connsiteY65" fmla="*/ 2882758 h 2928238"/>
              <a:gd name="connsiteX66" fmla="*/ 1669730 w 2938983"/>
              <a:gd name="connsiteY66" fmla="*/ 2794474 h 2928238"/>
              <a:gd name="connsiteX67" fmla="*/ 1536284 w 2938983"/>
              <a:gd name="connsiteY67" fmla="*/ 2801798 h 2928238"/>
              <a:gd name="connsiteX68" fmla="*/ 1447321 w 2938983"/>
              <a:gd name="connsiteY68" fmla="*/ 2806680 h 2928238"/>
              <a:gd name="connsiteX69" fmla="*/ 1437384 w 2938983"/>
              <a:gd name="connsiteY69" fmla="*/ 2896592 h 2928238"/>
              <a:gd name="connsiteX70" fmla="*/ 1409359 w 2938983"/>
              <a:gd name="connsiteY70" fmla="*/ 2927919 h 2928238"/>
              <a:gd name="connsiteX71" fmla="*/ 1275099 w 2938983"/>
              <a:gd name="connsiteY71" fmla="*/ 2920393 h 2928238"/>
              <a:gd name="connsiteX72" fmla="*/ 1242999 w 2938983"/>
              <a:gd name="connsiteY72" fmla="*/ 2877472 h 2928238"/>
              <a:gd name="connsiteX73" fmla="*/ 1252936 w 2938983"/>
              <a:gd name="connsiteY73" fmla="*/ 2787560 h 2928238"/>
              <a:gd name="connsiteX74" fmla="*/ 1027267 w 2938983"/>
              <a:gd name="connsiteY74" fmla="*/ 2740368 h 2928238"/>
              <a:gd name="connsiteX75" fmla="*/ 1001688 w 2938983"/>
              <a:gd name="connsiteY75" fmla="*/ 2816244 h 2928238"/>
              <a:gd name="connsiteX76" fmla="*/ 973663 w 2938983"/>
              <a:gd name="connsiteY76" fmla="*/ 2847571 h 2928238"/>
              <a:gd name="connsiteX77" fmla="*/ 958021 w 2938983"/>
              <a:gd name="connsiteY77" fmla="*/ 2833535 h 2928238"/>
              <a:gd name="connsiteX78" fmla="*/ 836958 w 2938983"/>
              <a:gd name="connsiteY78" fmla="*/ 2795497 h 2928238"/>
              <a:gd name="connsiteX79" fmla="*/ 819685 w 2938983"/>
              <a:gd name="connsiteY79" fmla="*/ 2751761 h 2928238"/>
              <a:gd name="connsiteX80" fmla="*/ 859277 w 2938983"/>
              <a:gd name="connsiteY80" fmla="*/ 2660222 h 2928238"/>
              <a:gd name="connsiteX81" fmla="*/ 659187 w 2938983"/>
              <a:gd name="connsiteY81" fmla="*/ 2537156 h 2928238"/>
              <a:gd name="connsiteX82" fmla="*/ 603954 w 2938983"/>
              <a:gd name="connsiteY82" fmla="*/ 2614658 h 2928238"/>
              <a:gd name="connsiteX83" fmla="*/ 574299 w 2938983"/>
              <a:gd name="connsiteY83" fmla="*/ 2616285 h 2928238"/>
              <a:gd name="connsiteX84" fmla="*/ 544645 w 2938983"/>
              <a:gd name="connsiteY84" fmla="*/ 2617913 h 2928238"/>
              <a:gd name="connsiteX85" fmla="*/ 450791 w 2938983"/>
              <a:gd name="connsiteY85" fmla="*/ 2533699 h 2928238"/>
              <a:gd name="connsiteX86" fmla="*/ 448346 w 2938983"/>
              <a:gd name="connsiteY86" fmla="*/ 2489150 h 2928238"/>
              <a:gd name="connsiteX87" fmla="*/ 518407 w 2938983"/>
              <a:gd name="connsiteY87" fmla="*/ 2410833 h 2928238"/>
              <a:gd name="connsiteX88" fmla="*/ 360354 w 2938983"/>
              <a:gd name="connsiteY88" fmla="*/ 2240775 h 2928238"/>
              <a:gd name="connsiteX89" fmla="*/ 288663 w 2938983"/>
              <a:gd name="connsiteY89" fmla="*/ 2289393 h 2928238"/>
              <a:gd name="connsiteX90" fmla="*/ 273836 w 2938983"/>
              <a:gd name="connsiteY90" fmla="*/ 2290206 h 2928238"/>
              <a:gd name="connsiteX91" fmla="*/ 243366 w 2938983"/>
              <a:gd name="connsiteY91" fmla="*/ 2276984 h 2928238"/>
              <a:gd name="connsiteX92" fmla="*/ 177537 w 2938983"/>
              <a:gd name="connsiteY92" fmla="*/ 2161442 h 2928238"/>
              <a:gd name="connsiteX93" fmla="*/ 190735 w 2938983"/>
              <a:gd name="connsiteY93" fmla="*/ 2130929 h 2928238"/>
              <a:gd name="connsiteX94" fmla="*/ 261611 w 2938983"/>
              <a:gd name="connsiteY94" fmla="*/ 2067461 h 2928238"/>
              <a:gd name="connsiteX95" fmla="*/ 211424 w 2938983"/>
              <a:gd name="connsiteY95" fmla="*/ 1965955 h 2928238"/>
              <a:gd name="connsiteX96" fmla="*/ 176064 w 2938983"/>
              <a:gd name="connsiteY96" fmla="*/ 1863635 h 2928238"/>
              <a:gd name="connsiteX97" fmla="*/ 87915 w 2938983"/>
              <a:gd name="connsiteY97" fmla="*/ 1883368 h 2928238"/>
              <a:gd name="connsiteX98" fmla="*/ 41803 w 2938983"/>
              <a:gd name="connsiteY98" fmla="*/ 1856110 h 2928238"/>
              <a:gd name="connsiteX99" fmla="*/ 20456 w 2938983"/>
              <a:gd name="connsiteY99" fmla="*/ 1738126 h 2928238"/>
              <a:gd name="connsiteX100" fmla="*/ 47666 w 2938983"/>
              <a:gd name="connsiteY100" fmla="*/ 1691951 h 2928238"/>
              <a:gd name="connsiteX101" fmla="*/ 135815 w 2938983"/>
              <a:gd name="connsiteY101" fmla="*/ 1672218 h 2928238"/>
              <a:gd name="connsiteX102" fmla="*/ 123590 w 2938983"/>
              <a:gd name="connsiteY102" fmla="*/ 1449474 h 2928238"/>
              <a:gd name="connsiteX103" fmla="*/ 33811 w 2938983"/>
              <a:gd name="connsiteY103" fmla="*/ 1439507 h 2928238"/>
              <a:gd name="connsiteX104" fmla="*/ 1711 w 2938983"/>
              <a:gd name="connsiteY104" fmla="*/ 1396585 h 2928238"/>
              <a:gd name="connsiteX105" fmla="*/ 10018 w 2938983"/>
              <a:gd name="connsiteY105" fmla="*/ 1276974 h 2928238"/>
              <a:gd name="connsiteX106" fmla="*/ 38043 w 2938983"/>
              <a:gd name="connsiteY106" fmla="*/ 1245647 h 2928238"/>
              <a:gd name="connsiteX107" fmla="*/ 142649 w 2938983"/>
              <a:gd name="connsiteY107" fmla="*/ 1254801 h 2928238"/>
              <a:gd name="connsiteX108" fmla="*/ 189733 w 2938983"/>
              <a:gd name="connsiteY108" fmla="*/ 1028801 h 2928238"/>
              <a:gd name="connsiteX109" fmla="*/ 113151 w 2938983"/>
              <a:gd name="connsiteY109" fmla="*/ 988321 h 2928238"/>
              <a:gd name="connsiteX110" fmla="*/ 95879 w 2938983"/>
              <a:gd name="connsiteY110" fmla="*/ 944585 h 2928238"/>
              <a:gd name="connsiteX111" fmla="*/ 134655 w 2938983"/>
              <a:gd name="connsiteY111" fmla="*/ 838197 h 2928238"/>
              <a:gd name="connsiteX112" fmla="*/ 162680 w 2938983"/>
              <a:gd name="connsiteY112" fmla="*/ 806870 h 2928238"/>
              <a:gd name="connsiteX113" fmla="*/ 178322 w 2938983"/>
              <a:gd name="connsiteY113" fmla="*/ 820906 h 2928238"/>
              <a:gd name="connsiteX114" fmla="*/ 268916 w 2938983"/>
              <a:gd name="connsiteY114" fmla="*/ 845722 h 2928238"/>
              <a:gd name="connsiteX115" fmla="*/ 392582 w 2938983"/>
              <a:gd name="connsiteY115" fmla="*/ 660203 h 2928238"/>
              <a:gd name="connsiteX116" fmla="*/ 329197 w 2938983"/>
              <a:gd name="connsiteY116" fmla="*/ 589210 h 2928238"/>
              <a:gd name="connsiteX117" fmla="*/ 311925 w 2938983"/>
              <a:gd name="connsiteY117" fmla="*/ 545475 h 2928238"/>
              <a:gd name="connsiteX118" fmla="*/ 395998 w 2938983"/>
              <a:gd name="connsiteY118" fmla="*/ 451494 h 2928238"/>
              <a:gd name="connsiteX119" fmla="*/ 425653 w 2938983"/>
              <a:gd name="connsiteY119" fmla="*/ 449867 h 2928238"/>
              <a:gd name="connsiteX120" fmla="*/ 455308 w 2938983"/>
              <a:gd name="connsiteY120" fmla="*/ 448239 h 2928238"/>
              <a:gd name="connsiteX121" fmla="*/ 517877 w 2938983"/>
              <a:gd name="connsiteY121" fmla="*/ 504383 h 2928238"/>
              <a:gd name="connsiteX122" fmla="*/ 688469 w 2938983"/>
              <a:gd name="connsiteY122" fmla="*/ 360970 h 2928238"/>
              <a:gd name="connsiteX123" fmla="*/ 639912 w 2938983"/>
              <a:gd name="connsiteY123" fmla="*/ 289164 h 2928238"/>
              <a:gd name="connsiteX124" fmla="*/ 652294 w 2938983"/>
              <a:gd name="connsiteY124" fmla="*/ 243801 h 2928238"/>
              <a:gd name="connsiteX125" fmla="*/ 767653 w 2938983"/>
              <a:gd name="connsiteY125" fmla="*/ 177892 h 2928238"/>
              <a:gd name="connsiteX126" fmla="*/ 782479 w 2938983"/>
              <a:gd name="connsiteY126" fmla="*/ 177078 h 2928238"/>
              <a:gd name="connsiteX127" fmla="*/ 812949 w 2938983"/>
              <a:gd name="connsiteY127" fmla="*/ 190300 h 2928238"/>
              <a:gd name="connsiteX128" fmla="*/ 861506 w 2938983"/>
              <a:gd name="connsiteY128" fmla="*/ 262107 h 2928238"/>
              <a:gd name="connsiteX129" fmla="*/ 963667 w 2938983"/>
              <a:gd name="connsiteY129" fmla="*/ 226711 h 2928238"/>
              <a:gd name="connsiteX130" fmla="*/ 1065012 w 2938983"/>
              <a:gd name="connsiteY130" fmla="*/ 176466 h 2928238"/>
              <a:gd name="connsiteX131" fmla="*/ 1045296 w 2938983"/>
              <a:gd name="connsiteY131" fmla="*/ 88182 h 2928238"/>
              <a:gd name="connsiteX132" fmla="*/ 1073320 w 2938983"/>
              <a:gd name="connsiteY132" fmla="*/ 56855 h 2928238"/>
              <a:gd name="connsiteX133" fmla="*/ 1205135 w 2938983"/>
              <a:gd name="connsiteY133" fmla="*/ 19832 h 2928238"/>
              <a:gd name="connsiteX134" fmla="*/ 1236420 w 2938983"/>
              <a:gd name="connsiteY134" fmla="*/ 47903 h 2928238"/>
              <a:gd name="connsiteX135" fmla="*/ 1256137 w 2938983"/>
              <a:gd name="connsiteY135" fmla="*/ 136187 h 2928238"/>
              <a:gd name="connsiteX136" fmla="*/ 1404410 w 2938983"/>
              <a:gd name="connsiteY136" fmla="*/ 128050 h 2928238"/>
              <a:gd name="connsiteX137" fmla="*/ 1478547 w 2938983"/>
              <a:gd name="connsiteY137" fmla="*/ 123981 h 2928238"/>
              <a:gd name="connsiteX138" fmla="*/ 1488483 w 2938983"/>
              <a:gd name="connsiteY138" fmla="*/ 34069 h 2928238"/>
              <a:gd name="connsiteX139" fmla="*/ 1531335 w 2938983"/>
              <a:gd name="connsiteY139" fmla="*/ 1928 h 2928238"/>
              <a:gd name="connsiteX140" fmla="*/ 1596306 w 2938983"/>
              <a:gd name="connsiteY140" fmla="*/ 224 h 292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938983" h="2928238">
                <a:moveTo>
                  <a:pt x="1596306" y="224"/>
                </a:moveTo>
                <a:cubicBezTo>
                  <a:pt x="1616796" y="962"/>
                  <a:pt x="1635534" y="3657"/>
                  <a:pt x="1650769" y="10268"/>
                </a:cubicBezTo>
                <a:cubicBezTo>
                  <a:pt x="1680423" y="8640"/>
                  <a:pt x="1681238" y="23490"/>
                  <a:pt x="1682053" y="38339"/>
                </a:cubicBezTo>
                <a:cubicBezTo>
                  <a:pt x="1672930" y="143101"/>
                  <a:pt x="1672930" y="143101"/>
                  <a:pt x="1672930" y="143101"/>
                </a:cubicBezTo>
                <a:cubicBezTo>
                  <a:pt x="1747882" y="153882"/>
                  <a:pt x="1822833" y="164662"/>
                  <a:pt x="1898600" y="190293"/>
                </a:cubicBezTo>
                <a:cubicBezTo>
                  <a:pt x="1938192" y="98753"/>
                  <a:pt x="1938192" y="98753"/>
                  <a:pt x="1938192" y="98753"/>
                </a:cubicBezTo>
                <a:cubicBezTo>
                  <a:pt x="1938192" y="98753"/>
                  <a:pt x="1952203" y="83090"/>
                  <a:pt x="1967031" y="82276"/>
                </a:cubicBezTo>
                <a:cubicBezTo>
                  <a:pt x="1967031" y="82276"/>
                  <a:pt x="1981858" y="81462"/>
                  <a:pt x="1981858" y="81462"/>
                </a:cubicBezTo>
                <a:cubicBezTo>
                  <a:pt x="2012328" y="94684"/>
                  <a:pt x="2058439" y="121942"/>
                  <a:pt x="2088909" y="135165"/>
                </a:cubicBezTo>
                <a:cubicBezTo>
                  <a:pt x="2119379" y="148387"/>
                  <a:pt x="2120194" y="163236"/>
                  <a:pt x="2106181" y="178900"/>
                </a:cubicBezTo>
                <a:cubicBezTo>
                  <a:pt x="2081417" y="269625"/>
                  <a:pt x="2081417" y="269625"/>
                  <a:pt x="2081417" y="269625"/>
                </a:cubicBezTo>
                <a:cubicBezTo>
                  <a:pt x="2142356" y="296069"/>
                  <a:pt x="2204111" y="337363"/>
                  <a:pt x="2265864" y="378657"/>
                </a:cubicBezTo>
                <a:cubicBezTo>
                  <a:pt x="2336741" y="315189"/>
                  <a:pt x="2336741" y="315189"/>
                  <a:pt x="2336741" y="315189"/>
                </a:cubicBezTo>
                <a:cubicBezTo>
                  <a:pt x="2336741" y="315189"/>
                  <a:pt x="2350752" y="299526"/>
                  <a:pt x="2350752" y="299526"/>
                </a:cubicBezTo>
                <a:cubicBezTo>
                  <a:pt x="2365580" y="298712"/>
                  <a:pt x="2381223" y="312748"/>
                  <a:pt x="2381223" y="312748"/>
                </a:cubicBezTo>
                <a:cubicBezTo>
                  <a:pt x="2412507" y="340820"/>
                  <a:pt x="2443792" y="368892"/>
                  <a:pt x="2475076" y="396963"/>
                </a:cubicBezTo>
                <a:cubicBezTo>
                  <a:pt x="2490719" y="410999"/>
                  <a:pt x="2491534" y="425849"/>
                  <a:pt x="2477521" y="441512"/>
                </a:cubicBezTo>
                <a:cubicBezTo>
                  <a:pt x="2422287" y="519016"/>
                  <a:pt x="2422287" y="519016"/>
                  <a:pt x="2422287" y="519016"/>
                </a:cubicBezTo>
                <a:cubicBezTo>
                  <a:pt x="2469213" y="561123"/>
                  <a:pt x="2516955" y="618080"/>
                  <a:pt x="2565513" y="689886"/>
                </a:cubicBezTo>
                <a:cubicBezTo>
                  <a:pt x="2652031" y="640455"/>
                  <a:pt x="2652031" y="640455"/>
                  <a:pt x="2652031" y="640455"/>
                </a:cubicBezTo>
                <a:cubicBezTo>
                  <a:pt x="2652031" y="640455"/>
                  <a:pt x="2652031" y="640455"/>
                  <a:pt x="2666858" y="639641"/>
                </a:cubicBezTo>
                <a:cubicBezTo>
                  <a:pt x="2681686" y="638827"/>
                  <a:pt x="2681686" y="638827"/>
                  <a:pt x="2697328" y="652863"/>
                </a:cubicBezTo>
                <a:cubicBezTo>
                  <a:pt x="2713785" y="681749"/>
                  <a:pt x="2731057" y="725484"/>
                  <a:pt x="2762343" y="753556"/>
                </a:cubicBezTo>
                <a:cubicBezTo>
                  <a:pt x="2763158" y="768405"/>
                  <a:pt x="2764788" y="798104"/>
                  <a:pt x="2749960" y="798918"/>
                </a:cubicBezTo>
                <a:cubicBezTo>
                  <a:pt x="2663441" y="848350"/>
                  <a:pt x="2663441" y="848350"/>
                  <a:pt x="2663441" y="848350"/>
                </a:cubicBezTo>
                <a:cubicBezTo>
                  <a:pt x="2680714" y="892085"/>
                  <a:pt x="2697171" y="920971"/>
                  <a:pt x="2714443" y="964706"/>
                </a:cubicBezTo>
                <a:cubicBezTo>
                  <a:pt x="2730901" y="993591"/>
                  <a:pt x="2747357" y="1022477"/>
                  <a:pt x="2749802" y="1067026"/>
                </a:cubicBezTo>
                <a:cubicBezTo>
                  <a:pt x="2837952" y="1047293"/>
                  <a:pt x="2837952" y="1047293"/>
                  <a:pt x="2837952" y="1047293"/>
                </a:cubicBezTo>
                <a:cubicBezTo>
                  <a:pt x="2852778" y="1046480"/>
                  <a:pt x="2852778" y="1046480"/>
                  <a:pt x="2852778" y="1046480"/>
                </a:cubicBezTo>
                <a:cubicBezTo>
                  <a:pt x="2867606" y="1045666"/>
                  <a:pt x="2883249" y="1059702"/>
                  <a:pt x="2884064" y="1074551"/>
                </a:cubicBezTo>
                <a:cubicBezTo>
                  <a:pt x="2901335" y="1118287"/>
                  <a:pt x="2902965" y="1147986"/>
                  <a:pt x="2920238" y="1191721"/>
                </a:cubicBezTo>
                <a:cubicBezTo>
                  <a:pt x="2921053" y="1206571"/>
                  <a:pt x="2907040" y="1222234"/>
                  <a:pt x="2893029" y="1237898"/>
                </a:cubicBezTo>
                <a:cubicBezTo>
                  <a:pt x="2804880" y="1257630"/>
                  <a:pt x="2804880" y="1257630"/>
                  <a:pt x="2804880" y="1257630"/>
                </a:cubicBezTo>
                <a:cubicBezTo>
                  <a:pt x="2808955" y="1331878"/>
                  <a:pt x="2813030" y="1406126"/>
                  <a:pt x="2817105" y="1480375"/>
                </a:cubicBezTo>
                <a:cubicBezTo>
                  <a:pt x="2906884" y="1490342"/>
                  <a:pt x="2906884" y="1490342"/>
                  <a:pt x="2906884" y="1490342"/>
                </a:cubicBezTo>
                <a:cubicBezTo>
                  <a:pt x="2921711" y="1489528"/>
                  <a:pt x="2937353" y="1503564"/>
                  <a:pt x="2938983" y="1533263"/>
                </a:cubicBezTo>
                <a:cubicBezTo>
                  <a:pt x="2925786" y="1563776"/>
                  <a:pt x="2928231" y="1608324"/>
                  <a:pt x="2930676" y="1652873"/>
                </a:cubicBezTo>
                <a:cubicBezTo>
                  <a:pt x="2916664" y="1668536"/>
                  <a:pt x="2902651" y="1684200"/>
                  <a:pt x="2887824" y="1685014"/>
                </a:cubicBezTo>
                <a:cubicBezTo>
                  <a:pt x="2798046" y="1675047"/>
                  <a:pt x="2798046" y="1675047"/>
                  <a:pt x="2798046" y="1675047"/>
                </a:cubicBezTo>
                <a:cubicBezTo>
                  <a:pt x="2787293" y="1750109"/>
                  <a:pt x="2761714" y="1825985"/>
                  <a:pt x="2736134" y="1901860"/>
                </a:cubicBezTo>
                <a:cubicBezTo>
                  <a:pt x="2827543" y="1941527"/>
                  <a:pt x="2827543" y="1941527"/>
                  <a:pt x="2827543" y="1941527"/>
                </a:cubicBezTo>
                <a:cubicBezTo>
                  <a:pt x="2842370" y="1940713"/>
                  <a:pt x="2843185" y="1955562"/>
                  <a:pt x="2844815" y="1985262"/>
                </a:cubicBezTo>
                <a:cubicBezTo>
                  <a:pt x="2831619" y="2015775"/>
                  <a:pt x="2804408" y="2061951"/>
                  <a:pt x="2791212" y="2092465"/>
                </a:cubicBezTo>
                <a:cubicBezTo>
                  <a:pt x="2792027" y="2107314"/>
                  <a:pt x="2777199" y="2108128"/>
                  <a:pt x="2762372" y="2108942"/>
                </a:cubicBezTo>
                <a:cubicBezTo>
                  <a:pt x="2762372" y="2108942"/>
                  <a:pt x="2747544" y="2109756"/>
                  <a:pt x="2747544" y="2109756"/>
                </a:cubicBezTo>
                <a:cubicBezTo>
                  <a:pt x="2656951" y="2084939"/>
                  <a:pt x="2656951" y="2084939"/>
                  <a:pt x="2656951" y="2084939"/>
                </a:cubicBezTo>
                <a:cubicBezTo>
                  <a:pt x="2630556" y="2145965"/>
                  <a:pt x="2589335" y="2207805"/>
                  <a:pt x="2548113" y="2269645"/>
                </a:cubicBezTo>
                <a:cubicBezTo>
                  <a:pt x="2610682" y="2325789"/>
                  <a:pt x="2610682" y="2325789"/>
                  <a:pt x="2610682" y="2325789"/>
                </a:cubicBezTo>
                <a:cubicBezTo>
                  <a:pt x="2626324" y="2339824"/>
                  <a:pt x="2627955" y="2369524"/>
                  <a:pt x="2613127" y="2370338"/>
                </a:cubicBezTo>
                <a:cubicBezTo>
                  <a:pt x="2585917" y="2416514"/>
                  <a:pt x="2557893" y="2447841"/>
                  <a:pt x="2529869" y="2479168"/>
                </a:cubicBezTo>
                <a:cubicBezTo>
                  <a:pt x="2529869" y="2479168"/>
                  <a:pt x="2515041" y="2479982"/>
                  <a:pt x="2500214" y="2480795"/>
                </a:cubicBezTo>
                <a:cubicBezTo>
                  <a:pt x="2500214" y="2480795"/>
                  <a:pt x="2485387" y="2481609"/>
                  <a:pt x="2485387" y="2481609"/>
                </a:cubicBezTo>
                <a:cubicBezTo>
                  <a:pt x="2407175" y="2411430"/>
                  <a:pt x="2407175" y="2411430"/>
                  <a:pt x="2407175" y="2411430"/>
                </a:cubicBezTo>
                <a:cubicBezTo>
                  <a:pt x="2365953" y="2473270"/>
                  <a:pt x="2294262" y="2521887"/>
                  <a:pt x="2236583" y="2554841"/>
                </a:cubicBezTo>
                <a:cubicBezTo>
                  <a:pt x="2285955" y="2641498"/>
                  <a:pt x="2285955" y="2641498"/>
                  <a:pt x="2285955" y="2641498"/>
                </a:cubicBezTo>
                <a:cubicBezTo>
                  <a:pt x="2286770" y="2656347"/>
                  <a:pt x="2287585" y="2671197"/>
                  <a:pt x="2273573" y="2686860"/>
                </a:cubicBezTo>
                <a:cubicBezTo>
                  <a:pt x="2244733" y="2703338"/>
                  <a:pt x="2201881" y="2735478"/>
                  <a:pt x="2158215" y="2752769"/>
                </a:cubicBezTo>
                <a:cubicBezTo>
                  <a:pt x="2158215" y="2752769"/>
                  <a:pt x="2158215" y="2752769"/>
                  <a:pt x="2143387" y="2753583"/>
                </a:cubicBezTo>
                <a:cubicBezTo>
                  <a:pt x="2143387" y="2753583"/>
                  <a:pt x="2128560" y="2754397"/>
                  <a:pt x="2127745" y="2739547"/>
                </a:cubicBezTo>
                <a:cubicBezTo>
                  <a:pt x="2064361" y="2668554"/>
                  <a:pt x="2064361" y="2668554"/>
                  <a:pt x="2064361" y="2668554"/>
                </a:cubicBezTo>
                <a:cubicBezTo>
                  <a:pt x="2035522" y="2685031"/>
                  <a:pt x="2005867" y="2686659"/>
                  <a:pt x="1962200" y="2703950"/>
                </a:cubicBezTo>
                <a:cubicBezTo>
                  <a:pt x="1933361" y="2720427"/>
                  <a:pt x="1904521" y="2736904"/>
                  <a:pt x="1860039" y="2739346"/>
                </a:cubicBezTo>
                <a:cubicBezTo>
                  <a:pt x="1880571" y="2842479"/>
                  <a:pt x="1880571" y="2842479"/>
                  <a:pt x="1880571" y="2842479"/>
                </a:cubicBezTo>
                <a:cubicBezTo>
                  <a:pt x="1881386" y="2857329"/>
                  <a:pt x="1882201" y="2872179"/>
                  <a:pt x="1852547" y="2873806"/>
                </a:cubicBezTo>
                <a:cubicBezTo>
                  <a:pt x="1808881" y="2891097"/>
                  <a:pt x="1779225" y="2892725"/>
                  <a:pt x="1735559" y="2910016"/>
                </a:cubicBezTo>
                <a:cubicBezTo>
                  <a:pt x="1720732" y="2910830"/>
                  <a:pt x="1705089" y="2896794"/>
                  <a:pt x="1689447" y="2882758"/>
                </a:cubicBezTo>
                <a:cubicBezTo>
                  <a:pt x="1669730" y="2794474"/>
                  <a:pt x="1669730" y="2794474"/>
                  <a:pt x="1669730" y="2794474"/>
                </a:cubicBezTo>
                <a:cubicBezTo>
                  <a:pt x="1625248" y="2796915"/>
                  <a:pt x="1580766" y="2799356"/>
                  <a:pt x="1536284" y="2801798"/>
                </a:cubicBezTo>
                <a:cubicBezTo>
                  <a:pt x="1506630" y="2803425"/>
                  <a:pt x="1476976" y="2805053"/>
                  <a:pt x="1447321" y="2806680"/>
                </a:cubicBezTo>
                <a:cubicBezTo>
                  <a:pt x="1437384" y="2896592"/>
                  <a:pt x="1437384" y="2896592"/>
                  <a:pt x="1437384" y="2896592"/>
                </a:cubicBezTo>
                <a:cubicBezTo>
                  <a:pt x="1438199" y="2911442"/>
                  <a:pt x="1424186" y="2927105"/>
                  <a:pt x="1409359" y="2927919"/>
                </a:cubicBezTo>
                <a:cubicBezTo>
                  <a:pt x="1364877" y="2930360"/>
                  <a:pt x="1319580" y="2917952"/>
                  <a:pt x="1275099" y="2920393"/>
                </a:cubicBezTo>
                <a:cubicBezTo>
                  <a:pt x="1260271" y="2921207"/>
                  <a:pt x="1244629" y="2907171"/>
                  <a:pt x="1242999" y="2877472"/>
                </a:cubicBezTo>
                <a:cubicBezTo>
                  <a:pt x="1252936" y="2787560"/>
                  <a:pt x="1252936" y="2787560"/>
                  <a:pt x="1252936" y="2787560"/>
                </a:cubicBezTo>
                <a:cubicBezTo>
                  <a:pt x="1177985" y="2776780"/>
                  <a:pt x="1103033" y="2765999"/>
                  <a:pt x="1027267" y="2740368"/>
                </a:cubicBezTo>
                <a:cubicBezTo>
                  <a:pt x="1001688" y="2816244"/>
                  <a:pt x="1001688" y="2816244"/>
                  <a:pt x="1001688" y="2816244"/>
                </a:cubicBezTo>
                <a:cubicBezTo>
                  <a:pt x="987675" y="2831908"/>
                  <a:pt x="973663" y="2847571"/>
                  <a:pt x="973663" y="2847571"/>
                </a:cubicBezTo>
                <a:cubicBezTo>
                  <a:pt x="958836" y="2848385"/>
                  <a:pt x="958836" y="2848385"/>
                  <a:pt x="958021" y="2833535"/>
                </a:cubicBezTo>
                <a:cubicBezTo>
                  <a:pt x="912725" y="2821127"/>
                  <a:pt x="882254" y="2807905"/>
                  <a:pt x="836958" y="2795497"/>
                </a:cubicBezTo>
                <a:cubicBezTo>
                  <a:pt x="821315" y="2781461"/>
                  <a:pt x="805673" y="2767425"/>
                  <a:pt x="819685" y="2751761"/>
                </a:cubicBezTo>
                <a:cubicBezTo>
                  <a:pt x="859277" y="2660222"/>
                  <a:pt x="859277" y="2660222"/>
                  <a:pt x="859277" y="2660222"/>
                </a:cubicBezTo>
                <a:cubicBezTo>
                  <a:pt x="783511" y="2634592"/>
                  <a:pt x="721757" y="2593299"/>
                  <a:pt x="659187" y="2537156"/>
                </a:cubicBezTo>
                <a:cubicBezTo>
                  <a:pt x="603954" y="2614658"/>
                  <a:pt x="603954" y="2614658"/>
                  <a:pt x="603954" y="2614658"/>
                </a:cubicBezTo>
                <a:cubicBezTo>
                  <a:pt x="589126" y="2615472"/>
                  <a:pt x="589126" y="2615472"/>
                  <a:pt x="574299" y="2616285"/>
                </a:cubicBezTo>
                <a:cubicBezTo>
                  <a:pt x="559472" y="2617099"/>
                  <a:pt x="559472" y="2617099"/>
                  <a:pt x="544645" y="2617913"/>
                </a:cubicBezTo>
                <a:cubicBezTo>
                  <a:pt x="513360" y="2589842"/>
                  <a:pt x="482075" y="2561771"/>
                  <a:pt x="450791" y="2533699"/>
                </a:cubicBezTo>
                <a:cubicBezTo>
                  <a:pt x="435148" y="2519663"/>
                  <a:pt x="434333" y="2504813"/>
                  <a:pt x="448346" y="2489150"/>
                </a:cubicBezTo>
                <a:cubicBezTo>
                  <a:pt x="518407" y="2410833"/>
                  <a:pt x="518407" y="2410833"/>
                  <a:pt x="518407" y="2410833"/>
                </a:cubicBezTo>
                <a:cubicBezTo>
                  <a:pt x="456653" y="2369539"/>
                  <a:pt x="408096" y="2297732"/>
                  <a:pt x="360354" y="2240775"/>
                </a:cubicBezTo>
                <a:cubicBezTo>
                  <a:pt x="288663" y="2289393"/>
                  <a:pt x="288663" y="2289393"/>
                  <a:pt x="288663" y="2289393"/>
                </a:cubicBezTo>
                <a:cubicBezTo>
                  <a:pt x="273836" y="2290206"/>
                  <a:pt x="273836" y="2290206"/>
                  <a:pt x="273836" y="2290206"/>
                </a:cubicBezTo>
                <a:cubicBezTo>
                  <a:pt x="259008" y="2291020"/>
                  <a:pt x="244181" y="2291834"/>
                  <a:pt x="243366" y="2276984"/>
                </a:cubicBezTo>
                <a:cubicBezTo>
                  <a:pt x="212081" y="2248913"/>
                  <a:pt x="194810" y="2205177"/>
                  <a:pt x="177537" y="2161442"/>
                </a:cubicBezTo>
                <a:cubicBezTo>
                  <a:pt x="161895" y="2147406"/>
                  <a:pt x="175907" y="2131743"/>
                  <a:pt x="190735" y="2130929"/>
                </a:cubicBezTo>
                <a:cubicBezTo>
                  <a:pt x="261611" y="2067461"/>
                  <a:pt x="261611" y="2067461"/>
                  <a:pt x="261611" y="2067461"/>
                </a:cubicBezTo>
                <a:cubicBezTo>
                  <a:pt x="245153" y="2038576"/>
                  <a:pt x="228696" y="2009690"/>
                  <a:pt x="211424" y="1965955"/>
                </a:cubicBezTo>
                <a:cubicBezTo>
                  <a:pt x="194966" y="1937070"/>
                  <a:pt x="192521" y="1892521"/>
                  <a:pt x="176064" y="1863635"/>
                </a:cubicBezTo>
                <a:cubicBezTo>
                  <a:pt x="87915" y="1883368"/>
                  <a:pt x="87915" y="1883368"/>
                  <a:pt x="87915" y="1883368"/>
                </a:cubicBezTo>
                <a:cubicBezTo>
                  <a:pt x="73089" y="1884181"/>
                  <a:pt x="57446" y="1870146"/>
                  <a:pt x="41803" y="1856110"/>
                </a:cubicBezTo>
                <a:cubicBezTo>
                  <a:pt x="39358" y="1811561"/>
                  <a:pt x="22086" y="1767826"/>
                  <a:pt x="20456" y="1738126"/>
                </a:cubicBezTo>
                <a:cubicBezTo>
                  <a:pt x="19641" y="1723278"/>
                  <a:pt x="32838" y="1692765"/>
                  <a:pt x="47666" y="1691951"/>
                </a:cubicBezTo>
                <a:cubicBezTo>
                  <a:pt x="135815" y="1672218"/>
                  <a:pt x="135815" y="1672218"/>
                  <a:pt x="135815" y="1672218"/>
                </a:cubicBezTo>
                <a:cubicBezTo>
                  <a:pt x="116912" y="1598784"/>
                  <a:pt x="112837" y="1524536"/>
                  <a:pt x="123590" y="1449474"/>
                </a:cubicBezTo>
                <a:cubicBezTo>
                  <a:pt x="33811" y="1439507"/>
                  <a:pt x="33811" y="1439507"/>
                  <a:pt x="33811" y="1439507"/>
                </a:cubicBezTo>
                <a:cubicBezTo>
                  <a:pt x="3341" y="1426285"/>
                  <a:pt x="2526" y="1411435"/>
                  <a:pt x="1711" y="1396585"/>
                </a:cubicBezTo>
                <a:cubicBezTo>
                  <a:pt x="-734" y="1352036"/>
                  <a:pt x="-2364" y="1322337"/>
                  <a:pt x="10018" y="1276974"/>
                </a:cubicBezTo>
                <a:cubicBezTo>
                  <a:pt x="9203" y="1262125"/>
                  <a:pt x="23215" y="1246461"/>
                  <a:pt x="38043" y="1245647"/>
                </a:cubicBezTo>
                <a:cubicBezTo>
                  <a:pt x="142649" y="1254801"/>
                  <a:pt x="142649" y="1254801"/>
                  <a:pt x="142649" y="1254801"/>
                </a:cubicBezTo>
                <a:cubicBezTo>
                  <a:pt x="153401" y="1179739"/>
                  <a:pt x="164153" y="1104676"/>
                  <a:pt x="189733" y="1028801"/>
                </a:cubicBezTo>
                <a:cubicBezTo>
                  <a:pt x="113151" y="988321"/>
                  <a:pt x="113151" y="988321"/>
                  <a:pt x="113151" y="988321"/>
                </a:cubicBezTo>
                <a:cubicBezTo>
                  <a:pt x="98324" y="989134"/>
                  <a:pt x="81867" y="960249"/>
                  <a:pt x="95879" y="944585"/>
                </a:cubicBezTo>
                <a:cubicBezTo>
                  <a:pt x="109076" y="914072"/>
                  <a:pt x="121459" y="868710"/>
                  <a:pt x="134655" y="838197"/>
                </a:cubicBezTo>
                <a:cubicBezTo>
                  <a:pt x="148668" y="822533"/>
                  <a:pt x="162680" y="806870"/>
                  <a:pt x="162680" y="806870"/>
                </a:cubicBezTo>
                <a:cubicBezTo>
                  <a:pt x="177507" y="806056"/>
                  <a:pt x="178322" y="820906"/>
                  <a:pt x="178322" y="820906"/>
                </a:cubicBezTo>
                <a:cubicBezTo>
                  <a:pt x="268916" y="845722"/>
                  <a:pt x="268916" y="845722"/>
                  <a:pt x="268916" y="845722"/>
                </a:cubicBezTo>
                <a:cubicBezTo>
                  <a:pt x="310137" y="783882"/>
                  <a:pt x="351359" y="722042"/>
                  <a:pt x="392582" y="660203"/>
                </a:cubicBezTo>
                <a:cubicBezTo>
                  <a:pt x="329197" y="589210"/>
                  <a:pt x="329197" y="589210"/>
                  <a:pt x="329197" y="589210"/>
                </a:cubicBezTo>
                <a:cubicBezTo>
                  <a:pt x="314370" y="590024"/>
                  <a:pt x="312740" y="560325"/>
                  <a:pt x="311925" y="545475"/>
                </a:cubicBezTo>
                <a:cubicBezTo>
                  <a:pt x="339949" y="514148"/>
                  <a:pt x="367974" y="482821"/>
                  <a:pt x="395998" y="451494"/>
                </a:cubicBezTo>
                <a:cubicBezTo>
                  <a:pt x="410826" y="450681"/>
                  <a:pt x="410826" y="450681"/>
                  <a:pt x="425653" y="449867"/>
                </a:cubicBezTo>
                <a:cubicBezTo>
                  <a:pt x="440480" y="449053"/>
                  <a:pt x="440480" y="449053"/>
                  <a:pt x="455308" y="448239"/>
                </a:cubicBezTo>
                <a:cubicBezTo>
                  <a:pt x="517877" y="504383"/>
                  <a:pt x="517877" y="504383"/>
                  <a:pt x="517877" y="504383"/>
                </a:cubicBezTo>
                <a:cubicBezTo>
                  <a:pt x="574740" y="456579"/>
                  <a:pt x="631605" y="408775"/>
                  <a:pt x="688469" y="360970"/>
                </a:cubicBezTo>
                <a:cubicBezTo>
                  <a:pt x="639912" y="289164"/>
                  <a:pt x="639912" y="289164"/>
                  <a:pt x="639912" y="289164"/>
                </a:cubicBezTo>
                <a:cubicBezTo>
                  <a:pt x="639097" y="274314"/>
                  <a:pt x="637467" y="244615"/>
                  <a:pt x="652294" y="243801"/>
                </a:cubicBezTo>
                <a:cubicBezTo>
                  <a:pt x="695961" y="226510"/>
                  <a:pt x="723986" y="195183"/>
                  <a:pt x="767653" y="177892"/>
                </a:cubicBezTo>
                <a:cubicBezTo>
                  <a:pt x="767653" y="177892"/>
                  <a:pt x="782479" y="177078"/>
                  <a:pt x="782479" y="177078"/>
                </a:cubicBezTo>
                <a:cubicBezTo>
                  <a:pt x="797307" y="176264"/>
                  <a:pt x="797307" y="176264"/>
                  <a:pt x="812949" y="190300"/>
                </a:cubicBezTo>
                <a:cubicBezTo>
                  <a:pt x="861506" y="262107"/>
                  <a:pt x="861506" y="262107"/>
                  <a:pt x="861506" y="262107"/>
                </a:cubicBezTo>
                <a:cubicBezTo>
                  <a:pt x="890345" y="245630"/>
                  <a:pt x="934012" y="228339"/>
                  <a:pt x="963667" y="226711"/>
                </a:cubicBezTo>
                <a:cubicBezTo>
                  <a:pt x="992506" y="210234"/>
                  <a:pt x="1036173" y="192943"/>
                  <a:pt x="1065012" y="176466"/>
                </a:cubicBezTo>
                <a:cubicBezTo>
                  <a:pt x="1045296" y="88182"/>
                  <a:pt x="1045296" y="88182"/>
                  <a:pt x="1045296" y="88182"/>
                </a:cubicBezTo>
                <a:cubicBezTo>
                  <a:pt x="1044481" y="73332"/>
                  <a:pt x="1058492" y="57669"/>
                  <a:pt x="1073320" y="56855"/>
                </a:cubicBezTo>
                <a:cubicBezTo>
                  <a:pt x="1116987" y="39564"/>
                  <a:pt x="1161468" y="37123"/>
                  <a:pt x="1205135" y="19832"/>
                </a:cubicBezTo>
                <a:cubicBezTo>
                  <a:pt x="1219963" y="19018"/>
                  <a:pt x="1235604" y="33054"/>
                  <a:pt x="1236420" y="47903"/>
                </a:cubicBezTo>
                <a:cubicBezTo>
                  <a:pt x="1256137" y="136187"/>
                  <a:pt x="1256137" y="136187"/>
                  <a:pt x="1256137" y="136187"/>
                </a:cubicBezTo>
                <a:cubicBezTo>
                  <a:pt x="1300619" y="133746"/>
                  <a:pt x="1345100" y="131305"/>
                  <a:pt x="1404410" y="128050"/>
                </a:cubicBezTo>
                <a:cubicBezTo>
                  <a:pt x="1434064" y="126422"/>
                  <a:pt x="1448891" y="125608"/>
                  <a:pt x="1478547" y="123981"/>
                </a:cubicBezTo>
                <a:cubicBezTo>
                  <a:pt x="1488483" y="34069"/>
                  <a:pt x="1488483" y="34069"/>
                  <a:pt x="1488483" y="34069"/>
                </a:cubicBezTo>
                <a:cubicBezTo>
                  <a:pt x="1502496" y="18406"/>
                  <a:pt x="1516508" y="2742"/>
                  <a:pt x="1531335" y="1928"/>
                </a:cubicBezTo>
                <a:cubicBezTo>
                  <a:pt x="1553576" y="708"/>
                  <a:pt x="1575817" y="-513"/>
                  <a:pt x="1596306" y="224"/>
                </a:cubicBezTo>
                <a:close/>
              </a:path>
            </a:pathLst>
          </a:custGeom>
          <a:solidFill>
            <a:schemeClr val="accent5"/>
          </a:solidFill>
          <a:ln w="3175">
            <a:solidFill>
              <a:srgbClr val="F8F8F8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b="1" kern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7AA1A56-CF52-58C5-ADCE-4859EBB8FB09}"/>
              </a:ext>
            </a:extLst>
          </p:cNvPr>
          <p:cNvSpPr txBox="1"/>
          <p:nvPr/>
        </p:nvSpPr>
        <p:spPr>
          <a:xfrm>
            <a:off x="5313974" y="3874844"/>
            <a:ext cx="3229285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4903</TotalTime>
  <Words>399</Words>
  <Application>Microsoft Office PowerPoint</Application>
  <PresentationFormat>On-screen Show (16:9)</PresentationFormat>
  <Paragraphs>31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宋体</vt:lpstr>
      <vt:lpstr>Arial</vt:lpstr>
      <vt:lpstr>Calibri</vt:lpstr>
      <vt:lpstr>Open Sans Light</vt:lpstr>
      <vt:lpstr>Wingdings</vt:lpstr>
      <vt:lpstr>Office 主题​​</vt:lpstr>
      <vt:lpstr>Brunswick County, North Carolina:  The Coastal Retirement Magnet</vt:lpstr>
      <vt:lpstr>Jasper County, South Carolina:  The Savannah Satellite</vt:lpstr>
      <vt:lpstr>Madison County, Idaho:  The Northwest's Educational Boom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126</cp:revision>
  <dcterms:created xsi:type="dcterms:W3CDTF">2016-05-15T02:42:52Z</dcterms:created>
  <dcterms:modified xsi:type="dcterms:W3CDTF">2025-12-21T13:46:43Z</dcterms:modified>
</cp:coreProperties>
</file>